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9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27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14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41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8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50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3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39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77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0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4675-AD35-4C1B-8F8C-3746F3B6C3A6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9AD3-3812-4C31-B4BA-2DB44E4BA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6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01" y="0"/>
            <a:ext cx="969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Henk Looper</dc:creator>
  <cp:lastModifiedBy>Henk Looper</cp:lastModifiedBy>
  <cp:revision>1</cp:revision>
  <dcterms:created xsi:type="dcterms:W3CDTF">2018-09-25T06:23:56Z</dcterms:created>
  <dcterms:modified xsi:type="dcterms:W3CDTF">2018-09-25T06:24:20Z</dcterms:modified>
</cp:coreProperties>
</file>