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61" r:id="rId3"/>
    <p:sldId id="262" r:id="rId4"/>
    <p:sldId id="263" r:id="rId5"/>
    <p:sldId id="264" r:id="rId6"/>
    <p:sldId id="265" r:id="rId7"/>
    <p:sldId id="287" r:id="rId8"/>
    <p:sldId id="267" r:id="rId9"/>
    <p:sldId id="268" r:id="rId10"/>
    <p:sldId id="282" r:id="rId11"/>
    <p:sldId id="269" r:id="rId12"/>
    <p:sldId id="281" r:id="rId13"/>
    <p:sldId id="270" r:id="rId14"/>
    <p:sldId id="285" r:id="rId15"/>
    <p:sldId id="283" r:id="rId16"/>
    <p:sldId id="284" r:id="rId17"/>
    <p:sldId id="286" r:id="rId18"/>
    <p:sldId id="28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8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3F43B-1530-468E-B82C-EFCAC4270F87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5D7E4-E1E3-42B1-BBBA-714DFF4EA4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82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EA775-890C-4F77-B461-684945690F5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3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83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27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36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21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449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470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17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53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84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48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72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4998F-7FF1-47DD-9223-A320A937E284}" type="datetimeFigureOut">
              <a:rPr lang="nl-NL" smtClean="0"/>
              <a:t>24-6-2019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90592-EC8B-42BC-9931-B2AC1789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2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864825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"/>
            <a:ext cx="8686800" cy="357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Rekenen </a:t>
            </a:r>
            <a:r>
              <a:rPr lang="nl-NL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mei 2019</a:t>
            </a:r>
            <a:endParaRPr lang="nl-NL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981200" y="3573016"/>
            <a:ext cx="6973384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9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Schaal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99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groot is de VW-bus in het echt?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137" y="1482471"/>
            <a:ext cx="7289073" cy="55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Schaal is ook belangrijk om te leren werken met de </a:t>
            </a:r>
            <a:r>
              <a:rPr lang="nl-NL" b="1" dirty="0" smtClean="0"/>
              <a:t>verhoudingstabel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Altijd 4 vakjes</a:t>
            </a:r>
          </a:p>
          <a:p>
            <a:r>
              <a:rPr lang="nl-NL" dirty="0" smtClean="0"/>
              <a:t>Altijd de 1 linksboven</a:t>
            </a:r>
          </a:p>
          <a:p>
            <a:r>
              <a:rPr lang="nl-NL" dirty="0" smtClean="0"/>
              <a:t>Altijd schaalgetal linksonder</a:t>
            </a:r>
          </a:p>
          <a:p>
            <a:r>
              <a:rPr lang="nl-NL" dirty="0"/>
              <a:t>Altijd boven model, onder werkelijkheid</a:t>
            </a:r>
          </a:p>
          <a:p>
            <a:r>
              <a:rPr lang="nl-NL" dirty="0" smtClean="0"/>
              <a:t>Altijd </a:t>
            </a:r>
            <a:r>
              <a:rPr lang="nl-NL" dirty="0"/>
              <a:t>in </a:t>
            </a:r>
            <a:r>
              <a:rPr lang="nl-NL" dirty="0" smtClean="0"/>
              <a:t>centimeters (mag ook </a:t>
            </a:r>
            <a:r>
              <a:rPr lang="nl-NL" dirty="0" err="1" smtClean="0"/>
              <a:t>bijv</a:t>
            </a:r>
            <a:r>
              <a:rPr lang="nl-NL" dirty="0" smtClean="0"/>
              <a:t> in mm, als je die maar boven en onder gebruikt)</a:t>
            </a:r>
          </a:p>
          <a:p>
            <a:r>
              <a:rPr lang="nl-NL" dirty="0" smtClean="0"/>
              <a:t>Altijd rekenen met de 1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32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van een verhoudingstabel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121"/>
          <a:stretch/>
        </p:blipFill>
        <p:spPr>
          <a:xfrm>
            <a:off x="263906" y="3239588"/>
            <a:ext cx="11664187" cy="1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Verhoudingstabel</a:t>
            </a:r>
            <a:endParaRPr lang="nl-N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981200" y="3789040"/>
            <a:ext cx="8229600" cy="2952328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Altijd boven model, onder werkelijkheid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Altijd linksboven 1</a:t>
            </a:r>
          </a:p>
          <a:p>
            <a:pPr marL="0" indent="0">
              <a:buNone/>
            </a:pPr>
            <a:r>
              <a:rPr lang="nl-NL" dirty="0" smtClean="0"/>
              <a:t>Altijd linksonder het schaalgetal</a:t>
            </a:r>
          </a:p>
          <a:p>
            <a:pPr marL="0" indent="0">
              <a:buNone/>
            </a:pPr>
            <a:r>
              <a:rPr lang="nl-NL" dirty="0" smtClean="0"/>
              <a:t>Altijd in centimeters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021" y="3895725"/>
            <a:ext cx="3924300" cy="296227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307" y="1690688"/>
            <a:ext cx="89058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1340573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9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194" y="365125"/>
            <a:ext cx="4010297" cy="6714944"/>
          </a:xfrm>
        </p:spPr>
        <p:txBody>
          <a:bodyPr>
            <a:normAutofit fontScale="90000"/>
          </a:bodyPr>
          <a:lstStyle/>
          <a:p>
            <a:r>
              <a:rPr lang="nl-NL" sz="5400" b="1" u="sng" dirty="0" smtClean="0"/>
              <a:t>Socrative.com</a:t>
            </a:r>
            <a:br>
              <a:rPr lang="nl-NL" sz="5400" b="1" u="sng" dirty="0" smtClean="0"/>
            </a:br>
            <a:r>
              <a:rPr lang="nl-NL" sz="5400" b="1" u="sng" dirty="0"/>
              <a:t/>
            </a:r>
            <a:br>
              <a:rPr lang="nl-NL" sz="5400" b="1" u="sng" dirty="0"/>
            </a:br>
            <a:r>
              <a:rPr lang="nl-NL" sz="5300" dirty="0" smtClean="0"/>
              <a:t>Groepjes van 3</a:t>
            </a:r>
            <a:br>
              <a:rPr lang="nl-NL" sz="5300" dirty="0" smtClean="0"/>
            </a:br>
            <a:r>
              <a:rPr lang="nl-NL" sz="4800" dirty="0"/>
              <a:t/>
            </a:r>
            <a:br>
              <a:rPr lang="nl-NL" sz="4800" dirty="0"/>
            </a:br>
            <a:r>
              <a:rPr lang="nl-NL" sz="4800" dirty="0" smtClean="0"/>
              <a:t>Per groepje: </a:t>
            </a:r>
            <a:br>
              <a:rPr lang="nl-NL" sz="4800" dirty="0" smtClean="0"/>
            </a:br>
            <a:r>
              <a:rPr lang="nl-NL" sz="4800" dirty="0" smtClean="0"/>
              <a:t>    1 mobieltje</a:t>
            </a:r>
            <a:br>
              <a:rPr lang="nl-NL" sz="4800" dirty="0" smtClean="0"/>
            </a:br>
            <a:r>
              <a:rPr lang="nl-NL" sz="4800" dirty="0"/>
              <a:t/>
            </a:r>
            <a:br>
              <a:rPr lang="nl-NL" sz="4800" dirty="0"/>
            </a:br>
            <a:r>
              <a:rPr lang="nl-NL" sz="4800" dirty="0" smtClean="0"/>
              <a:t>Lokaalnaam</a:t>
            </a:r>
            <a:br>
              <a:rPr lang="nl-NL" sz="4800" dirty="0" smtClean="0"/>
            </a:br>
            <a:r>
              <a:rPr lang="nl-NL" sz="4800" dirty="0" smtClean="0"/>
              <a:t>(Room Name):</a:t>
            </a:r>
            <a:br>
              <a:rPr lang="nl-NL" sz="4800" dirty="0" smtClean="0"/>
            </a:br>
            <a:r>
              <a:rPr lang="nl-NL" sz="4800" dirty="0"/>
              <a:t> </a:t>
            </a:r>
            <a:r>
              <a:rPr lang="nl-NL" sz="4800" dirty="0" smtClean="0"/>
              <a:t>   DICK2045</a:t>
            </a:r>
            <a:br>
              <a:rPr lang="nl-NL" sz="4800" dirty="0" smtClean="0"/>
            </a:br>
            <a:r>
              <a:rPr lang="nl-NL" sz="4800" dirty="0"/>
              <a:t/>
            </a:r>
            <a:br>
              <a:rPr lang="nl-NL" sz="4800" dirty="0"/>
            </a:br>
            <a:endParaRPr lang="nl-NL" sz="4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8490" y="88071"/>
            <a:ext cx="7933510" cy="67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74182" y="365125"/>
            <a:ext cx="2379617" cy="6140178"/>
          </a:xfrm>
        </p:spPr>
        <p:txBody>
          <a:bodyPr>
            <a:normAutofit/>
          </a:bodyPr>
          <a:lstStyle/>
          <a:p>
            <a:r>
              <a:rPr lang="nl-NL" dirty="0" smtClean="0"/>
              <a:t>Groep 1</a:t>
            </a:r>
            <a:br>
              <a:rPr lang="nl-NL" dirty="0" smtClean="0"/>
            </a:br>
            <a:r>
              <a:rPr lang="nl-NL" dirty="0" smtClean="0"/>
              <a:t>Groep 2</a:t>
            </a:r>
            <a:br>
              <a:rPr lang="nl-NL" dirty="0" smtClean="0"/>
            </a:br>
            <a:r>
              <a:rPr lang="nl-NL" dirty="0" smtClean="0"/>
              <a:t>Groep 3</a:t>
            </a:r>
            <a:br>
              <a:rPr lang="nl-NL" dirty="0" smtClean="0"/>
            </a:br>
            <a:r>
              <a:rPr lang="nl-NL" dirty="0" smtClean="0"/>
              <a:t>Groep 4</a:t>
            </a:r>
            <a:br>
              <a:rPr lang="nl-NL" dirty="0" smtClean="0"/>
            </a:br>
            <a:r>
              <a:rPr lang="nl-NL" dirty="0" smtClean="0"/>
              <a:t>Groep 5</a:t>
            </a:r>
            <a:br>
              <a:rPr lang="nl-NL" dirty="0" smtClean="0"/>
            </a:br>
            <a:r>
              <a:rPr lang="nl-NL" dirty="0" smtClean="0"/>
              <a:t>Groep 6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8768047" cy="449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b="1" dirty="0" smtClean="0"/>
              <a:t>Spelregels</a:t>
            </a:r>
            <a:endParaRPr lang="nl-NL" sz="6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1 punt voor elke goede vraag</a:t>
            </a:r>
          </a:p>
          <a:p>
            <a:r>
              <a:rPr lang="nl-NL" dirty="0" smtClean="0"/>
              <a:t>3 punten voor de goede verhoudingstabel op het bord</a:t>
            </a:r>
          </a:p>
          <a:p>
            <a:r>
              <a:rPr lang="nl-NL" dirty="0" smtClean="0"/>
              <a:t>3 punten voor de </a:t>
            </a:r>
            <a:r>
              <a:rPr lang="nl-NL" dirty="0" smtClean="0"/>
              <a:t>goede </a:t>
            </a:r>
            <a:r>
              <a:rPr lang="nl-NL" dirty="0" smtClean="0"/>
              <a:t>uitleg</a:t>
            </a:r>
          </a:p>
          <a:p>
            <a:r>
              <a:rPr lang="nl-NL" dirty="0" smtClean="0"/>
              <a:t>Steeds een ander persoon voor het bord </a:t>
            </a:r>
          </a:p>
          <a:p>
            <a:r>
              <a:rPr lang="nl-NL" dirty="0" smtClean="0"/>
              <a:t>Als groep 1 geweest is, dan mag groep 2, </a:t>
            </a:r>
            <a:r>
              <a:rPr lang="nl-NL" dirty="0" smtClean="0"/>
              <a:t>enzovoort</a:t>
            </a:r>
          </a:p>
          <a:p>
            <a:r>
              <a:rPr lang="nl-NL" dirty="0"/>
              <a:t>Als groep 1 </a:t>
            </a:r>
            <a:r>
              <a:rPr lang="nl-NL" dirty="0" smtClean="0"/>
              <a:t>past, </a:t>
            </a:r>
            <a:r>
              <a:rPr lang="nl-NL" dirty="0"/>
              <a:t>dan mag groep 2, enzovoort</a:t>
            </a:r>
          </a:p>
          <a:p>
            <a:r>
              <a:rPr lang="nl-NL" dirty="0" smtClean="0"/>
              <a:t>Als </a:t>
            </a:r>
            <a:r>
              <a:rPr lang="nl-NL" dirty="0" smtClean="0"/>
              <a:t>groep 6 geweest is, dan mag groep 1 weer</a:t>
            </a:r>
          </a:p>
          <a:p>
            <a:endParaRPr lang="nl-NL" dirty="0"/>
          </a:p>
          <a:p>
            <a:r>
              <a:rPr lang="nl-NL" dirty="0" smtClean="0"/>
              <a:t>De groep met de meeste punten krijgt de hoofdprijs.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34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 dit geval de eenheden niet in het antwoord schrijven.</a:t>
            </a:r>
          </a:p>
          <a:p>
            <a:r>
              <a:rPr lang="nl-NL" dirty="0" smtClean="0"/>
              <a:t>Er staan bijvoorbeeld: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hoeveel meter is het?</a:t>
            </a:r>
          </a:p>
          <a:p>
            <a:pPr marL="0" indent="0">
              <a:buNone/>
            </a:pPr>
            <a:r>
              <a:rPr lang="nl-NL" dirty="0" smtClean="0"/>
              <a:t>Je schrijft dan op: 5</a:t>
            </a:r>
          </a:p>
          <a:p>
            <a:pPr marL="0" indent="0">
              <a:buNone/>
            </a:pPr>
            <a:r>
              <a:rPr lang="nl-NL" dirty="0" smtClean="0"/>
              <a:t>Dus zonder m, of meter, of m. of </a:t>
            </a:r>
            <a:r>
              <a:rPr lang="nl-NL" dirty="0" err="1" smtClean="0"/>
              <a:t>mtr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572739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354" r="61944" b="1"/>
          <a:stretch/>
        </p:blipFill>
        <p:spPr>
          <a:xfrm>
            <a:off x="1524000" y="-27384"/>
            <a:ext cx="9144000" cy="557974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2392" t="-3549" r="558" b="68057"/>
          <a:stretch/>
        </p:blipFill>
        <p:spPr>
          <a:xfrm>
            <a:off x="1524000" y="5552362"/>
            <a:ext cx="7703270" cy="13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5" y="1371601"/>
            <a:ext cx="12196785" cy="5486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/>
              <a:t>Meten en meetkunde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>
                <a:solidFill>
                  <a:srgbClr val="FFFF00"/>
                </a:solidFill>
              </a:rPr>
              <a:t>Les 1: Schaal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23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Schaal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18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981" y="-99392"/>
            <a:ext cx="10464019" cy="69760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0955" y="3029948"/>
            <a:ext cx="7077891" cy="1325563"/>
          </a:xfrm>
        </p:spPr>
        <p:txBody>
          <a:bodyPr/>
          <a:lstStyle/>
          <a:p>
            <a:r>
              <a:rPr lang="nl-NL" dirty="0" smtClean="0">
                <a:solidFill>
                  <a:srgbClr val="FFFF00"/>
                </a:solidFill>
              </a:rPr>
              <a:t>Hoe hoog is de Euromast in werkelijkheid?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-99392"/>
            <a:ext cx="7620210" cy="234836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/>
          <a:srcRect l="72754" t="-102"/>
          <a:stretch/>
        </p:blipFill>
        <p:spPr>
          <a:xfrm>
            <a:off x="-1097968" y="-99392"/>
            <a:ext cx="2852075" cy="69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9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16633"/>
            <a:ext cx="8579296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De Eiffeltoren in Parijs is in het echt 324 m hoog.</a:t>
            </a:r>
          </a:p>
          <a:p>
            <a:pPr marL="0" indent="0">
              <a:buNone/>
            </a:pPr>
            <a:r>
              <a:rPr lang="nl-NL" dirty="0"/>
              <a:t>De schaal van een model is 1 : 1.200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323752"/>
            <a:ext cx="9828584" cy="553424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328792" y="1412776"/>
            <a:ext cx="4320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FF00"/>
                </a:solidFill>
              </a:rPr>
              <a:t>Bereken de hoogte van het </a:t>
            </a:r>
            <a:r>
              <a:rPr lang="nl-NL" sz="3600" b="1" dirty="0" smtClean="0">
                <a:solidFill>
                  <a:srgbClr val="FFFF00"/>
                </a:solidFill>
              </a:rPr>
              <a:t>model.</a:t>
            </a:r>
            <a:endParaRPr lang="nl-NL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nl-NL" sz="3600" dirty="0"/>
              <a:t>In Italië staat de toren van Pisa.</a:t>
            </a:r>
            <a:br>
              <a:rPr lang="nl-NL" sz="3600" dirty="0"/>
            </a:br>
            <a:r>
              <a:rPr lang="nl-NL" sz="3600" dirty="0"/>
              <a:t>In het echt is de toren 55,85 m hoog.</a:t>
            </a:r>
            <a:br>
              <a:rPr lang="nl-NL" sz="3600" dirty="0"/>
            </a:br>
            <a:r>
              <a:rPr lang="nl-NL" sz="3600" dirty="0"/>
              <a:t>Een model van de toren is 40 cm hoog.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727" y="1669746"/>
            <a:ext cx="9120273" cy="518715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799856" y="1844824"/>
            <a:ext cx="5868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FF00"/>
                </a:solidFill>
              </a:rPr>
              <a:t>Bereken de schaal van het model.</a:t>
            </a:r>
          </a:p>
          <a:p>
            <a:r>
              <a:rPr lang="nl-NL" sz="3200" dirty="0">
                <a:solidFill>
                  <a:srgbClr val="FFFF00"/>
                </a:solidFill>
              </a:rPr>
              <a:t>Rond af op een heel getal.</a:t>
            </a:r>
          </a:p>
        </p:txBody>
      </p:sp>
    </p:spTree>
    <p:extLst>
      <p:ext uri="{BB962C8B-B14F-4D97-AF65-F5344CB8AC3E}">
        <p14:creationId xmlns:p14="http://schemas.microsoft.com/office/powerpoint/2010/main" val="21333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35960" y="274638"/>
            <a:ext cx="4752528" cy="2829330"/>
          </a:xfrm>
        </p:spPr>
        <p:txBody>
          <a:bodyPr>
            <a:noAutofit/>
          </a:bodyPr>
          <a:lstStyle/>
          <a:p>
            <a:pPr algn="l"/>
            <a:r>
              <a:rPr lang="nl-NL" sz="3200" b="1" dirty="0"/>
              <a:t>Hoeveel meter is de lengte van de </a:t>
            </a:r>
            <a:r>
              <a:rPr lang="nl-NL" sz="3200" b="1" dirty="0" err="1"/>
              <a:t>Volkswagenbus</a:t>
            </a:r>
            <a:r>
              <a:rPr lang="nl-NL" sz="3200" b="1" dirty="0"/>
              <a:t> in werkelijkheid? </a:t>
            </a:r>
            <a:br>
              <a:rPr lang="nl-NL" sz="3200" b="1" dirty="0"/>
            </a:br>
            <a:r>
              <a:rPr lang="nl-NL" sz="3200" b="1" dirty="0"/>
              <a:t>Gebruik 2 decimalen in je antwoord.</a:t>
            </a:r>
            <a:endParaRPr lang="nl-NL" sz="32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7868"/>
            <a:ext cx="4076700" cy="30861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286" y="3127129"/>
            <a:ext cx="8179715" cy="46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786210"/>
          </a:xfrm>
        </p:spPr>
        <p:txBody>
          <a:bodyPr>
            <a:normAutofit fontScale="90000"/>
          </a:bodyPr>
          <a:lstStyle/>
          <a:p>
            <a:pPr algn="l"/>
            <a:r>
              <a:rPr lang="nl-NL" sz="3100" dirty="0"/>
              <a:t>Op sommige kaarten staat een schaallijn in plaats van een </a:t>
            </a:r>
            <a:br>
              <a:rPr lang="nl-NL" sz="3100" dirty="0"/>
            </a:br>
            <a:r>
              <a:rPr lang="nl-NL" sz="3100" dirty="0"/>
              <a:t>schaal. Een schaallijn geeft de verhouding tussen de afstand op de kaart en de werkelijke afstand aan.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 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306" y="1548736"/>
            <a:ext cx="7242990" cy="53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119" y="0"/>
            <a:ext cx="804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nl-NL" sz="2800" dirty="0"/>
              <a:t>Welke lengte stelt de hele schaallijn in het echt voor?</a:t>
            </a:r>
            <a:br>
              <a:rPr lang="nl-NL" sz="2800" dirty="0"/>
            </a:br>
            <a:r>
              <a:rPr lang="nl-NL" sz="2800" dirty="0"/>
              <a:t>De schaallijn is verdeeld in 4 stukjes, die even lang zijn. Hoe lang is 1 zo'n stukje in het echt?</a:t>
            </a:r>
            <a:endParaRPr lang="nl-NL" sz="16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75300"/>
            <a:ext cx="6516216" cy="540312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040216" y="3429000"/>
            <a:ext cx="2627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Welke schaal hoort bij deze lijn als 1 zo'n klein stukje 1 cm lang is op de kaart?</a:t>
            </a:r>
          </a:p>
        </p:txBody>
      </p:sp>
    </p:spTree>
    <p:extLst>
      <p:ext uri="{BB962C8B-B14F-4D97-AF65-F5344CB8AC3E}">
        <p14:creationId xmlns:p14="http://schemas.microsoft.com/office/powerpoint/2010/main" val="18705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991" y="2780929"/>
            <a:ext cx="9097467" cy="407707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58" y="-53375"/>
            <a:ext cx="9063999" cy="2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99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642194"/>
          </a:xfrm>
        </p:spPr>
        <p:txBody>
          <a:bodyPr>
            <a:noAutofit/>
          </a:bodyPr>
          <a:lstStyle/>
          <a:p>
            <a:r>
              <a:rPr lang="nl-NL" sz="115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DOELEN BEHAALD?</a:t>
            </a:r>
            <a:endParaRPr lang="nl-NL" sz="11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2564904"/>
            <a:ext cx="8229600" cy="39604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NL" sz="4400" dirty="0"/>
              <a:t> ik kan rekenen met </a:t>
            </a:r>
          </a:p>
          <a:p>
            <a:pPr marL="0" indent="0">
              <a:buNone/>
            </a:pPr>
            <a:r>
              <a:rPr lang="nl-NL" sz="4400" dirty="0"/>
              <a:t>		mm cm dm m dam hm km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4400" dirty="0"/>
              <a:t> ik kan rekenen met schaal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4400" dirty="0"/>
              <a:t> ik kan rekenen met de             				</a:t>
            </a:r>
            <a:r>
              <a:rPr lang="nl-NL" sz="4400" b="1" dirty="0"/>
              <a:t>verhoudingstabel</a:t>
            </a:r>
          </a:p>
        </p:txBody>
      </p:sp>
    </p:spTree>
    <p:extLst>
      <p:ext uri="{BB962C8B-B14F-4D97-AF65-F5344CB8AC3E}">
        <p14:creationId xmlns:p14="http://schemas.microsoft.com/office/powerpoint/2010/main" val="18643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7892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NL" sz="222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nl-NL" sz="22200" dirty="0">
                <a:solidFill>
                  <a:srgbClr val="FFFF00"/>
                </a:solidFill>
              </a:rPr>
              <a:t>Schaal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97"/>
            <a:ext cx="9156986" cy="624894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653136"/>
            <a:ext cx="7978126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354" r="61944" b="1"/>
          <a:stretch/>
        </p:blipFill>
        <p:spPr>
          <a:xfrm>
            <a:off x="755530" y="-243408"/>
            <a:ext cx="9912470" cy="604867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2392" t="-3549" r="558" b="68057"/>
          <a:stretch/>
        </p:blipFill>
        <p:spPr>
          <a:xfrm>
            <a:off x="1524000" y="5552362"/>
            <a:ext cx="7703270" cy="13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8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642194"/>
          </a:xfrm>
        </p:spPr>
        <p:txBody>
          <a:bodyPr>
            <a:noAutofit/>
          </a:bodyPr>
          <a:lstStyle/>
          <a:p>
            <a:r>
              <a:rPr lang="nl-NL" sz="11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2564904"/>
            <a:ext cx="8229600" cy="39604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NL" sz="4400" dirty="0"/>
              <a:t> ik kan rekenen met </a:t>
            </a:r>
          </a:p>
          <a:p>
            <a:pPr marL="0" indent="0">
              <a:buNone/>
            </a:pPr>
            <a:r>
              <a:rPr lang="nl-NL" sz="4400" dirty="0"/>
              <a:t>		mm cm dm m dam hm km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4400" dirty="0"/>
              <a:t> ik kan rekenen met schaal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4400" dirty="0"/>
              <a:t> ik kan rekenen met de             				</a:t>
            </a:r>
            <a:r>
              <a:rPr lang="nl-NL" sz="4400" b="1" dirty="0"/>
              <a:t>verhoudingstabel</a:t>
            </a:r>
          </a:p>
        </p:txBody>
      </p:sp>
    </p:spTree>
    <p:extLst>
      <p:ext uri="{BB962C8B-B14F-4D97-AF65-F5344CB8AC3E}">
        <p14:creationId xmlns:p14="http://schemas.microsoft.com/office/powerpoint/2010/main" val="41339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Reeks lengtematen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Van mm naar km.</a:t>
            </a:r>
          </a:p>
          <a:p>
            <a:r>
              <a:rPr lang="nl-NL" dirty="0" smtClean="0"/>
              <a:t>Schrijf de reeks op je papier.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1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Schaal is belangrijk voor o.a. hoveniers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04448" y="-481674"/>
            <a:ext cx="6029142" cy="90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2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085" y="274638"/>
            <a:ext cx="9166669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858" y="-171400"/>
            <a:ext cx="10873208" cy="68767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88088" y="1916832"/>
            <a:ext cx="3600400" cy="4680520"/>
          </a:xfrm>
        </p:spPr>
        <p:txBody>
          <a:bodyPr>
            <a:normAutofit/>
          </a:bodyPr>
          <a:lstStyle/>
          <a:p>
            <a:pPr algn="l"/>
            <a:r>
              <a:rPr lang="nl-NL" sz="5400" dirty="0"/>
              <a:t>Op welke schaal is de modelauto gemaakt?</a:t>
            </a:r>
          </a:p>
        </p:txBody>
      </p:sp>
    </p:spTree>
    <p:extLst>
      <p:ext uri="{BB962C8B-B14F-4D97-AF65-F5344CB8AC3E}">
        <p14:creationId xmlns:p14="http://schemas.microsoft.com/office/powerpoint/2010/main" val="7728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6303</TotalTime>
  <Words>358</Words>
  <Application>Microsoft Office PowerPoint</Application>
  <PresentationFormat>Breedbeeld</PresentationFormat>
  <Paragraphs>67</Paragraphs>
  <Slides>28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Kantoorthema</vt:lpstr>
      <vt:lpstr>PowerPoint-presentatie</vt:lpstr>
      <vt:lpstr>Meten en meetkunde </vt:lpstr>
      <vt:lpstr>PowerPoint-presentatie</vt:lpstr>
      <vt:lpstr>PowerPoint-presentatie</vt:lpstr>
      <vt:lpstr>DOELEN</vt:lpstr>
      <vt:lpstr>Reeks lengtematen</vt:lpstr>
      <vt:lpstr>Schaal is belangrijk voor o.a. hoveniers</vt:lpstr>
      <vt:lpstr>PowerPoint-presentatie</vt:lpstr>
      <vt:lpstr>Op welke schaal is de modelauto gemaakt?</vt:lpstr>
      <vt:lpstr>Hoe groot is de VW-bus in het echt?</vt:lpstr>
      <vt:lpstr>Schaal is ook belangrijk om te leren werken met de verhoudingstabel</vt:lpstr>
      <vt:lpstr>Voorbeeld van een verhoudingstabel</vt:lpstr>
      <vt:lpstr>Verhoudingstabel</vt:lpstr>
      <vt:lpstr>PowerPoint-presentatie</vt:lpstr>
      <vt:lpstr>Socrative.com  Groepjes van 3  Per groepje:      1 mobieltje  Lokaalnaam (Room Name):     DICK2045  </vt:lpstr>
      <vt:lpstr>Groep 1 Groep 2 Groep 3 Groep 4 Groep 5 Groep 6 </vt:lpstr>
      <vt:lpstr>Spelregels</vt:lpstr>
      <vt:lpstr>PowerPoint-presentatie</vt:lpstr>
      <vt:lpstr>PowerPoint-presentatie</vt:lpstr>
      <vt:lpstr>Hoe hoog is de Euromast in werkelijkheid?</vt:lpstr>
      <vt:lpstr>PowerPoint-presentatie</vt:lpstr>
      <vt:lpstr>In Italië staat de toren van Pisa. In het echt is de toren 55,85 m hoog. Een model van de toren is 40 cm hoog.</vt:lpstr>
      <vt:lpstr>Hoeveel meter is de lengte van de Volkswagenbus in werkelijkheid?  Gebruik 2 decimalen in je antwoord.</vt:lpstr>
      <vt:lpstr>Op sommige kaarten staat een schaallijn in plaats van een  schaal. Een schaallijn geeft de verhouding tussen de afstand op de kaart en de werkelijke afstand aan.  </vt:lpstr>
      <vt:lpstr>PowerPoint-presentatie</vt:lpstr>
      <vt:lpstr>Welke lengte stelt de hele schaallijn in het echt voor? De schaallijn is verdeeld in 4 stukjes, die even lang zijn. Hoe lang is 1 zo'n stukje in het echt?</vt:lpstr>
      <vt:lpstr>PowerPoint-presentatie</vt:lpstr>
      <vt:lpstr>DOELEN BEHAALD?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Dick van der Neut</dc:creator>
  <cp:lastModifiedBy>Dick van der Neut</cp:lastModifiedBy>
  <cp:revision>155</cp:revision>
  <dcterms:created xsi:type="dcterms:W3CDTF">2018-12-04T20:51:47Z</dcterms:created>
  <dcterms:modified xsi:type="dcterms:W3CDTF">2019-06-24T21:16:38Z</dcterms:modified>
</cp:coreProperties>
</file>