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5"/>
  </p:notesMasterIdLst>
  <p:sldIdLst>
    <p:sldId id="256" r:id="rId2"/>
    <p:sldId id="257" r:id="rId3"/>
    <p:sldId id="258" r:id="rId4"/>
    <p:sldId id="259" r:id="rId5"/>
    <p:sldId id="263" r:id="rId6"/>
    <p:sldId id="264" r:id="rId7"/>
    <p:sldId id="265" r:id="rId8"/>
    <p:sldId id="266" r:id="rId9"/>
    <p:sldId id="267" r:id="rId10"/>
    <p:sldId id="268" r:id="rId11"/>
    <p:sldId id="269" r:id="rId12"/>
    <p:sldId id="270" r:id="rId13"/>
    <p:sldId id="271" r:id="rId14"/>
    <p:sldId id="272" r:id="rId15"/>
    <p:sldId id="273" r:id="rId16"/>
    <p:sldId id="274" r:id="rId17"/>
    <p:sldId id="342" r:id="rId18"/>
    <p:sldId id="277" r:id="rId19"/>
    <p:sldId id="275" r:id="rId20"/>
    <p:sldId id="278" r:id="rId21"/>
    <p:sldId id="279" r:id="rId22"/>
    <p:sldId id="280" r:id="rId23"/>
    <p:sldId id="281" r:id="rId24"/>
    <p:sldId id="282" r:id="rId25"/>
    <p:sldId id="283" r:id="rId26"/>
    <p:sldId id="343"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4" r:id="rId47"/>
    <p:sldId id="305" r:id="rId48"/>
    <p:sldId id="306" r:id="rId49"/>
    <p:sldId id="307" r:id="rId50"/>
    <p:sldId id="344" r:id="rId51"/>
    <p:sldId id="309" r:id="rId52"/>
    <p:sldId id="310" r:id="rId53"/>
    <p:sldId id="311" r:id="rId54"/>
    <p:sldId id="312" r:id="rId55"/>
    <p:sldId id="313" r:id="rId56"/>
    <p:sldId id="314" r:id="rId57"/>
    <p:sldId id="315" r:id="rId58"/>
    <p:sldId id="316" r:id="rId59"/>
    <p:sldId id="345" r:id="rId60"/>
    <p:sldId id="318" r:id="rId61"/>
    <p:sldId id="319" r:id="rId62"/>
    <p:sldId id="320" r:id="rId63"/>
    <p:sldId id="321" r:id="rId64"/>
    <p:sldId id="322" r:id="rId65"/>
    <p:sldId id="323" r:id="rId66"/>
    <p:sldId id="324" r:id="rId67"/>
    <p:sldId id="325" r:id="rId68"/>
    <p:sldId id="346" r:id="rId69"/>
    <p:sldId id="327" r:id="rId70"/>
    <p:sldId id="328" r:id="rId71"/>
    <p:sldId id="329" r:id="rId72"/>
    <p:sldId id="330" r:id="rId73"/>
    <p:sldId id="331" r:id="rId74"/>
    <p:sldId id="332" r:id="rId75"/>
    <p:sldId id="333" r:id="rId76"/>
    <p:sldId id="334" r:id="rId77"/>
    <p:sldId id="335" r:id="rId78"/>
    <p:sldId id="336" r:id="rId79"/>
    <p:sldId id="337" r:id="rId80"/>
    <p:sldId id="338" r:id="rId81"/>
    <p:sldId id="339" r:id="rId82"/>
    <p:sldId id="340" r:id="rId83"/>
    <p:sldId id="341" r:id="rId84"/>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useTimings="0">
    <p:kiosk/>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BAD2F29-1BC2-45CD-BB7C-009F46525403}" v="3" dt="2025-06-10T11:10:34.42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microsoft.com/office/2016/11/relationships/changesInfo" Target="changesInfos/changesInfo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heme" Target="theme/theme1.xml"/><Relationship Id="rId9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uud Klomp" userId="018ea953-9cb0-421e-930a-288da01b7dae" providerId="ADAL" clId="{8BAD2F29-1BC2-45CD-BB7C-009F46525403}"/>
    <pc:docChg chg="custSel modSld">
      <pc:chgData name="Ruud Klomp" userId="018ea953-9cb0-421e-930a-288da01b7dae" providerId="ADAL" clId="{8BAD2F29-1BC2-45CD-BB7C-009F46525403}" dt="2025-06-10T11:19:02.839" v="2" actId="478"/>
      <pc:docMkLst>
        <pc:docMk/>
      </pc:docMkLst>
      <pc:sldChg chg="addSp delSp modSp mod delAnim modAnim">
        <pc:chgData name="Ruud Klomp" userId="018ea953-9cb0-421e-930a-288da01b7dae" providerId="ADAL" clId="{8BAD2F29-1BC2-45CD-BB7C-009F46525403}" dt="2025-06-10T11:19:02.839" v="2" actId="478"/>
        <pc:sldMkLst>
          <pc:docMk/>
          <pc:sldMk cId="4259061016" sldId="332"/>
        </pc:sldMkLst>
        <pc:picChg chg="add del mod">
          <ac:chgData name="Ruud Klomp" userId="018ea953-9cb0-421e-930a-288da01b7dae" providerId="ADAL" clId="{8BAD2F29-1BC2-45CD-BB7C-009F46525403}" dt="2025-06-10T11:19:02.839" v="2" actId="478"/>
          <ac:picMkLst>
            <pc:docMk/>
            <pc:sldMk cId="4259061016" sldId="332"/>
            <ac:picMk id="78" creationId="{AA5A9995-BD26-3F9B-4358-9F3CDB1F81E3}"/>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Book Antiqua" panose="02040602050305030304" pitchFamily="18" charset="0"/>
              </a:defRPr>
            </a:lvl1pPr>
          </a:lstStyle>
          <a:p>
            <a:endParaRPr lang="nl-NL" dirty="0"/>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Book Antiqua" panose="02040602050305030304" pitchFamily="18" charset="0"/>
              </a:defRPr>
            </a:lvl1pPr>
          </a:lstStyle>
          <a:p>
            <a:fld id="{C346028E-EB89-4340-9EC8-D785F5FE51F4}" type="datetimeFigureOut">
              <a:rPr lang="nl-NL" smtClean="0"/>
              <a:pPr/>
              <a:t>10-6-2025</a:t>
            </a:fld>
            <a:endParaRPr lang="nl-NL" dirty="0"/>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dirty="0"/>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Book Antiqua" panose="02040602050305030304" pitchFamily="18" charset="0"/>
              </a:defRPr>
            </a:lvl1pPr>
          </a:lstStyle>
          <a:p>
            <a:endParaRPr lang="nl-NL" dirty="0"/>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Book Antiqua" panose="02040602050305030304" pitchFamily="18" charset="0"/>
              </a:defRPr>
            </a:lvl1pPr>
          </a:lstStyle>
          <a:p>
            <a:fld id="{29E18256-C923-4CDD-AD43-0B69720EB71D}" type="slidenum">
              <a:rPr lang="nl-NL" smtClean="0"/>
              <a:pPr/>
              <a:t>‹nr.›</a:t>
            </a:fld>
            <a:endParaRPr lang="nl-NL" dirty="0"/>
          </a:p>
        </p:txBody>
      </p:sp>
    </p:spTree>
    <p:extLst>
      <p:ext uri="{BB962C8B-B14F-4D97-AF65-F5344CB8AC3E}">
        <p14:creationId xmlns:p14="http://schemas.microsoft.com/office/powerpoint/2010/main" val="20281092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Book Antiqua" panose="02040602050305030304" pitchFamily="18" charset="0"/>
        <a:ea typeface="+mn-ea"/>
        <a:cs typeface="+mn-cs"/>
      </a:defRPr>
    </a:lvl1pPr>
    <a:lvl2pPr marL="457200" algn="l" defTabSz="914400" rtl="0" eaLnBrk="1" latinLnBrk="0" hangingPunct="1">
      <a:defRPr sz="1200" kern="1200">
        <a:solidFill>
          <a:schemeClr val="tx1"/>
        </a:solidFill>
        <a:latin typeface="Book Antiqua" panose="02040602050305030304" pitchFamily="18" charset="0"/>
        <a:ea typeface="+mn-ea"/>
        <a:cs typeface="+mn-cs"/>
      </a:defRPr>
    </a:lvl2pPr>
    <a:lvl3pPr marL="914400" algn="l" defTabSz="914400" rtl="0" eaLnBrk="1" latinLnBrk="0" hangingPunct="1">
      <a:defRPr sz="1200" kern="1200">
        <a:solidFill>
          <a:schemeClr val="tx1"/>
        </a:solidFill>
        <a:latin typeface="Book Antiqua" panose="02040602050305030304" pitchFamily="18" charset="0"/>
        <a:ea typeface="+mn-ea"/>
        <a:cs typeface="+mn-cs"/>
      </a:defRPr>
    </a:lvl3pPr>
    <a:lvl4pPr marL="1371600" algn="l" defTabSz="914400" rtl="0" eaLnBrk="1" latinLnBrk="0" hangingPunct="1">
      <a:defRPr sz="1200" kern="1200">
        <a:solidFill>
          <a:schemeClr val="tx1"/>
        </a:solidFill>
        <a:latin typeface="Book Antiqua" panose="02040602050305030304" pitchFamily="18" charset="0"/>
        <a:ea typeface="+mn-ea"/>
        <a:cs typeface="+mn-cs"/>
      </a:defRPr>
    </a:lvl4pPr>
    <a:lvl5pPr marL="1828800" algn="l" defTabSz="914400" rtl="0" eaLnBrk="1" latinLnBrk="0" hangingPunct="1">
      <a:defRPr sz="1200" kern="1200">
        <a:solidFill>
          <a:schemeClr val="tx1"/>
        </a:solidFill>
        <a:latin typeface="Book Antiqua" panose="0204060205030503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9E18256-C923-4CDD-AD43-0B69720EB71D}" type="slidenum">
              <a:rPr lang="nl-NL" smtClean="0"/>
              <a:pPr/>
              <a:t>2</a:t>
            </a:fld>
            <a:endParaRPr lang="nl-NL" dirty="0"/>
          </a:p>
        </p:txBody>
      </p:sp>
    </p:spTree>
    <p:extLst>
      <p:ext uri="{BB962C8B-B14F-4D97-AF65-F5344CB8AC3E}">
        <p14:creationId xmlns:p14="http://schemas.microsoft.com/office/powerpoint/2010/main" val="30968856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9E18256-C923-4CDD-AD43-0B69720EB71D}" type="slidenum">
              <a:rPr lang="nl-NL" smtClean="0"/>
              <a:pPr/>
              <a:t>7</a:t>
            </a:fld>
            <a:endParaRPr lang="nl-NL" dirty="0"/>
          </a:p>
        </p:txBody>
      </p:sp>
    </p:spTree>
    <p:extLst>
      <p:ext uri="{BB962C8B-B14F-4D97-AF65-F5344CB8AC3E}">
        <p14:creationId xmlns:p14="http://schemas.microsoft.com/office/powerpoint/2010/main" val="35347053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9E18256-C923-4CDD-AD43-0B69720EB71D}" type="slidenum">
              <a:rPr lang="nl-NL" smtClean="0"/>
              <a:pPr/>
              <a:t>20</a:t>
            </a:fld>
            <a:endParaRPr lang="nl-NL" dirty="0"/>
          </a:p>
        </p:txBody>
      </p:sp>
    </p:spTree>
    <p:extLst>
      <p:ext uri="{BB962C8B-B14F-4D97-AF65-F5344CB8AC3E}">
        <p14:creationId xmlns:p14="http://schemas.microsoft.com/office/powerpoint/2010/main" val="18001632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9E18256-C923-4CDD-AD43-0B69720EB71D}" type="slidenum">
              <a:rPr lang="nl-NL" smtClean="0"/>
              <a:pPr/>
              <a:t>29</a:t>
            </a:fld>
            <a:endParaRPr lang="nl-NL" dirty="0"/>
          </a:p>
        </p:txBody>
      </p:sp>
    </p:spTree>
    <p:extLst>
      <p:ext uri="{BB962C8B-B14F-4D97-AF65-F5344CB8AC3E}">
        <p14:creationId xmlns:p14="http://schemas.microsoft.com/office/powerpoint/2010/main" val="28436848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9E18256-C923-4CDD-AD43-0B69720EB71D}" type="slidenum">
              <a:rPr lang="nl-NL" smtClean="0"/>
              <a:pPr/>
              <a:t>30</a:t>
            </a:fld>
            <a:endParaRPr lang="nl-NL" dirty="0"/>
          </a:p>
        </p:txBody>
      </p:sp>
    </p:spTree>
    <p:extLst>
      <p:ext uri="{BB962C8B-B14F-4D97-AF65-F5344CB8AC3E}">
        <p14:creationId xmlns:p14="http://schemas.microsoft.com/office/powerpoint/2010/main" val="36706721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9E18256-C923-4CDD-AD43-0B69720EB71D}" type="slidenum">
              <a:rPr lang="nl-NL" smtClean="0"/>
              <a:pPr/>
              <a:t>38</a:t>
            </a:fld>
            <a:endParaRPr lang="nl-NL" dirty="0"/>
          </a:p>
        </p:txBody>
      </p:sp>
    </p:spTree>
    <p:extLst>
      <p:ext uri="{BB962C8B-B14F-4D97-AF65-F5344CB8AC3E}">
        <p14:creationId xmlns:p14="http://schemas.microsoft.com/office/powerpoint/2010/main" val="41769522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9E18256-C923-4CDD-AD43-0B69720EB71D}" type="slidenum">
              <a:rPr lang="nl-NL" smtClean="0"/>
              <a:pPr/>
              <a:t>39</a:t>
            </a:fld>
            <a:endParaRPr lang="nl-NL" dirty="0"/>
          </a:p>
        </p:txBody>
      </p:sp>
    </p:spTree>
    <p:extLst>
      <p:ext uri="{BB962C8B-B14F-4D97-AF65-F5344CB8AC3E}">
        <p14:creationId xmlns:p14="http://schemas.microsoft.com/office/powerpoint/2010/main" val="2034789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9E18256-C923-4CDD-AD43-0B69720EB71D}" type="slidenum">
              <a:rPr lang="nl-NL" smtClean="0"/>
              <a:pPr/>
              <a:t>40</a:t>
            </a:fld>
            <a:endParaRPr lang="nl-NL" dirty="0"/>
          </a:p>
        </p:txBody>
      </p:sp>
    </p:spTree>
    <p:extLst>
      <p:ext uri="{BB962C8B-B14F-4D97-AF65-F5344CB8AC3E}">
        <p14:creationId xmlns:p14="http://schemas.microsoft.com/office/powerpoint/2010/main" val="9260164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9E18256-C923-4CDD-AD43-0B69720EB71D}" type="slidenum">
              <a:rPr lang="nl-NL" smtClean="0"/>
              <a:pPr/>
              <a:t>46</a:t>
            </a:fld>
            <a:endParaRPr lang="nl-NL" dirty="0"/>
          </a:p>
        </p:txBody>
      </p:sp>
    </p:spTree>
    <p:extLst>
      <p:ext uri="{BB962C8B-B14F-4D97-AF65-F5344CB8AC3E}">
        <p14:creationId xmlns:p14="http://schemas.microsoft.com/office/powerpoint/2010/main" val="25314610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9E18256-C923-4CDD-AD43-0B69720EB71D}" type="slidenum">
              <a:rPr lang="nl-NL" smtClean="0"/>
              <a:pPr/>
              <a:t>60</a:t>
            </a:fld>
            <a:endParaRPr lang="nl-NL" dirty="0"/>
          </a:p>
        </p:txBody>
      </p:sp>
    </p:spTree>
    <p:extLst>
      <p:ext uri="{BB962C8B-B14F-4D97-AF65-F5344CB8AC3E}">
        <p14:creationId xmlns:p14="http://schemas.microsoft.com/office/powerpoint/2010/main" val="9831944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9E18256-C923-4CDD-AD43-0B69720EB71D}" type="slidenum">
              <a:rPr lang="nl-NL" smtClean="0"/>
              <a:pPr/>
              <a:t>62</a:t>
            </a:fld>
            <a:endParaRPr lang="nl-NL" dirty="0"/>
          </a:p>
        </p:txBody>
      </p:sp>
    </p:spTree>
    <p:extLst>
      <p:ext uri="{BB962C8B-B14F-4D97-AF65-F5344CB8AC3E}">
        <p14:creationId xmlns:p14="http://schemas.microsoft.com/office/powerpoint/2010/main" val="7740508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9E18256-C923-4CDD-AD43-0B69720EB71D}" type="slidenum">
              <a:rPr lang="nl-NL" smtClean="0"/>
              <a:pPr/>
              <a:t>68</a:t>
            </a:fld>
            <a:endParaRPr lang="nl-NL" dirty="0"/>
          </a:p>
        </p:txBody>
      </p:sp>
    </p:spTree>
    <p:extLst>
      <p:ext uri="{BB962C8B-B14F-4D97-AF65-F5344CB8AC3E}">
        <p14:creationId xmlns:p14="http://schemas.microsoft.com/office/powerpoint/2010/main" val="15691875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29E18256-C923-4CDD-AD43-0B69720EB71D}" type="slidenum">
              <a:rPr lang="nl-NL" smtClean="0"/>
              <a:pPr/>
              <a:t>70</a:t>
            </a:fld>
            <a:endParaRPr lang="nl-NL" dirty="0"/>
          </a:p>
        </p:txBody>
      </p:sp>
    </p:spTree>
    <p:extLst>
      <p:ext uri="{BB962C8B-B14F-4D97-AF65-F5344CB8AC3E}">
        <p14:creationId xmlns:p14="http://schemas.microsoft.com/office/powerpoint/2010/main" val="31882514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9E18256-C923-4CDD-AD43-0B69720EB71D}" type="slidenum">
              <a:rPr lang="nl-NL" smtClean="0"/>
              <a:pPr/>
              <a:t>72</a:t>
            </a:fld>
            <a:endParaRPr lang="nl-NL" dirty="0"/>
          </a:p>
        </p:txBody>
      </p:sp>
    </p:spTree>
    <p:extLst>
      <p:ext uri="{BB962C8B-B14F-4D97-AF65-F5344CB8AC3E}">
        <p14:creationId xmlns:p14="http://schemas.microsoft.com/office/powerpoint/2010/main" val="6865641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9E18256-C923-4CDD-AD43-0B69720EB71D}" type="slidenum">
              <a:rPr lang="nl-NL" smtClean="0"/>
              <a:pPr/>
              <a:t>73</a:t>
            </a:fld>
            <a:endParaRPr lang="nl-NL" dirty="0"/>
          </a:p>
        </p:txBody>
      </p:sp>
    </p:spTree>
    <p:extLst>
      <p:ext uri="{BB962C8B-B14F-4D97-AF65-F5344CB8AC3E}">
        <p14:creationId xmlns:p14="http://schemas.microsoft.com/office/powerpoint/2010/main" val="34636212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259E65-C6D2-3FCF-5352-0768C76BF224}"/>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DFF5CF90-06D8-BA72-278D-3E405BE9EE5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43E439CC-0D3B-7C1E-88FB-C41BFC231CB1}"/>
              </a:ext>
            </a:extLst>
          </p:cNvPr>
          <p:cNvSpPr>
            <a:spLocks noGrp="1"/>
          </p:cNvSpPr>
          <p:nvPr>
            <p:ph type="dt" sz="half" idx="10"/>
          </p:nvPr>
        </p:nvSpPr>
        <p:spPr/>
        <p:txBody>
          <a:bodyPr/>
          <a:lstStyle/>
          <a:p>
            <a:fld id="{A24AC11A-F8F2-48BE-B717-8C27E699BDAF}" type="datetimeFigureOut">
              <a:rPr lang="nl-NL" smtClean="0"/>
              <a:t>10-6-2025</a:t>
            </a:fld>
            <a:endParaRPr lang="nl-NL"/>
          </a:p>
        </p:txBody>
      </p:sp>
      <p:sp>
        <p:nvSpPr>
          <p:cNvPr id="5" name="Tijdelijke aanduiding voor voettekst 4">
            <a:extLst>
              <a:ext uri="{FF2B5EF4-FFF2-40B4-BE49-F238E27FC236}">
                <a16:creationId xmlns:a16="http://schemas.microsoft.com/office/drawing/2014/main" id="{1CFBF183-0C47-FE40-7AC6-B7A029EBEEDC}"/>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2057B58A-1FF3-91B2-886E-803308136A47}"/>
              </a:ext>
            </a:extLst>
          </p:cNvPr>
          <p:cNvSpPr>
            <a:spLocks noGrp="1"/>
          </p:cNvSpPr>
          <p:nvPr>
            <p:ph type="sldNum" sz="quarter" idx="12"/>
          </p:nvPr>
        </p:nvSpPr>
        <p:spPr/>
        <p:txBody>
          <a:bodyPr/>
          <a:lstStyle/>
          <a:p>
            <a:fld id="{BA49568F-983E-449D-9D59-91F52262BB82}" type="slidenum">
              <a:rPr lang="nl-NL" smtClean="0"/>
              <a:t>‹nr.›</a:t>
            </a:fld>
            <a:endParaRPr lang="nl-NL"/>
          </a:p>
        </p:txBody>
      </p:sp>
    </p:spTree>
    <p:extLst>
      <p:ext uri="{BB962C8B-B14F-4D97-AF65-F5344CB8AC3E}">
        <p14:creationId xmlns:p14="http://schemas.microsoft.com/office/powerpoint/2010/main" val="247843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39AB3A4-9A35-6974-340F-32B3AC421A0E}"/>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34D8BE3F-DA97-615D-DBE9-1078E6110A3F}"/>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DDBA933C-C330-4B72-1A9F-B95621CA1059}"/>
              </a:ext>
            </a:extLst>
          </p:cNvPr>
          <p:cNvSpPr>
            <a:spLocks noGrp="1"/>
          </p:cNvSpPr>
          <p:nvPr>
            <p:ph type="dt" sz="half" idx="10"/>
          </p:nvPr>
        </p:nvSpPr>
        <p:spPr/>
        <p:txBody>
          <a:bodyPr/>
          <a:lstStyle/>
          <a:p>
            <a:fld id="{A24AC11A-F8F2-48BE-B717-8C27E699BDAF}" type="datetimeFigureOut">
              <a:rPr lang="nl-NL" smtClean="0"/>
              <a:t>10-6-2025</a:t>
            </a:fld>
            <a:endParaRPr lang="nl-NL"/>
          </a:p>
        </p:txBody>
      </p:sp>
      <p:sp>
        <p:nvSpPr>
          <p:cNvPr id="5" name="Tijdelijke aanduiding voor voettekst 4">
            <a:extLst>
              <a:ext uri="{FF2B5EF4-FFF2-40B4-BE49-F238E27FC236}">
                <a16:creationId xmlns:a16="http://schemas.microsoft.com/office/drawing/2014/main" id="{4EBED202-451D-1781-77CB-2575772AB439}"/>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B87D682C-EF47-7FFA-8A54-1C362B0BCC40}"/>
              </a:ext>
            </a:extLst>
          </p:cNvPr>
          <p:cNvSpPr>
            <a:spLocks noGrp="1"/>
          </p:cNvSpPr>
          <p:nvPr>
            <p:ph type="sldNum" sz="quarter" idx="12"/>
          </p:nvPr>
        </p:nvSpPr>
        <p:spPr/>
        <p:txBody>
          <a:bodyPr/>
          <a:lstStyle/>
          <a:p>
            <a:fld id="{BA49568F-983E-449D-9D59-91F52262BB82}" type="slidenum">
              <a:rPr lang="nl-NL" smtClean="0"/>
              <a:t>‹nr.›</a:t>
            </a:fld>
            <a:endParaRPr lang="nl-NL"/>
          </a:p>
        </p:txBody>
      </p:sp>
    </p:spTree>
    <p:extLst>
      <p:ext uri="{BB962C8B-B14F-4D97-AF65-F5344CB8AC3E}">
        <p14:creationId xmlns:p14="http://schemas.microsoft.com/office/powerpoint/2010/main" val="38652023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8F25B0-9640-C0FC-F5EC-F41A61760235}"/>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EB8E0E92-B038-7589-C2FC-E9A3896F1FE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2447E174-A051-59AE-BD43-1EAC1FC55FB3}"/>
              </a:ext>
            </a:extLst>
          </p:cNvPr>
          <p:cNvSpPr>
            <a:spLocks noGrp="1"/>
          </p:cNvSpPr>
          <p:nvPr>
            <p:ph type="dt" sz="half" idx="10"/>
          </p:nvPr>
        </p:nvSpPr>
        <p:spPr/>
        <p:txBody>
          <a:bodyPr/>
          <a:lstStyle/>
          <a:p>
            <a:fld id="{A24AC11A-F8F2-48BE-B717-8C27E699BDAF}" type="datetimeFigureOut">
              <a:rPr lang="nl-NL" smtClean="0"/>
              <a:t>10-6-2025</a:t>
            </a:fld>
            <a:endParaRPr lang="nl-NL"/>
          </a:p>
        </p:txBody>
      </p:sp>
      <p:sp>
        <p:nvSpPr>
          <p:cNvPr id="5" name="Tijdelijke aanduiding voor voettekst 4">
            <a:extLst>
              <a:ext uri="{FF2B5EF4-FFF2-40B4-BE49-F238E27FC236}">
                <a16:creationId xmlns:a16="http://schemas.microsoft.com/office/drawing/2014/main" id="{5D7A5678-2CCC-C09C-5CB1-BA0564D0D015}"/>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4C0D8EE3-A032-8B74-D5A7-99B53BEFA7E5}"/>
              </a:ext>
            </a:extLst>
          </p:cNvPr>
          <p:cNvSpPr>
            <a:spLocks noGrp="1"/>
          </p:cNvSpPr>
          <p:nvPr>
            <p:ph type="sldNum" sz="quarter" idx="12"/>
          </p:nvPr>
        </p:nvSpPr>
        <p:spPr/>
        <p:txBody>
          <a:bodyPr/>
          <a:lstStyle/>
          <a:p>
            <a:fld id="{BA49568F-983E-449D-9D59-91F52262BB82}" type="slidenum">
              <a:rPr lang="nl-NL" smtClean="0"/>
              <a:t>‹nr.›</a:t>
            </a:fld>
            <a:endParaRPr lang="nl-NL"/>
          </a:p>
        </p:txBody>
      </p:sp>
    </p:spTree>
    <p:extLst>
      <p:ext uri="{BB962C8B-B14F-4D97-AF65-F5344CB8AC3E}">
        <p14:creationId xmlns:p14="http://schemas.microsoft.com/office/powerpoint/2010/main" val="6397158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1AE80A9-5A6B-8E1F-43C0-433025BA4DE3}"/>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3E629E02-8946-BE9D-09CC-DB10F8AEA9B5}"/>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AB50E013-C778-89B1-6FDA-2FF33E20C12D}"/>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72B8A655-778A-5571-9D0D-35C9EEEA0B01}"/>
              </a:ext>
            </a:extLst>
          </p:cNvPr>
          <p:cNvSpPr>
            <a:spLocks noGrp="1"/>
          </p:cNvSpPr>
          <p:nvPr>
            <p:ph type="dt" sz="half" idx="10"/>
          </p:nvPr>
        </p:nvSpPr>
        <p:spPr/>
        <p:txBody>
          <a:bodyPr/>
          <a:lstStyle/>
          <a:p>
            <a:fld id="{A24AC11A-F8F2-48BE-B717-8C27E699BDAF}" type="datetimeFigureOut">
              <a:rPr lang="nl-NL" smtClean="0"/>
              <a:t>10-6-2025</a:t>
            </a:fld>
            <a:endParaRPr lang="nl-NL"/>
          </a:p>
        </p:txBody>
      </p:sp>
      <p:sp>
        <p:nvSpPr>
          <p:cNvPr id="6" name="Tijdelijke aanduiding voor voettekst 5">
            <a:extLst>
              <a:ext uri="{FF2B5EF4-FFF2-40B4-BE49-F238E27FC236}">
                <a16:creationId xmlns:a16="http://schemas.microsoft.com/office/drawing/2014/main" id="{E696A915-6895-D449-4F2C-520EDE402EDA}"/>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04BDFB36-1477-81E4-91CF-9D5CEA0C55A8}"/>
              </a:ext>
            </a:extLst>
          </p:cNvPr>
          <p:cNvSpPr>
            <a:spLocks noGrp="1"/>
          </p:cNvSpPr>
          <p:nvPr>
            <p:ph type="sldNum" sz="quarter" idx="12"/>
          </p:nvPr>
        </p:nvSpPr>
        <p:spPr/>
        <p:txBody>
          <a:bodyPr/>
          <a:lstStyle/>
          <a:p>
            <a:fld id="{BA49568F-983E-449D-9D59-91F52262BB82}" type="slidenum">
              <a:rPr lang="nl-NL" smtClean="0"/>
              <a:t>‹nr.›</a:t>
            </a:fld>
            <a:endParaRPr lang="nl-NL"/>
          </a:p>
        </p:txBody>
      </p:sp>
    </p:spTree>
    <p:extLst>
      <p:ext uri="{BB962C8B-B14F-4D97-AF65-F5344CB8AC3E}">
        <p14:creationId xmlns:p14="http://schemas.microsoft.com/office/powerpoint/2010/main" val="12306376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C3E8935-F1DA-7D26-0952-60D1489B90D7}"/>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021E2E9E-2C67-B485-B028-4ED6F752D2E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1A2F219E-768C-AA87-9D48-B1BFE37B5358}"/>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C4D07521-56D8-4E95-018B-E9F24967859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03054062-7348-B37B-6026-599241644157}"/>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5DC1E483-98FA-BE0D-1157-CA29686EE547}"/>
              </a:ext>
            </a:extLst>
          </p:cNvPr>
          <p:cNvSpPr>
            <a:spLocks noGrp="1"/>
          </p:cNvSpPr>
          <p:nvPr>
            <p:ph type="dt" sz="half" idx="10"/>
          </p:nvPr>
        </p:nvSpPr>
        <p:spPr/>
        <p:txBody>
          <a:bodyPr/>
          <a:lstStyle/>
          <a:p>
            <a:fld id="{A24AC11A-F8F2-48BE-B717-8C27E699BDAF}" type="datetimeFigureOut">
              <a:rPr lang="nl-NL" smtClean="0"/>
              <a:t>10-6-2025</a:t>
            </a:fld>
            <a:endParaRPr lang="nl-NL"/>
          </a:p>
        </p:txBody>
      </p:sp>
      <p:sp>
        <p:nvSpPr>
          <p:cNvPr id="8" name="Tijdelijke aanduiding voor voettekst 7">
            <a:extLst>
              <a:ext uri="{FF2B5EF4-FFF2-40B4-BE49-F238E27FC236}">
                <a16:creationId xmlns:a16="http://schemas.microsoft.com/office/drawing/2014/main" id="{B47C41CF-FC74-0595-5BB9-4AC33C064647}"/>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687CA634-9EE3-7B65-B99E-03F0017919CC}"/>
              </a:ext>
            </a:extLst>
          </p:cNvPr>
          <p:cNvSpPr>
            <a:spLocks noGrp="1"/>
          </p:cNvSpPr>
          <p:nvPr>
            <p:ph type="sldNum" sz="quarter" idx="12"/>
          </p:nvPr>
        </p:nvSpPr>
        <p:spPr/>
        <p:txBody>
          <a:bodyPr/>
          <a:lstStyle/>
          <a:p>
            <a:fld id="{BA49568F-983E-449D-9D59-91F52262BB82}" type="slidenum">
              <a:rPr lang="nl-NL" smtClean="0"/>
              <a:t>‹nr.›</a:t>
            </a:fld>
            <a:endParaRPr lang="nl-NL"/>
          </a:p>
        </p:txBody>
      </p:sp>
    </p:spTree>
    <p:extLst>
      <p:ext uri="{BB962C8B-B14F-4D97-AF65-F5344CB8AC3E}">
        <p14:creationId xmlns:p14="http://schemas.microsoft.com/office/powerpoint/2010/main" val="2213197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2CDF64-817A-BBAC-C870-C7C30D535ED1}"/>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7BD08EF8-5CAA-837C-253A-8E155C456C31}"/>
              </a:ext>
            </a:extLst>
          </p:cNvPr>
          <p:cNvSpPr>
            <a:spLocks noGrp="1"/>
          </p:cNvSpPr>
          <p:nvPr>
            <p:ph type="dt" sz="half" idx="10"/>
          </p:nvPr>
        </p:nvSpPr>
        <p:spPr/>
        <p:txBody>
          <a:bodyPr/>
          <a:lstStyle/>
          <a:p>
            <a:fld id="{A24AC11A-F8F2-48BE-B717-8C27E699BDAF}" type="datetimeFigureOut">
              <a:rPr lang="nl-NL" smtClean="0"/>
              <a:t>10-6-2025</a:t>
            </a:fld>
            <a:endParaRPr lang="nl-NL"/>
          </a:p>
        </p:txBody>
      </p:sp>
      <p:sp>
        <p:nvSpPr>
          <p:cNvPr id="4" name="Tijdelijke aanduiding voor voettekst 3">
            <a:extLst>
              <a:ext uri="{FF2B5EF4-FFF2-40B4-BE49-F238E27FC236}">
                <a16:creationId xmlns:a16="http://schemas.microsoft.com/office/drawing/2014/main" id="{88E02920-26AF-01FD-9A34-6B0A03C18D91}"/>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3055F34F-400F-7EA2-5985-D05732CDEC07}"/>
              </a:ext>
            </a:extLst>
          </p:cNvPr>
          <p:cNvSpPr>
            <a:spLocks noGrp="1"/>
          </p:cNvSpPr>
          <p:nvPr>
            <p:ph type="sldNum" sz="quarter" idx="12"/>
          </p:nvPr>
        </p:nvSpPr>
        <p:spPr/>
        <p:txBody>
          <a:bodyPr/>
          <a:lstStyle/>
          <a:p>
            <a:fld id="{BA49568F-983E-449D-9D59-91F52262BB82}" type="slidenum">
              <a:rPr lang="nl-NL" smtClean="0"/>
              <a:t>‹nr.›</a:t>
            </a:fld>
            <a:endParaRPr lang="nl-NL"/>
          </a:p>
        </p:txBody>
      </p:sp>
    </p:spTree>
    <p:extLst>
      <p:ext uri="{BB962C8B-B14F-4D97-AF65-F5344CB8AC3E}">
        <p14:creationId xmlns:p14="http://schemas.microsoft.com/office/powerpoint/2010/main" val="13296039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A5A826A6-D1C6-1893-B358-18B27742392A}"/>
              </a:ext>
            </a:extLst>
          </p:cNvPr>
          <p:cNvSpPr>
            <a:spLocks noGrp="1"/>
          </p:cNvSpPr>
          <p:nvPr>
            <p:ph type="dt" sz="half" idx="10"/>
          </p:nvPr>
        </p:nvSpPr>
        <p:spPr/>
        <p:txBody>
          <a:bodyPr/>
          <a:lstStyle/>
          <a:p>
            <a:fld id="{A24AC11A-F8F2-48BE-B717-8C27E699BDAF}" type="datetimeFigureOut">
              <a:rPr lang="nl-NL" smtClean="0"/>
              <a:t>10-6-2025</a:t>
            </a:fld>
            <a:endParaRPr lang="nl-NL"/>
          </a:p>
        </p:txBody>
      </p:sp>
      <p:sp>
        <p:nvSpPr>
          <p:cNvPr id="3" name="Tijdelijke aanduiding voor voettekst 2">
            <a:extLst>
              <a:ext uri="{FF2B5EF4-FFF2-40B4-BE49-F238E27FC236}">
                <a16:creationId xmlns:a16="http://schemas.microsoft.com/office/drawing/2014/main" id="{2CC05287-9E19-30C8-90CD-3D4588757196}"/>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F5327E60-CF7C-65FF-3D6E-59688998CEE2}"/>
              </a:ext>
            </a:extLst>
          </p:cNvPr>
          <p:cNvSpPr>
            <a:spLocks noGrp="1"/>
          </p:cNvSpPr>
          <p:nvPr>
            <p:ph type="sldNum" sz="quarter" idx="12"/>
          </p:nvPr>
        </p:nvSpPr>
        <p:spPr/>
        <p:txBody>
          <a:bodyPr/>
          <a:lstStyle/>
          <a:p>
            <a:fld id="{BA49568F-983E-449D-9D59-91F52262BB82}" type="slidenum">
              <a:rPr lang="nl-NL" smtClean="0"/>
              <a:t>‹nr.›</a:t>
            </a:fld>
            <a:endParaRPr lang="nl-NL"/>
          </a:p>
        </p:txBody>
      </p:sp>
    </p:spTree>
    <p:extLst>
      <p:ext uri="{BB962C8B-B14F-4D97-AF65-F5344CB8AC3E}">
        <p14:creationId xmlns:p14="http://schemas.microsoft.com/office/powerpoint/2010/main" val="18708437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0CF9DC-DBDC-77E1-16CB-8B66072A8F41}"/>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75BB8598-DDAE-9198-4120-19BCD98F63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9A886E3E-9DCE-0745-C99D-34FF188EAB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273F7E0E-CEFA-22B0-C7D3-C56DCCECFEA6}"/>
              </a:ext>
            </a:extLst>
          </p:cNvPr>
          <p:cNvSpPr>
            <a:spLocks noGrp="1"/>
          </p:cNvSpPr>
          <p:nvPr>
            <p:ph type="dt" sz="half" idx="10"/>
          </p:nvPr>
        </p:nvSpPr>
        <p:spPr/>
        <p:txBody>
          <a:bodyPr/>
          <a:lstStyle/>
          <a:p>
            <a:fld id="{A24AC11A-F8F2-48BE-B717-8C27E699BDAF}" type="datetimeFigureOut">
              <a:rPr lang="nl-NL" smtClean="0"/>
              <a:t>10-6-2025</a:t>
            </a:fld>
            <a:endParaRPr lang="nl-NL"/>
          </a:p>
        </p:txBody>
      </p:sp>
      <p:sp>
        <p:nvSpPr>
          <p:cNvPr id="6" name="Tijdelijke aanduiding voor voettekst 5">
            <a:extLst>
              <a:ext uri="{FF2B5EF4-FFF2-40B4-BE49-F238E27FC236}">
                <a16:creationId xmlns:a16="http://schemas.microsoft.com/office/drawing/2014/main" id="{A2F6A68F-910C-D4F6-B979-BCB8C8221005}"/>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66DC095A-C1A4-FA67-34C5-376FEA4B8519}"/>
              </a:ext>
            </a:extLst>
          </p:cNvPr>
          <p:cNvSpPr>
            <a:spLocks noGrp="1"/>
          </p:cNvSpPr>
          <p:nvPr>
            <p:ph type="sldNum" sz="quarter" idx="12"/>
          </p:nvPr>
        </p:nvSpPr>
        <p:spPr/>
        <p:txBody>
          <a:bodyPr/>
          <a:lstStyle/>
          <a:p>
            <a:fld id="{BA49568F-983E-449D-9D59-91F52262BB82}" type="slidenum">
              <a:rPr lang="nl-NL" smtClean="0"/>
              <a:t>‹nr.›</a:t>
            </a:fld>
            <a:endParaRPr lang="nl-NL"/>
          </a:p>
        </p:txBody>
      </p:sp>
    </p:spTree>
    <p:extLst>
      <p:ext uri="{BB962C8B-B14F-4D97-AF65-F5344CB8AC3E}">
        <p14:creationId xmlns:p14="http://schemas.microsoft.com/office/powerpoint/2010/main" val="18183233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7DF0E58-37E9-9100-C57D-2824BF7252CC}"/>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798083A5-322E-0A8D-1FE3-D5D1813EB86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DEFC2B4D-A40A-6E58-3654-91334E929B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D63E1F50-F313-C3E1-085B-4AD6C13E3F22}"/>
              </a:ext>
            </a:extLst>
          </p:cNvPr>
          <p:cNvSpPr>
            <a:spLocks noGrp="1"/>
          </p:cNvSpPr>
          <p:nvPr>
            <p:ph type="dt" sz="half" idx="10"/>
          </p:nvPr>
        </p:nvSpPr>
        <p:spPr/>
        <p:txBody>
          <a:bodyPr/>
          <a:lstStyle/>
          <a:p>
            <a:fld id="{A24AC11A-F8F2-48BE-B717-8C27E699BDAF}" type="datetimeFigureOut">
              <a:rPr lang="nl-NL" smtClean="0"/>
              <a:t>10-6-2025</a:t>
            </a:fld>
            <a:endParaRPr lang="nl-NL"/>
          </a:p>
        </p:txBody>
      </p:sp>
      <p:sp>
        <p:nvSpPr>
          <p:cNvPr id="6" name="Tijdelijke aanduiding voor voettekst 5">
            <a:extLst>
              <a:ext uri="{FF2B5EF4-FFF2-40B4-BE49-F238E27FC236}">
                <a16:creationId xmlns:a16="http://schemas.microsoft.com/office/drawing/2014/main" id="{A2036269-1D59-AA62-761E-2EA1D526095C}"/>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BEFE9A23-43D6-467E-6754-0A63901894FC}"/>
              </a:ext>
            </a:extLst>
          </p:cNvPr>
          <p:cNvSpPr>
            <a:spLocks noGrp="1"/>
          </p:cNvSpPr>
          <p:nvPr>
            <p:ph type="sldNum" sz="quarter" idx="12"/>
          </p:nvPr>
        </p:nvSpPr>
        <p:spPr/>
        <p:txBody>
          <a:bodyPr/>
          <a:lstStyle/>
          <a:p>
            <a:fld id="{BA49568F-983E-449D-9D59-91F52262BB82}" type="slidenum">
              <a:rPr lang="nl-NL" smtClean="0"/>
              <a:t>‹nr.›</a:t>
            </a:fld>
            <a:endParaRPr lang="nl-NL"/>
          </a:p>
        </p:txBody>
      </p:sp>
    </p:spTree>
    <p:extLst>
      <p:ext uri="{BB962C8B-B14F-4D97-AF65-F5344CB8AC3E}">
        <p14:creationId xmlns:p14="http://schemas.microsoft.com/office/powerpoint/2010/main" val="2572649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1A1506-2289-2123-AC05-784CC05E3686}"/>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491E1706-7A2C-EB7C-EB82-B46D98DE82EC}"/>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A4EA7198-0C7C-487A-B014-0E29EE42410B}"/>
              </a:ext>
            </a:extLst>
          </p:cNvPr>
          <p:cNvSpPr>
            <a:spLocks noGrp="1"/>
          </p:cNvSpPr>
          <p:nvPr>
            <p:ph type="dt" sz="half" idx="10"/>
          </p:nvPr>
        </p:nvSpPr>
        <p:spPr/>
        <p:txBody>
          <a:bodyPr/>
          <a:lstStyle/>
          <a:p>
            <a:fld id="{A24AC11A-F8F2-48BE-B717-8C27E699BDAF}" type="datetimeFigureOut">
              <a:rPr lang="nl-NL" smtClean="0"/>
              <a:t>10-6-2025</a:t>
            </a:fld>
            <a:endParaRPr lang="nl-NL"/>
          </a:p>
        </p:txBody>
      </p:sp>
      <p:sp>
        <p:nvSpPr>
          <p:cNvPr id="5" name="Tijdelijke aanduiding voor voettekst 4">
            <a:extLst>
              <a:ext uri="{FF2B5EF4-FFF2-40B4-BE49-F238E27FC236}">
                <a16:creationId xmlns:a16="http://schemas.microsoft.com/office/drawing/2014/main" id="{B0BE4536-524B-FA98-D3C3-48C61A3EC56D}"/>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77F0A77F-3D6A-5A7F-3CD0-B84DD4275DDC}"/>
              </a:ext>
            </a:extLst>
          </p:cNvPr>
          <p:cNvSpPr>
            <a:spLocks noGrp="1"/>
          </p:cNvSpPr>
          <p:nvPr>
            <p:ph type="sldNum" sz="quarter" idx="12"/>
          </p:nvPr>
        </p:nvSpPr>
        <p:spPr/>
        <p:txBody>
          <a:bodyPr/>
          <a:lstStyle/>
          <a:p>
            <a:fld id="{BA49568F-983E-449D-9D59-91F52262BB82}" type="slidenum">
              <a:rPr lang="nl-NL" smtClean="0"/>
              <a:t>‹nr.›</a:t>
            </a:fld>
            <a:endParaRPr lang="nl-NL"/>
          </a:p>
        </p:txBody>
      </p:sp>
    </p:spTree>
    <p:extLst>
      <p:ext uri="{BB962C8B-B14F-4D97-AF65-F5344CB8AC3E}">
        <p14:creationId xmlns:p14="http://schemas.microsoft.com/office/powerpoint/2010/main" val="644381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0B45B58B-3C9F-B3AF-E0ED-D524B142405D}"/>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7E3E44C2-47C2-4140-5EB0-7D2ADC7A8AC7}"/>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DD968451-5B26-4E14-B72B-D1B56DB19401}"/>
              </a:ext>
            </a:extLst>
          </p:cNvPr>
          <p:cNvSpPr>
            <a:spLocks noGrp="1"/>
          </p:cNvSpPr>
          <p:nvPr>
            <p:ph type="dt" sz="half" idx="10"/>
          </p:nvPr>
        </p:nvSpPr>
        <p:spPr/>
        <p:txBody>
          <a:bodyPr/>
          <a:lstStyle/>
          <a:p>
            <a:fld id="{A24AC11A-F8F2-48BE-B717-8C27E699BDAF}" type="datetimeFigureOut">
              <a:rPr lang="nl-NL" smtClean="0"/>
              <a:t>10-6-2025</a:t>
            </a:fld>
            <a:endParaRPr lang="nl-NL"/>
          </a:p>
        </p:txBody>
      </p:sp>
      <p:sp>
        <p:nvSpPr>
          <p:cNvPr id="5" name="Tijdelijke aanduiding voor voettekst 4">
            <a:extLst>
              <a:ext uri="{FF2B5EF4-FFF2-40B4-BE49-F238E27FC236}">
                <a16:creationId xmlns:a16="http://schemas.microsoft.com/office/drawing/2014/main" id="{633161DD-BEBF-71F4-681D-2B4394A20F9E}"/>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984C0067-1AF5-6114-2C16-7DAC1C5365FD}"/>
              </a:ext>
            </a:extLst>
          </p:cNvPr>
          <p:cNvSpPr>
            <a:spLocks noGrp="1"/>
          </p:cNvSpPr>
          <p:nvPr>
            <p:ph type="sldNum" sz="quarter" idx="12"/>
          </p:nvPr>
        </p:nvSpPr>
        <p:spPr/>
        <p:txBody>
          <a:bodyPr/>
          <a:lstStyle/>
          <a:p>
            <a:fld id="{BA49568F-983E-449D-9D59-91F52262BB82}" type="slidenum">
              <a:rPr lang="nl-NL" smtClean="0"/>
              <a:t>‹nr.›</a:t>
            </a:fld>
            <a:endParaRPr lang="nl-NL"/>
          </a:p>
        </p:txBody>
      </p:sp>
    </p:spTree>
    <p:extLst>
      <p:ext uri="{BB962C8B-B14F-4D97-AF65-F5344CB8AC3E}">
        <p14:creationId xmlns:p14="http://schemas.microsoft.com/office/powerpoint/2010/main" val="20059037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7B4B3660-179E-5A52-E33C-62162BA49B9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C7E3BD82-B4CE-2CB2-E2FB-EDF96A436A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atum 3">
            <a:extLst>
              <a:ext uri="{FF2B5EF4-FFF2-40B4-BE49-F238E27FC236}">
                <a16:creationId xmlns:a16="http://schemas.microsoft.com/office/drawing/2014/main" id="{56CCA342-D0F6-CF2C-FA67-C2DFE490436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latin typeface="Book Antiqua" panose="02040602050305030304" pitchFamily="18" charset="0"/>
              </a:defRPr>
            </a:lvl1pPr>
          </a:lstStyle>
          <a:p>
            <a:fld id="{A24AC11A-F8F2-48BE-B717-8C27E699BDAF}" type="datetimeFigureOut">
              <a:rPr lang="nl-NL" smtClean="0"/>
              <a:pPr/>
              <a:t>10-6-2025</a:t>
            </a:fld>
            <a:endParaRPr lang="nl-NL" dirty="0"/>
          </a:p>
        </p:txBody>
      </p:sp>
      <p:sp>
        <p:nvSpPr>
          <p:cNvPr id="5" name="Tijdelijke aanduiding voor voettekst 4">
            <a:extLst>
              <a:ext uri="{FF2B5EF4-FFF2-40B4-BE49-F238E27FC236}">
                <a16:creationId xmlns:a16="http://schemas.microsoft.com/office/drawing/2014/main" id="{C2AA9847-3F52-6181-15D5-5FFA808C0EE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latin typeface="Book Antiqua" panose="02040602050305030304" pitchFamily="18" charset="0"/>
              </a:defRPr>
            </a:lvl1pPr>
          </a:lstStyle>
          <a:p>
            <a:endParaRPr lang="nl-NL" dirty="0"/>
          </a:p>
        </p:txBody>
      </p:sp>
      <p:sp>
        <p:nvSpPr>
          <p:cNvPr id="6" name="Tijdelijke aanduiding voor dianummer 5">
            <a:extLst>
              <a:ext uri="{FF2B5EF4-FFF2-40B4-BE49-F238E27FC236}">
                <a16:creationId xmlns:a16="http://schemas.microsoft.com/office/drawing/2014/main" id="{89DDF2D1-6193-A7F3-12B8-37B7FBC7E19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latin typeface="Book Antiqua" panose="02040602050305030304" pitchFamily="18" charset="0"/>
              </a:defRPr>
            </a:lvl1pPr>
          </a:lstStyle>
          <a:p>
            <a:fld id="{BA49568F-983E-449D-9D59-91F52262BB82}" type="slidenum">
              <a:rPr lang="nl-NL" smtClean="0"/>
              <a:pPr/>
              <a:t>‹nr.›</a:t>
            </a:fld>
            <a:endParaRPr lang="nl-NL" dirty="0"/>
          </a:p>
        </p:txBody>
      </p:sp>
    </p:spTree>
    <p:extLst>
      <p:ext uri="{BB962C8B-B14F-4D97-AF65-F5344CB8AC3E}">
        <p14:creationId xmlns:p14="http://schemas.microsoft.com/office/powerpoint/2010/main" val="11105908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Book Antiqua" panose="020406020503050303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Book Antiqua" panose="020406020503050303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Book Antiqua" panose="020406020503050303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ook Antiqua" panose="020406020503050303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ook Antiqua" panose="020406020503050303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 Target="slide3.xml"/><Relationship Id="rId3" Type="http://schemas.openxmlformats.org/officeDocument/2006/relationships/slideLayout" Target="../slideLayouts/slideLayout1.xml"/><Relationship Id="rId7" Type="http://schemas.openxmlformats.org/officeDocument/2006/relationships/slide" Target="slide2.xml"/><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slide" Target="slide4.xml"/><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slide" Target="slide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slide" Target="slide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slide" Target="slide5.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slide" Target="slide7.xml"/><Relationship Id="rId4" Type="http://schemas.openxmlformats.org/officeDocument/2006/relationships/slide" Target="slide6.xml"/></Relationships>
</file>

<file path=ppt/slides/_rels/slide6.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slide" Target="slide8.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6.jpeg"/><Relationship Id="rId7"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slide" Target="slide10.xml"/><Relationship Id="rId10" Type="http://schemas.openxmlformats.org/officeDocument/2006/relationships/image" Target="../media/image11.png"/><Relationship Id="rId4" Type="http://schemas.openxmlformats.org/officeDocument/2006/relationships/slide" Target="slide9.xml"/><Relationship Id="rId9"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slide" Target="slide11.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 Target="slide13.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7.png"/><Relationship Id="rId4" Type="http://schemas.openxmlformats.org/officeDocument/2006/relationships/slide" Target="slide12.xml"/></Relationships>
</file>

<file path=ppt/slides/_rels/slide12.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slide" Target="slide14.xml"/><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slide" Target="slide15.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slide" Target="slide16.xml"/></Relationships>
</file>

<file path=ppt/slides/_rels/slide15.xml.rels><?xml version="1.0" encoding="UTF-8" standalone="yes"?>
<Relationships xmlns="http://schemas.openxmlformats.org/package/2006/relationships"><Relationship Id="rId3" Type="http://schemas.openxmlformats.org/officeDocument/2006/relationships/slide" Target="slide16.xm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slide" Target="slide17.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16.png"/><Relationship Id="rId4" Type="http://schemas.openxmlformats.org/officeDocument/2006/relationships/slide" Target="slide13.xml"/></Relationships>
</file>

<file path=ppt/slides/_rels/slide1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6.jpe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slide" Target="slide19.xml"/><Relationship Id="rId11" Type="http://schemas.openxmlformats.org/officeDocument/2006/relationships/image" Target="../media/image11.png"/><Relationship Id="rId5" Type="http://schemas.openxmlformats.org/officeDocument/2006/relationships/slide" Target="slide9.xml"/><Relationship Id="rId10" Type="http://schemas.openxmlformats.org/officeDocument/2006/relationships/image" Target="../media/image10.png"/><Relationship Id="rId4" Type="http://schemas.openxmlformats.org/officeDocument/2006/relationships/slide" Target="slide18.xml"/><Relationship Id="rId9"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slide" Target="slide17.xm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 Target="slide20.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8" Type="http://schemas.openxmlformats.org/officeDocument/2006/relationships/slide" Target="slide23.xml"/><Relationship Id="rId3" Type="http://schemas.openxmlformats.org/officeDocument/2006/relationships/image" Target="../media/image23.png"/><Relationship Id="rId7"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6.png"/><Relationship Id="rId11" Type="http://schemas.openxmlformats.org/officeDocument/2006/relationships/image" Target="../media/image16.png"/><Relationship Id="rId5" Type="http://schemas.openxmlformats.org/officeDocument/2006/relationships/image" Target="../media/image25.png"/><Relationship Id="rId10" Type="http://schemas.openxmlformats.org/officeDocument/2006/relationships/slide" Target="slide13.xml"/><Relationship Id="rId4" Type="http://schemas.openxmlformats.org/officeDocument/2006/relationships/image" Target="../media/image24.png"/><Relationship Id="rId9" Type="http://schemas.openxmlformats.org/officeDocument/2006/relationships/slide" Target="slide21.xml"/></Relationships>
</file>

<file path=ppt/slides/_rels/slide21.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24.png"/><Relationship Id="rId7" Type="http://schemas.openxmlformats.org/officeDocument/2006/relationships/slide" Target="slide22.xml"/><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27.png"/><Relationship Id="rId4" Type="http://schemas.openxmlformats.org/officeDocument/2006/relationships/image" Target="../media/image26.png"/><Relationship Id="rId9"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 Target="slide20.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slide" Target="slide25.xml"/><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9.PNG"/><Relationship Id="rId7" Type="http://schemas.openxmlformats.org/officeDocument/2006/relationships/slide" Target="slide24.xml"/><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25.png"/><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24.png"/><Relationship Id="rId7" Type="http://schemas.openxmlformats.org/officeDocument/2006/relationships/slide" Target="slide13.xml"/><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slide" Target="slide25.xml"/><Relationship Id="rId5" Type="http://schemas.openxmlformats.org/officeDocument/2006/relationships/image" Target="../media/image2.png"/><Relationship Id="rId4" Type="http://schemas.openxmlformats.org/officeDocument/2006/relationships/image" Target="../media/image25.png"/><Relationship Id="rId9" Type="http://schemas.openxmlformats.org/officeDocument/2006/relationships/image" Target="../media/image21.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slide" Target="slide13.xml"/><Relationship Id="rId4" Type="http://schemas.openxmlformats.org/officeDocument/2006/relationships/slide" Target="slide26.xml"/></Relationships>
</file>

<file path=ppt/slides/_rels/slide2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6.jpe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slide" Target="slide28.xml"/><Relationship Id="rId11" Type="http://schemas.openxmlformats.org/officeDocument/2006/relationships/image" Target="../media/image11.png"/><Relationship Id="rId5" Type="http://schemas.openxmlformats.org/officeDocument/2006/relationships/slide" Target="slide9.xml"/><Relationship Id="rId10" Type="http://schemas.openxmlformats.org/officeDocument/2006/relationships/image" Target="../media/image10.png"/><Relationship Id="rId4" Type="http://schemas.openxmlformats.org/officeDocument/2006/relationships/slide" Target="slide27.xml"/><Relationship Id="rId9" Type="http://schemas.openxmlformats.org/officeDocument/2006/relationships/image" Target="../media/image9.png"/></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slide" Target="slide26.xml"/></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slide" Target="slide29.xml"/></Relationships>
</file>

<file path=ppt/slides/_rels/slide29.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slideLayout" Target="../slideLayouts/slideLayout2.xml"/><Relationship Id="rId7" Type="http://schemas.openxmlformats.org/officeDocument/2006/relationships/slide" Target="slide30.xml"/><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32.PNG"/><Relationship Id="rId5" Type="http://schemas.openxmlformats.org/officeDocument/2006/relationships/image" Target="../media/image31.png"/><Relationship Id="rId10" Type="http://schemas.openxmlformats.org/officeDocument/2006/relationships/image" Target="../media/image4.png"/><Relationship Id="rId4" Type="http://schemas.openxmlformats.org/officeDocument/2006/relationships/notesSlide" Target="../notesSlides/notesSlide4.xml"/><Relationship Id="rId9" Type="http://schemas.openxmlformats.org/officeDocument/2006/relationships/image" Target="../media/image34.png"/></Relationships>
</file>

<file path=ppt/slides/_rels/slide30.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31.png"/><Relationship Id="rId7" Type="http://schemas.openxmlformats.org/officeDocument/2006/relationships/slide" Target="slide13.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slide" Target="slide31.xml"/><Relationship Id="rId5" Type="http://schemas.openxmlformats.org/officeDocument/2006/relationships/slide" Target="slide39.xml"/><Relationship Id="rId4" Type="http://schemas.openxmlformats.org/officeDocument/2006/relationships/image" Target="../media/image33.pn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36.png"/><Relationship Id="rId4" Type="http://schemas.openxmlformats.org/officeDocument/2006/relationships/slide" Target="slide32.xml"/></Relationships>
</file>

<file path=ppt/slides/_rels/slide3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slide" Target="slide33.xml"/><Relationship Id="rId5" Type="http://schemas.openxmlformats.org/officeDocument/2006/relationships/image" Target="../media/image2.png"/><Relationship Id="rId4" Type="http://schemas.openxmlformats.org/officeDocument/2006/relationships/image" Target="../media/image32.PNG"/></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slide" Target="slide34.xml"/><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6.png"/><Relationship Id="rId4" Type="http://schemas.openxmlformats.org/officeDocument/2006/relationships/slide" Target="slide13.xml"/></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slide" Target="slide35.xml"/><Relationship Id="rId5" Type="http://schemas.openxmlformats.org/officeDocument/2006/relationships/image" Target="../media/image2.png"/><Relationship Id="rId4" Type="http://schemas.openxmlformats.org/officeDocument/2006/relationships/image" Target="../media/image37.PN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36.png"/><Relationship Id="rId4" Type="http://schemas.openxmlformats.org/officeDocument/2006/relationships/slide" Target="slide36.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36.png"/><Relationship Id="rId4" Type="http://schemas.openxmlformats.org/officeDocument/2006/relationships/slide" Target="slide37.xml"/></Relationships>
</file>

<file path=ppt/slides/_rels/slide3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slide" Target="slide38.xml"/><Relationship Id="rId5" Type="http://schemas.openxmlformats.org/officeDocument/2006/relationships/image" Target="../media/image2.png"/><Relationship Id="rId4" Type="http://schemas.openxmlformats.org/officeDocument/2006/relationships/image" Target="../media/image30.PNG"/></Relationships>
</file>

<file path=ppt/slides/_rels/slide38.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slide" Target="slide13.xml"/><Relationship Id="rId5" Type="http://schemas.openxmlformats.org/officeDocument/2006/relationships/slide" Target="slide48.xml"/><Relationship Id="rId4" Type="http://schemas.openxmlformats.org/officeDocument/2006/relationships/image" Target="../media/image2.png"/></Relationships>
</file>

<file path=ppt/slides/_rels/slide39.xml.rels><?xml version="1.0" encoding="UTF-8" standalone="yes"?>
<Relationships xmlns="http://schemas.openxmlformats.org/package/2006/relationships"><Relationship Id="rId8" Type="http://schemas.openxmlformats.org/officeDocument/2006/relationships/slide" Target="slide40.xml"/><Relationship Id="rId3" Type="http://schemas.openxmlformats.org/officeDocument/2006/relationships/image" Target="../media/image35.png"/><Relationship Id="rId7"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slide" Target="slide13.xml"/><Relationship Id="rId4" Type="http://schemas.openxmlformats.org/officeDocument/2006/relationships/image" Target="../media/image38.png"/></Relationships>
</file>

<file path=ppt/slides/_rels/slide40.xml.rels><?xml version="1.0" encoding="UTF-8" standalone="yes"?>
<Relationships xmlns="http://schemas.openxmlformats.org/package/2006/relationships"><Relationship Id="rId8" Type="http://schemas.openxmlformats.org/officeDocument/2006/relationships/slide" Target="slide41.xml"/><Relationship Id="rId3" Type="http://schemas.openxmlformats.org/officeDocument/2006/relationships/image" Target="../media/image35.png"/><Relationship Id="rId7"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slide" Target="slide13.xml"/><Relationship Id="rId4" Type="http://schemas.openxmlformats.org/officeDocument/2006/relationships/image" Target="../media/image38.png"/></Relationships>
</file>

<file path=ppt/slides/_rels/slide41.xml.rels><?xml version="1.0" encoding="UTF-8" standalone="yes"?>
<Relationships xmlns="http://schemas.openxmlformats.org/package/2006/relationships"><Relationship Id="rId8" Type="http://schemas.openxmlformats.org/officeDocument/2006/relationships/slide" Target="slide43.xml"/><Relationship Id="rId3" Type="http://schemas.openxmlformats.org/officeDocument/2006/relationships/image" Target="../media/image38.png"/><Relationship Id="rId7" Type="http://schemas.openxmlformats.org/officeDocument/2006/relationships/slide" Target="slide42.xml"/><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6.png"/><Relationship Id="rId4" Type="http://schemas.openxmlformats.org/officeDocument/2006/relationships/slide" Target="slide13.xm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38.png"/><Relationship Id="rId4" Type="http://schemas.openxmlformats.org/officeDocument/2006/relationships/slide" Target="slide44.xml"/></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8.png"/><Relationship Id="rId4" Type="http://schemas.openxmlformats.org/officeDocument/2006/relationships/slide" Target="slide44.xml"/></Relationships>
</file>

<file path=ppt/slides/_rels/slide44.xml.rels><?xml version="1.0" encoding="UTF-8" standalone="yes"?>
<Relationships xmlns="http://schemas.openxmlformats.org/package/2006/relationships"><Relationship Id="rId8" Type="http://schemas.openxmlformats.org/officeDocument/2006/relationships/slide" Target="slide45.xml"/><Relationship Id="rId3" Type="http://schemas.openxmlformats.org/officeDocument/2006/relationships/image" Target="../media/image2.png"/><Relationship Id="rId7" Type="http://schemas.openxmlformats.org/officeDocument/2006/relationships/image" Target="../media/image16.pn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slide" Target="slide13.xml"/><Relationship Id="rId5" Type="http://schemas.openxmlformats.org/officeDocument/2006/relationships/image" Target="../media/image38.png"/><Relationship Id="rId4" Type="http://schemas.openxmlformats.org/officeDocument/2006/relationships/slide" Target="slide46.xml"/></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38.png"/><Relationship Id="rId4" Type="http://schemas.openxmlformats.org/officeDocument/2006/relationships/slide" Target="slide47.xml"/></Relationships>
</file>

<file path=ppt/slides/_rels/slide46.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slide" Target="slide47.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37.PNG"/><Relationship Id="rId4" Type="http://schemas.openxmlformats.org/officeDocument/2006/relationships/image" Target="../media/image38.png"/></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5.pn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slide" Target="slide48.xml"/></Relationships>
</file>

<file path=ppt/slides/_rels/slide48.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2.xml"/><Relationship Id="rId7" Type="http://schemas.openxmlformats.org/officeDocument/2006/relationships/image" Target="../media/image20.PNG"/><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slide" Target="slide49.xml"/><Relationship Id="rId5" Type="http://schemas.openxmlformats.org/officeDocument/2006/relationships/slide" Target="slide58.xml"/><Relationship Id="rId4" Type="http://schemas.openxmlformats.org/officeDocument/2006/relationships/image" Target="../media/image2.png"/></Relationships>
</file>

<file path=ppt/slides/_rels/slide49.xml.rels><?xml version="1.0" encoding="UTF-8" standalone="yes"?>
<Relationships xmlns="http://schemas.openxmlformats.org/package/2006/relationships"><Relationship Id="rId3" Type="http://schemas.openxmlformats.org/officeDocument/2006/relationships/slide" Target="slide50.xm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50.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6.jpe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slide" Target="slide52.xml"/><Relationship Id="rId11" Type="http://schemas.openxmlformats.org/officeDocument/2006/relationships/image" Target="../media/image11.png"/><Relationship Id="rId5" Type="http://schemas.openxmlformats.org/officeDocument/2006/relationships/slide" Target="slide9.xml"/><Relationship Id="rId10" Type="http://schemas.openxmlformats.org/officeDocument/2006/relationships/image" Target="../media/image10.png"/><Relationship Id="rId4" Type="http://schemas.openxmlformats.org/officeDocument/2006/relationships/slide" Target="slide51.xml"/><Relationship Id="rId9" Type="http://schemas.openxmlformats.org/officeDocument/2006/relationships/image" Target="../media/image9.png"/></Relationships>
</file>

<file path=ppt/slides/_rels/slide51.xml.rels><?xml version="1.0" encoding="UTF-8" standalone="yes"?>
<Relationships xmlns="http://schemas.openxmlformats.org/package/2006/relationships"><Relationship Id="rId3" Type="http://schemas.openxmlformats.org/officeDocument/2006/relationships/slide" Target="slide50.xm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52.xml.rels><?xml version="1.0" encoding="UTF-8" standalone="yes"?>
<Relationships xmlns="http://schemas.openxmlformats.org/package/2006/relationships"><Relationship Id="rId3" Type="http://schemas.openxmlformats.org/officeDocument/2006/relationships/slide" Target="slide53.xml"/><Relationship Id="rId2" Type="http://schemas.openxmlformats.org/officeDocument/2006/relationships/image" Target="../media/image40.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41.png"/></Relationships>
</file>

<file path=ppt/slides/_rels/slide53.xml.rels><?xml version="1.0" encoding="UTF-8" standalone="yes"?>
<Relationships xmlns="http://schemas.openxmlformats.org/package/2006/relationships"><Relationship Id="rId3" Type="http://schemas.openxmlformats.org/officeDocument/2006/relationships/slide" Target="slide54.xml"/><Relationship Id="rId2"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20.PNG"/><Relationship Id="rId4" Type="http://schemas.openxmlformats.org/officeDocument/2006/relationships/image" Target="../media/image41.png"/></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slide" Target="slide55.xml"/><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0.png"/><Relationship Id="rId4" Type="http://schemas.openxmlformats.org/officeDocument/2006/relationships/slide" Target="slide56.xml"/></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42.png"/><Relationship Id="rId4" Type="http://schemas.openxmlformats.org/officeDocument/2006/relationships/slide" Target="slide57.xml"/></Relationships>
</file>

<file path=ppt/slides/_rels/slide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42.png"/><Relationship Id="rId4" Type="http://schemas.openxmlformats.org/officeDocument/2006/relationships/slide" Target="slide57.xml"/></Relationships>
</file>

<file path=ppt/slides/_rels/slide57.xml.rels><?xml version="1.0" encoding="UTF-8" standalone="yes"?>
<Relationships xmlns="http://schemas.openxmlformats.org/package/2006/relationships"><Relationship Id="rId3" Type="http://schemas.openxmlformats.org/officeDocument/2006/relationships/slide" Target="slide68.xm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slide" Target="slide59.xml"/><Relationship Id="rId5" Type="http://schemas.openxmlformats.org/officeDocument/2006/relationships/image" Target="../media/image19.PNG"/><Relationship Id="rId4" Type="http://schemas.openxmlformats.org/officeDocument/2006/relationships/image" Target="../media/image2.png"/></Relationships>
</file>

<file path=ppt/slides/_rels/slide59.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6.jpe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slide" Target="slide9.xml"/><Relationship Id="rId11" Type="http://schemas.openxmlformats.org/officeDocument/2006/relationships/image" Target="../media/image11.png"/><Relationship Id="rId5" Type="http://schemas.openxmlformats.org/officeDocument/2006/relationships/slide" Target="slide61.xml"/><Relationship Id="rId10" Type="http://schemas.openxmlformats.org/officeDocument/2006/relationships/image" Target="../media/image10.png"/><Relationship Id="rId4" Type="http://schemas.openxmlformats.org/officeDocument/2006/relationships/slide" Target="slide60.xml"/><Relationship Id="rId9" Type="http://schemas.openxmlformats.org/officeDocument/2006/relationships/image" Target="../media/image9.png"/></Relationships>
</file>

<file path=ppt/slides/_rels/slide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slide" Target="slide59.xml"/></Relationships>
</file>

<file path=ppt/slides/_rels/slide6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20.PNG"/><Relationship Id="rId5" Type="http://schemas.openxmlformats.org/officeDocument/2006/relationships/slide" Target="slide62.xml"/><Relationship Id="rId4" Type="http://schemas.openxmlformats.org/officeDocument/2006/relationships/image" Target="../media/image2.png"/></Relationships>
</file>

<file path=ppt/slides/_rels/slide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43.png"/><Relationship Id="rId4" Type="http://schemas.openxmlformats.org/officeDocument/2006/relationships/slide" Target="slide63.xml"/></Relationships>
</file>

<file path=ppt/slides/_rels/slide63.xml.rels><?xml version="1.0" encoding="UTF-8" standalone="yes"?>
<Relationships xmlns="http://schemas.openxmlformats.org/package/2006/relationships"><Relationship Id="rId3" Type="http://schemas.openxmlformats.org/officeDocument/2006/relationships/slide" Target="slide64.xml"/><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43.png"/></Relationships>
</file>

<file path=ppt/slides/_rels/slide64.xml.rels><?xml version="1.0" encoding="UTF-8" standalone="yes"?>
<Relationships xmlns="http://schemas.openxmlformats.org/package/2006/relationships"><Relationship Id="rId3" Type="http://schemas.openxmlformats.org/officeDocument/2006/relationships/slide" Target="slide66.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slide" Target="slide65.xml"/><Relationship Id="rId5" Type="http://schemas.openxmlformats.org/officeDocument/2006/relationships/image" Target="../media/image20.PNG"/><Relationship Id="rId4" Type="http://schemas.openxmlformats.org/officeDocument/2006/relationships/image" Target="../media/image43.png"/></Relationships>
</file>

<file path=ppt/slides/_rels/slide6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slide" Target="slide67.xml"/></Relationships>
</file>

<file path=ppt/slides/_rels/slide66.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43.png"/></Relationships>
</file>

<file path=ppt/slides/_rels/slide6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20.PNG"/><Relationship Id="rId5" Type="http://schemas.openxmlformats.org/officeDocument/2006/relationships/slide" Target="slide68.xml"/><Relationship Id="rId4" Type="http://schemas.openxmlformats.org/officeDocument/2006/relationships/image" Target="../media/image2.png"/></Relationships>
</file>

<file path=ppt/slides/_rels/slide68.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5.png"/><Relationship Id="rId7" Type="http://schemas.openxmlformats.org/officeDocument/2006/relationships/slide" Target="slide9.xml"/><Relationship Id="rId12"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slide" Target="slide69.xml"/><Relationship Id="rId11" Type="http://schemas.openxmlformats.org/officeDocument/2006/relationships/image" Target="../media/image10.png"/><Relationship Id="rId5" Type="http://schemas.openxmlformats.org/officeDocument/2006/relationships/slide" Target="slide70.xml"/><Relationship Id="rId10" Type="http://schemas.openxmlformats.org/officeDocument/2006/relationships/image" Target="../media/image9.png"/><Relationship Id="rId4" Type="http://schemas.openxmlformats.org/officeDocument/2006/relationships/image" Target="../media/image6.jpeg"/><Relationship Id="rId9" Type="http://schemas.openxmlformats.org/officeDocument/2006/relationships/image" Target="../media/image8.png"/></Relationships>
</file>

<file path=ppt/slides/_rels/slide69.xml.rels><?xml version="1.0" encoding="UTF-8" standalone="yes"?>
<Relationships xmlns="http://schemas.openxmlformats.org/package/2006/relationships"><Relationship Id="rId3" Type="http://schemas.openxmlformats.org/officeDocument/2006/relationships/slide" Target="slide68.xm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7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xml"/><Relationship Id="rId7" Type="http://schemas.openxmlformats.org/officeDocument/2006/relationships/image" Target="../media/image20.PNG"/><Relationship Id="rId2" Type="http://schemas.microsoft.com/office/2007/relationships/media" Target="../media/media3.mp3"/><Relationship Id="rId1" Type="http://schemas.openxmlformats.org/officeDocument/2006/relationships/audio" Target="NULL" TargetMode="External"/><Relationship Id="rId6" Type="http://schemas.openxmlformats.org/officeDocument/2006/relationships/image" Target="../media/image44.png"/><Relationship Id="rId5" Type="http://schemas.openxmlformats.org/officeDocument/2006/relationships/image" Target="../media/image4.png"/><Relationship Id="rId4" Type="http://schemas.openxmlformats.org/officeDocument/2006/relationships/notesSlide" Target="../notesSlides/notesSlide13.xml"/><Relationship Id="rId9" Type="http://schemas.openxmlformats.org/officeDocument/2006/relationships/slide" Target="slide71.xml"/></Relationships>
</file>

<file path=ppt/slides/_rels/slide71.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38.png"/><Relationship Id="rId7" Type="http://schemas.openxmlformats.org/officeDocument/2006/relationships/image" Target="../media/image43.png"/><Relationship Id="rId2"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2.png"/><Relationship Id="rId11" Type="http://schemas.openxmlformats.org/officeDocument/2006/relationships/image" Target="../media/image20.PNG"/><Relationship Id="rId5" Type="http://schemas.openxmlformats.org/officeDocument/2006/relationships/image" Target="../media/image44.png"/><Relationship Id="rId10" Type="http://schemas.openxmlformats.org/officeDocument/2006/relationships/slide" Target="slide72.xml"/><Relationship Id="rId4" Type="http://schemas.openxmlformats.org/officeDocument/2006/relationships/image" Target="../media/image46.png"/><Relationship Id="rId9" Type="http://schemas.openxmlformats.org/officeDocument/2006/relationships/image" Target="../media/image48.png"/></Relationships>
</file>

<file path=ppt/slides/_rels/slide7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 Target="slide73.xml"/><Relationship Id="rId7" Type="http://schemas.openxmlformats.org/officeDocument/2006/relationships/image" Target="../media/image44.png"/><Relationship Id="rId12"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46.png"/><Relationship Id="rId11" Type="http://schemas.openxmlformats.org/officeDocument/2006/relationships/image" Target="../media/image48.png"/><Relationship Id="rId5" Type="http://schemas.openxmlformats.org/officeDocument/2006/relationships/image" Target="../media/image38.png"/><Relationship Id="rId10" Type="http://schemas.openxmlformats.org/officeDocument/2006/relationships/image" Target="../media/image47.png"/><Relationship Id="rId4" Type="http://schemas.openxmlformats.org/officeDocument/2006/relationships/image" Target="../media/image45.png"/><Relationship Id="rId9" Type="http://schemas.openxmlformats.org/officeDocument/2006/relationships/image" Target="../media/image43.png"/></Relationships>
</file>

<file path=ppt/slides/_rels/slide73.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6.png"/><Relationship Id="rId3" Type="http://schemas.openxmlformats.org/officeDocument/2006/relationships/slide" Target="slide73.xml"/><Relationship Id="rId7" Type="http://schemas.openxmlformats.org/officeDocument/2006/relationships/image" Target="../media/image2.png"/><Relationship Id="rId12"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44.png"/><Relationship Id="rId11" Type="http://schemas.openxmlformats.org/officeDocument/2006/relationships/slide" Target="slide74.xml"/><Relationship Id="rId5" Type="http://schemas.openxmlformats.org/officeDocument/2006/relationships/image" Target="../media/image38.png"/><Relationship Id="rId10" Type="http://schemas.openxmlformats.org/officeDocument/2006/relationships/image" Target="../media/image48.png"/><Relationship Id="rId4" Type="http://schemas.openxmlformats.org/officeDocument/2006/relationships/image" Target="../media/image45.png"/><Relationship Id="rId9" Type="http://schemas.openxmlformats.org/officeDocument/2006/relationships/image" Target="../media/image47.png"/></Relationships>
</file>

<file path=ppt/slides/_rels/slide7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2.PNG"/><Relationship Id="rId2" Type="http://schemas.openxmlformats.org/officeDocument/2006/relationships/image" Target="../media/image44.png"/><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slide" Target="slide79.xml"/><Relationship Id="rId4" Type="http://schemas.openxmlformats.org/officeDocument/2006/relationships/slide" Target="slide75.xml"/></Relationships>
</file>

<file path=ppt/slides/_rels/slide7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slide" Target="slide76.xml"/><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2.png"/><Relationship Id="rId5" Type="http://schemas.openxmlformats.org/officeDocument/2006/relationships/image" Target="../media/image20.PNG"/><Relationship Id="rId4" Type="http://schemas.openxmlformats.org/officeDocument/2006/relationships/image" Target="../media/image4.png"/></Relationships>
</file>

<file path=ppt/slides/_rels/slide76.xml.rels><?xml version="1.0" encoding="UTF-8" standalone="yes"?>
<Relationships xmlns="http://schemas.openxmlformats.org/package/2006/relationships"><Relationship Id="rId3" Type="http://schemas.openxmlformats.org/officeDocument/2006/relationships/slide" Target="slide77.xm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7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slide" Target="slide78.xml"/><Relationship Id="rId4" Type="http://schemas.openxmlformats.org/officeDocument/2006/relationships/image" Target="../media/image2.png"/></Relationships>
</file>

<file path=ppt/slides/_rels/slide7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slide" Target="slide83.xml"/></Relationships>
</file>

<file path=ppt/slides/_rels/slide7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slide" Target="slide80.xml"/><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2.png"/><Relationship Id="rId5" Type="http://schemas.openxmlformats.org/officeDocument/2006/relationships/image" Target="../media/image20.PNG"/><Relationship Id="rId4" Type="http://schemas.openxmlformats.org/officeDocument/2006/relationships/image" Target="../media/image4.png"/></Relationships>
</file>

<file path=ppt/slides/_rels/slide8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slide" Target="slide81.xml"/></Relationships>
</file>

<file path=ppt/slides/_rels/slide8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slide" Target="slide82.xml"/><Relationship Id="rId4" Type="http://schemas.openxmlformats.org/officeDocument/2006/relationships/image" Target="../media/image2.png"/></Relationships>
</file>

<file path=ppt/slides/_rels/slide82.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19.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slide" Target="slide83.xml"/><Relationship Id="rId4" Type="http://schemas.openxmlformats.org/officeDocument/2006/relationships/image" Target="../media/image2.png"/></Relationships>
</file>

<file path=ppt/slides/_rels/slide83.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hyperlink" Target="https://forms.gle/r7fGie9eeDJD5bAH9"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Google Shape;570;p15">
            <a:extLst>
              <a:ext uri="{FF2B5EF4-FFF2-40B4-BE49-F238E27FC236}">
                <a16:creationId xmlns:a16="http://schemas.microsoft.com/office/drawing/2014/main" id="{3B422A69-F6D7-2875-99E3-394F5D35A57D}"/>
              </a:ext>
            </a:extLst>
          </p:cNvPr>
          <p:cNvGrpSpPr/>
          <p:nvPr/>
        </p:nvGrpSpPr>
        <p:grpSpPr>
          <a:xfrm>
            <a:off x="7692511" y="239805"/>
            <a:ext cx="4753769" cy="3008722"/>
            <a:chOff x="-4029350" y="2898425"/>
            <a:chExt cx="911875" cy="581650"/>
          </a:xfrm>
        </p:grpSpPr>
        <p:sp>
          <p:nvSpPr>
            <p:cNvPr id="36" name="Google Shape;571;p15">
              <a:extLst>
                <a:ext uri="{FF2B5EF4-FFF2-40B4-BE49-F238E27FC236}">
                  <a16:creationId xmlns:a16="http://schemas.microsoft.com/office/drawing/2014/main" id="{990BDDA6-4DA3-DD34-871F-7AC896F6E671}"/>
                </a:ext>
              </a:extLst>
            </p:cNvPr>
            <p:cNvSpPr/>
            <p:nvPr/>
          </p:nvSpPr>
          <p:spPr>
            <a:xfrm>
              <a:off x="-3755450" y="3165075"/>
              <a:ext cx="98175" cy="39375"/>
            </a:xfrm>
            <a:custGeom>
              <a:avLst/>
              <a:gdLst/>
              <a:ahLst/>
              <a:cxnLst/>
              <a:rect l="l" t="t" r="r" b="b"/>
              <a:pathLst>
                <a:path w="3927" h="1575" extrusionOk="0">
                  <a:moveTo>
                    <a:pt x="437" y="1"/>
                  </a:moveTo>
                  <a:cubicBezTo>
                    <a:pt x="304" y="1"/>
                    <a:pt x="159" y="8"/>
                    <a:pt x="0" y="23"/>
                  </a:cubicBezTo>
                  <a:cubicBezTo>
                    <a:pt x="1096" y="251"/>
                    <a:pt x="1415" y="1575"/>
                    <a:pt x="1415" y="1575"/>
                  </a:cubicBezTo>
                  <a:cubicBezTo>
                    <a:pt x="2150" y="1151"/>
                    <a:pt x="2706" y="1026"/>
                    <a:pt x="3106" y="1026"/>
                  </a:cubicBezTo>
                  <a:cubicBezTo>
                    <a:pt x="3674" y="1026"/>
                    <a:pt x="3926" y="1278"/>
                    <a:pt x="3926" y="1278"/>
                  </a:cubicBezTo>
                  <a:cubicBezTo>
                    <a:pt x="3655" y="755"/>
                    <a:pt x="3188" y="609"/>
                    <a:pt x="2751" y="609"/>
                  </a:cubicBezTo>
                  <a:cubicBezTo>
                    <a:pt x="2196" y="609"/>
                    <a:pt x="1689" y="844"/>
                    <a:pt x="1689" y="844"/>
                  </a:cubicBezTo>
                  <a:cubicBezTo>
                    <a:pt x="1516" y="227"/>
                    <a:pt x="1163" y="1"/>
                    <a:pt x="437" y="1"/>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7" name="Google Shape;572;p15">
              <a:extLst>
                <a:ext uri="{FF2B5EF4-FFF2-40B4-BE49-F238E27FC236}">
                  <a16:creationId xmlns:a16="http://schemas.microsoft.com/office/drawing/2014/main" id="{E77F2DA6-E23C-57ED-62C7-D4DD99244CF4}"/>
                </a:ext>
              </a:extLst>
            </p:cNvPr>
            <p:cNvSpPr/>
            <p:nvPr/>
          </p:nvSpPr>
          <p:spPr>
            <a:xfrm>
              <a:off x="-3215650" y="3301475"/>
              <a:ext cx="98175" cy="39350"/>
            </a:xfrm>
            <a:custGeom>
              <a:avLst/>
              <a:gdLst/>
              <a:ahLst/>
              <a:cxnLst/>
              <a:rect l="l" t="t" r="r" b="b"/>
              <a:pathLst>
                <a:path w="3927" h="1574" extrusionOk="0">
                  <a:moveTo>
                    <a:pt x="436" y="0"/>
                  </a:moveTo>
                  <a:cubicBezTo>
                    <a:pt x="303" y="0"/>
                    <a:pt x="159" y="8"/>
                    <a:pt x="1" y="22"/>
                  </a:cubicBezTo>
                  <a:cubicBezTo>
                    <a:pt x="1074" y="250"/>
                    <a:pt x="1393" y="1574"/>
                    <a:pt x="1393" y="1574"/>
                  </a:cubicBezTo>
                  <a:cubicBezTo>
                    <a:pt x="2138" y="1150"/>
                    <a:pt x="2699" y="1025"/>
                    <a:pt x="3102" y="1025"/>
                  </a:cubicBezTo>
                  <a:cubicBezTo>
                    <a:pt x="3675" y="1025"/>
                    <a:pt x="3927" y="1277"/>
                    <a:pt x="3927" y="1277"/>
                  </a:cubicBezTo>
                  <a:cubicBezTo>
                    <a:pt x="3650" y="763"/>
                    <a:pt x="3193" y="617"/>
                    <a:pt x="2764" y="617"/>
                  </a:cubicBezTo>
                  <a:cubicBezTo>
                    <a:pt x="2203" y="617"/>
                    <a:pt x="1690" y="866"/>
                    <a:pt x="1690" y="866"/>
                  </a:cubicBezTo>
                  <a:cubicBezTo>
                    <a:pt x="1516" y="229"/>
                    <a:pt x="1163" y="0"/>
                    <a:pt x="436"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8" name="Google Shape;573;p15">
              <a:extLst>
                <a:ext uri="{FF2B5EF4-FFF2-40B4-BE49-F238E27FC236}">
                  <a16:creationId xmlns:a16="http://schemas.microsoft.com/office/drawing/2014/main" id="{5B12A0D2-D4C2-4B14-8A4B-7C9FE9B30A10}"/>
                </a:ext>
              </a:extLst>
            </p:cNvPr>
            <p:cNvSpPr/>
            <p:nvPr/>
          </p:nvSpPr>
          <p:spPr>
            <a:xfrm>
              <a:off x="-3576275" y="3331150"/>
              <a:ext cx="98175" cy="39350"/>
            </a:xfrm>
            <a:custGeom>
              <a:avLst/>
              <a:gdLst/>
              <a:ahLst/>
              <a:cxnLst/>
              <a:rect l="l" t="t" r="r" b="b"/>
              <a:pathLst>
                <a:path w="3927" h="1574" extrusionOk="0">
                  <a:moveTo>
                    <a:pt x="437" y="0"/>
                  </a:moveTo>
                  <a:cubicBezTo>
                    <a:pt x="304" y="0"/>
                    <a:pt x="159" y="8"/>
                    <a:pt x="0" y="22"/>
                  </a:cubicBezTo>
                  <a:cubicBezTo>
                    <a:pt x="1096" y="250"/>
                    <a:pt x="1416" y="1574"/>
                    <a:pt x="1416" y="1574"/>
                  </a:cubicBezTo>
                  <a:cubicBezTo>
                    <a:pt x="2151" y="1150"/>
                    <a:pt x="2707" y="1025"/>
                    <a:pt x="3106" y="1025"/>
                  </a:cubicBezTo>
                  <a:cubicBezTo>
                    <a:pt x="3674" y="1025"/>
                    <a:pt x="3926" y="1277"/>
                    <a:pt x="3926" y="1277"/>
                  </a:cubicBezTo>
                  <a:cubicBezTo>
                    <a:pt x="3655" y="754"/>
                    <a:pt x="3188" y="608"/>
                    <a:pt x="2751" y="608"/>
                  </a:cubicBezTo>
                  <a:cubicBezTo>
                    <a:pt x="2196" y="608"/>
                    <a:pt x="1689" y="843"/>
                    <a:pt x="1689" y="843"/>
                  </a:cubicBezTo>
                  <a:cubicBezTo>
                    <a:pt x="1516" y="226"/>
                    <a:pt x="1163" y="0"/>
                    <a:pt x="437"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9" name="Google Shape;574;p15">
              <a:extLst>
                <a:ext uri="{FF2B5EF4-FFF2-40B4-BE49-F238E27FC236}">
                  <a16:creationId xmlns:a16="http://schemas.microsoft.com/office/drawing/2014/main" id="{0A8E6F83-E0C3-7AD6-9BAA-38DCFB122283}"/>
                </a:ext>
              </a:extLst>
            </p:cNvPr>
            <p:cNvSpPr/>
            <p:nvPr/>
          </p:nvSpPr>
          <p:spPr>
            <a:xfrm>
              <a:off x="-3756025" y="3273500"/>
              <a:ext cx="98175" cy="39375"/>
            </a:xfrm>
            <a:custGeom>
              <a:avLst/>
              <a:gdLst/>
              <a:ahLst/>
              <a:cxnLst/>
              <a:rect l="l" t="t" r="r" b="b"/>
              <a:pathLst>
                <a:path w="3927" h="1575" extrusionOk="0">
                  <a:moveTo>
                    <a:pt x="435" y="1"/>
                  </a:moveTo>
                  <a:cubicBezTo>
                    <a:pt x="303" y="1"/>
                    <a:pt x="158" y="8"/>
                    <a:pt x="0" y="22"/>
                  </a:cubicBezTo>
                  <a:cubicBezTo>
                    <a:pt x="1073" y="251"/>
                    <a:pt x="1393" y="1574"/>
                    <a:pt x="1393" y="1574"/>
                  </a:cubicBezTo>
                  <a:lnTo>
                    <a:pt x="1416" y="1574"/>
                  </a:lnTo>
                  <a:cubicBezTo>
                    <a:pt x="2151" y="1150"/>
                    <a:pt x="2707" y="1026"/>
                    <a:pt x="3106" y="1026"/>
                  </a:cubicBezTo>
                  <a:cubicBezTo>
                    <a:pt x="3675" y="1026"/>
                    <a:pt x="3926" y="1278"/>
                    <a:pt x="3926" y="1278"/>
                  </a:cubicBezTo>
                  <a:cubicBezTo>
                    <a:pt x="3649" y="763"/>
                    <a:pt x="3192" y="618"/>
                    <a:pt x="2763" y="618"/>
                  </a:cubicBezTo>
                  <a:cubicBezTo>
                    <a:pt x="2203" y="618"/>
                    <a:pt x="1689" y="867"/>
                    <a:pt x="1689" y="867"/>
                  </a:cubicBezTo>
                  <a:cubicBezTo>
                    <a:pt x="1516" y="230"/>
                    <a:pt x="1162" y="1"/>
                    <a:pt x="435" y="1"/>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0" name="Google Shape;575;p15">
              <a:extLst>
                <a:ext uri="{FF2B5EF4-FFF2-40B4-BE49-F238E27FC236}">
                  <a16:creationId xmlns:a16="http://schemas.microsoft.com/office/drawing/2014/main" id="{39D6549B-848D-1ED0-2FDF-6FB2F0799474}"/>
                </a:ext>
              </a:extLst>
            </p:cNvPr>
            <p:cNvSpPr/>
            <p:nvPr/>
          </p:nvSpPr>
          <p:spPr>
            <a:xfrm>
              <a:off x="-4029350" y="3276425"/>
              <a:ext cx="89025" cy="30750"/>
            </a:xfrm>
            <a:custGeom>
              <a:avLst/>
              <a:gdLst/>
              <a:ahLst/>
              <a:cxnLst/>
              <a:rect l="l" t="t" r="r" b="b"/>
              <a:pathLst>
                <a:path w="3561" h="1230" extrusionOk="0">
                  <a:moveTo>
                    <a:pt x="2827" y="0"/>
                  </a:moveTo>
                  <a:cubicBezTo>
                    <a:pt x="2200" y="0"/>
                    <a:pt x="1598" y="544"/>
                    <a:pt x="1598" y="544"/>
                  </a:cubicBezTo>
                  <a:cubicBezTo>
                    <a:pt x="1398" y="211"/>
                    <a:pt x="1174" y="64"/>
                    <a:pt x="854" y="64"/>
                  </a:cubicBezTo>
                  <a:cubicBezTo>
                    <a:pt x="626" y="64"/>
                    <a:pt x="351" y="138"/>
                    <a:pt x="0" y="271"/>
                  </a:cubicBezTo>
                  <a:cubicBezTo>
                    <a:pt x="40" y="267"/>
                    <a:pt x="79" y="265"/>
                    <a:pt x="118" y="265"/>
                  </a:cubicBezTo>
                  <a:cubicBezTo>
                    <a:pt x="1005" y="265"/>
                    <a:pt x="1529" y="1229"/>
                    <a:pt x="1529" y="1229"/>
                  </a:cubicBezTo>
                  <a:cubicBezTo>
                    <a:pt x="2302" y="429"/>
                    <a:pt x="2882" y="271"/>
                    <a:pt x="3221" y="271"/>
                  </a:cubicBezTo>
                  <a:cubicBezTo>
                    <a:pt x="3443" y="271"/>
                    <a:pt x="3561" y="339"/>
                    <a:pt x="3561" y="339"/>
                  </a:cubicBezTo>
                  <a:cubicBezTo>
                    <a:pt x="3337" y="89"/>
                    <a:pt x="3080" y="0"/>
                    <a:pt x="2827"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1" name="Google Shape;576;p15">
              <a:extLst>
                <a:ext uri="{FF2B5EF4-FFF2-40B4-BE49-F238E27FC236}">
                  <a16:creationId xmlns:a16="http://schemas.microsoft.com/office/drawing/2014/main" id="{0DBC969F-EEDA-0986-F440-B417C8FA754F}"/>
                </a:ext>
              </a:extLst>
            </p:cNvPr>
            <p:cNvSpPr/>
            <p:nvPr/>
          </p:nvSpPr>
          <p:spPr>
            <a:xfrm>
              <a:off x="-3867300" y="3455100"/>
              <a:ext cx="68500" cy="24975"/>
            </a:xfrm>
            <a:custGeom>
              <a:avLst/>
              <a:gdLst/>
              <a:ahLst/>
              <a:cxnLst/>
              <a:rect l="l" t="t" r="r" b="b"/>
              <a:pathLst>
                <a:path w="2740" h="999" extrusionOk="0">
                  <a:moveTo>
                    <a:pt x="506" y="1"/>
                  </a:moveTo>
                  <a:cubicBezTo>
                    <a:pt x="364" y="1"/>
                    <a:pt x="197" y="23"/>
                    <a:pt x="0" y="62"/>
                  </a:cubicBezTo>
                  <a:cubicBezTo>
                    <a:pt x="754" y="131"/>
                    <a:pt x="1073" y="998"/>
                    <a:pt x="1073" y="998"/>
                  </a:cubicBezTo>
                  <a:cubicBezTo>
                    <a:pt x="1632" y="565"/>
                    <a:pt x="2049" y="456"/>
                    <a:pt x="2326" y="456"/>
                  </a:cubicBezTo>
                  <a:cubicBezTo>
                    <a:pt x="2603" y="456"/>
                    <a:pt x="2739" y="565"/>
                    <a:pt x="2739" y="565"/>
                  </a:cubicBezTo>
                  <a:cubicBezTo>
                    <a:pt x="2553" y="297"/>
                    <a:pt x="2304" y="211"/>
                    <a:pt x="2059" y="211"/>
                  </a:cubicBezTo>
                  <a:cubicBezTo>
                    <a:pt x="1615" y="211"/>
                    <a:pt x="1187" y="496"/>
                    <a:pt x="1187" y="496"/>
                  </a:cubicBezTo>
                  <a:cubicBezTo>
                    <a:pt x="1057" y="138"/>
                    <a:pt x="858" y="1"/>
                    <a:pt x="506" y="1"/>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2" name="Google Shape;577;p15">
              <a:extLst>
                <a:ext uri="{FF2B5EF4-FFF2-40B4-BE49-F238E27FC236}">
                  <a16:creationId xmlns:a16="http://schemas.microsoft.com/office/drawing/2014/main" id="{15764815-2B51-CB8B-0DB0-F0EB434117F4}"/>
                </a:ext>
              </a:extLst>
            </p:cNvPr>
            <p:cNvSpPr/>
            <p:nvPr/>
          </p:nvSpPr>
          <p:spPr>
            <a:xfrm>
              <a:off x="-3817075" y="3072200"/>
              <a:ext cx="68500" cy="24975"/>
            </a:xfrm>
            <a:custGeom>
              <a:avLst/>
              <a:gdLst/>
              <a:ahLst/>
              <a:cxnLst/>
              <a:rect l="l" t="t" r="r" b="b"/>
              <a:pathLst>
                <a:path w="2740" h="999" extrusionOk="0">
                  <a:moveTo>
                    <a:pt x="506" y="1"/>
                  </a:moveTo>
                  <a:cubicBezTo>
                    <a:pt x="364" y="1"/>
                    <a:pt x="197" y="23"/>
                    <a:pt x="0" y="63"/>
                  </a:cubicBezTo>
                  <a:cubicBezTo>
                    <a:pt x="753" y="131"/>
                    <a:pt x="1073" y="999"/>
                    <a:pt x="1073" y="999"/>
                  </a:cubicBezTo>
                  <a:cubicBezTo>
                    <a:pt x="1632" y="565"/>
                    <a:pt x="2049" y="456"/>
                    <a:pt x="2325" y="456"/>
                  </a:cubicBezTo>
                  <a:cubicBezTo>
                    <a:pt x="2602" y="456"/>
                    <a:pt x="2739" y="565"/>
                    <a:pt x="2739" y="565"/>
                  </a:cubicBezTo>
                  <a:cubicBezTo>
                    <a:pt x="2561" y="298"/>
                    <a:pt x="2317" y="211"/>
                    <a:pt x="2076" y="211"/>
                  </a:cubicBezTo>
                  <a:cubicBezTo>
                    <a:pt x="1637" y="211"/>
                    <a:pt x="1210" y="496"/>
                    <a:pt x="1210" y="496"/>
                  </a:cubicBezTo>
                  <a:cubicBezTo>
                    <a:pt x="1063" y="139"/>
                    <a:pt x="859" y="1"/>
                    <a:pt x="506" y="1"/>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3" name="Google Shape;578;p15">
              <a:extLst>
                <a:ext uri="{FF2B5EF4-FFF2-40B4-BE49-F238E27FC236}">
                  <a16:creationId xmlns:a16="http://schemas.microsoft.com/office/drawing/2014/main" id="{1EB57B52-C7B6-DE45-C41F-57F217ACC1B0}"/>
                </a:ext>
              </a:extLst>
            </p:cNvPr>
            <p:cNvSpPr/>
            <p:nvPr/>
          </p:nvSpPr>
          <p:spPr>
            <a:xfrm>
              <a:off x="-3637325" y="2944700"/>
              <a:ext cx="68500" cy="24650"/>
            </a:xfrm>
            <a:custGeom>
              <a:avLst/>
              <a:gdLst/>
              <a:ahLst/>
              <a:cxnLst/>
              <a:rect l="l" t="t" r="r" b="b"/>
              <a:pathLst>
                <a:path w="2740" h="986" extrusionOk="0">
                  <a:moveTo>
                    <a:pt x="516" y="0"/>
                  </a:moveTo>
                  <a:cubicBezTo>
                    <a:pt x="372" y="0"/>
                    <a:pt x="202" y="26"/>
                    <a:pt x="0" y="73"/>
                  </a:cubicBezTo>
                  <a:cubicBezTo>
                    <a:pt x="753" y="118"/>
                    <a:pt x="1073" y="986"/>
                    <a:pt x="1073" y="986"/>
                  </a:cubicBezTo>
                  <a:cubicBezTo>
                    <a:pt x="1625" y="569"/>
                    <a:pt x="2037" y="464"/>
                    <a:pt x="2314" y="464"/>
                  </a:cubicBezTo>
                  <a:cubicBezTo>
                    <a:pt x="2598" y="464"/>
                    <a:pt x="2739" y="575"/>
                    <a:pt x="2739" y="575"/>
                  </a:cubicBezTo>
                  <a:cubicBezTo>
                    <a:pt x="2557" y="302"/>
                    <a:pt x="2306" y="215"/>
                    <a:pt x="2060" y="215"/>
                  </a:cubicBezTo>
                  <a:cubicBezTo>
                    <a:pt x="1627" y="215"/>
                    <a:pt x="1210" y="484"/>
                    <a:pt x="1210" y="484"/>
                  </a:cubicBezTo>
                  <a:cubicBezTo>
                    <a:pt x="1065" y="145"/>
                    <a:pt x="863" y="0"/>
                    <a:pt x="516"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4" name="Google Shape;579;p15">
              <a:extLst>
                <a:ext uri="{FF2B5EF4-FFF2-40B4-BE49-F238E27FC236}">
                  <a16:creationId xmlns:a16="http://schemas.microsoft.com/office/drawing/2014/main" id="{94E69E22-7722-02A4-BF89-B05D483CBDC5}"/>
                </a:ext>
              </a:extLst>
            </p:cNvPr>
            <p:cNvSpPr/>
            <p:nvPr/>
          </p:nvSpPr>
          <p:spPr>
            <a:xfrm>
              <a:off x="-3588250" y="3064100"/>
              <a:ext cx="111275" cy="44500"/>
            </a:xfrm>
            <a:custGeom>
              <a:avLst/>
              <a:gdLst/>
              <a:ahLst/>
              <a:cxnLst/>
              <a:rect l="l" t="t" r="r" b="b"/>
              <a:pathLst>
                <a:path w="4451" h="1780" extrusionOk="0">
                  <a:moveTo>
                    <a:pt x="475" y="0"/>
                  </a:moveTo>
                  <a:cubicBezTo>
                    <a:pt x="330" y="0"/>
                    <a:pt x="172" y="8"/>
                    <a:pt x="0" y="22"/>
                  </a:cubicBezTo>
                  <a:cubicBezTo>
                    <a:pt x="1233" y="273"/>
                    <a:pt x="1598" y="1779"/>
                    <a:pt x="1598" y="1779"/>
                  </a:cubicBezTo>
                  <a:cubicBezTo>
                    <a:pt x="2440" y="1281"/>
                    <a:pt x="3078" y="1137"/>
                    <a:pt x="3534" y="1137"/>
                  </a:cubicBezTo>
                  <a:cubicBezTo>
                    <a:pt x="4166" y="1137"/>
                    <a:pt x="4451" y="1414"/>
                    <a:pt x="4451" y="1414"/>
                  </a:cubicBezTo>
                  <a:cubicBezTo>
                    <a:pt x="4136" y="834"/>
                    <a:pt x="3619" y="669"/>
                    <a:pt x="3131" y="669"/>
                  </a:cubicBezTo>
                  <a:cubicBezTo>
                    <a:pt x="2486" y="669"/>
                    <a:pt x="1895" y="957"/>
                    <a:pt x="1895" y="957"/>
                  </a:cubicBezTo>
                  <a:cubicBezTo>
                    <a:pt x="1701" y="240"/>
                    <a:pt x="1293" y="0"/>
                    <a:pt x="475"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5" name="Google Shape;580;p15">
              <a:extLst>
                <a:ext uri="{FF2B5EF4-FFF2-40B4-BE49-F238E27FC236}">
                  <a16:creationId xmlns:a16="http://schemas.microsoft.com/office/drawing/2014/main" id="{305F6F6E-D9F6-7654-2967-EFD50CCF6916}"/>
                </a:ext>
              </a:extLst>
            </p:cNvPr>
            <p:cNvSpPr/>
            <p:nvPr/>
          </p:nvSpPr>
          <p:spPr>
            <a:xfrm>
              <a:off x="-3333200" y="2898425"/>
              <a:ext cx="111300" cy="44675"/>
            </a:xfrm>
            <a:custGeom>
              <a:avLst/>
              <a:gdLst/>
              <a:ahLst/>
              <a:cxnLst/>
              <a:rect l="l" t="t" r="r" b="b"/>
              <a:pathLst>
                <a:path w="4452" h="1787" extrusionOk="0">
                  <a:moveTo>
                    <a:pt x="526" y="0"/>
                  </a:moveTo>
                  <a:cubicBezTo>
                    <a:pt x="368" y="0"/>
                    <a:pt x="193" y="10"/>
                    <a:pt x="1" y="29"/>
                  </a:cubicBezTo>
                  <a:cubicBezTo>
                    <a:pt x="1233" y="280"/>
                    <a:pt x="1599" y="1787"/>
                    <a:pt x="1599" y="1787"/>
                  </a:cubicBezTo>
                  <a:lnTo>
                    <a:pt x="1599" y="1764"/>
                  </a:lnTo>
                  <a:cubicBezTo>
                    <a:pt x="2441" y="1281"/>
                    <a:pt x="3075" y="1140"/>
                    <a:pt x="3529" y="1140"/>
                  </a:cubicBezTo>
                  <a:cubicBezTo>
                    <a:pt x="4170" y="1140"/>
                    <a:pt x="4452" y="1422"/>
                    <a:pt x="4452" y="1422"/>
                  </a:cubicBezTo>
                  <a:cubicBezTo>
                    <a:pt x="4137" y="842"/>
                    <a:pt x="3624" y="677"/>
                    <a:pt x="3141" y="677"/>
                  </a:cubicBezTo>
                  <a:cubicBezTo>
                    <a:pt x="2503" y="677"/>
                    <a:pt x="1918" y="965"/>
                    <a:pt x="1918" y="965"/>
                  </a:cubicBezTo>
                  <a:cubicBezTo>
                    <a:pt x="1728" y="260"/>
                    <a:pt x="1330" y="0"/>
                    <a:pt x="526"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6" name="Google Shape;581;p15">
              <a:extLst>
                <a:ext uri="{FF2B5EF4-FFF2-40B4-BE49-F238E27FC236}">
                  <a16:creationId xmlns:a16="http://schemas.microsoft.com/office/drawing/2014/main" id="{7B543224-2A82-0290-0EA4-A76767747894}"/>
                </a:ext>
              </a:extLst>
            </p:cNvPr>
            <p:cNvSpPr/>
            <p:nvPr/>
          </p:nvSpPr>
          <p:spPr>
            <a:xfrm>
              <a:off x="-3986575" y="2933375"/>
              <a:ext cx="69650" cy="30850"/>
            </a:xfrm>
            <a:custGeom>
              <a:avLst/>
              <a:gdLst/>
              <a:ahLst/>
              <a:cxnLst/>
              <a:rect l="l" t="t" r="r" b="b"/>
              <a:pathLst>
                <a:path w="2786" h="1234" extrusionOk="0">
                  <a:moveTo>
                    <a:pt x="1" y="1"/>
                  </a:moveTo>
                  <a:lnTo>
                    <a:pt x="1" y="1"/>
                  </a:lnTo>
                  <a:cubicBezTo>
                    <a:pt x="777" y="252"/>
                    <a:pt x="914" y="1233"/>
                    <a:pt x="914" y="1233"/>
                  </a:cubicBezTo>
                  <a:cubicBezTo>
                    <a:pt x="1402" y="1017"/>
                    <a:pt x="1778" y="947"/>
                    <a:pt x="2061" y="947"/>
                  </a:cubicBezTo>
                  <a:cubicBezTo>
                    <a:pt x="2584" y="947"/>
                    <a:pt x="2786" y="1188"/>
                    <a:pt x="2786" y="1188"/>
                  </a:cubicBezTo>
                  <a:cubicBezTo>
                    <a:pt x="2592" y="731"/>
                    <a:pt x="2186" y="617"/>
                    <a:pt x="1830" y="617"/>
                  </a:cubicBezTo>
                  <a:cubicBezTo>
                    <a:pt x="1473" y="617"/>
                    <a:pt x="1165" y="731"/>
                    <a:pt x="1165" y="731"/>
                  </a:cubicBezTo>
                  <a:cubicBezTo>
                    <a:pt x="1074" y="183"/>
                    <a:pt x="754" y="24"/>
                    <a:pt x="1" y="1"/>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grpSp>
      <p:pic>
        <p:nvPicPr>
          <p:cNvPr id="98" name="Picture 8" descr="wooden sign clipart, free svg file image - SVG Heart">
            <a:extLst>
              <a:ext uri="{FF2B5EF4-FFF2-40B4-BE49-F238E27FC236}">
                <a16:creationId xmlns:a16="http://schemas.microsoft.com/office/drawing/2014/main" id="{10E84FD9-E5F3-4F89-C9A6-65031A696D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28367" y="5092114"/>
            <a:ext cx="2793230" cy="918234"/>
          </a:xfrm>
          <a:prstGeom prst="rect">
            <a:avLst/>
          </a:prstGeom>
          <a:noFill/>
          <a:extLst>
            <a:ext uri="{909E8E84-426E-40DD-AFC4-6F175D3DCCD1}">
              <a14:hiddenFill xmlns:a14="http://schemas.microsoft.com/office/drawing/2010/main">
                <a:solidFill>
                  <a:srgbClr val="FFFFFF"/>
                </a:solidFill>
              </a14:hiddenFill>
            </a:ext>
          </a:extLst>
        </p:spPr>
      </p:pic>
      <p:pic>
        <p:nvPicPr>
          <p:cNvPr id="96" name="Picture 2" descr="Download Paper Scroll, Antique Paper, Earthy. Royalty-Free Vector Graphic -  Pixabay">
            <a:extLst>
              <a:ext uri="{FF2B5EF4-FFF2-40B4-BE49-F238E27FC236}">
                <a16:creationId xmlns:a16="http://schemas.microsoft.com/office/drawing/2014/main" id="{3108CB21-C14F-3FC7-06EE-99A63C45C76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115811">
            <a:off x="4415535" y="625232"/>
            <a:ext cx="3764395" cy="4752246"/>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E4A0FF3E-54F5-D363-456B-E737F16B156F}"/>
              </a:ext>
            </a:extLst>
          </p:cNvPr>
          <p:cNvSpPr>
            <a:spLocks noGrp="1"/>
          </p:cNvSpPr>
          <p:nvPr>
            <p:ph type="ctrTitle"/>
          </p:nvPr>
        </p:nvSpPr>
        <p:spPr>
          <a:xfrm>
            <a:off x="1509831" y="1598304"/>
            <a:ext cx="9144000" cy="2387600"/>
          </a:xfrm>
        </p:spPr>
        <p:txBody>
          <a:bodyPr>
            <a:normAutofit/>
          </a:bodyPr>
          <a:lstStyle/>
          <a:p>
            <a:r>
              <a:rPr lang="nl-NL" sz="9600">
                <a:latin typeface="STXingkai" panose="020B0503020204020204" pitchFamily="2" charset="-122"/>
                <a:ea typeface="STXingkai" panose="020B0503020204020204" pitchFamily="2" charset="-122"/>
                <a:hlinkClick r:id="rId6" action="ppaction://hlinksldjump">
                  <a:extLst>
                    <a:ext uri="{A12FA001-AC4F-418D-AE19-62706E023703}">
                      <ahyp:hlinkClr xmlns:ahyp="http://schemas.microsoft.com/office/drawing/2018/hyperlinkcolor" val="tx"/>
                    </a:ext>
                  </a:extLst>
                </a:hlinkClick>
              </a:rPr>
              <a:t>Start</a:t>
            </a:r>
            <a:endParaRPr lang="nl-NL" sz="9600" dirty="0">
              <a:latin typeface="STXingkai" panose="020B0503020204020204" pitchFamily="2" charset="-122"/>
              <a:ea typeface="STXingkai" panose="020B0503020204020204" pitchFamily="2" charset="-122"/>
            </a:endParaRPr>
          </a:p>
        </p:txBody>
      </p:sp>
      <p:sp>
        <p:nvSpPr>
          <p:cNvPr id="5" name="Ondertitel 2">
            <a:extLst>
              <a:ext uri="{FF2B5EF4-FFF2-40B4-BE49-F238E27FC236}">
                <a16:creationId xmlns:a16="http://schemas.microsoft.com/office/drawing/2014/main" id="{A33DD2FC-E0D2-C936-6EA8-205938556F14}"/>
              </a:ext>
            </a:extLst>
          </p:cNvPr>
          <p:cNvSpPr txBox="1">
            <a:spLocks/>
          </p:cNvSpPr>
          <p:nvPr/>
        </p:nvSpPr>
        <p:spPr>
          <a:xfrm>
            <a:off x="7037437" y="5348712"/>
            <a:ext cx="2656114" cy="587407"/>
          </a:xfrm>
          <a:prstGeom prst="rect">
            <a:avLst/>
          </a:prstGeom>
        </p:spPr>
        <p:txBody>
          <a:bodyPr vert="horz" lIns="91440" tIns="45720" rIns="91440" bIns="45720" rtlCol="0">
            <a:normAutofit fontScale="77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nl-NL" sz="5200" u="sng" dirty="0">
                <a:latin typeface="STXingkai" panose="02010800040101010101" pitchFamily="2" charset="-122"/>
                <a:ea typeface="STXingkai" panose="02010800040101010101" pitchFamily="2" charset="-122"/>
                <a:hlinkClick r:id="rId7" action="ppaction://hlinksldjump">
                  <a:extLst>
                    <a:ext uri="{A12FA001-AC4F-418D-AE19-62706E023703}">
                      <ahyp:hlinkClr xmlns:ahyp="http://schemas.microsoft.com/office/drawing/2018/hyperlinkcolor" val="tx"/>
                    </a:ext>
                  </a:extLst>
                </a:hlinkClick>
              </a:rPr>
              <a:t>Regels</a:t>
            </a:r>
            <a:endParaRPr lang="nl-NL" u="sng" dirty="0">
              <a:latin typeface="STXingkai" panose="02010800040101010101" pitchFamily="2" charset="-122"/>
              <a:ea typeface="STXingkai" panose="02010800040101010101" pitchFamily="2" charset="-122"/>
            </a:endParaRPr>
          </a:p>
        </p:txBody>
      </p:sp>
      <p:grpSp>
        <p:nvGrpSpPr>
          <p:cNvPr id="4" name="Google Shape;540;p15">
            <a:extLst>
              <a:ext uri="{FF2B5EF4-FFF2-40B4-BE49-F238E27FC236}">
                <a16:creationId xmlns:a16="http://schemas.microsoft.com/office/drawing/2014/main" id="{3D7F54C1-BF3B-231A-43F0-F40F9F84C83F}"/>
              </a:ext>
            </a:extLst>
          </p:cNvPr>
          <p:cNvGrpSpPr/>
          <p:nvPr/>
        </p:nvGrpSpPr>
        <p:grpSpPr>
          <a:xfrm flipH="1">
            <a:off x="-96408" y="-47590"/>
            <a:ext cx="2852452" cy="6909217"/>
            <a:chOff x="-1600206" y="-48"/>
            <a:chExt cx="1475149" cy="5143404"/>
          </a:xfrm>
        </p:grpSpPr>
        <p:sp>
          <p:nvSpPr>
            <p:cNvPr id="6" name="Google Shape;541;p15">
              <a:extLst>
                <a:ext uri="{FF2B5EF4-FFF2-40B4-BE49-F238E27FC236}">
                  <a16:creationId xmlns:a16="http://schemas.microsoft.com/office/drawing/2014/main" id="{17325187-27B1-B870-0960-4F4F810D46E1}"/>
                </a:ext>
              </a:extLst>
            </p:cNvPr>
            <p:cNvSpPr/>
            <p:nvPr/>
          </p:nvSpPr>
          <p:spPr>
            <a:xfrm>
              <a:off x="-400780" y="234514"/>
              <a:ext cx="139920" cy="171467"/>
            </a:xfrm>
            <a:custGeom>
              <a:avLst/>
              <a:gdLst/>
              <a:ahLst/>
              <a:cxnLst/>
              <a:rect l="l" t="t" r="r" b="b"/>
              <a:pathLst>
                <a:path w="4657" h="5707" extrusionOk="0">
                  <a:moveTo>
                    <a:pt x="1" y="0"/>
                  </a:moveTo>
                  <a:lnTo>
                    <a:pt x="1" y="5707"/>
                  </a:lnTo>
                  <a:lnTo>
                    <a:pt x="4657" y="5707"/>
                  </a:lnTo>
                  <a:lnTo>
                    <a:pt x="4657"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7" name="Google Shape;542;p15">
              <a:extLst>
                <a:ext uri="{FF2B5EF4-FFF2-40B4-BE49-F238E27FC236}">
                  <a16:creationId xmlns:a16="http://schemas.microsoft.com/office/drawing/2014/main" id="{958989D7-9A41-0175-F166-A26709DA07FF}"/>
                </a:ext>
              </a:extLst>
            </p:cNvPr>
            <p:cNvSpPr/>
            <p:nvPr/>
          </p:nvSpPr>
          <p:spPr>
            <a:xfrm>
              <a:off x="-529012" y="98049"/>
              <a:ext cx="268152" cy="307931"/>
            </a:xfrm>
            <a:custGeom>
              <a:avLst/>
              <a:gdLst/>
              <a:ahLst/>
              <a:cxnLst/>
              <a:rect l="l" t="t" r="r" b="b"/>
              <a:pathLst>
                <a:path w="8925" h="10249" extrusionOk="0">
                  <a:moveTo>
                    <a:pt x="4451" y="0"/>
                  </a:moveTo>
                  <a:cubicBezTo>
                    <a:pt x="1986" y="0"/>
                    <a:pt x="0" y="2283"/>
                    <a:pt x="0" y="5113"/>
                  </a:cubicBezTo>
                  <a:cubicBezTo>
                    <a:pt x="0" y="7943"/>
                    <a:pt x="1986" y="10249"/>
                    <a:pt x="4451" y="10249"/>
                  </a:cubicBezTo>
                  <a:cubicBezTo>
                    <a:pt x="6916" y="10249"/>
                    <a:pt x="8925" y="7943"/>
                    <a:pt x="8925" y="5113"/>
                  </a:cubicBezTo>
                  <a:cubicBezTo>
                    <a:pt x="8925" y="2283"/>
                    <a:pt x="6916" y="0"/>
                    <a:pt x="445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8" name="Google Shape;543;p15">
              <a:extLst>
                <a:ext uri="{FF2B5EF4-FFF2-40B4-BE49-F238E27FC236}">
                  <a16:creationId xmlns:a16="http://schemas.microsoft.com/office/drawing/2014/main" id="{DCC5807D-F0A1-F300-550E-1D774D1F85A3}"/>
                </a:ext>
              </a:extLst>
            </p:cNvPr>
            <p:cNvSpPr/>
            <p:nvPr/>
          </p:nvSpPr>
          <p:spPr>
            <a:xfrm>
              <a:off x="-1466476" y="234514"/>
              <a:ext cx="139920" cy="171467"/>
            </a:xfrm>
            <a:custGeom>
              <a:avLst/>
              <a:gdLst/>
              <a:ahLst/>
              <a:cxnLst/>
              <a:rect l="l" t="t" r="r" b="b"/>
              <a:pathLst>
                <a:path w="4657" h="5707" extrusionOk="0">
                  <a:moveTo>
                    <a:pt x="0" y="0"/>
                  </a:moveTo>
                  <a:lnTo>
                    <a:pt x="0" y="5707"/>
                  </a:lnTo>
                  <a:lnTo>
                    <a:pt x="4656" y="5707"/>
                  </a:lnTo>
                  <a:lnTo>
                    <a:pt x="4656"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9" name="Google Shape;544;p15">
              <a:extLst>
                <a:ext uri="{FF2B5EF4-FFF2-40B4-BE49-F238E27FC236}">
                  <a16:creationId xmlns:a16="http://schemas.microsoft.com/office/drawing/2014/main" id="{727867B9-36FD-2E3A-CBBC-A1B4450FB46A}"/>
                </a:ext>
              </a:extLst>
            </p:cNvPr>
            <p:cNvSpPr/>
            <p:nvPr/>
          </p:nvSpPr>
          <p:spPr>
            <a:xfrm>
              <a:off x="-1465815" y="98049"/>
              <a:ext cx="268182" cy="307931"/>
            </a:xfrm>
            <a:custGeom>
              <a:avLst/>
              <a:gdLst/>
              <a:ahLst/>
              <a:cxnLst/>
              <a:rect l="l" t="t" r="r" b="b"/>
              <a:pathLst>
                <a:path w="8926" h="10249" extrusionOk="0">
                  <a:moveTo>
                    <a:pt x="4452" y="0"/>
                  </a:moveTo>
                  <a:cubicBezTo>
                    <a:pt x="1987" y="0"/>
                    <a:pt x="1" y="2283"/>
                    <a:pt x="1" y="5113"/>
                  </a:cubicBezTo>
                  <a:cubicBezTo>
                    <a:pt x="1" y="7943"/>
                    <a:pt x="1987" y="10249"/>
                    <a:pt x="4452" y="10249"/>
                  </a:cubicBezTo>
                  <a:cubicBezTo>
                    <a:pt x="6940" y="10249"/>
                    <a:pt x="8926" y="7943"/>
                    <a:pt x="8926" y="5113"/>
                  </a:cubicBezTo>
                  <a:cubicBezTo>
                    <a:pt x="8926" y="2283"/>
                    <a:pt x="6940" y="0"/>
                    <a:pt x="4452"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0" name="Google Shape;545;p15">
              <a:extLst>
                <a:ext uri="{FF2B5EF4-FFF2-40B4-BE49-F238E27FC236}">
                  <a16:creationId xmlns:a16="http://schemas.microsoft.com/office/drawing/2014/main" id="{8BB53E6A-E9D8-8CB5-8FFD-947FB496D001}"/>
                </a:ext>
              </a:extLst>
            </p:cNvPr>
            <p:cNvSpPr/>
            <p:nvPr/>
          </p:nvSpPr>
          <p:spPr>
            <a:xfrm>
              <a:off x="-1196972" y="257829"/>
              <a:ext cx="665917" cy="4684616"/>
            </a:xfrm>
            <a:custGeom>
              <a:avLst/>
              <a:gdLst/>
              <a:ahLst/>
              <a:cxnLst/>
              <a:rect l="l" t="t" r="r" b="b"/>
              <a:pathLst>
                <a:path w="22164" h="155920" extrusionOk="0">
                  <a:moveTo>
                    <a:pt x="0" y="0"/>
                  </a:moveTo>
                  <a:lnTo>
                    <a:pt x="0" y="155919"/>
                  </a:lnTo>
                  <a:lnTo>
                    <a:pt x="22164" y="155919"/>
                  </a:lnTo>
                  <a:lnTo>
                    <a:pt x="22164"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1" name="Google Shape;546;p15">
              <a:extLst>
                <a:ext uri="{FF2B5EF4-FFF2-40B4-BE49-F238E27FC236}">
                  <a16:creationId xmlns:a16="http://schemas.microsoft.com/office/drawing/2014/main" id="{70B8FDE9-F2F2-90E3-0B91-43932B70578B}"/>
                </a:ext>
              </a:extLst>
            </p:cNvPr>
            <p:cNvSpPr/>
            <p:nvPr/>
          </p:nvSpPr>
          <p:spPr>
            <a:xfrm>
              <a:off x="-1168850" y="674763"/>
              <a:ext cx="600089" cy="3810247"/>
            </a:xfrm>
            <a:custGeom>
              <a:avLst/>
              <a:gdLst/>
              <a:ahLst/>
              <a:cxnLst/>
              <a:rect l="l" t="t" r="r" b="b"/>
              <a:pathLst>
                <a:path w="19973" h="126818" extrusionOk="0">
                  <a:moveTo>
                    <a:pt x="0" y="1"/>
                  </a:moveTo>
                  <a:lnTo>
                    <a:pt x="0" y="126818"/>
                  </a:lnTo>
                  <a:lnTo>
                    <a:pt x="19972" y="126818"/>
                  </a:lnTo>
                  <a:lnTo>
                    <a:pt x="19972" y="1"/>
                  </a:ln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2" name="Google Shape;547;p15">
              <a:extLst>
                <a:ext uri="{FF2B5EF4-FFF2-40B4-BE49-F238E27FC236}">
                  <a16:creationId xmlns:a16="http://schemas.microsoft.com/office/drawing/2014/main" id="{729BD90D-9CDF-E537-836D-C6A3F3EB25A3}"/>
                </a:ext>
              </a:extLst>
            </p:cNvPr>
            <p:cNvSpPr/>
            <p:nvPr/>
          </p:nvSpPr>
          <p:spPr>
            <a:xfrm>
              <a:off x="-701140" y="706310"/>
              <a:ext cx="63094" cy="3799971"/>
            </a:xfrm>
            <a:custGeom>
              <a:avLst/>
              <a:gdLst/>
              <a:ahLst/>
              <a:cxnLst/>
              <a:rect l="l" t="t" r="r" b="b"/>
              <a:pathLst>
                <a:path w="2100" h="126476" extrusionOk="0">
                  <a:moveTo>
                    <a:pt x="0" y="1"/>
                  </a:moveTo>
                  <a:lnTo>
                    <a:pt x="0" y="126475"/>
                  </a:lnTo>
                  <a:lnTo>
                    <a:pt x="2100" y="126475"/>
                  </a:lnTo>
                  <a:lnTo>
                    <a:pt x="2100"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3" name="Google Shape;548;p15">
              <a:extLst>
                <a:ext uri="{FF2B5EF4-FFF2-40B4-BE49-F238E27FC236}">
                  <a16:creationId xmlns:a16="http://schemas.microsoft.com/office/drawing/2014/main" id="{756AA2FA-76EF-3EF2-B022-F755E919C6FE}"/>
                </a:ext>
              </a:extLst>
            </p:cNvPr>
            <p:cNvSpPr/>
            <p:nvPr/>
          </p:nvSpPr>
          <p:spPr>
            <a:xfrm>
              <a:off x="-833518" y="706310"/>
              <a:ext cx="62434" cy="3799971"/>
            </a:xfrm>
            <a:custGeom>
              <a:avLst/>
              <a:gdLst/>
              <a:ahLst/>
              <a:cxnLst/>
              <a:rect l="l" t="t" r="r" b="b"/>
              <a:pathLst>
                <a:path w="2078" h="126476" extrusionOk="0">
                  <a:moveTo>
                    <a:pt x="1" y="1"/>
                  </a:moveTo>
                  <a:lnTo>
                    <a:pt x="1" y="126475"/>
                  </a:lnTo>
                  <a:lnTo>
                    <a:pt x="2078" y="126475"/>
                  </a:lnTo>
                  <a:lnTo>
                    <a:pt x="2078"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4" name="Google Shape;549;p15">
              <a:extLst>
                <a:ext uri="{FF2B5EF4-FFF2-40B4-BE49-F238E27FC236}">
                  <a16:creationId xmlns:a16="http://schemas.microsoft.com/office/drawing/2014/main" id="{03CD54F8-6B33-CF9E-CFFC-9C56EAA6195E}"/>
                </a:ext>
              </a:extLst>
            </p:cNvPr>
            <p:cNvSpPr/>
            <p:nvPr/>
          </p:nvSpPr>
          <p:spPr>
            <a:xfrm>
              <a:off x="-966557" y="706310"/>
              <a:ext cx="62434" cy="3799971"/>
            </a:xfrm>
            <a:custGeom>
              <a:avLst/>
              <a:gdLst/>
              <a:ahLst/>
              <a:cxnLst/>
              <a:rect l="l" t="t" r="r" b="b"/>
              <a:pathLst>
                <a:path w="2078" h="126476" extrusionOk="0">
                  <a:moveTo>
                    <a:pt x="1" y="1"/>
                  </a:moveTo>
                  <a:lnTo>
                    <a:pt x="1" y="126475"/>
                  </a:lnTo>
                  <a:lnTo>
                    <a:pt x="2078" y="126475"/>
                  </a:lnTo>
                  <a:lnTo>
                    <a:pt x="2078"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5" name="Google Shape;550;p15">
              <a:extLst>
                <a:ext uri="{FF2B5EF4-FFF2-40B4-BE49-F238E27FC236}">
                  <a16:creationId xmlns:a16="http://schemas.microsoft.com/office/drawing/2014/main" id="{B8864B9A-F5A1-89C9-7A1F-BE24BBCCB9DE}"/>
                </a:ext>
              </a:extLst>
            </p:cNvPr>
            <p:cNvSpPr/>
            <p:nvPr/>
          </p:nvSpPr>
          <p:spPr>
            <a:xfrm>
              <a:off x="-1099596" y="706310"/>
              <a:ext cx="63125" cy="3799971"/>
            </a:xfrm>
            <a:custGeom>
              <a:avLst/>
              <a:gdLst/>
              <a:ahLst/>
              <a:cxnLst/>
              <a:rect l="l" t="t" r="r" b="b"/>
              <a:pathLst>
                <a:path w="2101" h="126476" extrusionOk="0">
                  <a:moveTo>
                    <a:pt x="1" y="1"/>
                  </a:moveTo>
                  <a:lnTo>
                    <a:pt x="1" y="126475"/>
                  </a:lnTo>
                  <a:lnTo>
                    <a:pt x="2101" y="126475"/>
                  </a:lnTo>
                  <a:lnTo>
                    <a:pt x="2101"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6" name="Google Shape;551;p15">
              <a:extLst>
                <a:ext uri="{FF2B5EF4-FFF2-40B4-BE49-F238E27FC236}">
                  <a16:creationId xmlns:a16="http://schemas.microsoft.com/office/drawing/2014/main" id="{DFFCD32F-3CDA-1462-D326-ECAAFEDB85E1}"/>
                </a:ext>
              </a:extLst>
            </p:cNvPr>
            <p:cNvSpPr/>
            <p:nvPr/>
          </p:nvSpPr>
          <p:spPr>
            <a:xfrm>
              <a:off x="-1196972" y="257829"/>
              <a:ext cx="665917" cy="4684616"/>
            </a:xfrm>
            <a:custGeom>
              <a:avLst/>
              <a:gdLst/>
              <a:ahLst/>
              <a:cxnLst/>
              <a:rect l="l" t="t" r="r" b="b"/>
              <a:pathLst>
                <a:path w="22164" h="155920" extrusionOk="0">
                  <a:moveTo>
                    <a:pt x="0" y="0"/>
                  </a:moveTo>
                  <a:lnTo>
                    <a:pt x="0" y="155919"/>
                  </a:lnTo>
                  <a:lnTo>
                    <a:pt x="22164" y="155919"/>
                  </a:lnTo>
                  <a:lnTo>
                    <a:pt x="22164" y="109128"/>
                  </a:lnTo>
                  <a:cubicBezTo>
                    <a:pt x="20132" y="123964"/>
                    <a:pt x="16572" y="133779"/>
                    <a:pt x="12531" y="133802"/>
                  </a:cubicBezTo>
                  <a:cubicBezTo>
                    <a:pt x="6209" y="133802"/>
                    <a:pt x="1073" y="109881"/>
                    <a:pt x="1073" y="80391"/>
                  </a:cubicBezTo>
                  <a:cubicBezTo>
                    <a:pt x="1073" y="50900"/>
                    <a:pt x="6209" y="27002"/>
                    <a:pt x="12531" y="27002"/>
                  </a:cubicBezTo>
                  <a:cubicBezTo>
                    <a:pt x="16572" y="27002"/>
                    <a:pt x="20132" y="36840"/>
                    <a:pt x="22164" y="51654"/>
                  </a:cubicBezTo>
                  <a:lnTo>
                    <a:pt x="22164"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7" name="Google Shape;552;p15">
              <a:extLst>
                <a:ext uri="{FF2B5EF4-FFF2-40B4-BE49-F238E27FC236}">
                  <a16:creationId xmlns:a16="http://schemas.microsoft.com/office/drawing/2014/main" id="{BFE8CC86-B3DC-8004-A1B4-686DF4D60987}"/>
                </a:ext>
              </a:extLst>
            </p:cNvPr>
            <p:cNvSpPr/>
            <p:nvPr/>
          </p:nvSpPr>
          <p:spPr>
            <a:xfrm>
              <a:off x="-1600206" y="-48"/>
              <a:ext cx="1475149" cy="582963"/>
            </a:xfrm>
            <a:custGeom>
              <a:avLst/>
              <a:gdLst/>
              <a:ahLst/>
              <a:cxnLst/>
              <a:rect l="l" t="t" r="r" b="b"/>
              <a:pathLst>
                <a:path w="49098" h="19403" extrusionOk="0">
                  <a:moveTo>
                    <a:pt x="7731" y="0"/>
                  </a:moveTo>
                  <a:cubicBezTo>
                    <a:pt x="6982" y="0"/>
                    <a:pt x="841" y="221"/>
                    <a:pt x="91" y="7442"/>
                  </a:cubicBezTo>
                  <a:cubicBezTo>
                    <a:pt x="46" y="7739"/>
                    <a:pt x="0" y="8035"/>
                    <a:pt x="0" y="8378"/>
                  </a:cubicBezTo>
                  <a:cubicBezTo>
                    <a:pt x="0" y="8446"/>
                    <a:pt x="23" y="8515"/>
                    <a:pt x="23" y="8583"/>
                  </a:cubicBezTo>
                  <a:cubicBezTo>
                    <a:pt x="23" y="8720"/>
                    <a:pt x="0" y="8834"/>
                    <a:pt x="0" y="8948"/>
                  </a:cubicBezTo>
                  <a:lnTo>
                    <a:pt x="46" y="8948"/>
                  </a:lnTo>
                  <a:cubicBezTo>
                    <a:pt x="320" y="11528"/>
                    <a:pt x="2191" y="13514"/>
                    <a:pt x="4497" y="13514"/>
                  </a:cubicBezTo>
                  <a:cubicBezTo>
                    <a:pt x="6802" y="13514"/>
                    <a:pt x="8674" y="11528"/>
                    <a:pt x="8948" y="8948"/>
                  </a:cubicBezTo>
                  <a:lnTo>
                    <a:pt x="8970" y="8948"/>
                  </a:lnTo>
                  <a:cubicBezTo>
                    <a:pt x="9153" y="8469"/>
                    <a:pt x="8788" y="6986"/>
                    <a:pt x="9130" y="6324"/>
                  </a:cubicBezTo>
                  <a:cubicBezTo>
                    <a:pt x="9296" y="6008"/>
                    <a:pt x="9739" y="5645"/>
                    <a:pt x="10345" y="5645"/>
                  </a:cubicBezTo>
                  <a:cubicBezTo>
                    <a:pt x="10574" y="5645"/>
                    <a:pt x="10825" y="5697"/>
                    <a:pt x="11093" y="5821"/>
                  </a:cubicBezTo>
                  <a:cubicBezTo>
                    <a:pt x="12075" y="6278"/>
                    <a:pt x="12029" y="19402"/>
                    <a:pt x="12029" y="19402"/>
                  </a:cubicBezTo>
                  <a:lnTo>
                    <a:pt x="37068" y="19402"/>
                  </a:lnTo>
                  <a:cubicBezTo>
                    <a:pt x="37068" y="19402"/>
                    <a:pt x="37023" y="6278"/>
                    <a:pt x="38004" y="5821"/>
                  </a:cubicBezTo>
                  <a:cubicBezTo>
                    <a:pt x="38273" y="5697"/>
                    <a:pt x="38526" y="5645"/>
                    <a:pt x="38756" y="5645"/>
                  </a:cubicBezTo>
                  <a:cubicBezTo>
                    <a:pt x="39367" y="5645"/>
                    <a:pt x="39818" y="6008"/>
                    <a:pt x="39967" y="6324"/>
                  </a:cubicBezTo>
                  <a:cubicBezTo>
                    <a:pt x="40310" y="7008"/>
                    <a:pt x="39967" y="8469"/>
                    <a:pt x="40150" y="8948"/>
                  </a:cubicBezTo>
                  <a:lnTo>
                    <a:pt x="40173" y="8948"/>
                  </a:lnTo>
                  <a:cubicBezTo>
                    <a:pt x="40424" y="11528"/>
                    <a:pt x="42295" y="13514"/>
                    <a:pt x="44601" y="13514"/>
                  </a:cubicBezTo>
                  <a:cubicBezTo>
                    <a:pt x="46906" y="13514"/>
                    <a:pt x="48801" y="11528"/>
                    <a:pt x="49052" y="8948"/>
                  </a:cubicBezTo>
                  <a:lnTo>
                    <a:pt x="49097" y="8948"/>
                  </a:lnTo>
                  <a:cubicBezTo>
                    <a:pt x="49097" y="8834"/>
                    <a:pt x="49075" y="8720"/>
                    <a:pt x="49075" y="8583"/>
                  </a:cubicBezTo>
                  <a:cubicBezTo>
                    <a:pt x="49075" y="8515"/>
                    <a:pt x="49097" y="8446"/>
                    <a:pt x="49097" y="8378"/>
                  </a:cubicBezTo>
                  <a:cubicBezTo>
                    <a:pt x="49097" y="8058"/>
                    <a:pt x="49075" y="7739"/>
                    <a:pt x="49006" y="7442"/>
                  </a:cubicBezTo>
                  <a:cubicBezTo>
                    <a:pt x="48256" y="221"/>
                    <a:pt x="42116" y="0"/>
                    <a:pt x="41366" y="0"/>
                  </a:cubicBezTo>
                  <a:cubicBezTo>
                    <a:pt x="41317" y="0"/>
                    <a:pt x="41291" y="1"/>
                    <a:pt x="41291" y="1"/>
                  </a:cubicBezTo>
                  <a:lnTo>
                    <a:pt x="7806" y="1"/>
                  </a:lnTo>
                  <a:cubicBezTo>
                    <a:pt x="7806" y="1"/>
                    <a:pt x="7780" y="0"/>
                    <a:pt x="7731"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8" name="Google Shape;553;p15">
              <a:extLst>
                <a:ext uri="{FF2B5EF4-FFF2-40B4-BE49-F238E27FC236}">
                  <a16:creationId xmlns:a16="http://schemas.microsoft.com/office/drawing/2014/main" id="{4E3674C3-730F-A2B2-3724-CFA2E82D75BC}"/>
                </a:ext>
              </a:extLst>
            </p:cNvPr>
            <p:cNvSpPr/>
            <p:nvPr/>
          </p:nvSpPr>
          <p:spPr>
            <a:xfrm>
              <a:off x="-584565" y="4569346"/>
              <a:ext cx="79589" cy="199589"/>
            </a:xfrm>
            <a:custGeom>
              <a:avLst/>
              <a:gdLst/>
              <a:ahLst/>
              <a:cxnLst/>
              <a:rect l="l" t="t" r="r" b="b"/>
              <a:pathLst>
                <a:path w="2649" h="6643" extrusionOk="0">
                  <a:moveTo>
                    <a:pt x="0" y="0"/>
                  </a:moveTo>
                  <a:cubicBezTo>
                    <a:pt x="23" y="3744"/>
                    <a:pt x="297" y="6642"/>
                    <a:pt x="1324" y="6642"/>
                  </a:cubicBezTo>
                  <a:cubicBezTo>
                    <a:pt x="2351" y="6642"/>
                    <a:pt x="2625"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9" name="Google Shape;554;p15">
              <a:extLst>
                <a:ext uri="{FF2B5EF4-FFF2-40B4-BE49-F238E27FC236}">
                  <a16:creationId xmlns:a16="http://schemas.microsoft.com/office/drawing/2014/main" id="{7535D778-BAFF-566A-E89C-540CF9DE2480}"/>
                </a:ext>
              </a:extLst>
            </p:cNvPr>
            <p:cNvSpPr/>
            <p:nvPr/>
          </p:nvSpPr>
          <p:spPr>
            <a:xfrm>
              <a:off x="-711445" y="4569346"/>
              <a:ext cx="79589" cy="199589"/>
            </a:xfrm>
            <a:custGeom>
              <a:avLst/>
              <a:gdLst/>
              <a:ahLst/>
              <a:cxnLst/>
              <a:rect l="l" t="t" r="r" b="b"/>
              <a:pathLst>
                <a:path w="2649" h="6643" extrusionOk="0">
                  <a:moveTo>
                    <a:pt x="1" y="0"/>
                  </a:moveTo>
                  <a:cubicBezTo>
                    <a:pt x="24" y="3744"/>
                    <a:pt x="297" y="6642"/>
                    <a:pt x="1325" y="6642"/>
                  </a:cubicBezTo>
                  <a:cubicBezTo>
                    <a:pt x="2352" y="6642"/>
                    <a:pt x="2603"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0" name="Google Shape;555;p15">
              <a:extLst>
                <a:ext uri="{FF2B5EF4-FFF2-40B4-BE49-F238E27FC236}">
                  <a16:creationId xmlns:a16="http://schemas.microsoft.com/office/drawing/2014/main" id="{D88C39BF-32C6-E3D5-7C39-16CECEDF1631}"/>
                </a:ext>
              </a:extLst>
            </p:cNvPr>
            <p:cNvSpPr/>
            <p:nvPr/>
          </p:nvSpPr>
          <p:spPr>
            <a:xfrm>
              <a:off x="-838986" y="4569346"/>
              <a:ext cx="80250" cy="199589"/>
            </a:xfrm>
            <a:custGeom>
              <a:avLst/>
              <a:gdLst/>
              <a:ahLst/>
              <a:cxnLst/>
              <a:rect l="l" t="t" r="r" b="b"/>
              <a:pathLst>
                <a:path w="2671" h="6643" extrusionOk="0">
                  <a:moveTo>
                    <a:pt x="0"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1" name="Google Shape;556;p15">
              <a:extLst>
                <a:ext uri="{FF2B5EF4-FFF2-40B4-BE49-F238E27FC236}">
                  <a16:creationId xmlns:a16="http://schemas.microsoft.com/office/drawing/2014/main" id="{FCC74C0E-D888-0239-D135-D4CDBA4C17D9}"/>
                </a:ext>
              </a:extLst>
            </p:cNvPr>
            <p:cNvSpPr/>
            <p:nvPr/>
          </p:nvSpPr>
          <p:spPr>
            <a:xfrm>
              <a:off x="-965866" y="4569346"/>
              <a:ext cx="80280" cy="199589"/>
            </a:xfrm>
            <a:custGeom>
              <a:avLst/>
              <a:gdLst/>
              <a:ahLst/>
              <a:cxnLst/>
              <a:rect l="l" t="t" r="r" b="b"/>
              <a:pathLst>
                <a:path w="2672" h="6643" extrusionOk="0">
                  <a:moveTo>
                    <a:pt x="1"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2" name="Google Shape;557;p15">
              <a:extLst>
                <a:ext uri="{FF2B5EF4-FFF2-40B4-BE49-F238E27FC236}">
                  <a16:creationId xmlns:a16="http://schemas.microsoft.com/office/drawing/2014/main" id="{E23997E0-CB1E-999E-4CFA-14EDCBE07C60}"/>
                </a:ext>
              </a:extLst>
            </p:cNvPr>
            <p:cNvSpPr/>
            <p:nvPr/>
          </p:nvSpPr>
          <p:spPr>
            <a:xfrm>
              <a:off x="-1092055" y="4569346"/>
              <a:ext cx="79589" cy="199589"/>
            </a:xfrm>
            <a:custGeom>
              <a:avLst/>
              <a:gdLst/>
              <a:ahLst/>
              <a:cxnLst/>
              <a:rect l="l" t="t" r="r" b="b"/>
              <a:pathLst>
                <a:path w="2649" h="6643" extrusionOk="0">
                  <a:moveTo>
                    <a:pt x="1" y="0"/>
                  </a:moveTo>
                  <a:cubicBezTo>
                    <a:pt x="23" y="3744"/>
                    <a:pt x="297" y="6642"/>
                    <a:pt x="1325" y="6642"/>
                  </a:cubicBezTo>
                  <a:cubicBezTo>
                    <a:pt x="2352" y="6642"/>
                    <a:pt x="2603"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3" name="Google Shape;558;p15">
              <a:extLst>
                <a:ext uri="{FF2B5EF4-FFF2-40B4-BE49-F238E27FC236}">
                  <a16:creationId xmlns:a16="http://schemas.microsoft.com/office/drawing/2014/main" id="{555BBC8F-50B4-A507-82FB-14C669E98574}"/>
                </a:ext>
              </a:extLst>
            </p:cNvPr>
            <p:cNvSpPr/>
            <p:nvPr/>
          </p:nvSpPr>
          <p:spPr>
            <a:xfrm>
              <a:off x="-1219596" y="4569346"/>
              <a:ext cx="80250" cy="199589"/>
            </a:xfrm>
            <a:custGeom>
              <a:avLst/>
              <a:gdLst/>
              <a:ahLst/>
              <a:cxnLst/>
              <a:rect l="l" t="t" r="r" b="b"/>
              <a:pathLst>
                <a:path w="2671" h="6643" extrusionOk="0">
                  <a:moveTo>
                    <a:pt x="0"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4" name="Google Shape;559;p15">
              <a:extLst>
                <a:ext uri="{FF2B5EF4-FFF2-40B4-BE49-F238E27FC236}">
                  <a16:creationId xmlns:a16="http://schemas.microsoft.com/office/drawing/2014/main" id="{25D3CE3F-DDBD-F8CA-9387-D415ACC65E83}"/>
                </a:ext>
              </a:extLst>
            </p:cNvPr>
            <p:cNvSpPr/>
            <p:nvPr/>
          </p:nvSpPr>
          <p:spPr>
            <a:xfrm>
              <a:off x="-369924" y="125480"/>
              <a:ext cx="219479" cy="251687"/>
            </a:xfrm>
            <a:custGeom>
              <a:avLst/>
              <a:gdLst/>
              <a:ahLst/>
              <a:cxnLst/>
              <a:rect l="l" t="t" r="r" b="b"/>
              <a:pathLst>
                <a:path w="7305" h="8377" extrusionOk="0">
                  <a:moveTo>
                    <a:pt x="3653" y="0"/>
                  </a:moveTo>
                  <a:cubicBezTo>
                    <a:pt x="1644" y="0"/>
                    <a:pt x="1" y="1872"/>
                    <a:pt x="1" y="4177"/>
                  </a:cubicBezTo>
                  <a:cubicBezTo>
                    <a:pt x="1" y="6505"/>
                    <a:pt x="1644" y="8377"/>
                    <a:pt x="3653" y="8377"/>
                  </a:cubicBezTo>
                  <a:cubicBezTo>
                    <a:pt x="5661" y="8377"/>
                    <a:pt x="7305" y="6505"/>
                    <a:pt x="7305" y="4177"/>
                  </a:cubicBezTo>
                  <a:cubicBezTo>
                    <a:pt x="7305" y="1872"/>
                    <a:pt x="5661" y="0"/>
                    <a:pt x="3653"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5" name="Google Shape;560;p15">
              <a:extLst>
                <a:ext uri="{FF2B5EF4-FFF2-40B4-BE49-F238E27FC236}">
                  <a16:creationId xmlns:a16="http://schemas.microsoft.com/office/drawing/2014/main" id="{042B8CEE-FC23-A89E-3CFE-3ABB3BF744A5}"/>
                </a:ext>
              </a:extLst>
            </p:cNvPr>
            <p:cNvSpPr/>
            <p:nvPr/>
          </p:nvSpPr>
          <p:spPr>
            <a:xfrm>
              <a:off x="-312988" y="190618"/>
              <a:ext cx="105638" cy="121412"/>
            </a:xfrm>
            <a:custGeom>
              <a:avLst/>
              <a:gdLst/>
              <a:ahLst/>
              <a:cxnLst/>
              <a:rect l="l" t="t" r="r" b="b"/>
              <a:pathLst>
                <a:path w="3516" h="4041" extrusionOk="0">
                  <a:moveTo>
                    <a:pt x="1758" y="0"/>
                  </a:moveTo>
                  <a:cubicBezTo>
                    <a:pt x="799" y="0"/>
                    <a:pt x="0" y="913"/>
                    <a:pt x="0" y="2032"/>
                  </a:cubicBezTo>
                  <a:cubicBezTo>
                    <a:pt x="0" y="3127"/>
                    <a:pt x="799" y="4040"/>
                    <a:pt x="1758" y="4040"/>
                  </a:cubicBezTo>
                  <a:cubicBezTo>
                    <a:pt x="2739" y="4040"/>
                    <a:pt x="3515" y="3127"/>
                    <a:pt x="3515" y="2032"/>
                  </a:cubicBezTo>
                  <a:cubicBezTo>
                    <a:pt x="3515" y="913"/>
                    <a:pt x="2739" y="0"/>
                    <a:pt x="1758"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6" name="Google Shape;561;p15">
              <a:extLst>
                <a:ext uri="{FF2B5EF4-FFF2-40B4-BE49-F238E27FC236}">
                  <a16:creationId xmlns:a16="http://schemas.microsoft.com/office/drawing/2014/main" id="{884C907F-F4C7-20E4-5C6B-412F909E6906}"/>
                </a:ext>
              </a:extLst>
            </p:cNvPr>
            <p:cNvSpPr/>
            <p:nvPr/>
          </p:nvSpPr>
          <p:spPr>
            <a:xfrm>
              <a:off x="-1570041" y="125480"/>
              <a:ext cx="218788" cy="251687"/>
            </a:xfrm>
            <a:custGeom>
              <a:avLst/>
              <a:gdLst/>
              <a:ahLst/>
              <a:cxnLst/>
              <a:rect l="l" t="t" r="r" b="b"/>
              <a:pathLst>
                <a:path w="7282" h="8377" extrusionOk="0">
                  <a:moveTo>
                    <a:pt x="3630" y="0"/>
                  </a:moveTo>
                  <a:cubicBezTo>
                    <a:pt x="1621" y="0"/>
                    <a:pt x="0" y="1872"/>
                    <a:pt x="0" y="4177"/>
                  </a:cubicBezTo>
                  <a:cubicBezTo>
                    <a:pt x="0" y="6505"/>
                    <a:pt x="1621" y="8377"/>
                    <a:pt x="3630" y="8377"/>
                  </a:cubicBezTo>
                  <a:cubicBezTo>
                    <a:pt x="5661" y="8377"/>
                    <a:pt x="7282" y="6505"/>
                    <a:pt x="7282" y="4177"/>
                  </a:cubicBezTo>
                  <a:cubicBezTo>
                    <a:pt x="7282" y="1872"/>
                    <a:pt x="5661" y="0"/>
                    <a:pt x="3630"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7" name="Google Shape;562;p15">
              <a:extLst>
                <a:ext uri="{FF2B5EF4-FFF2-40B4-BE49-F238E27FC236}">
                  <a16:creationId xmlns:a16="http://schemas.microsoft.com/office/drawing/2014/main" id="{52F00ADB-DB97-2ABF-FD80-3840E93F6183}"/>
                </a:ext>
              </a:extLst>
            </p:cNvPr>
            <p:cNvSpPr/>
            <p:nvPr/>
          </p:nvSpPr>
          <p:spPr>
            <a:xfrm>
              <a:off x="-1162000" y="388134"/>
              <a:ext cx="67241" cy="158427"/>
            </a:xfrm>
            <a:custGeom>
              <a:avLst/>
              <a:gdLst/>
              <a:ahLst/>
              <a:cxnLst/>
              <a:rect l="l" t="t" r="r" b="b"/>
              <a:pathLst>
                <a:path w="2238" h="5273" extrusionOk="0">
                  <a:moveTo>
                    <a:pt x="1119" y="0"/>
                  </a:moveTo>
                  <a:cubicBezTo>
                    <a:pt x="252" y="0"/>
                    <a:pt x="23" y="2283"/>
                    <a:pt x="0" y="5273"/>
                  </a:cubicBezTo>
                  <a:lnTo>
                    <a:pt x="2237" y="5273"/>
                  </a:lnTo>
                  <a:cubicBezTo>
                    <a:pt x="2192"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8" name="Google Shape;563;p15">
              <a:extLst>
                <a:ext uri="{FF2B5EF4-FFF2-40B4-BE49-F238E27FC236}">
                  <a16:creationId xmlns:a16="http://schemas.microsoft.com/office/drawing/2014/main" id="{A8B1091B-F517-4443-DA9D-31B06418D1C7}"/>
                </a:ext>
              </a:extLst>
            </p:cNvPr>
            <p:cNvSpPr/>
            <p:nvPr/>
          </p:nvSpPr>
          <p:spPr>
            <a:xfrm>
              <a:off x="-1055701" y="388134"/>
              <a:ext cx="67241" cy="158427"/>
            </a:xfrm>
            <a:custGeom>
              <a:avLst/>
              <a:gdLst/>
              <a:ahLst/>
              <a:cxnLst/>
              <a:rect l="l" t="t" r="r" b="b"/>
              <a:pathLst>
                <a:path w="2238" h="5273" extrusionOk="0">
                  <a:moveTo>
                    <a:pt x="1119" y="0"/>
                  </a:moveTo>
                  <a:cubicBezTo>
                    <a:pt x="251" y="0"/>
                    <a:pt x="46" y="2283"/>
                    <a:pt x="0" y="5273"/>
                  </a:cubicBezTo>
                  <a:lnTo>
                    <a:pt x="2237" y="5273"/>
                  </a:lnTo>
                  <a:cubicBezTo>
                    <a:pt x="2214"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9" name="Google Shape;564;p15">
              <a:extLst>
                <a:ext uri="{FF2B5EF4-FFF2-40B4-BE49-F238E27FC236}">
                  <a16:creationId xmlns:a16="http://schemas.microsoft.com/office/drawing/2014/main" id="{D4518A8E-4F7E-A1F2-FB6F-B9F3680F9CE8}"/>
                </a:ext>
              </a:extLst>
            </p:cNvPr>
            <p:cNvSpPr/>
            <p:nvPr/>
          </p:nvSpPr>
          <p:spPr>
            <a:xfrm>
              <a:off x="-948710" y="388134"/>
              <a:ext cx="67211" cy="158427"/>
            </a:xfrm>
            <a:custGeom>
              <a:avLst/>
              <a:gdLst/>
              <a:ahLst/>
              <a:cxnLst/>
              <a:rect l="l" t="t" r="r" b="b"/>
              <a:pathLst>
                <a:path w="2237" h="5273" extrusionOk="0">
                  <a:moveTo>
                    <a:pt x="1119" y="0"/>
                  </a:moveTo>
                  <a:cubicBezTo>
                    <a:pt x="251" y="0"/>
                    <a:pt x="23" y="2283"/>
                    <a:pt x="0" y="5273"/>
                  </a:cubicBezTo>
                  <a:lnTo>
                    <a:pt x="2237" y="5273"/>
                  </a:lnTo>
                  <a:cubicBezTo>
                    <a:pt x="2191" y="2283"/>
                    <a:pt x="1963"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0" name="Google Shape;565;p15">
              <a:extLst>
                <a:ext uri="{FF2B5EF4-FFF2-40B4-BE49-F238E27FC236}">
                  <a16:creationId xmlns:a16="http://schemas.microsoft.com/office/drawing/2014/main" id="{751E3317-8CDC-D316-3DC2-5AEB95564005}"/>
                </a:ext>
              </a:extLst>
            </p:cNvPr>
            <p:cNvSpPr/>
            <p:nvPr/>
          </p:nvSpPr>
          <p:spPr>
            <a:xfrm>
              <a:off x="-842411" y="388134"/>
              <a:ext cx="67211" cy="158427"/>
            </a:xfrm>
            <a:custGeom>
              <a:avLst/>
              <a:gdLst/>
              <a:ahLst/>
              <a:cxnLst/>
              <a:rect l="l" t="t" r="r" b="b"/>
              <a:pathLst>
                <a:path w="2237" h="5273" extrusionOk="0">
                  <a:moveTo>
                    <a:pt x="1119" y="0"/>
                  </a:moveTo>
                  <a:cubicBezTo>
                    <a:pt x="251" y="0"/>
                    <a:pt x="46" y="2283"/>
                    <a:pt x="0" y="5273"/>
                  </a:cubicBezTo>
                  <a:lnTo>
                    <a:pt x="2237" y="5273"/>
                  </a:lnTo>
                  <a:cubicBezTo>
                    <a:pt x="2214"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1" name="Google Shape;566;p15">
              <a:extLst>
                <a:ext uri="{FF2B5EF4-FFF2-40B4-BE49-F238E27FC236}">
                  <a16:creationId xmlns:a16="http://schemas.microsoft.com/office/drawing/2014/main" id="{AF7F42FA-0E80-DD6D-7AC3-37BEA8C93FFC}"/>
                </a:ext>
              </a:extLst>
            </p:cNvPr>
            <p:cNvSpPr/>
            <p:nvPr/>
          </p:nvSpPr>
          <p:spPr>
            <a:xfrm>
              <a:off x="-735451" y="388134"/>
              <a:ext cx="67241" cy="158427"/>
            </a:xfrm>
            <a:custGeom>
              <a:avLst/>
              <a:gdLst/>
              <a:ahLst/>
              <a:cxnLst/>
              <a:rect l="l" t="t" r="r" b="b"/>
              <a:pathLst>
                <a:path w="2238" h="5273" extrusionOk="0">
                  <a:moveTo>
                    <a:pt x="1119" y="0"/>
                  </a:moveTo>
                  <a:cubicBezTo>
                    <a:pt x="252" y="0"/>
                    <a:pt x="24" y="2283"/>
                    <a:pt x="1" y="5273"/>
                  </a:cubicBezTo>
                  <a:lnTo>
                    <a:pt x="2238" y="5273"/>
                  </a:lnTo>
                  <a:cubicBezTo>
                    <a:pt x="2192" y="2283"/>
                    <a:pt x="1964"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2" name="Google Shape;567;p15">
              <a:extLst>
                <a:ext uri="{FF2B5EF4-FFF2-40B4-BE49-F238E27FC236}">
                  <a16:creationId xmlns:a16="http://schemas.microsoft.com/office/drawing/2014/main" id="{ACCC51F9-886E-14A8-5D5E-ACBC6188C898}"/>
                </a:ext>
              </a:extLst>
            </p:cNvPr>
            <p:cNvSpPr/>
            <p:nvPr/>
          </p:nvSpPr>
          <p:spPr>
            <a:xfrm>
              <a:off x="-629152" y="388134"/>
              <a:ext cx="67241" cy="158427"/>
            </a:xfrm>
            <a:custGeom>
              <a:avLst/>
              <a:gdLst/>
              <a:ahLst/>
              <a:cxnLst/>
              <a:rect l="l" t="t" r="r" b="b"/>
              <a:pathLst>
                <a:path w="2238" h="5273" extrusionOk="0">
                  <a:moveTo>
                    <a:pt x="1119" y="0"/>
                  </a:moveTo>
                  <a:cubicBezTo>
                    <a:pt x="252" y="0"/>
                    <a:pt x="46" y="2283"/>
                    <a:pt x="1" y="5273"/>
                  </a:cubicBezTo>
                  <a:lnTo>
                    <a:pt x="2238" y="5273"/>
                  </a:lnTo>
                  <a:cubicBezTo>
                    <a:pt x="2215" y="2283"/>
                    <a:pt x="1987"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3" name="Google Shape;568;p15">
              <a:extLst>
                <a:ext uri="{FF2B5EF4-FFF2-40B4-BE49-F238E27FC236}">
                  <a16:creationId xmlns:a16="http://schemas.microsoft.com/office/drawing/2014/main" id="{3E0A5114-622D-96BA-0350-706DA52A6DC6}"/>
                </a:ext>
              </a:extLst>
            </p:cNvPr>
            <p:cNvSpPr/>
            <p:nvPr/>
          </p:nvSpPr>
          <p:spPr>
            <a:xfrm>
              <a:off x="-1514368" y="192566"/>
              <a:ext cx="105638" cy="121412"/>
            </a:xfrm>
            <a:custGeom>
              <a:avLst/>
              <a:gdLst/>
              <a:ahLst/>
              <a:cxnLst/>
              <a:rect l="l" t="t" r="r" b="b"/>
              <a:pathLst>
                <a:path w="3516" h="4041" extrusionOk="0">
                  <a:moveTo>
                    <a:pt x="1758" y="0"/>
                  </a:moveTo>
                  <a:cubicBezTo>
                    <a:pt x="799" y="0"/>
                    <a:pt x="0" y="913"/>
                    <a:pt x="0" y="2032"/>
                  </a:cubicBezTo>
                  <a:cubicBezTo>
                    <a:pt x="0" y="3127"/>
                    <a:pt x="799" y="4040"/>
                    <a:pt x="1758" y="4040"/>
                  </a:cubicBezTo>
                  <a:cubicBezTo>
                    <a:pt x="2739" y="4040"/>
                    <a:pt x="3515" y="3127"/>
                    <a:pt x="3515" y="2032"/>
                  </a:cubicBezTo>
                  <a:cubicBezTo>
                    <a:pt x="3515" y="913"/>
                    <a:pt x="2739" y="0"/>
                    <a:pt x="1758"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4" name="Google Shape;569;p15">
              <a:extLst>
                <a:ext uri="{FF2B5EF4-FFF2-40B4-BE49-F238E27FC236}">
                  <a16:creationId xmlns:a16="http://schemas.microsoft.com/office/drawing/2014/main" id="{BCDD673F-F85D-8CFA-8211-5679DDF05E7B}"/>
                </a:ext>
              </a:extLst>
            </p:cNvPr>
            <p:cNvSpPr/>
            <p:nvPr/>
          </p:nvSpPr>
          <p:spPr>
            <a:xfrm>
              <a:off x="-1395840" y="4550809"/>
              <a:ext cx="1063683" cy="592547"/>
            </a:xfrm>
            <a:custGeom>
              <a:avLst/>
              <a:gdLst/>
              <a:ahLst/>
              <a:cxnLst/>
              <a:rect l="l" t="t" r="r" b="b"/>
              <a:pathLst>
                <a:path w="35403" h="19722" extrusionOk="0">
                  <a:moveTo>
                    <a:pt x="4337" y="1"/>
                  </a:moveTo>
                  <a:lnTo>
                    <a:pt x="4337" y="3744"/>
                  </a:lnTo>
                  <a:cubicBezTo>
                    <a:pt x="4337" y="9473"/>
                    <a:pt x="4337" y="14267"/>
                    <a:pt x="0" y="14267"/>
                  </a:cubicBezTo>
                  <a:lnTo>
                    <a:pt x="0" y="19722"/>
                  </a:lnTo>
                  <a:lnTo>
                    <a:pt x="35402" y="19722"/>
                  </a:lnTo>
                  <a:lnTo>
                    <a:pt x="35402" y="14267"/>
                  </a:lnTo>
                  <a:cubicBezTo>
                    <a:pt x="31065" y="14267"/>
                    <a:pt x="31065" y="9473"/>
                    <a:pt x="31065" y="3744"/>
                  </a:cubicBezTo>
                  <a:lnTo>
                    <a:pt x="31065" y="1"/>
                  </a:ln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grpSp>
      <p:grpSp>
        <p:nvGrpSpPr>
          <p:cNvPr id="47" name="Google Shape;582;p15">
            <a:extLst>
              <a:ext uri="{FF2B5EF4-FFF2-40B4-BE49-F238E27FC236}">
                <a16:creationId xmlns:a16="http://schemas.microsoft.com/office/drawing/2014/main" id="{29CB99E8-1859-EC78-14EE-FF39E81304D3}"/>
              </a:ext>
            </a:extLst>
          </p:cNvPr>
          <p:cNvGrpSpPr/>
          <p:nvPr/>
        </p:nvGrpSpPr>
        <p:grpSpPr>
          <a:xfrm flipH="1">
            <a:off x="10188587" y="2400693"/>
            <a:ext cx="2257693" cy="4544643"/>
            <a:chOff x="-1415696" y="1271171"/>
            <a:chExt cx="1026340" cy="2992066"/>
          </a:xfrm>
        </p:grpSpPr>
        <p:sp>
          <p:nvSpPr>
            <p:cNvPr id="48" name="Google Shape;583;p15">
              <a:extLst>
                <a:ext uri="{FF2B5EF4-FFF2-40B4-BE49-F238E27FC236}">
                  <a16:creationId xmlns:a16="http://schemas.microsoft.com/office/drawing/2014/main" id="{2918F8E3-9129-D88E-D64C-593A24E12DF3}"/>
                </a:ext>
              </a:extLst>
            </p:cNvPr>
            <p:cNvSpPr/>
            <p:nvPr/>
          </p:nvSpPr>
          <p:spPr>
            <a:xfrm>
              <a:off x="-1003404" y="2917784"/>
              <a:ext cx="171103" cy="1345453"/>
            </a:xfrm>
            <a:custGeom>
              <a:avLst/>
              <a:gdLst/>
              <a:ahLst/>
              <a:cxnLst/>
              <a:rect l="l" t="t" r="r" b="b"/>
              <a:pathLst>
                <a:path w="6157" h="48415" extrusionOk="0">
                  <a:moveTo>
                    <a:pt x="5079" y="1"/>
                  </a:moveTo>
                  <a:cubicBezTo>
                    <a:pt x="4138" y="1"/>
                    <a:pt x="2603" y="1372"/>
                    <a:pt x="2603" y="1372"/>
                  </a:cubicBezTo>
                  <a:cubicBezTo>
                    <a:pt x="3584" y="16049"/>
                    <a:pt x="3516" y="38395"/>
                    <a:pt x="1" y="46315"/>
                  </a:cubicBezTo>
                  <a:lnTo>
                    <a:pt x="3790" y="48415"/>
                  </a:lnTo>
                  <a:cubicBezTo>
                    <a:pt x="3790" y="48415"/>
                    <a:pt x="3265" y="9749"/>
                    <a:pt x="5296" y="3472"/>
                  </a:cubicBezTo>
                  <a:cubicBezTo>
                    <a:pt x="6157" y="772"/>
                    <a:pt x="5785" y="1"/>
                    <a:pt x="5079" y="1"/>
                  </a:cubicBezTo>
                  <a:close/>
                </a:path>
              </a:pathLst>
            </a:custGeom>
            <a:solidFill>
              <a:srgbClr val="9875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9" name="Google Shape;584;p15">
              <a:extLst>
                <a:ext uri="{FF2B5EF4-FFF2-40B4-BE49-F238E27FC236}">
                  <a16:creationId xmlns:a16="http://schemas.microsoft.com/office/drawing/2014/main" id="{F65F50B0-1A34-0698-1EA8-5A5CA2B9A0A5}"/>
                </a:ext>
              </a:extLst>
            </p:cNvPr>
            <p:cNvSpPr/>
            <p:nvPr/>
          </p:nvSpPr>
          <p:spPr>
            <a:xfrm>
              <a:off x="-907612" y="2986981"/>
              <a:ext cx="192223" cy="693972"/>
            </a:xfrm>
            <a:custGeom>
              <a:avLst/>
              <a:gdLst/>
              <a:ahLst/>
              <a:cxnLst/>
              <a:rect l="l" t="t" r="r" b="b"/>
              <a:pathLst>
                <a:path w="6917" h="24972" extrusionOk="0">
                  <a:moveTo>
                    <a:pt x="5844" y="1"/>
                  </a:moveTo>
                  <a:cubicBezTo>
                    <a:pt x="5684" y="10591"/>
                    <a:pt x="3196" y="21114"/>
                    <a:pt x="0" y="23899"/>
                  </a:cubicBezTo>
                  <a:lnTo>
                    <a:pt x="46" y="24971"/>
                  </a:lnTo>
                  <a:cubicBezTo>
                    <a:pt x="3287" y="22232"/>
                    <a:pt x="6163" y="9176"/>
                    <a:pt x="6916" y="46"/>
                  </a:cubicBezTo>
                  <a:lnTo>
                    <a:pt x="5844" y="1"/>
                  </a:lnTo>
                  <a:close/>
                </a:path>
              </a:pathLst>
            </a:custGeom>
            <a:solidFill>
              <a:srgbClr val="9875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0" name="Google Shape;585;p15">
              <a:extLst>
                <a:ext uri="{FF2B5EF4-FFF2-40B4-BE49-F238E27FC236}">
                  <a16:creationId xmlns:a16="http://schemas.microsoft.com/office/drawing/2014/main" id="{E90E5AB7-EFF0-ECDD-9414-EE7C2D73E9FE}"/>
                </a:ext>
              </a:extLst>
            </p:cNvPr>
            <p:cNvSpPr/>
            <p:nvPr/>
          </p:nvSpPr>
          <p:spPr>
            <a:xfrm>
              <a:off x="-1143577" y="3082134"/>
              <a:ext cx="241690" cy="502388"/>
            </a:xfrm>
            <a:custGeom>
              <a:avLst/>
              <a:gdLst/>
              <a:ahLst/>
              <a:cxnLst/>
              <a:rect l="l" t="t" r="r" b="b"/>
              <a:pathLst>
                <a:path w="8697" h="18078" extrusionOk="0">
                  <a:moveTo>
                    <a:pt x="1050" y="0"/>
                  </a:moveTo>
                  <a:lnTo>
                    <a:pt x="0" y="46"/>
                  </a:lnTo>
                  <a:cubicBezTo>
                    <a:pt x="1438" y="6665"/>
                    <a:pt x="5273" y="16115"/>
                    <a:pt x="8697" y="18078"/>
                  </a:cubicBezTo>
                  <a:lnTo>
                    <a:pt x="8674" y="17302"/>
                  </a:lnTo>
                  <a:cubicBezTo>
                    <a:pt x="5273" y="15293"/>
                    <a:pt x="2009" y="7692"/>
                    <a:pt x="1050" y="0"/>
                  </a:cubicBezTo>
                  <a:close/>
                </a:path>
              </a:pathLst>
            </a:custGeom>
            <a:solidFill>
              <a:srgbClr val="9875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1" name="Google Shape;586;p15">
              <a:extLst>
                <a:ext uri="{FF2B5EF4-FFF2-40B4-BE49-F238E27FC236}">
                  <a16:creationId xmlns:a16="http://schemas.microsoft.com/office/drawing/2014/main" id="{C6B73AB1-659A-019E-C49B-D5BD143C554B}"/>
                </a:ext>
              </a:extLst>
            </p:cNvPr>
            <p:cNvSpPr/>
            <p:nvPr/>
          </p:nvSpPr>
          <p:spPr>
            <a:xfrm>
              <a:off x="-851170" y="3021246"/>
              <a:ext cx="77423" cy="318446"/>
            </a:xfrm>
            <a:custGeom>
              <a:avLst/>
              <a:gdLst/>
              <a:ahLst/>
              <a:cxnLst/>
              <a:rect l="l" t="t" r="r" b="b"/>
              <a:pathLst>
                <a:path w="2786" h="11459" extrusionOk="0">
                  <a:moveTo>
                    <a:pt x="1028" y="0"/>
                  </a:moveTo>
                  <a:lnTo>
                    <a:pt x="1028" y="0"/>
                  </a:lnTo>
                  <a:cubicBezTo>
                    <a:pt x="1" y="6597"/>
                    <a:pt x="2694" y="11458"/>
                    <a:pt x="2694" y="11458"/>
                  </a:cubicBezTo>
                  <a:lnTo>
                    <a:pt x="2785" y="11025"/>
                  </a:lnTo>
                  <a:cubicBezTo>
                    <a:pt x="2785" y="11025"/>
                    <a:pt x="617" y="6619"/>
                    <a:pt x="1576" y="297"/>
                  </a:cubicBezTo>
                  <a:lnTo>
                    <a:pt x="1028" y="0"/>
                  </a:lnTo>
                  <a:close/>
                </a:path>
              </a:pathLst>
            </a:custGeom>
            <a:solidFill>
              <a:srgbClr val="4C32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2" name="Google Shape;587;p15">
              <a:extLst>
                <a:ext uri="{FF2B5EF4-FFF2-40B4-BE49-F238E27FC236}">
                  <a16:creationId xmlns:a16="http://schemas.microsoft.com/office/drawing/2014/main" id="{E583F4D4-1B85-FFA4-C877-40C5ADBA98B5}"/>
                </a:ext>
              </a:extLst>
            </p:cNvPr>
            <p:cNvSpPr/>
            <p:nvPr/>
          </p:nvSpPr>
          <p:spPr>
            <a:xfrm>
              <a:off x="-1260295" y="3099252"/>
              <a:ext cx="189055" cy="208092"/>
            </a:xfrm>
            <a:custGeom>
              <a:avLst/>
              <a:gdLst/>
              <a:ahLst/>
              <a:cxnLst/>
              <a:rect l="l" t="t" r="r" b="b"/>
              <a:pathLst>
                <a:path w="6803" h="7488" extrusionOk="0">
                  <a:moveTo>
                    <a:pt x="571" y="1"/>
                  </a:moveTo>
                  <a:lnTo>
                    <a:pt x="0" y="160"/>
                  </a:lnTo>
                  <a:cubicBezTo>
                    <a:pt x="2420" y="5867"/>
                    <a:pt x="6802" y="7487"/>
                    <a:pt x="6802" y="7487"/>
                  </a:cubicBezTo>
                  <a:lnTo>
                    <a:pt x="6665" y="7099"/>
                  </a:lnTo>
                  <a:cubicBezTo>
                    <a:pt x="6665" y="7099"/>
                    <a:pt x="2899" y="5410"/>
                    <a:pt x="571" y="1"/>
                  </a:cubicBezTo>
                  <a:close/>
                </a:path>
              </a:pathLst>
            </a:custGeom>
            <a:solidFill>
              <a:srgbClr val="4C32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3" name="Google Shape;588;p15">
              <a:extLst>
                <a:ext uri="{FF2B5EF4-FFF2-40B4-BE49-F238E27FC236}">
                  <a16:creationId xmlns:a16="http://schemas.microsoft.com/office/drawing/2014/main" id="{09585B52-E523-7AAB-AE9A-BDC4C10B00AE}"/>
                </a:ext>
              </a:extLst>
            </p:cNvPr>
            <p:cNvSpPr/>
            <p:nvPr/>
          </p:nvSpPr>
          <p:spPr>
            <a:xfrm>
              <a:off x="-1059206" y="3137325"/>
              <a:ext cx="76145" cy="207425"/>
            </a:xfrm>
            <a:custGeom>
              <a:avLst/>
              <a:gdLst/>
              <a:ahLst/>
              <a:cxnLst/>
              <a:rect l="l" t="t" r="r" b="b"/>
              <a:pathLst>
                <a:path w="2740" h="7464" extrusionOk="0">
                  <a:moveTo>
                    <a:pt x="1666" y="0"/>
                  </a:moveTo>
                  <a:lnTo>
                    <a:pt x="1666" y="0"/>
                  </a:lnTo>
                  <a:cubicBezTo>
                    <a:pt x="2168" y="5022"/>
                    <a:pt x="0" y="7122"/>
                    <a:pt x="0" y="7122"/>
                  </a:cubicBezTo>
                  <a:lnTo>
                    <a:pt x="46" y="7464"/>
                  </a:lnTo>
                  <a:cubicBezTo>
                    <a:pt x="46" y="7464"/>
                    <a:pt x="2739" y="5318"/>
                    <a:pt x="2168" y="69"/>
                  </a:cubicBezTo>
                  <a:lnTo>
                    <a:pt x="1666" y="0"/>
                  </a:lnTo>
                  <a:close/>
                </a:path>
              </a:pathLst>
            </a:custGeom>
            <a:solidFill>
              <a:srgbClr val="4C32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4" name="Google Shape;589;p15">
              <a:extLst>
                <a:ext uri="{FF2B5EF4-FFF2-40B4-BE49-F238E27FC236}">
                  <a16:creationId xmlns:a16="http://schemas.microsoft.com/office/drawing/2014/main" id="{DB6E66DD-04DE-5179-182E-1079940E872B}"/>
                </a:ext>
              </a:extLst>
            </p:cNvPr>
            <p:cNvSpPr/>
            <p:nvPr/>
          </p:nvSpPr>
          <p:spPr>
            <a:xfrm>
              <a:off x="-931094" y="2917784"/>
              <a:ext cx="98793" cy="446641"/>
            </a:xfrm>
            <a:custGeom>
              <a:avLst/>
              <a:gdLst/>
              <a:ahLst/>
              <a:cxnLst/>
              <a:rect l="l" t="t" r="r" b="b"/>
              <a:pathLst>
                <a:path w="3555" h="16072" extrusionOk="0">
                  <a:moveTo>
                    <a:pt x="2477" y="1"/>
                  </a:moveTo>
                  <a:cubicBezTo>
                    <a:pt x="1536" y="1"/>
                    <a:pt x="1" y="1372"/>
                    <a:pt x="1" y="1372"/>
                  </a:cubicBezTo>
                  <a:cubicBezTo>
                    <a:pt x="297" y="5732"/>
                    <a:pt x="503" y="10753"/>
                    <a:pt x="526" y="15889"/>
                  </a:cubicBezTo>
                  <a:cubicBezTo>
                    <a:pt x="845" y="15912"/>
                    <a:pt x="1165" y="15980"/>
                    <a:pt x="1462" y="16072"/>
                  </a:cubicBezTo>
                  <a:cubicBezTo>
                    <a:pt x="1690" y="10228"/>
                    <a:pt x="2078" y="5367"/>
                    <a:pt x="2694" y="3472"/>
                  </a:cubicBezTo>
                  <a:cubicBezTo>
                    <a:pt x="3555" y="772"/>
                    <a:pt x="3183" y="1"/>
                    <a:pt x="2477" y="1"/>
                  </a:cubicBezTo>
                  <a:close/>
                </a:path>
              </a:pathLst>
            </a:custGeom>
            <a:solidFill>
              <a:srgbClr val="4C32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5" name="Google Shape;590;p15">
              <a:extLst>
                <a:ext uri="{FF2B5EF4-FFF2-40B4-BE49-F238E27FC236}">
                  <a16:creationId xmlns:a16="http://schemas.microsoft.com/office/drawing/2014/main" id="{B0BB4440-F982-ECB1-110E-CC270E42B89A}"/>
                </a:ext>
              </a:extLst>
            </p:cNvPr>
            <p:cNvSpPr/>
            <p:nvPr/>
          </p:nvSpPr>
          <p:spPr>
            <a:xfrm>
              <a:off x="-1415696" y="1405702"/>
              <a:ext cx="972428" cy="1781367"/>
            </a:xfrm>
            <a:custGeom>
              <a:avLst/>
              <a:gdLst/>
              <a:ahLst/>
              <a:cxnLst/>
              <a:rect l="l" t="t" r="r" b="b"/>
              <a:pathLst>
                <a:path w="34992" h="64101" extrusionOk="0">
                  <a:moveTo>
                    <a:pt x="23473" y="1"/>
                  </a:moveTo>
                  <a:cubicBezTo>
                    <a:pt x="10777" y="1"/>
                    <a:pt x="4211" y="5795"/>
                    <a:pt x="2306" y="9265"/>
                  </a:cubicBezTo>
                  <a:cubicBezTo>
                    <a:pt x="0" y="13488"/>
                    <a:pt x="1758" y="62334"/>
                    <a:pt x="3104" y="62950"/>
                  </a:cubicBezTo>
                  <a:cubicBezTo>
                    <a:pt x="4895" y="63761"/>
                    <a:pt x="9715" y="64101"/>
                    <a:pt x="14847" y="64101"/>
                  </a:cubicBezTo>
                  <a:cubicBezTo>
                    <a:pt x="21557" y="64101"/>
                    <a:pt x="28800" y="63520"/>
                    <a:pt x="30495" y="62653"/>
                  </a:cubicBezTo>
                  <a:cubicBezTo>
                    <a:pt x="34581" y="60531"/>
                    <a:pt x="34991" y="1345"/>
                    <a:pt x="32298" y="843"/>
                  </a:cubicBezTo>
                  <a:cubicBezTo>
                    <a:pt x="29077" y="257"/>
                    <a:pt x="26140" y="1"/>
                    <a:pt x="23473" y="1"/>
                  </a:cubicBezTo>
                  <a:close/>
                </a:path>
              </a:pathLst>
            </a:custGeom>
            <a:solidFill>
              <a:srgbClr val="C6CE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6" name="Google Shape;591;p15">
              <a:extLst>
                <a:ext uri="{FF2B5EF4-FFF2-40B4-BE49-F238E27FC236}">
                  <a16:creationId xmlns:a16="http://schemas.microsoft.com/office/drawing/2014/main" id="{3FB5F247-8659-9D3E-0CE3-27668AE61AC2}"/>
                </a:ext>
              </a:extLst>
            </p:cNvPr>
            <p:cNvSpPr/>
            <p:nvPr/>
          </p:nvSpPr>
          <p:spPr>
            <a:xfrm>
              <a:off x="-1371927" y="1413900"/>
              <a:ext cx="928658" cy="1773169"/>
            </a:xfrm>
            <a:custGeom>
              <a:avLst/>
              <a:gdLst/>
              <a:ahLst/>
              <a:cxnLst/>
              <a:rect l="l" t="t" r="r" b="b"/>
              <a:pathLst>
                <a:path w="33417" h="63806" extrusionOk="0">
                  <a:moveTo>
                    <a:pt x="26774" y="0"/>
                  </a:moveTo>
                  <a:lnTo>
                    <a:pt x="26774" y="0"/>
                  </a:lnTo>
                  <a:cubicBezTo>
                    <a:pt x="27984" y="13992"/>
                    <a:pt x="27231" y="55328"/>
                    <a:pt x="24172" y="57314"/>
                  </a:cubicBezTo>
                  <a:cubicBezTo>
                    <a:pt x="22122" y="58628"/>
                    <a:pt x="12295" y="60360"/>
                    <a:pt x="6168" y="60360"/>
                  </a:cubicBezTo>
                  <a:cubicBezTo>
                    <a:pt x="4314" y="60360"/>
                    <a:pt x="2799" y="60201"/>
                    <a:pt x="1940" y="59825"/>
                  </a:cubicBezTo>
                  <a:cubicBezTo>
                    <a:pt x="1507" y="59642"/>
                    <a:pt x="731" y="53183"/>
                    <a:pt x="0" y="44806"/>
                  </a:cubicBezTo>
                  <a:lnTo>
                    <a:pt x="0" y="44806"/>
                  </a:lnTo>
                  <a:cubicBezTo>
                    <a:pt x="388" y="54484"/>
                    <a:pt x="982" y="62404"/>
                    <a:pt x="1529" y="62655"/>
                  </a:cubicBezTo>
                  <a:cubicBezTo>
                    <a:pt x="3320" y="63466"/>
                    <a:pt x="8136" y="63806"/>
                    <a:pt x="13263" y="63806"/>
                  </a:cubicBezTo>
                  <a:cubicBezTo>
                    <a:pt x="19967" y="63806"/>
                    <a:pt x="27203" y="63225"/>
                    <a:pt x="28897" y="62358"/>
                  </a:cubicBezTo>
                  <a:cubicBezTo>
                    <a:pt x="32983" y="60259"/>
                    <a:pt x="33416" y="1050"/>
                    <a:pt x="30700" y="571"/>
                  </a:cubicBezTo>
                  <a:cubicBezTo>
                    <a:pt x="29354" y="320"/>
                    <a:pt x="28030" y="137"/>
                    <a:pt x="26774" y="0"/>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7" name="Google Shape;592;p15">
              <a:extLst>
                <a:ext uri="{FF2B5EF4-FFF2-40B4-BE49-F238E27FC236}">
                  <a16:creationId xmlns:a16="http://schemas.microsoft.com/office/drawing/2014/main" id="{CC8D39F1-AADE-E96A-CE57-AEDB5F874B9F}"/>
                </a:ext>
              </a:extLst>
            </p:cNvPr>
            <p:cNvSpPr/>
            <p:nvPr/>
          </p:nvSpPr>
          <p:spPr>
            <a:xfrm>
              <a:off x="-783918" y="2816850"/>
              <a:ext cx="5086" cy="3335"/>
            </a:xfrm>
            <a:custGeom>
              <a:avLst/>
              <a:gdLst/>
              <a:ahLst/>
              <a:cxnLst/>
              <a:rect l="l" t="t" r="r" b="b"/>
              <a:pathLst>
                <a:path w="183" h="120" extrusionOk="0">
                  <a:moveTo>
                    <a:pt x="28" y="1"/>
                  </a:moveTo>
                  <a:cubicBezTo>
                    <a:pt x="19" y="1"/>
                    <a:pt x="9" y="2"/>
                    <a:pt x="0" y="5"/>
                  </a:cubicBezTo>
                  <a:cubicBezTo>
                    <a:pt x="46" y="51"/>
                    <a:pt x="114" y="97"/>
                    <a:pt x="183" y="120"/>
                  </a:cubicBezTo>
                  <a:cubicBezTo>
                    <a:pt x="143" y="60"/>
                    <a:pt x="87" y="1"/>
                    <a:pt x="28" y="1"/>
                  </a:cubicBezTo>
                  <a:close/>
                </a:path>
              </a:pathLst>
            </a:custGeom>
            <a:solidFill>
              <a:srgbClr val="C1A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8" name="Google Shape;593;p15">
              <a:extLst>
                <a:ext uri="{FF2B5EF4-FFF2-40B4-BE49-F238E27FC236}">
                  <a16:creationId xmlns:a16="http://schemas.microsoft.com/office/drawing/2014/main" id="{51081F16-A389-2FE8-1484-4BF13A0F465A}"/>
                </a:ext>
              </a:extLst>
            </p:cNvPr>
            <p:cNvSpPr/>
            <p:nvPr/>
          </p:nvSpPr>
          <p:spPr>
            <a:xfrm>
              <a:off x="-778861" y="2820157"/>
              <a:ext cx="65362" cy="105324"/>
            </a:xfrm>
            <a:custGeom>
              <a:avLst/>
              <a:gdLst/>
              <a:ahLst/>
              <a:cxnLst/>
              <a:rect l="l" t="t" r="r" b="b"/>
              <a:pathLst>
                <a:path w="2352" h="3790" extrusionOk="0">
                  <a:moveTo>
                    <a:pt x="1" y="1"/>
                  </a:moveTo>
                  <a:lnTo>
                    <a:pt x="1" y="1"/>
                  </a:lnTo>
                  <a:cubicBezTo>
                    <a:pt x="24" y="92"/>
                    <a:pt x="46" y="183"/>
                    <a:pt x="46" y="252"/>
                  </a:cubicBezTo>
                  <a:cubicBezTo>
                    <a:pt x="115" y="936"/>
                    <a:pt x="161" y="1598"/>
                    <a:pt x="206" y="2283"/>
                  </a:cubicBezTo>
                  <a:cubicBezTo>
                    <a:pt x="206" y="2488"/>
                    <a:pt x="229" y="2694"/>
                    <a:pt x="343" y="2876"/>
                  </a:cubicBezTo>
                  <a:cubicBezTo>
                    <a:pt x="435" y="3059"/>
                    <a:pt x="617" y="3173"/>
                    <a:pt x="800" y="3265"/>
                  </a:cubicBezTo>
                  <a:cubicBezTo>
                    <a:pt x="1188" y="3470"/>
                    <a:pt x="1576" y="3653"/>
                    <a:pt x="1987" y="3790"/>
                  </a:cubicBezTo>
                  <a:lnTo>
                    <a:pt x="2032" y="3379"/>
                  </a:lnTo>
                  <a:cubicBezTo>
                    <a:pt x="2352" y="2694"/>
                    <a:pt x="2215" y="1758"/>
                    <a:pt x="1690" y="1187"/>
                  </a:cubicBezTo>
                  <a:cubicBezTo>
                    <a:pt x="1484" y="959"/>
                    <a:pt x="1211" y="799"/>
                    <a:pt x="959" y="640"/>
                  </a:cubicBezTo>
                  <a:cubicBezTo>
                    <a:pt x="640" y="434"/>
                    <a:pt x="320" y="229"/>
                    <a:pt x="1" y="1"/>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9" name="Google Shape;594;p15">
              <a:extLst>
                <a:ext uri="{FF2B5EF4-FFF2-40B4-BE49-F238E27FC236}">
                  <a16:creationId xmlns:a16="http://schemas.microsoft.com/office/drawing/2014/main" id="{7D55F250-1FD3-AB67-5B75-6130D59FDB2D}"/>
                </a:ext>
              </a:extLst>
            </p:cNvPr>
            <p:cNvSpPr/>
            <p:nvPr/>
          </p:nvSpPr>
          <p:spPr>
            <a:xfrm>
              <a:off x="-521331" y="3232450"/>
              <a:ext cx="5753" cy="1556"/>
            </a:xfrm>
            <a:custGeom>
              <a:avLst/>
              <a:gdLst/>
              <a:ahLst/>
              <a:cxnLst/>
              <a:rect l="l" t="t" r="r" b="b"/>
              <a:pathLst>
                <a:path w="207" h="56" extrusionOk="0">
                  <a:moveTo>
                    <a:pt x="206" y="1"/>
                  </a:moveTo>
                  <a:lnTo>
                    <a:pt x="1" y="24"/>
                  </a:lnTo>
                  <a:cubicBezTo>
                    <a:pt x="42" y="44"/>
                    <a:pt x="78" y="56"/>
                    <a:pt x="110" y="56"/>
                  </a:cubicBezTo>
                  <a:cubicBezTo>
                    <a:pt x="149" y="56"/>
                    <a:pt x="181" y="39"/>
                    <a:pt x="206" y="1"/>
                  </a:cubicBezTo>
                  <a:close/>
                </a:path>
              </a:pathLst>
            </a:custGeom>
            <a:solidFill>
              <a:srgbClr val="C1A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0" name="Google Shape;595;p15">
              <a:extLst>
                <a:ext uri="{FF2B5EF4-FFF2-40B4-BE49-F238E27FC236}">
                  <a16:creationId xmlns:a16="http://schemas.microsoft.com/office/drawing/2014/main" id="{ED3E8E9A-3D3E-E863-954B-F341FBF73C7D}"/>
                </a:ext>
              </a:extLst>
            </p:cNvPr>
            <p:cNvSpPr/>
            <p:nvPr/>
          </p:nvSpPr>
          <p:spPr>
            <a:xfrm>
              <a:off x="-621541" y="3175675"/>
              <a:ext cx="100239" cy="64834"/>
            </a:xfrm>
            <a:custGeom>
              <a:avLst/>
              <a:gdLst/>
              <a:ahLst/>
              <a:cxnLst/>
              <a:rect l="l" t="t" r="r" b="b"/>
              <a:pathLst>
                <a:path w="3607" h="2333" extrusionOk="0">
                  <a:moveTo>
                    <a:pt x="1594" y="0"/>
                  </a:moveTo>
                  <a:cubicBezTo>
                    <a:pt x="1470" y="0"/>
                    <a:pt x="1340" y="29"/>
                    <a:pt x="1210" y="58"/>
                  </a:cubicBezTo>
                  <a:cubicBezTo>
                    <a:pt x="799" y="149"/>
                    <a:pt x="411" y="286"/>
                    <a:pt x="1" y="469"/>
                  </a:cubicBezTo>
                  <a:lnTo>
                    <a:pt x="206" y="811"/>
                  </a:lnTo>
                  <a:cubicBezTo>
                    <a:pt x="320" y="1587"/>
                    <a:pt x="936" y="2226"/>
                    <a:pt x="1644" y="2318"/>
                  </a:cubicBezTo>
                  <a:lnTo>
                    <a:pt x="1621" y="2318"/>
                  </a:lnTo>
                  <a:cubicBezTo>
                    <a:pt x="1690" y="2328"/>
                    <a:pt x="1759" y="2333"/>
                    <a:pt x="1828" y="2333"/>
                  </a:cubicBezTo>
                  <a:cubicBezTo>
                    <a:pt x="2056" y="2333"/>
                    <a:pt x="2284" y="2284"/>
                    <a:pt x="2511" y="2249"/>
                  </a:cubicBezTo>
                  <a:cubicBezTo>
                    <a:pt x="2876" y="2204"/>
                    <a:pt x="3242" y="2135"/>
                    <a:pt x="3607" y="2067"/>
                  </a:cubicBezTo>
                  <a:cubicBezTo>
                    <a:pt x="3538" y="2044"/>
                    <a:pt x="3470" y="1975"/>
                    <a:pt x="3424" y="1930"/>
                  </a:cubicBezTo>
                  <a:cubicBezTo>
                    <a:pt x="3036" y="1428"/>
                    <a:pt x="2625" y="925"/>
                    <a:pt x="2237" y="423"/>
                  </a:cubicBezTo>
                  <a:cubicBezTo>
                    <a:pt x="2100" y="264"/>
                    <a:pt x="1986" y="104"/>
                    <a:pt x="1804" y="35"/>
                  </a:cubicBezTo>
                  <a:cubicBezTo>
                    <a:pt x="1737" y="10"/>
                    <a:pt x="1666" y="0"/>
                    <a:pt x="1594" y="0"/>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1" name="Google Shape;596;p15">
              <a:extLst>
                <a:ext uri="{FF2B5EF4-FFF2-40B4-BE49-F238E27FC236}">
                  <a16:creationId xmlns:a16="http://schemas.microsoft.com/office/drawing/2014/main" id="{97C55508-74BC-E141-3DEF-9749642A76AD}"/>
                </a:ext>
              </a:extLst>
            </p:cNvPr>
            <p:cNvSpPr/>
            <p:nvPr/>
          </p:nvSpPr>
          <p:spPr>
            <a:xfrm>
              <a:off x="-737620" y="2627323"/>
              <a:ext cx="3835" cy="5113"/>
            </a:xfrm>
            <a:custGeom>
              <a:avLst/>
              <a:gdLst/>
              <a:ahLst/>
              <a:cxnLst/>
              <a:rect l="l" t="t" r="r" b="b"/>
              <a:pathLst>
                <a:path w="138" h="184" extrusionOk="0">
                  <a:moveTo>
                    <a:pt x="0" y="1"/>
                  </a:moveTo>
                  <a:cubicBezTo>
                    <a:pt x="46" y="46"/>
                    <a:pt x="92" y="115"/>
                    <a:pt x="137" y="183"/>
                  </a:cubicBezTo>
                  <a:cubicBezTo>
                    <a:pt x="115" y="92"/>
                    <a:pt x="92" y="1"/>
                    <a:pt x="0" y="1"/>
                  </a:cubicBezTo>
                  <a:close/>
                </a:path>
              </a:pathLst>
            </a:custGeom>
            <a:solidFill>
              <a:srgbClr val="C1A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2" name="Google Shape;597;p15">
              <a:extLst>
                <a:ext uri="{FF2B5EF4-FFF2-40B4-BE49-F238E27FC236}">
                  <a16:creationId xmlns:a16="http://schemas.microsoft.com/office/drawing/2014/main" id="{1997BE8E-DD53-9635-2EA5-734AE71034EB}"/>
                </a:ext>
              </a:extLst>
            </p:cNvPr>
            <p:cNvSpPr/>
            <p:nvPr/>
          </p:nvSpPr>
          <p:spPr>
            <a:xfrm>
              <a:off x="-750320" y="2632408"/>
              <a:ext cx="59665" cy="118636"/>
            </a:xfrm>
            <a:custGeom>
              <a:avLst/>
              <a:gdLst/>
              <a:ahLst/>
              <a:cxnLst/>
              <a:rect l="l" t="t" r="r" b="b"/>
              <a:pathLst>
                <a:path w="2147" h="4269" extrusionOk="0">
                  <a:moveTo>
                    <a:pt x="594" y="0"/>
                  </a:moveTo>
                  <a:cubicBezTo>
                    <a:pt x="594" y="69"/>
                    <a:pt x="594" y="160"/>
                    <a:pt x="572" y="251"/>
                  </a:cubicBezTo>
                  <a:cubicBezTo>
                    <a:pt x="412" y="890"/>
                    <a:pt x="252" y="1552"/>
                    <a:pt x="92" y="2191"/>
                  </a:cubicBezTo>
                  <a:cubicBezTo>
                    <a:pt x="47" y="2397"/>
                    <a:pt x="1" y="2602"/>
                    <a:pt x="47" y="2808"/>
                  </a:cubicBezTo>
                  <a:cubicBezTo>
                    <a:pt x="92" y="3013"/>
                    <a:pt x="229" y="3196"/>
                    <a:pt x="366" y="3356"/>
                  </a:cubicBezTo>
                  <a:cubicBezTo>
                    <a:pt x="663" y="3675"/>
                    <a:pt x="982" y="3995"/>
                    <a:pt x="1325" y="4269"/>
                  </a:cubicBezTo>
                  <a:lnTo>
                    <a:pt x="1485" y="3903"/>
                  </a:lnTo>
                  <a:cubicBezTo>
                    <a:pt x="2010" y="3378"/>
                    <a:pt x="2147" y="2465"/>
                    <a:pt x="1850" y="1735"/>
                  </a:cubicBezTo>
                  <a:cubicBezTo>
                    <a:pt x="1713" y="1438"/>
                    <a:pt x="1507" y="1187"/>
                    <a:pt x="1325" y="936"/>
                  </a:cubicBezTo>
                  <a:cubicBezTo>
                    <a:pt x="1074" y="617"/>
                    <a:pt x="846" y="297"/>
                    <a:pt x="594" y="0"/>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3" name="Google Shape;598;p15">
              <a:extLst>
                <a:ext uri="{FF2B5EF4-FFF2-40B4-BE49-F238E27FC236}">
                  <a16:creationId xmlns:a16="http://schemas.microsoft.com/office/drawing/2014/main" id="{6BD65D79-B51F-E72A-4EDC-8C6CE0864EBB}"/>
                </a:ext>
              </a:extLst>
            </p:cNvPr>
            <p:cNvSpPr/>
            <p:nvPr/>
          </p:nvSpPr>
          <p:spPr>
            <a:xfrm>
              <a:off x="-393830" y="2888021"/>
              <a:ext cx="4474" cy="3835"/>
            </a:xfrm>
            <a:custGeom>
              <a:avLst/>
              <a:gdLst/>
              <a:ahLst/>
              <a:cxnLst/>
              <a:rect l="l" t="t" r="r" b="b"/>
              <a:pathLst>
                <a:path w="161" h="138" extrusionOk="0">
                  <a:moveTo>
                    <a:pt x="161" y="1"/>
                  </a:moveTo>
                  <a:cubicBezTo>
                    <a:pt x="115" y="46"/>
                    <a:pt x="46" y="92"/>
                    <a:pt x="1" y="138"/>
                  </a:cubicBezTo>
                  <a:cubicBezTo>
                    <a:pt x="92" y="115"/>
                    <a:pt x="161" y="92"/>
                    <a:pt x="161" y="1"/>
                  </a:cubicBezTo>
                  <a:close/>
                </a:path>
              </a:pathLst>
            </a:custGeom>
            <a:solidFill>
              <a:srgbClr val="C1A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4" name="Google Shape;599;p15">
              <a:extLst>
                <a:ext uri="{FF2B5EF4-FFF2-40B4-BE49-F238E27FC236}">
                  <a16:creationId xmlns:a16="http://schemas.microsoft.com/office/drawing/2014/main" id="{79EF30E4-662B-F65D-0B73-D218E0530695}"/>
                </a:ext>
              </a:extLst>
            </p:cNvPr>
            <p:cNvSpPr/>
            <p:nvPr/>
          </p:nvSpPr>
          <p:spPr>
            <a:xfrm>
              <a:off x="-498487" y="2871124"/>
              <a:ext cx="104685" cy="62611"/>
            </a:xfrm>
            <a:custGeom>
              <a:avLst/>
              <a:gdLst/>
              <a:ahLst/>
              <a:cxnLst/>
              <a:rect l="l" t="t" r="r" b="b"/>
              <a:pathLst>
                <a:path w="3767" h="2253" extrusionOk="0">
                  <a:moveTo>
                    <a:pt x="1452" y="0"/>
                  </a:moveTo>
                  <a:cubicBezTo>
                    <a:pt x="1409" y="0"/>
                    <a:pt x="1367" y="5"/>
                    <a:pt x="1324" y="15"/>
                  </a:cubicBezTo>
                  <a:cubicBezTo>
                    <a:pt x="1142" y="38"/>
                    <a:pt x="982" y="198"/>
                    <a:pt x="845" y="358"/>
                  </a:cubicBezTo>
                  <a:cubicBezTo>
                    <a:pt x="526" y="677"/>
                    <a:pt x="252" y="1020"/>
                    <a:pt x="1" y="1408"/>
                  </a:cubicBezTo>
                  <a:lnTo>
                    <a:pt x="297" y="1613"/>
                  </a:lnTo>
                  <a:cubicBezTo>
                    <a:pt x="609" y="2018"/>
                    <a:pt x="1079" y="2253"/>
                    <a:pt x="1549" y="2253"/>
                  </a:cubicBezTo>
                  <a:cubicBezTo>
                    <a:pt x="1769" y="2253"/>
                    <a:pt x="1988" y="2201"/>
                    <a:pt x="2192" y="2092"/>
                  </a:cubicBezTo>
                  <a:cubicBezTo>
                    <a:pt x="2466" y="1956"/>
                    <a:pt x="2694" y="1750"/>
                    <a:pt x="2922" y="1545"/>
                  </a:cubicBezTo>
                  <a:cubicBezTo>
                    <a:pt x="3196" y="1271"/>
                    <a:pt x="3493" y="1020"/>
                    <a:pt x="3767" y="746"/>
                  </a:cubicBezTo>
                  <a:lnTo>
                    <a:pt x="3767" y="746"/>
                  </a:lnTo>
                  <a:cubicBezTo>
                    <a:pt x="3747" y="752"/>
                    <a:pt x="3725" y="755"/>
                    <a:pt x="3702" y="755"/>
                  </a:cubicBezTo>
                  <a:cubicBezTo>
                    <a:pt x="3647" y="755"/>
                    <a:pt x="3587" y="739"/>
                    <a:pt x="3539" y="723"/>
                  </a:cubicBezTo>
                  <a:cubicBezTo>
                    <a:pt x="2991" y="518"/>
                    <a:pt x="2420" y="312"/>
                    <a:pt x="1872" y="84"/>
                  </a:cubicBezTo>
                  <a:cubicBezTo>
                    <a:pt x="1732" y="49"/>
                    <a:pt x="1592" y="0"/>
                    <a:pt x="1452" y="0"/>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5" name="Google Shape;600;p15">
              <a:extLst>
                <a:ext uri="{FF2B5EF4-FFF2-40B4-BE49-F238E27FC236}">
                  <a16:creationId xmlns:a16="http://schemas.microsoft.com/office/drawing/2014/main" id="{8CD10A4D-F04A-654C-D3D1-ED7C6789E103}"/>
                </a:ext>
              </a:extLst>
            </p:cNvPr>
            <p:cNvSpPr/>
            <p:nvPr/>
          </p:nvSpPr>
          <p:spPr>
            <a:xfrm>
              <a:off x="-409670" y="2698993"/>
              <a:ext cx="1918" cy="7003"/>
            </a:xfrm>
            <a:custGeom>
              <a:avLst/>
              <a:gdLst/>
              <a:ahLst/>
              <a:cxnLst/>
              <a:rect l="l" t="t" r="r" b="b"/>
              <a:pathLst>
                <a:path w="69" h="252" extrusionOk="0">
                  <a:moveTo>
                    <a:pt x="23" y="1"/>
                  </a:moveTo>
                  <a:lnTo>
                    <a:pt x="0" y="252"/>
                  </a:lnTo>
                  <a:cubicBezTo>
                    <a:pt x="46" y="161"/>
                    <a:pt x="69" y="92"/>
                    <a:pt x="23" y="1"/>
                  </a:cubicBezTo>
                  <a:close/>
                </a:path>
              </a:pathLst>
            </a:custGeom>
            <a:solidFill>
              <a:srgbClr val="C1A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6" name="Google Shape;601;p15">
              <a:extLst>
                <a:ext uri="{FF2B5EF4-FFF2-40B4-BE49-F238E27FC236}">
                  <a16:creationId xmlns:a16="http://schemas.microsoft.com/office/drawing/2014/main" id="{B478CCB5-9F25-AEA7-886D-2AB49421C0A1}"/>
                </a:ext>
              </a:extLst>
            </p:cNvPr>
            <p:cNvSpPr/>
            <p:nvPr/>
          </p:nvSpPr>
          <p:spPr>
            <a:xfrm>
              <a:off x="-478812" y="2705968"/>
              <a:ext cx="69169" cy="92652"/>
            </a:xfrm>
            <a:custGeom>
              <a:avLst/>
              <a:gdLst/>
              <a:ahLst/>
              <a:cxnLst/>
              <a:rect l="l" t="t" r="r" b="b"/>
              <a:pathLst>
                <a:path w="2489" h="3334" extrusionOk="0">
                  <a:moveTo>
                    <a:pt x="2488" y="1"/>
                  </a:moveTo>
                  <a:lnTo>
                    <a:pt x="2488" y="1"/>
                  </a:lnTo>
                  <a:cubicBezTo>
                    <a:pt x="2443" y="47"/>
                    <a:pt x="2374" y="115"/>
                    <a:pt x="2306" y="138"/>
                  </a:cubicBezTo>
                  <a:lnTo>
                    <a:pt x="662" y="937"/>
                  </a:lnTo>
                  <a:cubicBezTo>
                    <a:pt x="502" y="1028"/>
                    <a:pt x="343" y="1097"/>
                    <a:pt x="228" y="1279"/>
                  </a:cubicBezTo>
                  <a:cubicBezTo>
                    <a:pt x="92" y="1439"/>
                    <a:pt x="69" y="1667"/>
                    <a:pt x="46" y="1895"/>
                  </a:cubicBezTo>
                  <a:cubicBezTo>
                    <a:pt x="0" y="2375"/>
                    <a:pt x="0" y="2854"/>
                    <a:pt x="23" y="3333"/>
                  </a:cubicBezTo>
                  <a:lnTo>
                    <a:pt x="365" y="3242"/>
                  </a:lnTo>
                  <a:cubicBezTo>
                    <a:pt x="450" y="3258"/>
                    <a:pt x="534" y="3266"/>
                    <a:pt x="618" y="3266"/>
                  </a:cubicBezTo>
                  <a:cubicBezTo>
                    <a:pt x="1236" y="3266"/>
                    <a:pt x="1816" y="2836"/>
                    <a:pt x="2077" y="2192"/>
                  </a:cubicBezTo>
                  <a:cubicBezTo>
                    <a:pt x="2191" y="1895"/>
                    <a:pt x="2260" y="1553"/>
                    <a:pt x="2306" y="1234"/>
                  </a:cubicBezTo>
                  <a:cubicBezTo>
                    <a:pt x="2351" y="823"/>
                    <a:pt x="2420" y="412"/>
                    <a:pt x="2488" y="1"/>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7" name="Google Shape;602;p15">
              <a:extLst>
                <a:ext uri="{FF2B5EF4-FFF2-40B4-BE49-F238E27FC236}">
                  <a16:creationId xmlns:a16="http://schemas.microsoft.com/office/drawing/2014/main" id="{897A12D6-A470-38D3-F9ED-8C994C01ED49}"/>
                </a:ext>
              </a:extLst>
            </p:cNvPr>
            <p:cNvSpPr/>
            <p:nvPr/>
          </p:nvSpPr>
          <p:spPr>
            <a:xfrm>
              <a:off x="-960913" y="2247378"/>
              <a:ext cx="1945" cy="6364"/>
            </a:xfrm>
            <a:custGeom>
              <a:avLst/>
              <a:gdLst/>
              <a:ahLst/>
              <a:cxnLst/>
              <a:rect l="l" t="t" r="r" b="b"/>
              <a:pathLst>
                <a:path w="70" h="229" extrusionOk="0">
                  <a:moveTo>
                    <a:pt x="69" y="0"/>
                  </a:moveTo>
                  <a:cubicBezTo>
                    <a:pt x="1" y="69"/>
                    <a:pt x="24" y="160"/>
                    <a:pt x="69" y="229"/>
                  </a:cubicBezTo>
                  <a:cubicBezTo>
                    <a:pt x="69" y="160"/>
                    <a:pt x="69" y="69"/>
                    <a:pt x="69" y="0"/>
                  </a:cubicBezTo>
                  <a:close/>
                </a:path>
              </a:pathLst>
            </a:custGeom>
            <a:solidFill>
              <a:srgbClr val="E5C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8" name="Google Shape;603;p15">
              <a:extLst>
                <a:ext uri="{FF2B5EF4-FFF2-40B4-BE49-F238E27FC236}">
                  <a16:creationId xmlns:a16="http://schemas.microsoft.com/office/drawing/2014/main" id="{5D82E14D-62AB-4657-1B8B-BF6C4E3C6882}"/>
                </a:ext>
              </a:extLst>
            </p:cNvPr>
            <p:cNvSpPr/>
            <p:nvPr/>
          </p:nvSpPr>
          <p:spPr>
            <a:xfrm>
              <a:off x="-958995" y="2253714"/>
              <a:ext cx="62833" cy="98988"/>
            </a:xfrm>
            <a:custGeom>
              <a:avLst/>
              <a:gdLst/>
              <a:ahLst/>
              <a:cxnLst/>
              <a:rect l="l" t="t" r="r" b="b"/>
              <a:pathLst>
                <a:path w="2261" h="3562" extrusionOk="0">
                  <a:moveTo>
                    <a:pt x="0" y="1"/>
                  </a:moveTo>
                  <a:cubicBezTo>
                    <a:pt x="23" y="411"/>
                    <a:pt x="69" y="822"/>
                    <a:pt x="92" y="1233"/>
                  </a:cubicBezTo>
                  <a:cubicBezTo>
                    <a:pt x="115" y="1553"/>
                    <a:pt x="137" y="1872"/>
                    <a:pt x="229" y="2192"/>
                  </a:cubicBezTo>
                  <a:cubicBezTo>
                    <a:pt x="452" y="2908"/>
                    <a:pt x="1092" y="3448"/>
                    <a:pt x="1784" y="3448"/>
                  </a:cubicBezTo>
                  <a:cubicBezTo>
                    <a:pt x="1798" y="3448"/>
                    <a:pt x="1812" y="3448"/>
                    <a:pt x="1826" y="3447"/>
                  </a:cubicBezTo>
                  <a:lnTo>
                    <a:pt x="2146" y="3561"/>
                  </a:lnTo>
                  <a:cubicBezTo>
                    <a:pt x="2215" y="3105"/>
                    <a:pt x="2260" y="2648"/>
                    <a:pt x="2260" y="2169"/>
                  </a:cubicBezTo>
                  <a:cubicBezTo>
                    <a:pt x="2260" y="1964"/>
                    <a:pt x="2237" y="1735"/>
                    <a:pt x="2146" y="1553"/>
                  </a:cubicBezTo>
                  <a:cubicBezTo>
                    <a:pt x="2032" y="1370"/>
                    <a:pt x="1872" y="1256"/>
                    <a:pt x="1712" y="1165"/>
                  </a:cubicBezTo>
                  <a:cubicBezTo>
                    <a:pt x="1210" y="845"/>
                    <a:pt x="685" y="503"/>
                    <a:pt x="183" y="183"/>
                  </a:cubicBezTo>
                  <a:cubicBezTo>
                    <a:pt x="115" y="138"/>
                    <a:pt x="46" y="69"/>
                    <a:pt x="0" y="1"/>
                  </a:cubicBezTo>
                  <a:close/>
                </a:path>
              </a:pathLst>
            </a:custGeom>
            <a:solidFill>
              <a:srgbClr val="F7F7F7">
                <a:alpha val="320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9" name="Google Shape;604;p15">
              <a:extLst>
                <a:ext uri="{FF2B5EF4-FFF2-40B4-BE49-F238E27FC236}">
                  <a16:creationId xmlns:a16="http://schemas.microsoft.com/office/drawing/2014/main" id="{05E9460F-047F-C733-9B92-CD24FC504A92}"/>
                </a:ext>
              </a:extLst>
            </p:cNvPr>
            <p:cNvSpPr/>
            <p:nvPr/>
          </p:nvSpPr>
          <p:spPr>
            <a:xfrm>
              <a:off x="-961524" y="2766245"/>
              <a:ext cx="93263" cy="85149"/>
            </a:xfrm>
            <a:custGeom>
              <a:avLst/>
              <a:gdLst/>
              <a:ahLst/>
              <a:cxnLst/>
              <a:rect l="l" t="t" r="r" b="b"/>
              <a:pathLst>
                <a:path w="3356" h="3064" extrusionOk="0">
                  <a:moveTo>
                    <a:pt x="0" y="0"/>
                  </a:moveTo>
                  <a:lnTo>
                    <a:pt x="0" y="0"/>
                  </a:lnTo>
                  <a:cubicBezTo>
                    <a:pt x="343" y="206"/>
                    <a:pt x="571" y="594"/>
                    <a:pt x="708" y="1005"/>
                  </a:cubicBezTo>
                  <a:cubicBezTo>
                    <a:pt x="822" y="1393"/>
                    <a:pt x="868" y="1826"/>
                    <a:pt x="913" y="2260"/>
                  </a:cubicBezTo>
                  <a:cubicBezTo>
                    <a:pt x="913" y="2465"/>
                    <a:pt x="959" y="2717"/>
                    <a:pt x="1119" y="2831"/>
                  </a:cubicBezTo>
                  <a:cubicBezTo>
                    <a:pt x="1187" y="2876"/>
                    <a:pt x="1256" y="2899"/>
                    <a:pt x="1347" y="2899"/>
                  </a:cubicBezTo>
                  <a:cubicBezTo>
                    <a:pt x="1923" y="2999"/>
                    <a:pt x="2517" y="3063"/>
                    <a:pt x="3098" y="3063"/>
                  </a:cubicBezTo>
                  <a:cubicBezTo>
                    <a:pt x="3184" y="3063"/>
                    <a:pt x="3270" y="3062"/>
                    <a:pt x="3355" y="3059"/>
                  </a:cubicBezTo>
                  <a:lnTo>
                    <a:pt x="3173" y="2945"/>
                  </a:lnTo>
                  <a:cubicBezTo>
                    <a:pt x="3104" y="2329"/>
                    <a:pt x="2785" y="1735"/>
                    <a:pt x="2328" y="1347"/>
                  </a:cubicBezTo>
                  <a:cubicBezTo>
                    <a:pt x="2123" y="1164"/>
                    <a:pt x="1872" y="1028"/>
                    <a:pt x="1621" y="891"/>
                  </a:cubicBezTo>
                  <a:cubicBezTo>
                    <a:pt x="1073" y="594"/>
                    <a:pt x="548" y="297"/>
                    <a:pt x="0" y="0"/>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70" name="Google Shape;605;p15">
              <a:extLst>
                <a:ext uri="{FF2B5EF4-FFF2-40B4-BE49-F238E27FC236}">
                  <a16:creationId xmlns:a16="http://schemas.microsoft.com/office/drawing/2014/main" id="{7C7FC3AC-742B-68DD-5BA5-E4424DDD17E7}"/>
                </a:ext>
              </a:extLst>
            </p:cNvPr>
            <p:cNvSpPr/>
            <p:nvPr/>
          </p:nvSpPr>
          <p:spPr>
            <a:xfrm>
              <a:off x="-745235" y="1630190"/>
              <a:ext cx="54580" cy="125611"/>
            </a:xfrm>
            <a:custGeom>
              <a:avLst/>
              <a:gdLst/>
              <a:ahLst/>
              <a:cxnLst/>
              <a:rect l="l" t="t" r="r" b="b"/>
              <a:pathLst>
                <a:path w="1964" h="4520" extrusionOk="0">
                  <a:moveTo>
                    <a:pt x="1" y="0"/>
                  </a:moveTo>
                  <a:cubicBezTo>
                    <a:pt x="69" y="662"/>
                    <a:pt x="115" y="1324"/>
                    <a:pt x="183" y="1986"/>
                  </a:cubicBezTo>
                  <a:cubicBezTo>
                    <a:pt x="206" y="2283"/>
                    <a:pt x="229" y="2580"/>
                    <a:pt x="297" y="2876"/>
                  </a:cubicBezTo>
                  <a:cubicBezTo>
                    <a:pt x="457" y="3470"/>
                    <a:pt x="845" y="3995"/>
                    <a:pt x="1347" y="4292"/>
                  </a:cubicBezTo>
                  <a:lnTo>
                    <a:pt x="1370" y="4520"/>
                  </a:lnTo>
                  <a:cubicBezTo>
                    <a:pt x="1621" y="3835"/>
                    <a:pt x="1804" y="3105"/>
                    <a:pt x="1941" y="2374"/>
                  </a:cubicBezTo>
                  <a:cubicBezTo>
                    <a:pt x="1941" y="2283"/>
                    <a:pt x="1964" y="2192"/>
                    <a:pt x="1941" y="2100"/>
                  </a:cubicBezTo>
                  <a:cubicBezTo>
                    <a:pt x="1918" y="1895"/>
                    <a:pt x="1735" y="1804"/>
                    <a:pt x="1553" y="1712"/>
                  </a:cubicBezTo>
                  <a:cubicBezTo>
                    <a:pt x="1210" y="1530"/>
                    <a:pt x="868" y="1347"/>
                    <a:pt x="594" y="1073"/>
                  </a:cubicBezTo>
                  <a:cubicBezTo>
                    <a:pt x="297" y="799"/>
                    <a:pt x="69" y="434"/>
                    <a:pt x="1" y="0"/>
                  </a:cubicBezTo>
                  <a:close/>
                </a:path>
              </a:pathLst>
            </a:custGeom>
            <a:solidFill>
              <a:srgbClr val="F7F7F7">
                <a:alpha val="320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71" name="Google Shape;606;p15">
              <a:extLst>
                <a:ext uri="{FF2B5EF4-FFF2-40B4-BE49-F238E27FC236}">
                  <a16:creationId xmlns:a16="http://schemas.microsoft.com/office/drawing/2014/main" id="{0D5788C8-CB7F-0847-13A2-2311436E6DC6}"/>
                </a:ext>
              </a:extLst>
            </p:cNvPr>
            <p:cNvSpPr/>
            <p:nvPr/>
          </p:nvSpPr>
          <p:spPr>
            <a:xfrm>
              <a:off x="-591723" y="2191548"/>
              <a:ext cx="53940" cy="129446"/>
            </a:xfrm>
            <a:custGeom>
              <a:avLst/>
              <a:gdLst/>
              <a:ahLst/>
              <a:cxnLst/>
              <a:rect l="l" t="t" r="r" b="b"/>
              <a:pathLst>
                <a:path w="1941" h="4658" extrusionOk="0">
                  <a:moveTo>
                    <a:pt x="1164" y="1"/>
                  </a:moveTo>
                  <a:cubicBezTo>
                    <a:pt x="913" y="594"/>
                    <a:pt x="685" y="1210"/>
                    <a:pt x="434" y="1804"/>
                  </a:cubicBezTo>
                  <a:cubicBezTo>
                    <a:pt x="320" y="2078"/>
                    <a:pt x="206" y="2352"/>
                    <a:pt x="137" y="2648"/>
                  </a:cubicBezTo>
                  <a:cubicBezTo>
                    <a:pt x="0" y="3242"/>
                    <a:pt x="92" y="3927"/>
                    <a:pt x="388" y="4452"/>
                  </a:cubicBezTo>
                  <a:lnTo>
                    <a:pt x="297" y="4657"/>
                  </a:lnTo>
                  <a:cubicBezTo>
                    <a:pt x="822" y="4223"/>
                    <a:pt x="1301" y="3721"/>
                    <a:pt x="1758" y="3173"/>
                  </a:cubicBezTo>
                  <a:cubicBezTo>
                    <a:pt x="1803" y="3105"/>
                    <a:pt x="1872" y="3037"/>
                    <a:pt x="1895" y="2945"/>
                  </a:cubicBezTo>
                  <a:cubicBezTo>
                    <a:pt x="1940" y="2763"/>
                    <a:pt x="1849" y="2557"/>
                    <a:pt x="1735" y="2375"/>
                  </a:cubicBezTo>
                  <a:cubicBezTo>
                    <a:pt x="1530" y="2032"/>
                    <a:pt x="1324" y="1667"/>
                    <a:pt x="1187" y="1256"/>
                  </a:cubicBezTo>
                  <a:cubicBezTo>
                    <a:pt x="1073" y="845"/>
                    <a:pt x="1027" y="389"/>
                    <a:pt x="1164" y="1"/>
                  </a:cubicBezTo>
                  <a:close/>
                </a:path>
              </a:pathLst>
            </a:custGeom>
            <a:solidFill>
              <a:srgbClr val="C6CE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72" name="Google Shape;607;p15">
              <a:extLst>
                <a:ext uri="{FF2B5EF4-FFF2-40B4-BE49-F238E27FC236}">
                  <a16:creationId xmlns:a16="http://schemas.microsoft.com/office/drawing/2014/main" id="{C0824CEB-0886-7A61-C9D5-221EE6A59A88}"/>
                </a:ext>
              </a:extLst>
            </p:cNvPr>
            <p:cNvSpPr/>
            <p:nvPr/>
          </p:nvSpPr>
          <p:spPr>
            <a:xfrm>
              <a:off x="-951381" y="1673542"/>
              <a:ext cx="103407" cy="63250"/>
            </a:xfrm>
            <a:custGeom>
              <a:avLst/>
              <a:gdLst/>
              <a:ahLst/>
              <a:cxnLst/>
              <a:rect l="l" t="t" r="r" b="b"/>
              <a:pathLst>
                <a:path w="3721" h="2276" extrusionOk="0">
                  <a:moveTo>
                    <a:pt x="2493" y="0"/>
                  </a:moveTo>
                  <a:cubicBezTo>
                    <a:pt x="2382" y="0"/>
                    <a:pt x="2267" y="42"/>
                    <a:pt x="2169" y="84"/>
                  </a:cubicBezTo>
                  <a:cubicBezTo>
                    <a:pt x="1804" y="221"/>
                    <a:pt x="1438" y="358"/>
                    <a:pt x="1073" y="381"/>
                  </a:cubicBezTo>
                  <a:cubicBezTo>
                    <a:pt x="1037" y="383"/>
                    <a:pt x="1001" y="384"/>
                    <a:pt x="965" y="384"/>
                  </a:cubicBezTo>
                  <a:cubicBezTo>
                    <a:pt x="628" y="384"/>
                    <a:pt x="268" y="287"/>
                    <a:pt x="0" y="61"/>
                  </a:cubicBezTo>
                  <a:lnTo>
                    <a:pt x="0" y="61"/>
                  </a:lnTo>
                  <a:cubicBezTo>
                    <a:pt x="457" y="495"/>
                    <a:pt x="891" y="928"/>
                    <a:pt x="1324" y="1362"/>
                  </a:cubicBezTo>
                  <a:cubicBezTo>
                    <a:pt x="1530" y="1568"/>
                    <a:pt x="1735" y="1750"/>
                    <a:pt x="1963" y="1910"/>
                  </a:cubicBezTo>
                  <a:cubicBezTo>
                    <a:pt x="2276" y="2103"/>
                    <a:pt x="2636" y="2209"/>
                    <a:pt x="2995" y="2209"/>
                  </a:cubicBezTo>
                  <a:cubicBezTo>
                    <a:pt x="3187" y="2209"/>
                    <a:pt x="3378" y="2179"/>
                    <a:pt x="3561" y="2115"/>
                  </a:cubicBezTo>
                  <a:lnTo>
                    <a:pt x="3721" y="2275"/>
                  </a:lnTo>
                  <a:cubicBezTo>
                    <a:pt x="3470" y="1590"/>
                    <a:pt x="3173" y="906"/>
                    <a:pt x="2831" y="289"/>
                  </a:cubicBezTo>
                  <a:cubicBezTo>
                    <a:pt x="2808" y="198"/>
                    <a:pt x="2762" y="130"/>
                    <a:pt x="2694" y="61"/>
                  </a:cubicBezTo>
                  <a:cubicBezTo>
                    <a:pt x="2632" y="17"/>
                    <a:pt x="2563" y="0"/>
                    <a:pt x="2493" y="0"/>
                  </a:cubicBezTo>
                  <a:close/>
                </a:path>
              </a:pathLst>
            </a:custGeom>
            <a:solidFill>
              <a:srgbClr val="F7F7F7">
                <a:alpha val="320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73" name="Google Shape;608;p15">
              <a:extLst>
                <a:ext uri="{FF2B5EF4-FFF2-40B4-BE49-F238E27FC236}">
                  <a16:creationId xmlns:a16="http://schemas.microsoft.com/office/drawing/2014/main" id="{C744E583-D7FE-9B64-6FB7-1F9BC8C99B0C}"/>
                </a:ext>
              </a:extLst>
            </p:cNvPr>
            <p:cNvSpPr/>
            <p:nvPr/>
          </p:nvSpPr>
          <p:spPr>
            <a:xfrm>
              <a:off x="-700187" y="2217559"/>
              <a:ext cx="55830" cy="129418"/>
            </a:xfrm>
            <a:custGeom>
              <a:avLst/>
              <a:gdLst/>
              <a:ahLst/>
              <a:cxnLst/>
              <a:rect l="l" t="t" r="r" b="b"/>
              <a:pathLst>
                <a:path w="2009" h="4657" extrusionOk="0">
                  <a:moveTo>
                    <a:pt x="731" y="1"/>
                  </a:moveTo>
                  <a:cubicBezTo>
                    <a:pt x="890" y="389"/>
                    <a:pt x="868" y="845"/>
                    <a:pt x="731" y="1256"/>
                  </a:cubicBezTo>
                  <a:cubicBezTo>
                    <a:pt x="616" y="1667"/>
                    <a:pt x="411" y="2032"/>
                    <a:pt x="206" y="2374"/>
                  </a:cubicBezTo>
                  <a:cubicBezTo>
                    <a:pt x="91" y="2557"/>
                    <a:pt x="0" y="2762"/>
                    <a:pt x="69" y="2945"/>
                  </a:cubicBezTo>
                  <a:cubicBezTo>
                    <a:pt x="91" y="3036"/>
                    <a:pt x="137" y="3105"/>
                    <a:pt x="206" y="3173"/>
                  </a:cubicBezTo>
                  <a:cubicBezTo>
                    <a:pt x="685" y="3721"/>
                    <a:pt x="1187" y="4223"/>
                    <a:pt x="1735" y="4657"/>
                  </a:cubicBezTo>
                  <a:lnTo>
                    <a:pt x="1644" y="4451"/>
                  </a:lnTo>
                  <a:cubicBezTo>
                    <a:pt x="1940" y="3927"/>
                    <a:pt x="2009" y="3242"/>
                    <a:pt x="1872" y="2625"/>
                  </a:cubicBezTo>
                  <a:cubicBezTo>
                    <a:pt x="1781" y="2352"/>
                    <a:pt x="1666" y="2078"/>
                    <a:pt x="1552" y="1804"/>
                  </a:cubicBezTo>
                  <a:cubicBezTo>
                    <a:pt x="1278" y="1210"/>
                    <a:pt x="1004" y="594"/>
                    <a:pt x="731" y="1"/>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74" name="Google Shape;609;p15">
              <a:extLst>
                <a:ext uri="{FF2B5EF4-FFF2-40B4-BE49-F238E27FC236}">
                  <a16:creationId xmlns:a16="http://schemas.microsoft.com/office/drawing/2014/main" id="{61F35DDD-35A2-DD5E-B193-8E1F71C03A51}"/>
                </a:ext>
              </a:extLst>
            </p:cNvPr>
            <p:cNvSpPr/>
            <p:nvPr/>
          </p:nvSpPr>
          <p:spPr>
            <a:xfrm>
              <a:off x="-781389" y="1271171"/>
              <a:ext cx="76784" cy="102156"/>
            </a:xfrm>
            <a:custGeom>
              <a:avLst/>
              <a:gdLst/>
              <a:ahLst/>
              <a:cxnLst/>
              <a:rect l="l" t="t" r="r" b="b"/>
              <a:pathLst>
                <a:path w="2763" h="3676" extrusionOk="0">
                  <a:moveTo>
                    <a:pt x="1" y="0"/>
                  </a:moveTo>
                  <a:lnTo>
                    <a:pt x="389" y="1781"/>
                  </a:lnTo>
                  <a:cubicBezTo>
                    <a:pt x="457" y="2055"/>
                    <a:pt x="503" y="2329"/>
                    <a:pt x="640" y="2557"/>
                  </a:cubicBezTo>
                  <a:cubicBezTo>
                    <a:pt x="891" y="3059"/>
                    <a:pt x="1439" y="3401"/>
                    <a:pt x="2100" y="3470"/>
                  </a:cubicBezTo>
                  <a:lnTo>
                    <a:pt x="2100" y="3493"/>
                  </a:lnTo>
                  <a:lnTo>
                    <a:pt x="2169" y="3675"/>
                  </a:lnTo>
                  <a:cubicBezTo>
                    <a:pt x="2420" y="2945"/>
                    <a:pt x="2603" y="2214"/>
                    <a:pt x="2740" y="1484"/>
                  </a:cubicBezTo>
                  <a:cubicBezTo>
                    <a:pt x="2740" y="1393"/>
                    <a:pt x="2762" y="1301"/>
                    <a:pt x="2740" y="1210"/>
                  </a:cubicBezTo>
                  <a:cubicBezTo>
                    <a:pt x="2671" y="1050"/>
                    <a:pt x="2420" y="1005"/>
                    <a:pt x="2192" y="982"/>
                  </a:cubicBezTo>
                  <a:cubicBezTo>
                    <a:pt x="1735" y="959"/>
                    <a:pt x="1256" y="913"/>
                    <a:pt x="868" y="776"/>
                  </a:cubicBezTo>
                  <a:cubicBezTo>
                    <a:pt x="457" y="640"/>
                    <a:pt x="115" y="388"/>
                    <a:pt x="1" y="0"/>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75" name="Google Shape;610;p15">
              <a:extLst>
                <a:ext uri="{FF2B5EF4-FFF2-40B4-BE49-F238E27FC236}">
                  <a16:creationId xmlns:a16="http://schemas.microsoft.com/office/drawing/2014/main" id="{61125E5F-A378-B0CD-3C98-FBEDF9EED82D}"/>
                </a:ext>
              </a:extLst>
            </p:cNvPr>
            <p:cNvSpPr/>
            <p:nvPr/>
          </p:nvSpPr>
          <p:spPr>
            <a:xfrm>
              <a:off x="-581579" y="1313662"/>
              <a:ext cx="69808" cy="119914"/>
            </a:xfrm>
            <a:custGeom>
              <a:avLst/>
              <a:gdLst/>
              <a:ahLst/>
              <a:cxnLst/>
              <a:rect l="l" t="t" r="r" b="b"/>
              <a:pathLst>
                <a:path w="2512" h="4315" extrusionOk="0">
                  <a:moveTo>
                    <a:pt x="2511" y="1"/>
                  </a:moveTo>
                  <a:lnTo>
                    <a:pt x="2511" y="1"/>
                  </a:lnTo>
                  <a:cubicBezTo>
                    <a:pt x="1872" y="412"/>
                    <a:pt x="1233" y="822"/>
                    <a:pt x="777" y="1439"/>
                  </a:cubicBezTo>
                  <a:cubicBezTo>
                    <a:pt x="297" y="2032"/>
                    <a:pt x="1" y="2899"/>
                    <a:pt x="183" y="3676"/>
                  </a:cubicBezTo>
                  <a:cubicBezTo>
                    <a:pt x="229" y="3904"/>
                    <a:pt x="320" y="4109"/>
                    <a:pt x="411" y="4292"/>
                  </a:cubicBezTo>
                  <a:cubicBezTo>
                    <a:pt x="822" y="4292"/>
                    <a:pt x="1256" y="4315"/>
                    <a:pt x="1690" y="4315"/>
                  </a:cubicBezTo>
                  <a:cubicBezTo>
                    <a:pt x="1827" y="4315"/>
                    <a:pt x="1963" y="4315"/>
                    <a:pt x="2100" y="4223"/>
                  </a:cubicBezTo>
                  <a:cubicBezTo>
                    <a:pt x="2306" y="4086"/>
                    <a:pt x="2352" y="3744"/>
                    <a:pt x="2352" y="3447"/>
                  </a:cubicBezTo>
                  <a:cubicBezTo>
                    <a:pt x="2420" y="2283"/>
                    <a:pt x="2466" y="1142"/>
                    <a:pt x="2511" y="1"/>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76" name="Google Shape;611;p15">
              <a:extLst>
                <a:ext uri="{FF2B5EF4-FFF2-40B4-BE49-F238E27FC236}">
                  <a16:creationId xmlns:a16="http://schemas.microsoft.com/office/drawing/2014/main" id="{066E850C-89A8-9162-7B24-E31935FA9E51}"/>
                </a:ext>
              </a:extLst>
            </p:cNvPr>
            <p:cNvSpPr/>
            <p:nvPr/>
          </p:nvSpPr>
          <p:spPr>
            <a:xfrm>
              <a:off x="-502294" y="1921985"/>
              <a:ext cx="94542" cy="103573"/>
            </a:xfrm>
            <a:custGeom>
              <a:avLst/>
              <a:gdLst/>
              <a:ahLst/>
              <a:cxnLst/>
              <a:rect l="l" t="t" r="r" b="b"/>
              <a:pathLst>
                <a:path w="3402" h="3727" extrusionOk="0">
                  <a:moveTo>
                    <a:pt x="3402" y="0"/>
                  </a:moveTo>
                  <a:lnTo>
                    <a:pt x="3402" y="0"/>
                  </a:lnTo>
                  <a:cubicBezTo>
                    <a:pt x="2694" y="91"/>
                    <a:pt x="1964" y="205"/>
                    <a:pt x="1325" y="571"/>
                  </a:cubicBezTo>
                  <a:cubicBezTo>
                    <a:pt x="685" y="913"/>
                    <a:pt x="115" y="1575"/>
                    <a:pt x="23" y="2397"/>
                  </a:cubicBezTo>
                  <a:cubicBezTo>
                    <a:pt x="1" y="2602"/>
                    <a:pt x="1" y="2830"/>
                    <a:pt x="23" y="3059"/>
                  </a:cubicBezTo>
                  <a:cubicBezTo>
                    <a:pt x="412" y="3241"/>
                    <a:pt x="800" y="3424"/>
                    <a:pt x="1188" y="3629"/>
                  </a:cubicBezTo>
                  <a:cubicBezTo>
                    <a:pt x="1300" y="3686"/>
                    <a:pt x="1413" y="3726"/>
                    <a:pt x="1526" y="3726"/>
                  </a:cubicBezTo>
                  <a:cubicBezTo>
                    <a:pt x="1550" y="3726"/>
                    <a:pt x="1574" y="3725"/>
                    <a:pt x="1598" y="3721"/>
                  </a:cubicBezTo>
                  <a:cubicBezTo>
                    <a:pt x="1850" y="3698"/>
                    <a:pt x="2009" y="3378"/>
                    <a:pt x="2123" y="3127"/>
                  </a:cubicBezTo>
                  <a:lnTo>
                    <a:pt x="3402" y="0"/>
                  </a:ln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77" name="Google Shape;612;p15">
              <a:extLst>
                <a:ext uri="{FF2B5EF4-FFF2-40B4-BE49-F238E27FC236}">
                  <a16:creationId xmlns:a16="http://schemas.microsoft.com/office/drawing/2014/main" id="{AF343F9A-B8D7-5A68-937B-E1A55EBF242E}"/>
                </a:ext>
              </a:extLst>
            </p:cNvPr>
            <p:cNvSpPr/>
            <p:nvPr/>
          </p:nvSpPr>
          <p:spPr>
            <a:xfrm>
              <a:off x="-517523" y="1495269"/>
              <a:ext cx="108492" cy="91207"/>
            </a:xfrm>
            <a:custGeom>
              <a:avLst/>
              <a:gdLst/>
              <a:ahLst/>
              <a:cxnLst/>
              <a:rect l="l" t="t" r="r" b="b"/>
              <a:pathLst>
                <a:path w="3904" h="3282" extrusionOk="0">
                  <a:moveTo>
                    <a:pt x="2694" y="1"/>
                  </a:moveTo>
                  <a:cubicBezTo>
                    <a:pt x="2381" y="1"/>
                    <a:pt x="2067" y="28"/>
                    <a:pt x="1758" y="108"/>
                  </a:cubicBezTo>
                  <a:cubicBezTo>
                    <a:pt x="1051" y="290"/>
                    <a:pt x="389" y="793"/>
                    <a:pt x="138" y="1569"/>
                  </a:cubicBezTo>
                  <a:cubicBezTo>
                    <a:pt x="69" y="1774"/>
                    <a:pt x="24" y="2002"/>
                    <a:pt x="1" y="2231"/>
                  </a:cubicBezTo>
                  <a:cubicBezTo>
                    <a:pt x="343" y="2504"/>
                    <a:pt x="686" y="2778"/>
                    <a:pt x="1028" y="3075"/>
                  </a:cubicBezTo>
                  <a:cubicBezTo>
                    <a:pt x="1142" y="3166"/>
                    <a:pt x="1279" y="3258"/>
                    <a:pt x="1416" y="3281"/>
                  </a:cubicBezTo>
                  <a:cubicBezTo>
                    <a:pt x="1427" y="3281"/>
                    <a:pt x="1437" y="3282"/>
                    <a:pt x="1448" y="3282"/>
                  </a:cubicBezTo>
                  <a:cubicBezTo>
                    <a:pt x="1685" y="3282"/>
                    <a:pt x="1879" y="3042"/>
                    <a:pt x="2032" y="2801"/>
                  </a:cubicBezTo>
                  <a:cubicBezTo>
                    <a:pt x="2671" y="1911"/>
                    <a:pt x="3288" y="998"/>
                    <a:pt x="3904" y="85"/>
                  </a:cubicBezTo>
                  <a:cubicBezTo>
                    <a:pt x="3505" y="46"/>
                    <a:pt x="3099" y="1"/>
                    <a:pt x="2694" y="1"/>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78" name="Google Shape;613;p15">
              <a:extLst>
                <a:ext uri="{FF2B5EF4-FFF2-40B4-BE49-F238E27FC236}">
                  <a16:creationId xmlns:a16="http://schemas.microsoft.com/office/drawing/2014/main" id="{1394A2A9-15B9-ACF0-3D1E-9406E138BCB7}"/>
                </a:ext>
              </a:extLst>
            </p:cNvPr>
            <p:cNvSpPr/>
            <p:nvPr/>
          </p:nvSpPr>
          <p:spPr>
            <a:xfrm>
              <a:off x="-1042727" y="3382155"/>
              <a:ext cx="140840" cy="202367"/>
            </a:xfrm>
            <a:custGeom>
              <a:avLst/>
              <a:gdLst/>
              <a:ahLst/>
              <a:cxnLst/>
              <a:rect l="l" t="t" r="r" b="b"/>
              <a:pathLst>
                <a:path w="5068" h="7282" extrusionOk="0">
                  <a:moveTo>
                    <a:pt x="343" y="1"/>
                  </a:moveTo>
                  <a:cubicBezTo>
                    <a:pt x="229" y="23"/>
                    <a:pt x="115" y="69"/>
                    <a:pt x="1" y="92"/>
                  </a:cubicBezTo>
                  <a:cubicBezTo>
                    <a:pt x="1575" y="3493"/>
                    <a:pt x="3379" y="6300"/>
                    <a:pt x="5068" y="7282"/>
                  </a:cubicBezTo>
                  <a:lnTo>
                    <a:pt x="5045" y="6506"/>
                  </a:lnTo>
                  <a:cubicBezTo>
                    <a:pt x="3356" y="5502"/>
                    <a:pt x="1690" y="3105"/>
                    <a:pt x="343" y="1"/>
                  </a:cubicBezTo>
                  <a:close/>
                </a:path>
              </a:pathLst>
            </a:custGeom>
            <a:solidFill>
              <a:srgbClr val="9875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79" name="Google Shape;614;p15">
              <a:extLst>
                <a:ext uri="{FF2B5EF4-FFF2-40B4-BE49-F238E27FC236}">
                  <a16:creationId xmlns:a16="http://schemas.microsoft.com/office/drawing/2014/main" id="{F6D2145A-0F80-C7A2-332B-DB1246689188}"/>
                </a:ext>
              </a:extLst>
            </p:cNvPr>
            <p:cNvSpPr/>
            <p:nvPr/>
          </p:nvSpPr>
          <p:spPr>
            <a:xfrm>
              <a:off x="-907612" y="3359950"/>
              <a:ext cx="131947" cy="321002"/>
            </a:xfrm>
            <a:custGeom>
              <a:avLst/>
              <a:gdLst/>
              <a:ahLst/>
              <a:cxnLst/>
              <a:rect l="l" t="t" r="r" b="b"/>
              <a:pathLst>
                <a:path w="4748" h="11551" extrusionOk="0">
                  <a:moveTo>
                    <a:pt x="4383" y="1"/>
                  </a:moveTo>
                  <a:cubicBezTo>
                    <a:pt x="3333" y="4999"/>
                    <a:pt x="1781" y="8925"/>
                    <a:pt x="0" y="10478"/>
                  </a:cubicBezTo>
                  <a:lnTo>
                    <a:pt x="46" y="11550"/>
                  </a:lnTo>
                  <a:cubicBezTo>
                    <a:pt x="1826" y="10044"/>
                    <a:pt x="3493" y="5479"/>
                    <a:pt x="4748" y="138"/>
                  </a:cubicBezTo>
                  <a:cubicBezTo>
                    <a:pt x="4634" y="92"/>
                    <a:pt x="4520" y="46"/>
                    <a:pt x="4383" y="1"/>
                  </a:cubicBezTo>
                  <a:close/>
                </a:path>
              </a:pathLst>
            </a:custGeom>
            <a:solidFill>
              <a:srgbClr val="9875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grpSp>
      <p:grpSp>
        <p:nvGrpSpPr>
          <p:cNvPr id="80" name="Google Shape;615;p15">
            <a:extLst>
              <a:ext uri="{FF2B5EF4-FFF2-40B4-BE49-F238E27FC236}">
                <a16:creationId xmlns:a16="http://schemas.microsoft.com/office/drawing/2014/main" id="{D3CBC2B6-CE98-D427-51EF-ABCBA84B7C9F}"/>
              </a:ext>
            </a:extLst>
          </p:cNvPr>
          <p:cNvGrpSpPr/>
          <p:nvPr/>
        </p:nvGrpSpPr>
        <p:grpSpPr>
          <a:xfrm flipH="1">
            <a:off x="-577245" y="519580"/>
            <a:ext cx="3322275" cy="1744800"/>
            <a:chOff x="9299800" y="0"/>
            <a:chExt cx="3322275" cy="1744800"/>
          </a:xfrm>
        </p:grpSpPr>
        <p:sp>
          <p:nvSpPr>
            <p:cNvPr id="81" name="Google Shape;616;p15">
              <a:extLst>
                <a:ext uri="{FF2B5EF4-FFF2-40B4-BE49-F238E27FC236}">
                  <a16:creationId xmlns:a16="http://schemas.microsoft.com/office/drawing/2014/main" id="{0C916F3E-70B7-EDC3-C57D-1A342CE5DC07}"/>
                </a:ext>
              </a:extLst>
            </p:cNvPr>
            <p:cNvSpPr/>
            <p:nvPr/>
          </p:nvSpPr>
          <p:spPr>
            <a:xfrm>
              <a:off x="9483550" y="0"/>
              <a:ext cx="3138525" cy="1299025"/>
            </a:xfrm>
            <a:custGeom>
              <a:avLst/>
              <a:gdLst/>
              <a:ahLst/>
              <a:cxnLst/>
              <a:rect l="l" t="t" r="r" b="b"/>
              <a:pathLst>
                <a:path w="125541" h="51961" extrusionOk="0">
                  <a:moveTo>
                    <a:pt x="59257" y="0"/>
                  </a:moveTo>
                  <a:cubicBezTo>
                    <a:pt x="40600" y="0"/>
                    <a:pt x="37753" y="11998"/>
                    <a:pt x="37753" y="11998"/>
                  </a:cubicBezTo>
                  <a:cubicBezTo>
                    <a:pt x="37753" y="11998"/>
                    <a:pt x="19539" y="14212"/>
                    <a:pt x="16160" y="15422"/>
                  </a:cubicBezTo>
                  <a:cubicBezTo>
                    <a:pt x="12805" y="16632"/>
                    <a:pt x="14882" y="21745"/>
                    <a:pt x="14882" y="21745"/>
                  </a:cubicBezTo>
                  <a:cubicBezTo>
                    <a:pt x="14882" y="21745"/>
                    <a:pt x="0" y="25465"/>
                    <a:pt x="23" y="28684"/>
                  </a:cubicBezTo>
                  <a:cubicBezTo>
                    <a:pt x="114" y="38590"/>
                    <a:pt x="41907" y="47902"/>
                    <a:pt x="41907" y="47902"/>
                  </a:cubicBezTo>
                  <a:cubicBezTo>
                    <a:pt x="46983" y="51550"/>
                    <a:pt x="56019" y="51961"/>
                    <a:pt x="59802" y="51961"/>
                  </a:cubicBezTo>
                  <a:cubicBezTo>
                    <a:pt x="60374" y="51961"/>
                    <a:pt x="60826" y="51951"/>
                    <a:pt x="61126" y="51942"/>
                  </a:cubicBezTo>
                  <a:cubicBezTo>
                    <a:pt x="63432" y="51897"/>
                    <a:pt x="69024" y="46921"/>
                    <a:pt x="69663" y="42265"/>
                  </a:cubicBezTo>
                  <a:cubicBezTo>
                    <a:pt x="74307" y="44417"/>
                    <a:pt x="79867" y="45288"/>
                    <a:pt x="85115" y="45288"/>
                  </a:cubicBezTo>
                  <a:cubicBezTo>
                    <a:pt x="90829" y="45288"/>
                    <a:pt x="96173" y="44256"/>
                    <a:pt x="99564" y="42721"/>
                  </a:cubicBezTo>
                  <a:cubicBezTo>
                    <a:pt x="106069" y="39799"/>
                    <a:pt x="104084" y="32975"/>
                    <a:pt x="104084" y="32975"/>
                  </a:cubicBezTo>
                  <a:lnTo>
                    <a:pt x="104084" y="32975"/>
                  </a:lnTo>
                  <a:cubicBezTo>
                    <a:pt x="107945" y="33717"/>
                    <a:pt x="110759" y="34043"/>
                    <a:pt x="112721" y="34043"/>
                  </a:cubicBezTo>
                  <a:cubicBezTo>
                    <a:pt x="125540" y="34043"/>
                    <a:pt x="102039" y="20152"/>
                    <a:pt x="96734" y="17796"/>
                  </a:cubicBezTo>
                  <a:cubicBezTo>
                    <a:pt x="90617" y="15080"/>
                    <a:pt x="77926" y="2914"/>
                    <a:pt x="73064" y="1773"/>
                  </a:cubicBezTo>
                  <a:cubicBezTo>
                    <a:pt x="67700" y="519"/>
                    <a:pt x="63137" y="0"/>
                    <a:pt x="59257" y="0"/>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82" name="Google Shape;617;p15">
              <a:extLst>
                <a:ext uri="{FF2B5EF4-FFF2-40B4-BE49-F238E27FC236}">
                  <a16:creationId xmlns:a16="http://schemas.microsoft.com/office/drawing/2014/main" id="{F2C20335-4BBA-7704-AA45-5FB90912B29B}"/>
                </a:ext>
              </a:extLst>
            </p:cNvPr>
            <p:cNvSpPr/>
            <p:nvPr/>
          </p:nvSpPr>
          <p:spPr>
            <a:xfrm>
              <a:off x="10967750" y="597825"/>
              <a:ext cx="1104775" cy="1146975"/>
            </a:xfrm>
            <a:custGeom>
              <a:avLst/>
              <a:gdLst/>
              <a:ahLst/>
              <a:cxnLst/>
              <a:rect l="l" t="t" r="r" b="b"/>
              <a:pathLst>
                <a:path w="44191" h="45879" extrusionOk="0">
                  <a:moveTo>
                    <a:pt x="1" y="0"/>
                  </a:moveTo>
                  <a:cubicBezTo>
                    <a:pt x="9" y="4"/>
                    <a:pt x="17" y="8"/>
                    <a:pt x="25" y="12"/>
                  </a:cubicBezTo>
                  <a:lnTo>
                    <a:pt x="25" y="12"/>
                  </a:lnTo>
                  <a:lnTo>
                    <a:pt x="24" y="0"/>
                  </a:lnTo>
                  <a:close/>
                  <a:moveTo>
                    <a:pt x="25" y="12"/>
                  </a:moveTo>
                  <a:lnTo>
                    <a:pt x="229" y="1415"/>
                  </a:lnTo>
                  <a:cubicBezTo>
                    <a:pt x="17782" y="9358"/>
                    <a:pt x="35015" y="45148"/>
                    <a:pt x="44191" y="45879"/>
                  </a:cubicBezTo>
                  <a:lnTo>
                    <a:pt x="41429" y="40560"/>
                  </a:lnTo>
                  <a:cubicBezTo>
                    <a:pt x="31162" y="37275"/>
                    <a:pt x="19572" y="9450"/>
                    <a:pt x="25" y="12"/>
                  </a:cubicBezTo>
                  <a:close/>
                </a:path>
              </a:pathLst>
            </a:custGeom>
            <a:solidFill>
              <a:srgbClr val="4C32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83" name="Google Shape;618;p15">
              <a:extLst>
                <a:ext uri="{FF2B5EF4-FFF2-40B4-BE49-F238E27FC236}">
                  <a16:creationId xmlns:a16="http://schemas.microsoft.com/office/drawing/2014/main" id="{CD15C95B-2246-ADEF-EEC7-69987DDBCA41}"/>
                </a:ext>
              </a:extLst>
            </p:cNvPr>
            <p:cNvSpPr/>
            <p:nvPr/>
          </p:nvSpPr>
          <p:spPr>
            <a:xfrm>
              <a:off x="10313250" y="714725"/>
              <a:ext cx="1174950" cy="376700"/>
            </a:xfrm>
            <a:custGeom>
              <a:avLst/>
              <a:gdLst/>
              <a:ahLst/>
              <a:cxnLst/>
              <a:rect l="l" t="t" r="r" b="b"/>
              <a:pathLst>
                <a:path w="46998" h="15068" extrusionOk="0">
                  <a:moveTo>
                    <a:pt x="16185" y="0"/>
                  </a:moveTo>
                  <a:cubicBezTo>
                    <a:pt x="6467" y="0"/>
                    <a:pt x="0" y="3747"/>
                    <a:pt x="0" y="3747"/>
                  </a:cubicBezTo>
                  <a:lnTo>
                    <a:pt x="753" y="4842"/>
                  </a:lnTo>
                  <a:cubicBezTo>
                    <a:pt x="753" y="4842"/>
                    <a:pt x="4351" y="1648"/>
                    <a:pt x="14410" y="1648"/>
                  </a:cubicBezTo>
                  <a:cubicBezTo>
                    <a:pt x="16315" y="1648"/>
                    <a:pt x="18452" y="1762"/>
                    <a:pt x="20840" y="2035"/>
                  </a:cubicBezTo>
                  <a:cubicBezTo>
                    <a:pt x="34603" y="3610"/>
                    <a:pt x="46997" y="15068"/>
                    <a:pt x="46997" y="15068"/>
                  </a:cubicBezTo>
                  <a:lnTo>
                    <a:pt x="44190" y="11096"/>
                  </a:lnTo>
                  <a:cubicBezTo>
                    <a:pt x="33868" y="2410"/>
                    <a:pt x="23981" y="0"/>
                    <a:pt x="16185" y="0"/>
                  </a:cubicBezTo>
                  <a:close/>
                </a:path>
              </a:pathLst>
            </a:custGeom>
            <a:solidFill>
              <a:srgbClr val="4C32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84" name="Google Shape;619;p15">
              <a:extLst>
                <a:ext uri="{FF2B5EF4-FFF2-40B4-BE49-F238E27FC236}">
                  <a16:creationId xmlns:a16="http://schemas.microsoft.com/office/drawing/2014/main" id="{673687E5-4EFE-5826-F8DF-30EC7E061FB1}"/>
                </a:ext>
              </a:extLst>
            </p:cNvPr>
            <p:cNvSpPr/>
            <p:nvPr/>
          </p:nvSpPr>
          <p:spPr>
            <a:xfrm>
              <a:off x="11326125" y="375850"/>
              <a:ext cx="297300" cy="865650"/>
            </a:xfrm>
            <a:custGeom>
              <a:avLst/>
              <a:gdLst/>
              <a:ahLst/>
              <a:cxnLst/>
              <a:rect l="l" t="t" r="r" b="b"/>
              <a:pathLst>
                <a:path w="11892" h="34626" extrusionOk="0">
                  <a:moveTo>
                    <a:pt x="4542" y="0"/>
                  </a:moveTo>
                  <a:lnTo>
                    <a:pt x="4542" y="0"/>
                  </a:lnTo>
                  <a:cubicBezTo>
                    <a:pt x="4542" y="1"/>
                    <a:pt x="0" y="16298"/>
                    <a:pt x="9975" y="32686"/>
                  </a:cubicBezTo>
                  <a:lnTo>
                    <a:pt x="11892" y="34626"/>
                  </a:lnTo>
                  <a:cubicBezTo>
                    <a:pt x="11892" y="34626"/>
                    <a:pt x="6117" y="25884"/>
                    <a:pt x="4748" y="15681"/>
                  </a:cubicBezTo>
                  <a:cubicBezTo>
                    <a:pt x="3264" y="4519"/>
                    <a:pt x="5067" y="502"/>
                    <a:pt x="5067" y="502"/>
                  </a:cubicBezTo>
                  <a:lnTo>
                    <a:pt x="4542" y="0"/>
                  </a:lnTo>
                  <a:close/>
                </a:path>
              </a:pathLst>
            </a:custGeom>
            <a:solidFill>
              <a:srgbClr val="4C32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85" name="Google Shape;620;p15">
              <a:extLst>
                <a:ext uri="{FF2B5EF4-FFF2-40B4-BE49-F238E27FC236}">
                  <a16:creationId xmlns:a16="http://schemas.microsoft.com/office/drawing/2014/main" id="{1821902B-078A-A79D-31D5-7B2AC0882AF4}"/>
                </a:ext>
              </a:extLst>
            </p:cNvPr>
            <p:cNvSpPr/>
            <p:nvPr/>
          </p:nvSpPr>
          <p:spPr>
            <a:xfrm>
              <a:off x="9483550" y="0"/>
              <a:ext cx="3138525" cy="1009825"/>
            </a:xfrm>
            <a:custGeom>
              <a:avLst/>
              <a:gdLst/>
              <a:ahLst/>
              <a:cxnLst/>
              <a:rect l="l" t="t" r="r" b="b"/>
              <a:pathLst>
                <a:path w="125541" h="40393" extrusionOk="0">
                  <a:moveTo>
                    <a:pt x="59257" y="0"/>
                  </a:moveTo>
                  <a:cubicBezTo>
                    <a:pt x="40600" y="0"/>
                    <a:pt x="37753" y="11998"/>
                    <a:pt x="37753" y="11998"/>
                  </a:cubicBezTo>
                  <a:cubicBezTo>
                    <a:pt x="37753" y="11998"/>
                    <a:pt x="19539" y="14212"/>
                    <a:pt x="16160" y="15422"/>
                  </a:cubicBezTo>
                  <a:cubicBezTo>
                    <a:pt x="12805" y="16632"/>
                    <a:pt x="14882" y="21745"/>
                    <a:pt x="14882" y="21745"/>
                  </a:cubicBezTo>
                  <a:cubicBezTo>
                    <a:pt x="14882" y="21745"/>
                    <a:pt x="0" y="25465"/>
                    <a:pt x="23" y="28684"/>
                  </a:cubicBezTo>
                  <a:cubicBezTo>
                    <a:pt x="69" y="32929"/>
                    <a:pt x="7738" y="37060"/>
                    <a:pt x="16503" y="40393"/>
                  </a:cubicBezTo>
                  <a:cubicBezTo>
                    <a:pt x="20634" y="39526"/>
                    <a:pt x="24469" y="37905"/>
                    <a:pt x="26888" y="35212"/>
                  </a:cubicBezTo>
                  <a:cubicBezTo>
                    <a:pt x="26888" y="35212"/>
                    <a:pt x="27010" y="35216"/>
                    <a:pt x="27236" y="35216"/>
                  </a:cubicBezTo>
                  <a:cubicBezTo>
                    <a:pt x="29337" y="35216"/>
                    <a:pt x="40424" y="34844"/>
                    <a:pt x="45947" y="27177"/>
                  </a:cubicBezTo>
                  <a:cubicBezTo>
                    <a:pt x="45947" y="27177"/>
                    <a:pt x="48664" y="26880"/>
                    <a:pt x="51859" y="26127"/>
                  </a:cubicBezTo>
                  <a:cubicBezTo>
                    <a:pt x="55279" y="27049"/>
                    <a:pt x="59444" y="27738"/>
                    <a:pt x="63453" y="27738"/>
                  </a:cubicBezTo>
                  <a:cubicBezTo>
                    <a:pt x="67686" y="27738"/>
                    <a:pt x="71745" y="26970"/>
                    <a:pt x="74570" y="24895"/>
                  </a:cubicBezTo>
                  <a:cubicBezTo>
                    <a:pt x="74570" y="24895"/>
                    <a:pt x="77081" y="25488"/>
                    <a:pt x="80528" y="25579"/>
                  </a:cubicBezTo>
                  <a:cubicBezTo>
                    <a:pt x="84545" y="27634"/>
                    <a:pt x="104084" y="32975"/>
                    <a:pt x="104084" y="32975"/>
                  </a:cubicBezTo>
                  <a:cubicBezTo>
                    <a:pt x="107945" y="33717"/>
                    <a:pt x="110759" y="34043"/>
                    <a:pt x="112721" y="34043"/>
                  </a:cubicBezTo>
                  <a:cubicBezTo>
                    <a:pt x="125540" y="34043"/>
                    <a:pt x="102039" y="20152"/>
                    <a:pt x="96734" y="17796"/>
                  </a:cubicBezTo>
                  <a:cubicBezTo>
                    <a:pt x="90617" y="15080"/>
                    <a:pt x="77926" y="2914"/>
                    <a:pt x="73064" y="1773"/>
                  </a:cubicBezTo>
                  <a:cubicBezTo>
                    <a:pt x="67700" y="519"/>
                    <a:pt x="63137" y="0"/>
                    <a:pt x="59257" y="0"/>
                  </a:cubicBezTo>
                  <a:close/>
                </a:path>
              </a:pathLst>
            </a:custGeom>
            <a:solidFill>
              <a:srgbClr val="C6CE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86" name="Google Shape;621;p15">
              <a:extLst>
                <a:ext uri="{FF2B5EF4-FFF2-40B4-BE49-F238E27FC236}">
                  <a16:creationId xmlns:a16="http://schemas.microsoft.com/office/drawing/2014/main" id="{C4A219AC-586D-502A-F2CE-64003AD8DB4D}"/>
                </a:ext>
              </a:extLst>
            </p:cNvPr>
            <p:cNvSpPr/>
            <p:nvPr/>
          </p:nvSpPr>
          <p:spPr>
            <a:xfrm>
              <a:off x="9486400" y="22625"/>
              <a:ext cx="3135675" cy="987200"/>
            </a:xfrm>
            <a:custGeom>
              <a:avLst/>
              <a:gdLst/>
              <a:ahLst/>
              <a:cxnLst/>
              <a:rect l="l" t="t" r="r" b="b"/>
              <a:pathLst>
                <a:path w="125427" h="39488" extrusionOk="0">
                  <a:moveTo>
                    <a:pt x="68659" y="0"/>
                  </a:moveTo>
                  <a:lnTo>
                    <a:pt x="68659" y="0"/>
                  </a:lnTo>
                  <a:cubicBezTo>
                    <a:pt x="68704" y="229"/>
                    <a:pt x="68727" y="480"/>
                    <a:pt x="68727" y="708"/>
                  </a:cubicBezTo>
                  <a:cubicBezTo>
                    <a:pt x="68750" y="3926"/>
                    <a:pt x="53891" y="7647"/>
                    <a:pt x="53891" y="7647"/>
                  </a:cubicBezTo>
                  <a:cubicBezTo>
                    <a:pt x="53891" y="7647"/>
                    <a:pt x="55968" y="12645"/>
                    <a:pt x="52909" y="14608"/>
                  </a:cubicBezTo>
                  <a:cubicBezTo>
                    <a:pt x="48332" y="17536"/>
                    <a:pt x="43118" y="18299"/>
                    <a:pt x="38924" y="18299"/>
                  </a:cubicBezTo>
                  <a:cubicBezTo>
                    <a:pt x="34354" y="18299"/>
                    <a:pt x="30997" y="17393"/>
                    <a:pt x="30997" y="17393"/>
                  </a:cubicBezTo>
                  <a:cubicBezTo>
                    <a:pt x="30997" y="17393"/>
                    <a:pt x="28151" y="29381"/>
                    <a:pt x="9519" y="29381"/>
                  </a:cubicBezTo>
                  <a:cubicBezTo>
                    <a:pt x="6718" y="29381"/>
                    <a:pt x="3559" y="29110"/>
                    <a:pt x="0" y="28486"/>
                  </a:cubicBezTo>
                  <a:lnTo>
                    <a:pt x="0" y="28486"/>
                  </a:lnTo>
                  <a:cubicBezTo>
                    <a:pt x="822" y="32481"/>
                    <a:pt x="8103" y="36338"/>
                    <a:pt x="16389" y="39488"/>
                  </a:cubicBezTo>
                  <a:cubicBezTo>
                    <a:pt x="20520" y="38621"/>
                    <a:pt x="24355" y="37000"/>
                    <a:pt x="26774" y="34307"/>
                  </a:cubicBezTo>
                  <a:cubicBezTo>
                    <a:pt x="26774" y="34307"/>
                    <a:pt x="26896" y="34311"/>
                    <a:pt x="27122" y="34311"/>
                  </a:cubicBezTo>
                  <a:cubicBezTo>
                    <a:pt x="29223" y="34311"/>
                    <a:pt x="40310" y="33939"/>
                    <a:pt x="45833" y="26272"/>
                  </a:cubicBezTo>
                  <a:cubicBezTo>
                    <a:pt x="45833" y="26272"/>
                    <a:pt x="48550" y="25975"/>
                    <a:pt x="51745" y="25222"/>
                  </a:cubicBezTo>
                  <a:cubicBezTo>
                    <a:pt x="55165" y="26144"/>
                    <a:pt x="59330" y="26833"/>
                    <a:pt x="63339" y="26833"/>
                  </a:cubicBezTo>
                  <a:cubicBezTo>
                    <a:pt x="67572" y="26833"/>
                    <a:pt x="71631" y="26065"/>
                    <a:pt x="74456" y="23990"/>
                  </a:cubicBezTo>
                  <a:cubicBezTo>
                    <a:pt x="74456" y="23990"/>
                    <a:pt x="76967" y="24583"/>
                    <a:pt x="80414" y="24674"/>
                  </a:cubicBezTo>
                  <a:cubicBezTo>
                    <a:pt x="84431" y="26729"/>
                    <a:pt x="103970" y="32070"/>
                    <a:pt x="103970" y="32070"/>
                  </a:cubicBezTo>
                  <a:cubicBezTo>
                    <a:pt x="107831" y="32812"/>
                    <a:pt x="110645" y="33138"/>
                    <a:pt x="112607" y="33138"/>
                  </a:cubicBezTo>
                  <a:cubicBezTo>
                    <a:pt x="125426" y="33138"/>
                    <a:pt x="101925" y="19247"/>
                    <a:pt x="96620" y="16891"/>
                  </a:cubicBezTo>
                  <a:cubicBezTo>
                    <a:pt x="94839" y="11984"/>
                    <a:pt x="77812" y="2009"/>
                    <a:pt x="72950" y="890"/>
                  </a:cubicBezTo>
                  <a:cubicBezTo>
                    <a:pt x="71443" y="525"/>
                    <a:pt x="70028" y="229"/>
                    <a:pt x="68659" y="0"/>
                  </a:cubicBezTo>
                  <a:close/>
                </a:path>
              </a:pathLst>
            </a:custGeom>
            <a:solidFill>
              <a:srgbClr val="C6CE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87" name="Google Shape;622;p15">
              <a:extLst>
                <a:ext uri="{FF2B5EF4-FFF2-40B4-BE49-F238E27FC236}">
                  <a16:creationId xmlns:a16="http://schemas.microsoft.com/office/drawing/2014/main" id="{EF7FA7CA-0F73-515A-1E92-1DE4FE2C2E36}"/>
                </a:ext>
              </a:extLst>
            </p:cNvPr>
            <p:cNvSpPr/>
            <p:nvPr/>
          </p:nvSpPr>
          <p:spPr>
            <a:xfrm>
              <a:off x="10505550" y="783400"/>
              <a:ext cx="99875" cy="111175"/>
            </a:xfrm>
            <a:custGeom>
              <a:avLst/>
              <a:gdLst/>
              <a:ahLst/>
              <a:cxnLst/>
              <a:rect l="l" t="t" r="r" b="b"/>
              <a:pathLst>
                <a:path w="3995" h="4447" extrusionOk="0">
                  <a:moveTo>
                    <a:pt x="2281" y="1"/>
                  </a:moveTo>
                  <a:cubicBezTo>
                    <a:pt x="2089" y="1"/>
                    <a:pt x="1877" y="96"/>
                    <a:pt x="1644" y="315"/>
                  </a:cubicBezTo>
                  <a:lnTo>
                    <a:pt x="1278" y="840"/>
                  </a:lnTo>
                  <a:cubicBezTo>
                    <a:pt x="0" y="1251"/>
                    <a:pt x="1644" y="3259"/>
                    <a:pt x="3995" y="4446"/>
                  </a:cubicBezTo>
                  <a:cubicBezTo>
                    <a:pt x="3995" y="4446"/>
                    <a:pt x="3595" y="1"/>
                    <a:pt x="2281" y="1"/>
                  </a:cubicBezTo>
                  <a:close/>
                </a:path>
              </a:pathLst>
            </a:custGeom>
            <a:solidFill>
              <a:srgbClr val="C6CE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88" name="Google Shape;623;p15">
              <a:extLst>
                <a:ext uri="{FF2B5EF4-FFF2-40B4-BE49-F238E27FC236}">
                  <a16:creationId xmlns:a16="http://schemas.microsoft.com/office/drawing/2014/main" id="{C4A638EE-EFF9-0FBB-9286-DB4BFDE83340}"/>
                </a:ext>
              </a:extLst>
            </p:cNvPr>
            <p:cNvSpPr/>
            <p:nvPr/>
          </p:nvSpPr>
          <p:spPr>
            <a:xfrm>
              <a:off x="10462000" y="845400"/>
              <a:ext cx="79375" cy="82275"/>
            </a:xfrm>
            <a:custGeom>
              <a:avLst/>
              <a:gdLst/>
              <a:ahLst/>
              <a:cxnLst/>
              <a:rect l="l" t="t" r="r" b="b"/>
              <a:pathLst>
                <a:path w="3175" h="3291" extrusionOk="0">
                  <a:moveTo>
                    <a:pt x="1466" y="0"/>
                  </a:moveTo>
                  <a:cubicBezTo>
                    <a:pt x="1437" y="0"/>
                    <a:pt x="1408" y="1"/>
                    <a:pt x="1377" y="3"/>
                  </a:cubicBezTo>
                  <a:lnTo>
                    <a:pt x="943" y="117"/>
                  </a:lnTo>
                  <a:cubicBezTo>
                    <a:pt x="859" y="89"/>
                    <a:pt x="784" y="76"/>
                    <a:pt x="719" y="76"/>
                  </a:cubicBezTo>
                  <a:cubicBezTo>
                    <a:pt x="1" y="76"/>
                    <a:pt x="499" y="1740"/>
                    <a:pt x="1651" y="3290"/>
                  </a:cubicBezTo>
                  <a:cubicBezTo>
                    <a:pt x="1651" y="3290"/>
                    <a:pt x="3174" y="0"/>
                    <a:pt x="1466" y="0"/>
                  </a:cubicBezTo>
                  <a:close/>
                </a:path>
              </a:pathLst>
            </a:custGeom>
            <a:solidFill>
              <a:srgbClr val="C6CE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89" name="Google Shape;624;p15">
              <a:extLst>
                <a:ext uri="{FF2B5EF4-FFF2-40B4-BE49-F238E27FC236}">
                  <a16:creationId xmlns:a16="http://schemas.microsoft.com/office/drawing/2014/main" id="{DD29424A-95A2-07E7-B822-6B0153FA2F5B}"/>
                </a:ext>
              </a:extLst>
            </p:cNvPr>
            <p:cNvSpPr/>
            <p:nvPr/>
          </p:nvSpPr>
          <p:spPr>
            <a:xfrm>
              <a:off x="9299800" y="775850"/>
              <a:ext cx="137550" cy="78775"/>
            </a:xfrm>
            <a:custGeom>
              <a:avLst/>
              <a:gdLst/>
              <a:ahLst/>
              <a:cxnLst/>
              <a:rect l="l" t="t" r="r" b="b"/>
              <a:pathLst>
                <a:path w="5502" h="3151" extrusionOk="0">
                  <a:moveTo>
                    <a:pt x="3926" y="1"/>
                  </a:moveTo>
                  <a:lnTo>
                    <a:pt x="0" y="1484"/>
                  </a:lnTo>
                  <a:lnTo>
                    <a:pt x="4177" y="3150"/>
                  </a:lnTo>
                  <a:lnTo>
                    <a:pt x="5501" y="1507"/>
                  </a:lnTo>
                  <a:lnTo>
                    <a:pt x="3926" y="1"/>
                  </a:lnTo>
                  <a:close/>
                </a:path>
              </a:pathLst>
            </a:custGeom>
            <a:solidFill>
              <a:srgbClr val="C6CE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90" name="Google Shape;625;p15">
              <a:extLst>
                <a:ext uri="{FF2B5EF4-FFF2-40B4-BE49-F238E27FC236}">
                  <a16:creationId xmlns:a16="http://schemas.microsoft.com/office/drawing/2014/main" id="{3E7CC5B8-D4A7-5336-94C9-453E643FE4DB}"/>
                </a:ext>
              </a:extLst>
            </p:cNvPr>
            <p:cNvSpPr/>
            <p:nvPr/>
          </p:nvSpPr>
          <p:spPr>
            <a:xfrm>
              <a:off x="9380250" y="721650"/>
              <a:ext cx="91325" cy="78775"/>
            </a:xfrm>
            <a:custGeom>
              <a:avLst/>
              <a:gdLst/>
              <a:ahLst/>
              <a:cxnLst/>
              <a:rect l="l" t="t" r="r" b="b"/>
              <a:pathLst>
                <a:path w="3653" h="3151" extrusionOk="0">
                  <a:moveTo>
                    <a:pt x="1" y="0"/>
                  </a:moveTo>
                  <a:lnTo>
                    <a:pt x="914" y="1712"/>
                  </a:lnTo>
                  <a:lnTo>
                    <a:pt x="2603" y="3150"/>
                  </a:lnTo>
                  <a:lnTo>
                    <a:pt x="3653" y="1986"/>
                  </a:lnTo>
                  <a:lnTo>
                    <a:pt x="2557" y="548"/>
                  </a:lnTo>
                  <a:lnTo>
                    <a:pt x="1" y="0"/>
                  </a:lnTo>
                  <a:close/>
                </a:path>
              </a:pathLst>
            </a:custGeom>
            <a:solidFill>
              <a:srgbClr val="C6CE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91" name="Google Shape;626;p15">
              <a:extLst>
                <a:ext uri="{FF2B5EF4-FFF2-40B4-BE49-F238E27FC236}">
                  <a16:creationId xmlns:a16="http://schemas.microsoft.com/office/drawing/2014/main" id="{81180C2A-870D-A59A-E133-F708D165CADD}"/>
                </a:ext>
              </a:extLst>
            </p:cNvPr>
            <p:cNvSpPr/>
            <p:nvPr/>
          </p:nvSpPr>
          <p:spPr>
            <a:xfrm>
              <a:off x="9841900" y="1041775"/>
              <a:ext cx="82775" cy="110150"/>
            </a:xfrm>
            <a:custGeom>
              <a:avLst/>
              <a:gdLst/>
              <a:ahLst/>
              <a:cxnLst/>
              <a:rect l="l" t="t" r="r" b="b"/>
              <a:pathLst>
                <a:path w="3311" h="4406" extrusionOk="0">
                  <a:moveTo>
                    <a:pt x="1804" y="0"/>
                  </a:moveTo>
                  <a:lnTo>
                    <a:pt x="0" y="1666"/>
                  </a:lnTo>
                  <a:lnTo>
                    <a:pt x="1507" y="4405"/>
                  </a:lnTo>
                  <a:lnTo>
                    <a:pt x="3310" y="1392"/>
                  </a:lnTo>
                  <a:lnTo>
                    <a:pt x="1804" y="0"/>
                  </a:lnTo>
                  <a:close/>
                </a:path>
              </a:pathLst>
            </a:custGeom>
            <a:solidFill>
              <a:srgbClr val="C6CE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92" name="Google Shape;627;p15">
              <a:extLst>
                <a:ext uri="{FF2B5EF4-FFF2-40B4-BE49-F238E27FC236}">
                  <a16:creationId xmlns:a16="http://schemas.microsoft.com/office/drawing/2014/main" id="{F3E41738-3673-B7F2-3B57-EAA0823AA232}"/>
                </a:ext>
              </a:extLst>
            </p:cNvPr>
            <p:cNvSpPr/>
            <p:nvPr/>
          </p:nvSpPr>
          <p:spPr>
            <a:xfrm>
              <a:off x="9716925" y="1026925"/>
              <a:ext cx="139275" cy="60525"/>
            </a:xfrm>
            <a:custGeom>
              <a:avLst/>
              <a:gdLst/>
              <a:ahLst/>
              <a:cxnLst/>
              <a:rect l="l" t="t" r="r" b="b"/>
              <a:pathLst>
                <a:path w="5571" h="2421" extrusionOk="0">
                  <a:moveTo>
                    <a:pt x="3219" y="1"/>
                  </a:moveTo>
                  <a:lnTo>
                    <a:pt x="1" y="2009"/>
                  </a:lnTo>
                  <a:lnTo>
                    <a:pt x="3607" y="2420"/>
                  </a:lnTo>
                  <a:lnTo>
                    <a:pt x="5570" y="663"/>
                  </a:lnTo>
                  <a:lnTo>
                    <a:pt x="3219" y="1"/>
                  </a:lnTo>
                  <a:close/>
                </a:path>
              </a:pathLst>
            </a:custGeom>
            <a:solidFill>
              <a:srgbClr val="C6CE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93" name="Google Shape;628;p15">
              <a:extLst>
                <a:ext uri="{FF2B5EF4-FFF2-40B4-BE49-F238E27FC236}">
                  <a16:creationId xmlns:a16="http://schemas.microsoft.com/office/drawing/2014/main" id="{0F36E9F2-58D9-572D-90CB-F9EC15F59F8A}"/>
                </a:ext>
              </a:extLst>
            </p:cNvPr>
            <p:cNvSpPr/>
            <p:nvPr/>
          </p:nvSpPr>
          <p:spPr>
            <a:xfrm>
              <a:off x="10095825" y="916225"/>
              <a:ext cx="89050" cy="95900"/>
            </a:xfrm>
            <a:custGeom>
              <a:avLst/>
              <a:gdLst/>
              <a:ahLst/>
              <a:cxnLst/>
              <a:rect l="l" t="t" r="r" b="b"/>
              <a:pathLst>
                <a:path w="3562" h="3836" extrusionOk="0">
                  <a:moveTo>
                    <a:pt x="1553" y="1"/>
                  </a:moveTo>
                  <a:lnTo>
                    <a:pt x="1" y="3835"/>
                  </a:lnTo>
                  <a:lnTo>
                    <a:pt x="3516" y="2352"/>
                  </a:lnTo>
                  <a:lnTo>
                    <a:pt x="3561" y="229"/>
                  </a:lnTo>
                  <a:lnTo>
                    <a:pt x="1553" y="1"/>
                  </a:lnTo>
                  <a:close/>
                </a:path>
              </a:pathLst>
            </a:custGeom>
            <a:solidFill>
              <a:srgbClr val="C6CE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94" name="Google Shape;629;p15">
              <a:extLst>
                <a:ext uri="{FF2B5EF4-FFF2-40B4-BE49-F238E27FC236}">
                  <a16:creationId xmlns:a16="http://schemas.microsoft.com/office/drawing/2014/main" id="{4A719A90-20E9-B696-F269-051BEC45E76E}"/>
                </a:ext>
              </a:extLst>
            </p:cNvPr>
            <p:cNvSpPr/>
            <p:nvPr/>
          </p:nvSpPr>
          <p:spPr>
            <a:xfrm>
              <a:off x="9486400" y="22625"/>
              <a:ext cx="3135675" cy="987200"/>
            </a:xfrm>
            <a:custGeom>
              <a:avLst/>
              <a:gdLst/>
              <a:ahLst/>
              <a:cxnLst/>
              <a:rect l="l" t="t" r="r" b="b"/>
              <a:pathLst>
                <a:path w="125427" h="39488" extrusionOk="0">
                  <a:moveTo>
                    <a:pt x="68659" y="0"/>
                  </a:moveTo>
                  <a:lnTo>
                    <a:pt x="68659" y="0"/>
                  </a:lnTo>
                  <a:cubicBezTo>
                    <a:pt x="68704" y="229"/>
                    <a:pt x="68727" y="480"/>
                    <a:pt x="68727" y="708"/>
                  </a:cubicBezTo>
                  <a:cubicBezTo>
                    <a:pt x="68750" y="3926"/>
                    <a:pt x="53891" y="7647"/>
                    <a:pt x="53891" y="7647"/>
                  </a:cubicBezTo>
                  <a:cubicBezTo>
                    <a:pt x="53891" y="7647"/>
                    <a:pt x="55968" y="12645"/>
                    <a:pt x="52909" y="14608"/>
                  </a:cubicBezTo>
                  <a:cubicBezTo>
                    <a:pt x="48332" y="17536"/>
                    <a:pt x="43118" y="18299"/>
                    <a:pt x="38924" y="18299"/>
                  </a:cubicBezTo>
                  <a:cubicBezTo>
                    <a:pt x="34354" y="18299"/>
                    <a:pt x="30997" y="17393"/>
                    <a:pt x="30997" y="17393"/>
                  </a:cubicBezTo>
                  <a:cubicBezTo>
                    <a:pt x="30997" y="17393"/>
                    <a:pt x="28151" y="29381"/>
                    <a:pt x="9519" y="29381"/>
                  </a:cubicBezTo>
                  <a:cubicBezTo>
                    <a:pt x="6718" y="29381"/>
                    <a:pt x="3559" y="29110"/>
                    <a:pt x="0" y="28486"/>
                  </a:cubicBezTo>
                  <a:lnTo>
                    <a:pt x="0" y="28486"/>
                  </a:lnTo>
                  <a:cubicBezTo>
                    <a:pt x="822" y="32481"/>
                    <a:pt x="8103" y="36338"/>
                    <a:pt x="16389" y="39488"/>
                  </a:cubicBezTo>
                  <a:cubicBezTo>
                    <a:pt x="20520" y="38621"/>
                    <a:pt x="24355" y="37000"/>
                    <a:pt x="26774" y="34307"/>
                  </a:cubicBezTo>
                  <a:cubicBezTo>
                    <a:pt x="26774" y="34307"/>
                    <a:pt x="26896" y="34311"/>
                    <a:pt x="27122" y="34311"/>
                  </a:cubicBezTo>
                  <a:cubicBezTo>
                    <a:pt x="29223" y="34311"/>
                    <a:pt x="40310" y="33939"/>
                    <a:pt x="45833" y="26272"/>
                  </a:cubicBezTo>
                  <a:cubicBezTo>
                    <a:pt x="45833" y="26272"/>
                    <a:pt x="48550" y="25975"/>
                    <a:pt x="51745" y="25222"/>
                  </a:cubicBezTo>
                  <a:cubicBezTo>
                    <a:pt x="55165" y="26144"/>
                    <a:pt x="59330" y="26833"/>
                    <a:pt x="63339" y="26833"/>
                  </a:cubicBezTo>
                  <a:cubicBezTo>
                    <a:pt x="67572" y="26833"/>
                    <a:pt x="71631" y="26065"/>
                    <a:pt x="74456" y="23990"/>
                  </a:cubicBezTo>
                  <a:cubicBezTo>
                    <a:pt x="74456" y="23990"/>
                    <a:pt x="76967" y="24583"/>
                    <a:pt x="80414" y="24674"/>
                  </a:cubicBezTo>
                  <a:cubicBezTo>
                    <a:pt x="84431" y="26729"/>
                    <a:pt x="103970" y="32070"/>
                    <a:pt x="103970" y="32070"/>
                  </a:cubicBezTo>
                  <a:cubicBezTo>
                    <a:pt x="107831" y="32812"/>
                    <a:pt x="110645" y="33138"/>
                    <a:pt x="112607" y="33138"/>
                  </a:cubicBezTo>
                  <a:cubicBezTo>
                    <a:pt x="125426" y="33138"/>
                    <a:pt x="101925" y="19247"/>
                    <a:pt x="96620" y="16891"/>
                  </a:cubicBezTo>
                  <a:cubicBezTo>
                    <a:pt x="94839" y="11984"/>
                    <a:pt x="77812" y="2009"/>
                    <a:pt x="72950" y="890"/>
                  </a:cubicBezTo>
                  <a:cubicBezTo>
                    <a:pt x="71443" y="525"/>
                    <a:pt x="70028" y="229"/>
                    <a:pt x="68659" y="0"/>
                  </a:cubicBezTo>
                  <a:close/>
                </a:path>
              </a:pathLst>
            </a:custGeom>
            <a:solidFill>
              <a:srgbClr val="8A843B">
                <a:alpha val="44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grpSp>
      <p:pic>
        <p:nvPicPr>
          <p:cNvPr id="97" name="Picture 8" descr="wooden sign clipart, free svg file image - SVG Heart">
            <a:extLst>
              <a:ext uri="{FF2B5EF4-FFF2-40B4-BE49-F238E27FC236}">
                <a16:creationId xmlns:a16="http://schemas.microsoft.com/office/drawing/2014/main" id="{EFABE680-28BC-FC1F-BFDE-F9CF16090C3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81467" y="5142670"/>
            <a:ext cx="2793230" cy="918234"/>
          </a:xfrm>
          <a:prstGeom prst="rect">
            <a:avLst/>
          </a:prstGeom>
          <a:noFill/>
          <a:extLst>
            <a:ext uri="{909E8E84-426E-40DD-AFC4-6F175D3DCCD1}">
              <a14:hiddenFill xmlns:a14="http://schemas.microsoft.com/office/drawing/2010/main">
                <a:solidFill>
                  <a:srgbClr val="FFFFFF"/>
                </a:solidFill>
              </a14:hiddenFill>
            </a:ext>
          </a:extLst>
        </p:spPr>
      </p:pic>
      <p:sp>
        <p:nvSpPr>
          <p:cNvPr id="3" name="Ondertitel 2">
            <a:extLst>
              <a:ext uri="{FF2B5EF4-FFF2-40B4-BE49-F238E27FC236}">
                <a16:creationId xmlns:a16="http://schemas.microsoft.com/office/drawing/2014/main" id="{EBD7F731-1D97-B1E8-136D-A770D45D6FFA}"/>
              </a:ext>
            </a:extLst>
          </p:cNvPr>
          <p:cNvSpPr>
            <a:spLocks noGrp="1"/>
          </p:cNvSpPr>
          <p:nvPr>
            <p:ph type="subTitle" idx="1"/>
          </p:nvPr>
        </p:nvSpPr>
        <p:spPr>
          <a:xfrm>
            <a:off x="2650025" y="5256544"/>
            <a:ext cx="2656114" cy="587407"/>
          </a:xfrm>
        </p:spPr>
        <p:txBody>
          <a:bodyPr>
            <a:noAutofit/>
          </a:bodyPr>
          <a:lstStyle/>
          <a:p>
            <a:r>
              <a:rPr lang="nl-NL" sz="4500">
                <a:latin typeface="STXingkai" panose="02010800040101010101" pitchFamily="2" charset="-122"/>
                <a:ea typeface="STXingkai" panose="02010800040101010101" pitchFamily="2" charset="-122"/>
                <a:hlinkClick r:id="rId8" action="ppaction://hlinksldjump">
                  <a:extLst>
                    <a:ext uri="{A12FA001-AC4F-418D-AE19-62706E023703}">
                      <ahyp:hlinkClr xmlns:ahyp="http://schemas.microsoft.com/office/drawing/2018/hyperlinkcolor" val="tx"/>
                    </a:ext>
                  </a:extLst>
                </a:hlinkClick>
              </a:rPr>
              <a:t>Help</a:t>
            </a:r>
            <a:endParaRPr lang="nl-NL" sz="4500" dirty="0">
              <a:latin typeface="STXingkai" panose="02010800040101010101" pitchFamily="2" charset="-122"/>
              <a:ea typeface="STXingkai" panose="02010800040101010101" pitchFamily="2" charset="-122"/>
            </a:endParaRPr>
          </a:p>
        </p:txBody>
      </p:sp>
      <p:pic>
        <p:nvPicPr>
          <p:cNvPr id="101" name="mixkit-atmosphere-of-a-river-at-sunrise-2458">
            <a:hlinkClick r:id="" action="ppaction://media"/>
            <a:extLst>
              <a:ext uri="{FF2B5EF4-FFF2-40B4-BE49-F238E27FC236}">
                <a16:creationId xmlns:a16="http://schemas.microsoft.com/office/drawing/2014/main" id="{F90B9230-F63A-8E0C-51E0-8C3156F6F18B}"/>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468442" y="199316"/>
            <a:ext cx="487363" cy="487363"/>
          </a:xfrm>
          <a:prstGeom prst="rect">
            <a:avLst/>
          </a:prstGeom>
        </p:spPr>
      </p:pic>
    </p:spTree>
    <p:extLst>
      <p:ext uri="{BB962C8B-B14F-4D97-AF65-F5344CB8AC3E}">
        <p14:creationId xmlns:p14="http://schemas.microsoft.com/office/powerpoint/2010/main" val="480467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28" showWhenStopped="0">
                <p:cTn id="7" repeatCount="indefinite" fill="hold" display="0">
                  <p:stCondLst>
                    <p:cond delay="indefinite"/>
                  </p:stCondLst>
                  <p:endCondLst>
                    <p:cond evt="onStopAudio" delay="0">
                      <p:tgtEl>
                        <p:sldTgt/>
                      </p:tgtEl>
                    </p:cond>
                  </p:endCondLst>
                </p:cTn>
                <p:tgtEl>
                  <p:spTgt spid="101"/>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I showed that map that i made a couple of hours ago and thought that i  would be fun to see what you could come up with. here is the blank parchment">
            <a:extLst>
              <a:ext uri="{FF2B5EF4-FFF2-40B4-BE49-F238E27FC236}">
                <a16:creationId xmlns:a16="http://schemas.microsoft.com/office/drawing/2014/main" id="{8A054D7B-9409-D620-63E7-4E1CF3EB21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396" y="171450"/>
            <a:ext cx="10171804" cy="6175738"/>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8560B428-F5F5-55F4-DA54-3ACBF674EF73}"/>
              </a:ext>
            </a:extLst>
          </p:cNvPr>
          <p:cNvSpPr>
            <a:spLocks noGrp="1"/>
          </p:cNvSpPr>
          <p:nvPr>
            <p:ph type="title"/>
          </p:nvPr>
        </p:nvSpPr>
        <p:spPr>
          <a:xfrm>
            <a:off x="2064704" y="391996"/>
            <a:ext cx="10515600" cy="1325563"/>
          </a:xfrm>
        </p:spPr>
        <p:txBody>
          <a:bodyPr/>
          <a:lstStyle/>
          <a:p>
            <a:r>
              <a:rPr lang="nl-NL" sz="8000" dirty="0">
                <a:latin typeface="STXingkai" panose="02010800040101010101" pitchFamily="2" charset="-122"/>
                <a:ea typeface="STXingkai" panose="02010800040101010101" pitchFamily="2" charset="-122"/>
              </a:rPr>
              <a:t>Regels</a:t>
            </a:r>
            <a:endParaRPr lang="nl-NL" dirty="0">
              <a:latin typeface="STXingkai" panose="02010800040101010101" pitchFamily="2" charset="-122"/>
              <a:ea typeface="STXingkai" panose="02010800040101010101" pitchFamily="2" charset="-122"/>
            </a:endParaRPr>
          </a:p>
        </p:txBody>
      </p:sp>
      <p:grpSp>
        <p:nvGrpSpPr>
          <p:cNvPr id="5" name="Google Shape;540;p15">
            <a:extLst>
              <a:ext uri="{FF2B5EF4-FFF2-40B4-BE49-F238E27FC236}">
                <a16:creationId xmlns:a16="http://schemas.microsoft.com/office/drawing/2014/main" id="{35D453A2-2E7B-6C7F-4555-979C78BE60DF}"/>
              </a:ext>
            </a:extLst>
          </p:cNvPr>
          <p:cNvGrpSpPr/>
          <p:nvPr/>
        </p:nvGrpSpPr>
        <p:grpSpPr>
          <a:xfrm flipH="1">
            <a:off x="-460302" y="0"/>
            <a:ext cx="2852452" cy="6909217"/>
            <a:chOff x="-1600206" y="-48"/>
            <a:chExt cx="1475149" cy="5143404"/>
          </a:xfrm>
        </p:grpSpPr>
        <p:sp>
          <p:nvSpPr>
            <p:cNvPr id="6" name="Google Shape;541;p15">
              <a:extLst>
                <a:ext uri="{FF2B5EF4-FFF2-40B4-BE49-F238E27FC236}">
                  <a16:creationId xmlns:a16="http://schemas.microsoft.com/office/drawing/2014/main" id="{1D4B4B2E-DAF6-EA6B-F22F-7363A46F20D4}"/>
                </a:ext>
              </a:extLst>
            </p:cNvPr>
            <p:cNvSpPr/>
            <p:nvPr/>
          </p:nvSpPr>
          <p:spPr>
            <a:xfrm>
              <a:off x="-400780" y="234514"/>
              <a:ext cx="139920" cy="171467"/>
            </a:xfrm>
            <a:custGeom>
              <a:avLst/>
              <a:gdLst/>
              <a:ahLst/>
              <a:cxnLst/>
              <a:rect l="l" t="t" r="r" b="b"/>
              <a:pathLst>
                <a:path w="4657" h="5707" extrusionOk="0">
                  <a:moveTo>
                    <a:pt x="1" y="0"/>
                  </a:moveTo>
                  <a:lnTo>
                    <a:pt x="1" y="5707"/>
                  </a:lnTo>
                  <a:lnTo>
                    <a:pt x="4657" y="5707"/>
                  </a:lnTo>
                  <a:lnTo>
                    <a:pt x="4657"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8" name="Google Shape;542;p15">
              <a:extLst>
                <a:ext uri="{FF2B5EF4-FFF2-40B4-BE49-F238E27FC236}">
                  <a16:creationId xmlns:a16="http://schemas.microsoft.com/office/drawing/2014/main" id="{76D90EC2-18C8-0F9E-37EC-9F88DE821EC4}"/>
                </a:ext>
              </a:extLst>
            </p:cNvPr>
            <p:cNvSpPr/>
            <p:nvPr/>
          </p:nvSpPr>
          <p:spPr>
            <a:xfrm>
              <a:off x="-529012" y="98049"/>
              <a:ext cx="268152" cy="307931"/>
            </a:xfrm>
            <a:custGeom>
              <a:avLst/>
              <a:gdLst/>
              <a:ahLst/>
              <a:cxnLst/>
              <a:rect l="l" t="t" r="r" b="b"/>
              <a:pathLst>
                <a:path w="8925" h="10249" extrusionOk="0">
                  <a:moveTo>
                    <a:pt x="4451" y="0"/>
                  </a:moveTo>
                  <a:cubicBezTo>
                    <a:pt x="1986" y="0"/>
                    <a:pt x="0" y="2283"/>
                    <a:pt x="0" y="5113"/>
                  </a:cubicBezTo>
                  <a:cubicBezTo>
                    <a:pt x="0" y="7943"/>
                    <a:pt x="1986" y="10249"/>
                    <a:pt x="4451" y="10249"/>
                  </a:cubicBezTo>
                  <a:cubicBezTo>
                    <a:pt x="6916" y="10249"/>
                    <a:pt x="8925" y="7943"/>
                    <a:pt x="8925" y="5113"/>
                  </a:cubicBezTo>
                  <a:cubicBezTo>
                    <a:pt x="8925" y="2283"/>
                    <a:pt x="6916" y="0"/>
                    <a:pt x="445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9" name="Google Shape;543;p15">
              <a:extLst>
                <a:ext uri="{FF2B5EF4-FFF2-40B4-BE49-F238E27FC236}">
                  <a16:creationId xmlns:a16="http://schemas.microsoft.com/office/drawing/2014/main" id="{933F9937-2EE8-1A9E-88B3-E00CF99584C7}"/>
                </a:ext>
              </a:extLst>
            </p:cNvPr>
            <p:cNvSpPr/>
            <p:nvPr/>
          </p:nvSpPr>
          <p:spPr>
            <a:xfrm>
              <a:off x="-1466476" y="234514"/>
              <a:ext cx="139920" cy="171467"/>
            </a:xfrm>
            <a:custGeom>
              <a:avLst/>
              <a:gdLst/>
              <a:ahLst/>
              <a:cxnLst/>
              <a:rect l="l" t="t" r="r" b="b"/>
              <a:pathLst>
                <a:path w="4657" h="5707" extrusionOk="0">
                  <a:moveTo>
                    <a:pt x="0" y="0"/>
                  </a:moveTo>
                  <a:lnTo>
                    <a:pt x="0" y="5707"/>
                  </a:lnTo>
                  <a:lnTo>
                    <a:pt x="4656" y="5707"/>
                  </a:lnTo>
                  <a:lnTo>
                    <a:pt x="4656"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0" name="Google Shape;544;p15">
              <a:extLst>
                <a:ext uri="{FF2B5EF4-FFF2-40B4-BE49-F238E27FC236}">
                  <a16:creationId xmlns:a16="http://schemas.microsoft.com/office/drawing/2014/main" id="{3DF3D3AF-454A-2F96-93E3-C48CCC3EE964}"/>
                </a:ext>
              </a:extLst>
            </p:cNvPr>
            <p:cNvSpPr/>
            <p:nvPr/>
          </p:nvSpPr>
          <p:spPr>
            <a:xfrm>
              <a:off x="-1465815" y="98049"/>
              <a:ext cx="268182" cy="307931"/>
            </a:xfrm>
            <a:custGeom>
              <a:avLst/>
              <a:gdLst/>
              <a:ahLst/>
              <a:cxnLst/>
              <a:rect l="l" t="t" r="r" b="b"/>
              <a:pathLst>
                <a:path w="8926" h="10249" extrusionOk="0">
                  <a:moveTo>
                    <a:pt x="4452" y="0"/>
                  </a:moveTo>
                  <a:cubicBezTo>
                    <a:pt x="1987" y="0"/>
                    <a:pt x="1" y="2283"/>
                    <a:pt x="1" y="5113"/>
                  </a:cubicBezTo>
                  <a:cubicBezTo>
                    <a:pt x="1" y="7943"/>
                    <a:pt x="1987" y="10249"/>
                    <a:pt x="4452" y="10249"/>
                  </a:cubicBezTo>
                  <a:cubicBezTo>
                    <a:pt x="6940" y="10249"/>
                    <a:pt x="8926" y="7943"/>
                    <a:pt x="8926" y="5113"/>
                  </a:cubicBezTo>
                  <a:cubicBezTo>
                    <a:pt x="8926" y="2283"/>
                    <a:pt x="6940" y="0"/>
                    <a:pt x="4452"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1" name="Google Shape;545;p15">
              <a:extLst>
                <a:ext uri="{FF2B5EF4-FFF2-40B4-BE49-F238E27FC236}">
                  <a16:creationId xmlns:a16="http://schemas.microsoft.com/office/drawing/2014/main" id="{BEDA3330-7C2E-793D-F44E-04B34E1D21B2}"/>
                </a:ext>
              </a:extLst>
            </p:cNvPr>
            <p:cNvSpPr/>
            <p:nvPr/>
          </p:nvSpPr>
          <p:spPr>
            <a:xfrm>
              <a:off x="-1196972" y="257829"/>
              <a:ext cx="665917" cy="4684616"/>
            </a:xfrm>
            <a:custGeom>
              <a:avLst/>
              <a:gdLst/>
              <a:ahLst/>
              <a:cxnLst/>
              <a:rect l="l" t="t" r="r" b="b"/>
              <a:pathLst>
                <a:path w="22164" h="155920" extrusionOk="0">
                  <a:moveTo>
                    <a:pt x="0" y="0"/>
                  </a:moveTo>
                  <a:lnTo>
                    <a:pt x="0" y="155919"/>
                  </a:lnTo>
                  <a:lnTo>
                    <a:pt x="22164" y="155919"/>
                  </a:lnTo>
                  <a:lnTo>
                    <a:pt x="22164"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2" name="Google Shape;546;p15">
              <a:extLst>
                <a:ext uri="{FF2B5EF4-FFF2-40B4-BE49-F238E27FC236}">
                  <a16:creationId xmlns:a16="http://schemas.microsoft.com/office/drawing/2014/main" id="{A16C9524-2DA2-13E4-3ADB-115E8E0187E2}"/>
                </a:ext>
              </a:extLst>
            </p:cNvPr>
            <p:cNvSpPr/>
            <p:nvPr/>
          </p:nvSpPr>
          <p:spPr>
            <a:xfrm>
              <a:off x="-1168850" y="674763"/>
              <a:ext cx="600089" cy="3810247"/>
            </a:xfrm>
            <a:custGeom>
              <a:avLst/>
              <a:gdLst/>
              <a:ahLst/>
              <a:cxnLst/>
              <a:rect l="l" t="t" r="r" b="b"/>
              <a:pathLst>
                <a:path w="19973" h="126818" extrusionOk="0">
                  <a:moveTo>
                    <a:pt x="0" y="1"/>
                  </a:moveTo>
                  <a:lnTo>
                    <a:pt x="0" y="126818"/>
                  </a:lnTo>
                  <a:lnTo>
                    <a:pt x="19972" y="126818"/>
                  </a:lnTo>
                  <a:lnTo>
                    <a:pt x="19972" y="1"/>
                  </a:ln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3" name="Google Shape;547;p15">
              <a:extLst>
                <a:ext uri="{FF2B5EF4-FFF2-40B4-BE49-F238E27FC236}">
                  <a16:creationId xmlns:a16="http://schemas.microsoft.com/office/drawing/2014/main" id="{A6B4BD0E-BC0A-3F1A-FE76-04E6F2BAD2B4}"/>
                </a:ext>
              </a:extLst>
            </p:cNvPr>
            <p:cNvSpPr/>
            <p:nvPr/>
          </p:nvSpPr>
          <p:spPr>
            <a:xfrm>
              <a:off x="-701140" y="706310"/>
              <a:ext cx="63094" cy="3799971"/>
            </a:xfrm>
            <a:custGeom>
              <a:avLst/>
              <a:gdLst/>
              <a:ahLst/>
              <a:cxnLst/>
              <a:rect l="l" t="t" r="r" b="b"/>
              <a:pathLst>
                <a:path w="2100" h="126476" extrusionOk="0">
                  <a:moveTo>
                    <a:pt x="0" y="1"/>
                  </a:moveTo>
                  <a:lnTo>
                    <a:pt x="0" y="126475"/>
                  </a:lnTo>
                  <a:lnTo>
                    <a:pt x="2100" y="126475"/>
                  </a:lnTo>
                  <a:lnTo>
                    <a:pt x="2100"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4" name="Google Shape;548;p15">
              <a:extLst>
                <a:ext uri="{FF2B5EF4-FFF2-40B4-BE49-F238E27FC236}">
                  <a16:creationId xmlns:a16="http://schemas.microsoft.com/office/drawing/2014/main" id="{E41CA3D2-BD23-3E02-04CD-9CB3000CF4C7}"/>
                </a:ext>
              </a:extLst>
            </p:cNvPr>
            <p:cNvSpPr/>
            <p:nvPr/>
          </p:nvSpPr>
          <p:spPr>
            <a:xfrm>
              <a:off x="-833518" y="706310"/>
              <a:ext cx="62434" cy="3799971"/>
            </a:xfrm>
            <a:custGeom>
              <a:avLst/>
              <a:gdLst/>
              <a:ahLst/>
              <a:cxnLst/>
              <a:rect l="l" t="t" r="r" b="b"/>
              <a:pathLst>
                <a:path w="2078" h="126476" extrusionOk="0">
                  <a:moveTo>
                    <a:pt x="1" y="1"/>
                  </a:moveTo>
                  <a:lnTo>
                    <a:pt x="1" y="126475"/>
                  </a:lnTo>
                  <a:lnTo>
                    <a:pt x="2078" y="126475"/>
                  </a:lnTo>
                  <a:lnTo>
                    <a:pt x="2078"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5" name="Google Shape;549;p15">
              <a:extLst>
                <a:ext uri="{FF2B5EF4-FFF2-40B4-BE49-F238E27FC236}">
                  <a16:creationId xmlns:a16="http://schemas.microsoft.com/office/drawing/2014/main" id="{87CE3EF8-E30E-5548-61A5-18670AFDB97C}"/>
                </a:ext>
              </a:extLst>
            </p:cNvPr>
            <p:cNvSpPr/>
            <p:nvPr/>
          </p:nvSpPr>
          <p:spPr>
            <a:xfrm>
              <a:off x="-966557" y="706310"/>
              <a:ext cx="62434" cy="3799971"/>
            </a:xfrm>
            <a:custGeom>
              <a:avLst/>
              <a:gdLst/>
              <a:ahLst/>
              <a:cxnLst/>
              <a:rect l="l" t="t" r="r" b="b"/>
              <a:pathLst>
                <a:path w="2078" h="126476" extrusionOk="0">
                  <a:moveTo>
                    <a:pt x="1" y="1"/>
                  </a:moveTo>
                  <a:lnTo>
                    <a:pt x="1" y="126475"/>
                  </a:lnTo>
                  <a:lnTo>
                    <a:pt x="2078" y="126475"/>
                  </a:lnTo>
                  <a:lnTo>
                    <a:pt x="2078"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6" name="Google Shape;550;p15">
              <a:extLst>
                <a:ext uri="{FF2B5EF4-FFF2-40B4-BE49-F238E27FC236}">
                  <a16:creationId xmlns:a16="http://schemas.microsoft.com/office/drawing/2014/main" id="{F416385F-D85C-04F9-C623-23B144DEDDCD}"/>
                </a:ext>
              </a:extLst>
            </p:cNvPr>
            <p:cNvSpPr/>
            <p:nvPr/>
          </p:nvSpPr>
          <p:spPr>
            <a:xfrm>
              <a:off x="-1099596" y="706310"/>
              <a:ext cx="63125" cy="3799971"/>
            </a:xfrm>
            <a:custGeom>
              <a:avLst/>
              <a:gdLst/>
              <a:ahLst/>
              <a:cxnLst/>
              <a:rect l="l" t="t" r="r" b="b"/>
              <a:pathLst>
                <a:path w="2101" h="126476" extrusionOk="0">
                  <a:moveTo>
                    <a:pt x="1" y="1"/>
                  </a:moveTo>
                  <a:lnTo>
                    <a:pt x="1" y="126475"/>
                  </a:lnTo>
                  <a:lnTo>
                    <a:pt x="2101" y="126475"/>
                  </a:lnTo>
                  <a:lnTo>
                    <a:pt x="2101"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7" name="Google Shape;551;p15">
              <a:extLst>
                <a:ext uri="{FF2B5EF4-FFF2-40B4-BE49-F238E27FC236}">
                  <a16:creationId xmlns:a16="http://schemas.microsoft.com/office/drawing/2014/main" id="{4564475F-00EC-B109-4171-2235D831CDD3}"/>
                </a:ext>
              </a:extLst>
            </p:cNvPr>
            <p:cNvSpPr/>
            <p:nvPr/>
          </p:nvSpPr>
          <p:spPr>
            <a:xfrm>
              <a:off x="-1196972" y="257829"/>
              <a:ext cx="665917" cy="4684616"/>
            </a:xfrm>
            <a:custGeom>
              <a:avLst/>
              <a:gdLst/>
              <a:ahLst/>
              <a:cxnLst/>
              <a:rect l="l" t="t" r="r" b="b"/>
              <a:pathLst>
                <a:path w="22164" h="155920" extrusionOk="0">
                  <a:moveTo>
                    <a:pt x="0" y="0"/>
                  </a:moveTo>
                  <a:lnTo>
                    <a:pt x="0" y="155919"/>
                  </a:lnTo>
                  <a:lnTo>
                    <a:pt x="22164" y="155919"/>
                  </a:lnTo>
                  <a:lnTo>
                    <a:pt x="22164" y="109128"/>
                  </a:lnTo>
                  <a:cubicBezTo>
                    <a:pt x="20132" y="123964"/>
                    <a:pt x="16572" y="133779"/>
                    <a:pt x="12531" y="133802"/>
                  </a:cubicBezTo>
                  <a:cubicBezTo>
                    <a:pt x="6209" y="133802"/>
                    <a:pt x="1073" y="109881"/>
                    <a:pt x="1073" y="80391"/>
                  </a:cubicBezTo>
                  <a:cubicBezTo>
                    <a:pt x="1073" y="50900"/>
                    <a:pt x="6209" y="27002"/>
                    <a:pt x="12531" y="27002"/>
                  </a:cubicBezTo>
                  <a:cubicBezTo>
                    <a:pt x="16572" y="27002"/>
                    <a:pt x="20132" y="36840"/>
                    <a:pt x="22164" y="51654"/>
                  </a:cubicBezTo>
                  <a:lnTo>
                    <a:pt x="22164"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8" name="Google Shape;552;p15">
              <a:extLst>
                <a:ext uri="{FF2B5EF4-FFF2-40B4-BE49-F238E27FC236}">
                  <a16:creationId xmlns:a16="http://schemas.microsoft.com/office/drawing/2014/main" id="{D0D393FF-7945-D759-23A2-DD9EFDF76002}"/>
                </a:ext>
              </a:extLst>
            </p:cNvPr>
            <p:cNvSpPr/>
            <p:nvPr/>
          </p:nvSpPr>
          <p:spPr>
            <a:xfrm>
              <a:off x="-1600206" y="-48"/>
              <a:ext cx="1475149" cy="582963"/>
            </a:xfrm>
            <a:custGeom>
              <a:avLst/>
              <a:gdLst/>
              <a:ahLst/>
              <a:cxnLst/>
              <a:rect l="l" t="t" r="r" b="b"/>
              <a:pathLst>
                <a:path w="49098" h="19403" extrusionOk="0">
                  <a:moveTo>
                    <a:pt x="7731" y="0"/>
                  </a:moveTo>
                  <a:cubicBezTo>
                    <a:pt x="6982" y="0"/>
                    <a:pt x="841" y="221"/>
                    <a:pt x="91" y="7442"/>
                  </a:cubicBezTo>
                  <a:cubicBezTo>
                    <a:pt x="46" y="7739"/>
                    <a:pt x="0" y="8035"/>
                    <a:pt x="0" y="8378"/>
                  </a:cubicBezTo>
                  <a:cubicBezTo>
                    <a:pt x="0" y="8446"/>
                    <a:pt x="23" y="8515"/>
                    <a:pt x="23" y="8583"/>
                  </a:cubicBezTo>
                  <a:cubicBezTo>
                    <a:pt x="23" y="8720"/>
                    <a:pt x="0" y="8834"/>
                    <a:pt x="0" y="8948"/>
                  </a:cubicBezTo>
                  <a:lnTo>
                    <a:pt x="46" y="8948"/>
                  </a:lnTo>
                  <a:cubicBezTo>
                    <a:pt x="320" y="11528"/>
                    <a:pt x="2191" y="13514"/>
                    <a:pt x="4497" y="13514"/>
                  </a:cubicBezTo>
                  <a:cubicBezTo>
                    <a:pt x="6802" y="13514"/>
                    <a:pt x="8674" y="11528"/>
                    <a:pt x="8948" y="8948"/>
                  </a:cubicBezTo>
                  <a:lnTo>
                    <a:pt x="8970" y="8948"/>
                  </a:lnTo>
                  <a:cubicBezTo>
                    <a:pt x="9153" y="8469"/>
                    <a:pt x="8788" y="6986"/>
                    <a:pt x="9130" y="6324"/>
                  </a:cubicBezTo>
                  <a:cubicBezTo>
                    <a:pt x="9296" y="6008"/>
                    <a:pt x="9739" y="5645"/>
                    <a:pt x="10345" y="5645"/>
                  </a:cubicBezTo>
                  <a:cubicBezTo>
                    <a:pt x="10574" y="5645"/>
                    <a:pt x="10825" y="5697"/>
                    <a:pt x="11093" y="5821"/>
                  </a:cubicBezTo>
                  <a:cubicBezTo>
                    <a:pt x="12075" y="6278"/>
                    <a:pt x="12029" y="19402"/>
                    <a:pt x="12029" y="19402"/>
                  </a:cubicBezTo>
                  <a:lnTo>
                    <a:pt x="37068" y="19402"/>
                  </a:lnTo>
                  <a:cubicBezTo>
                    <a:pt x="37068" y="19402"/>
                    <a:pt x="37023" y="6278"/>
                    <a:pt x="38004" y="5821"/>
                  </a:cubicBezTo>
                  <a:cubicBezTo>
                    <a:pt x="38273" y="5697"/>
                    <a:pt x="38526" y="5645"/>
                    <a:pt x="38756" y="5645"/>
                  </a:cubicBezTo>
                  <a:cubicBezTo>
                    <a:pt x="39367" y="5645"/>
                    <a:pt x="39818" y="6008"/>
                    <a:pt x="39967" y="6324"/>
                  </a:cubicBezTo>
                  <a:cubicBezTo>
                    <a:pt x="40310" y="7008"/>
                    <a:pt x="39967" y="8469"/>
                    <a:pt x="40150" y="8948"/>
                  </a:cubicBezTo>
                  <a:lnTo>
                    <a:pt x="40173" y="8948"/>
                  </a:lnTo>
                  <a:cubicBezTo>
                    <a:pt x="40424" y="11528"/>
                    <a:pt x="42295" y="13514"/>
                    <a:pt x="44601" y="13514"/>
                  </a:cubicBezTo>
                  <a:cubicBezTo>
                    <a:pt x="46906" y="13514"/>
                    <a:pt x="48801" y="11528"/>
                    <a:pt x="49052" y="8948"/>
                  </a:cubicBezTo>
                  <a:lnTo>
                    <a:pt x="49097" y="8948"/>
                  </a:lnTo>
                  <a:cubicBezTo>
                    <a:pt x="49097" y="8834"/>
                    <a:pt x="49075" y="8720"/>
                    <a:pt x="49075" y="8583"/>
                  </a:cubicBezTo>
                  <a:cubicBezTo>
                    <a:pt x="49075" y="8515"/>
                    <a:pt x="49097" y="8446"/>
                    <a:pt x="49097" y="8378"/>
                  </a:cubicBezTo>
                  <a:cubicBezTo>
                    <a:pt x="49097" y="8058"/>
                    <a:pt x="49075" y="7739"/>
                    <a:pt x="49006" y="7442"/>
                  </a:cubicBezTo>
                  <a:cubicBezTo>
                    <a:pt x="48256" y="221"/>
                    <a:pt x="42116" y="0"/>
                    <a:pt x="41366" y="0"/>
                  </a:cubicBezTo>
                  <a:cubicBezTo>
                    <a:pt x="41317" y="0"/>
                    <a:pt x="41291" y="1"/>
                    <a:pt x="41291" y="1"/>
                  </a:cubicBezTo>
                  <a:lnTo>
                    <a:pt x="7806" y="1"/>
                  </a:lnTo>
                  <a:cubicBezTo>
                    <a:pt x="7806" y="1"/>
                    <a:pt x="7780" y="0"/>
                    <a:pt x="7731"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9" name="Google Shape;553;p15">
              <a:extLst>
                <a:ext uri="{FF2B5EF4-FFF2-40B4-BE49-F238E27FC236}">
                  <a16:creationId xmlns:a16="http://schemas.microsoft.com/office/drawing/2014/main" id="{9D3A4DEC-0861-5229-8892-70CAAF4F4C83}"/>
                </a:ext>
              </a:extLst>
            </p:cNvPr>
            <p:cNvSpPr/>
            <p:nvPr/>
          </p:nvSpPr>
          <p:spPr>
            <a:xfrm>
              <a:off x="-584565" y="4569346"/>
              <a:ext cx="79589" cy="199589"/>
            </a:xfrm>
            <a:custGeom>
              <a:avLst/>
              <a:gdLst/>
              <a:ahLst/>
              <a:cxnLst/>
              <a:rect l="l" t="t" r="r" b="b"/>
              <a:pathLst>
                <a:path w="2649" h="6643" extrusionOk="0">
                  <a:moveTo>
                    <a:pt x="0" y="0"/>
                  </a:moveTo>
                  <a:cubicBezTo>
                    <a:pt x="23" y="3744"/>
                    <a:pt x="297" y="6642"/>
                    <a:pt x="1324" y="6642"/>
                  </a:cubicBezTo>
                  <a:cubicBezTo>
                    <a:pt x="2351" y="6642"/>
                    <a:pt x="2625"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0" name="Google Shape;554;p15">
              <a:extLst>
                <a:ext uri="{FF2B5EF4-FFF2-40B4-BE49-F238E27FC236}">
                  <a16:creationId xmlns:a16="http://schemas.microsoft.com/office/drawing/2014/main" id="{8A394C73-7A1D-0D1C-4D78-54233F0BE319}"/>
                </a:ext>
              </a:extLst>
            </p:cNvPr>
            <p:cNvSpPr/>
            <p:nvPr/>
          </p:nvSpPr>
          <p:spPr>
            <a:xfrm>
              <a:off x="-711445" y="4569346"/>
              <a:ext cx="79589" cy="199589"/>
            </a:xfrm>
            <a:custGeom>
              <a:avLst/>
              <a:gdLst/>
              <a:ahLst/>
              <a:cxnLst/>
              <a:rect l="l" t="t" r="r" b="b"/>
              <a:pathLst>
                <a:path w="2649" h="6643" extrusionOk="0">
                  <a:moveTo>
                    <a:pt x="1" y="0"/>
                  </a:moveTo>
                  <a:cubicBezTo>
                    <a:pt x="24" y="3744"/>
                    <a:pt x="297" y="6642"/>
                    <a:pt x="1325" y="6642"/>
                  </a:cubicBezTo>
                  <a:cubicBezTo>
                    <a:pt x="2352" y="6642"/>
                    <a:pt x="2603"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1" name="Google Shape;555;p15">
              <a:extLst>
                <a:ext uri="{FF2B5EF4-FFF2-40B4-BE49-F238E27FC236}">
                  <a16:creationId xmlns:a16="http://schemas.microsoft.com/office/drawing/2014/main" id="{C5AB5CBB-5ECE-BA3D-9225-4C9758578527}"/>
                </a:ext>
              </a:extLst>
            </p:cNvPr>
            <p:cNvSpPr/>
            <p:nvPr/>
          </p:nvSpPr>
          <p:spPr>
            <a:xfrm>
              <a:off x="-838986" y="4569346"/>
              <a:ext cx="80250" cy="199589"/>
            </a:xfrm>
            <a:custGeom>
              <a:avLst/>
              <a:gdLst/>
              <a:ahLst/>
              <a:cxnLst/>
              <a:rect l="l" t="t" r="r" b="b"/>
              <a:pathLst>
                <a:path w="2671" h="6643" extrusionOk="0">
                  <a:moveTo>
                    <a:pt x="0"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2" name="Google Shape;556;p15">
              <a:extLst>
                <a:ext uri="{FF2B5EF4-FFF2-40B4-BE49-F238E27FC236}">
                  <a16:creationId xmlns:a16="http://schemas.microsoft.com/office/drawing/2014/main" id="{3F45FF35-DD50-A95E-6AD3-8E48ED6F8A94}"/>
                </a:ext>
              </a:extLst>
            </p:cNvPr>
            <p:cNvSpPr/>
            <p:nvPr/>
          </p:nvSpPr>
          <p:spPr>
            <a:xfrm>
              <a:off x="-965866" y="4569346"/>
              <a:ext cx="80280" cy="199589"/>
            </a:xfrm>
            <a:custGeom>
              <a:avLst/>
              <a:gdLst/>
              <a:ahLst/>
              <a:cxnLst/>
              <a:rect l="l" t="t" r="r" b="b"/>
              <a:pathLst>
                <a:path w="2672" h="6643" extrusionOk="0">
                  <a:moveTo>
                    <a:pt x="1"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3" name="Google Shape;557;p15">
              <a:extLst>
                <a:ext uri="{FF2B5EF4-FFF2-40B4-BE49-F238E27FC236}">
                  <a16:creationId xmlns:a16="http://schemas.microsoft.com/office/drawing/2014/main" id="{F1430611-BDA7-9570-BAB0-44B4351BEC19}"/>
                </a:ext>
              </a:extLst>
            </p:cNvPr>
            <p:cNvSpPr/>
            <p:nvPr/>
          </p:nvSpPr>
          <p:spPr>
            <a:xfrm>
              <a:off x="-1092055" y="4569346"/>
              <a:ext cx="79589" cy="199589"/>
            </a:xfrm>
            <a:custGeom>
              <a:avLst/>
              <a:gdLst/>
              <a:ahLst/>
              <a:cxnLst/>
              <a:rect l="l" t="t" r="r" b="b"/>
              <a:pathLst>
                <a:path w="2649" h="6643" extrusionOk="0">
                  <a:moveTo>
                    <a:pt x="1" y="0"/>
                  </a:moveTo>
                  <a:cubicBezTo>
                    <a:pt x="23" y="3744"/>
                    <a:pt x="297" y="6642"/>
                    <a:pt x="1325" y="6642"/>
                  </a:cubicBezTo>
                  <a:cubicBezTo>
                    <a:pt x="2352" y="6642"/>
                    <a:pt x="2603"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4" name="Google Shape;558;p15">
              <a:extLst>
                <a:ext uri="{FF2B5EF4-FFF2-40B4-BE49-F238E27FC236}">
                  <a16:creationId xmlns:a16="http://schemas.microsoft.com/office/drawing/2014/main" id="{B0E4FD54-A376-0576-DB34-4184007274D5}"/>
                </a:ext>
              </a:extLst>
            </p:cNvPr>
            <p:cNvSpPr/>
            <p:nvPr/>
          </p:nvSpPr>
          <p:spPr>
            <a:xfrm>
              <a:off x="-1219596" y="4569346"/>
              <a:ext cx="80250" cy="199589"/>
            </a:xfrm>
            <a:custGeom>
              <a:avLst/>
              <a:gdLst/>
              <a:ahLst/>
              <a:cxnLst/>
              <a:rect l="l" t="t" r="r" b="b"/>
              <a:pathLst>
                <a:path w="2671" h="6643" extrusionOk="0">
                  <a:moveTo>
                    <a:pt x="0"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5" name="Google Shape;559;p15">
              <a:extLst>
                <a:ext uri="{FF2B5EF4-FFF2-40B4-BE49-F238E27FC236}">
                  <a16:creationId xmlns:a16="http://schemas.microsoft.com/office/drawing/2014/main" id="{E32CBB70-5CC0-4E5E-7B13-8B654220E781}"/>
                </a:ext>
              </a:extLst>
            </p:cNvPr>
            <p:cNvSpPr/>
            <p:nvPr/>
          </p:nvSpPr>
          <p:spPr>
            <a:xfrm>
              <a:off x="-369924" y="125480"/>
              <a:ext cx="219479" cy="251687"/>
            </a:xfrm>
            <a:custGeom>
              <a:avLst/>
              <a:gdLst/>
              <a:ahLst/>
              <a:cxnLst/>
              <a:rect l="l" t="t" r="r" b="b"/>
              <a:pathLst>
                <a:path w="7305" h="8377" extrusionOk="0">
                  <a:moveTo>
                    <a:pt x="3653" y="0"/>
                  </a:moveTo>
                  <a:cubicBezTo>
                    <a:pt x="1644" y="0"/>
                    <a:pt x="1" y="1872"/>
                    <a:pt x="1" y="4177"/>
                  </a:cubicBezTo>
                  <a:cubicBezTo>
                    <a:pt x="1" y="6505"/>
                    <a:pt x="1644" y="8377"/>
                    <a:pt x="3653" y="8377"/>
                  </a:cubicBezTo>
                  <a:cubicBezTo>
                    <a:pt x="5661" y="8377"/>
                    <a:pt x="7305" y="6505"/>
                    <a:pt x="7305" y="4177"/>
                  </a:cubicBezTo>
                  <a:cubicBezTo>
                    <a:pt x="7305" y="1872"/>
                    <a:pt x="5661" y="0"/>
                    <a:pt x="3653"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6" name="Google Shape;560;p15">
              <a:extLst>
                <a:ext uri="{FF2B5EF4-FFF2-40B4-BE49-F238E27FC236}">
                  <a16:creationId xmlns:a16="http://schemas.microsoft.com/office/drawing/2014/main" id="{6490AB92-CAC5-490F-5D2C-79FFA468CD6F}"/>
                </a:ext>
              </a:extLst>
            </p:cNvPr>
            <p:cNvSpPr/>
            <p:nvPr/>
          </p:nvSpPr>
          <p:spPr>
            <a:xfrm>
              <a:off x="-312988" y="190618"/>
              <a:ext cx="105638" cy="121412"/>
            </a:xfrm>
            <a:custGeom>
              <a:avLst/>
              <a:gdLst/>
              <a:ahLst/>
              <a:cxnLst/>
              <a:rect l="l" t="t" r="r" b="b"/>
              <a:pathLst>
                <a:path w="3516" h="4041" extrusionOk="0">
                  <a:moveTo>
                    <a:pt x="1758" y="0"/>
                  </a:moveTo>
                  <a:cubicBezTo>
                    <a:pt x="799" y="0"/>
                    <a:pt x="0" y="913"/>
                    <a:pt x="0" y="2032"/>
                  </a:cubicBezTo>
                  <a:cubicBezTo>
                    <a:pt x="0" y="3127"/>
                    <a:pt x="799" y="4040"/>
                    <a:pt x="1758" y="4040"/>
                  </a:cubicBezTo>
                  <a:cubicBezTo>
                    <a:pt x="2739" y="4040"/>
                    <a:pt x="3515" y="3127"/>
                    <a:pt x="3515" y="2032"/>
                  </a:cubicBezTo>
                  <a:cubicBezTo>
                    <a:pt x="3515" y="913"/>
                    <a:pt x="2739" y="0"/>
                    <a:pt x="1758"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7" name="Google Shape;561;p15">
              <a:extLst>
                <a:ext uri="{FF2B5EF4-FFF2-40B4-BE49-F238E27FC236}">
                  <a16:creationId xmlns:a16="http://schemas.microsoft.com/office/drawing/2014/main" id="{301268A9-648A-57DF-99AA-4B57B5CA49AA}"/>
                </a:ext>
              </a:extLst>
            </p:cNvPr>
            <p:cNvSpPr/>
            <p:nvPr/>
          </p:nvSpPr>
          <p:spPr>
            <a:xfrm>
              <a:off x="-1570041" y="125480"/>
              <a:ext cx="218788" cy="251687"/>
            </a:xfrm>
            <a:custGeom>
              <a:avLst/>
              <a:gdLst/>
              <a:ahLst/>
              <a:cxnLst/>
              <a:rect l="l" t="t" r="r" b="b"/>
              <a:pathLst>
                <a:path w="7282" h="8377" extrusionOk="0">
                  <a:moveTo>
                    <a:pt x="3630" y="0"/>
                  </a:moveTo>
                  <a:cubicBezTo>
                    <a:pt x="1621" y="0"/>
                    <a:pt x="0" y="1872"/>
                    <a:pt x="0" y="4177"/>
                  </a:cubicBezTo>
                  <a:cubicBezTo>
                    <a:pt x="0" y="6505"/>
                    <a:pt x="1621" y="8377"/>
                    <a:pt x="3630" y="8377"/>
                  </a:cubicBezTo>
                  <a:cubicBezTo>
                    <a:pt x="5661" y="8377"/>
                    <a:pt x="7282" y="6505"/>
                    <a:pt x="7282" y="4177"/>
                  </a:cubicBezTo>
                  <a:cubicBezTo>
                    <a:pt x="7282" y="1872"/>
                    <a:pt x="5661" y="0"/>
                    <a:pt x="3630"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8" name="Google Shape;562;p15">
              <a:extLst>
                <a:ext uri="{FF2B5EF4-FFF2-40B4-BE49-F238E27FC236}">
                  <a16:creationId xmlns:a16="http://schemas.microsoft.com/office/drawing/2014/main" id="{64361EA8-258A-CC46-7EE6-BE36803C1B82}"/>
                </a:ext>
              </a:extLst>
            </p:cNvPr>
            <p:cNvSpPr/>
            <p:nvPr/>
          </p:nvSpPr>
          <p:spPr>
            <a:xfrm>
              <a:off x="-1162000" y="388134"/>
              <a:ext cx="67241" cy="158427"/>
            </a:xfrm>
            <a:custGeom>
              <a:avLst/>
              <a:gdLst/>
              <a:ahLst/>
              <a:cxnLst/>
              <a:rect l="l" t="t" r="r" b="b"/>
              <a:pathLst>
                <a:path w="2238" h="5273" extrusionOk="0">
                  <a:moveTo>
                    <a:pt x="1119" y="0"/>
                  </a:moveTo>
                  <a:cubicBezTo>
                    <a:pt x="252" y="0"/>
                    <a:pt x="23" y="2283"/>
                    <a:pt x="0" y="5273"/>
                  </a:cubicBezTo>
                  <a:lnTo>
                    <a:pt x="2237" y="5273"/>
                  </a:lnTo>
                  <a:cubicBezTo>
                    <a:pt x="2192"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9" name="Google Shape;563;p15">
              <a:extLst>
                <a:ext uri="{FF2B5EF4-FFF2-40B4-BE49-F238E27FC236}">
                  <a16:creationId xmlns:a16="http://schemas.microsoft.com/office/drawing/2014/main" id="{9FFEA11B-90C3-3473-022A-5E26F61DCDA5}"/>
                </a:ext>
              </a:extLst>
            </p:cNvPr>
            <p:cNvSpPr/>
            <p:nvPr/>
          </p:nvSpPr>
          <p:spPr>
            <a:xfrm>
              <a:off x="-1055701" y="388134"/>
              <a:ext cx="67241" cy="158427"/>
            </a:xfrm>
            <a:custGeom>
              <a:avLst/>
              <a:gdLst/>
              <a:ahLst/>
              <a:cxnLst/>
              <a:rect l="l" t="t" r="r" b="b"/>
              <a:pathLst>
                <a:path w="2238" h="5273" extrusionOk="0">
                  <a:moveTo>
                    <a:pt x="1119" y="0"/>
                  </a:moveTo>
                  <a:cubicBezTo>
                    <a:pt x="251" y="0"/>
                    <a:pt x="46" y="2283"/>
                    <a:pt x="0" y="5273"/>
                  </a:cubicBezTo>
                  <a:lnTo>
                    <a:pt x="2237" y="5273"/>
                  </a:lnTo>
                  <a:cubicBezTo>
                    <a:pt x="2214"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0" name="Google Shape;564;p15">
              <a:extLst>
                <a:ext uri="{FF2B5EF4-FFF2-40B4-BE49-F238E27FC236}">
                  <a16:creationId xmlns:a16="http://schemas.microsoft.com/office/drawing/2014/main" id="{741392DB-A9E9-C27C-2AC5-B9508EBEA5F1}"/>
                </a:ext>
              </a:extLst>
            </p:cNvPr>
            <p:cNvSpPr/>
            <p:nvPr/>
          </p:nvSpPr>
          <p:spPr>
            <a:xfrm>
              <a:off x="-948710" y="388134"/>
              <a:ext cx="67211" cy="158427"/>
            </a:xfrm>
            <a:custGeom>
              <a:avLst/>
              <a:gdLst/>
              <a:ahLst/>
              <a:cxnLst/>
              <a:rect l="l" t="t" r="r" b="b"/>
              <a:pathLst>
                <a:path w="2237" h="5273" extrusionOk="0">
                  <a:moveTo>
                    <a:pt x="1119" y="0"/>
                  </a:moveTo>
                  <a:cubicBezTo>
                    <a:pt x="251" y="0"/>
                    <a:pt x="23" y="2283"/>
                    <a:pt x="0" y="5273"/>
                  </a:cubicBezTo>
                  <a:lnTo>
                    <a:pt x="2237" y="5273"/>
                  </a:lnTo>
                  <a:cubicBezTo>
                    <a:pt x="2191" y="2283"/>
                    <a:pt x="1963"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1" name="Google Shape;565;p15">
              <a:extLst>
                <a:ext uri="{FF2B5EF4-FFF2-40B4-BE49-F238E27FC236}">
                  <a16:creationId xmlns:a16="http://schemas.microsoft.com/office/drawing/2014/main" id="{FCC52711-C8F9-CF8A-C8EB-A6539EDFE509}"/>
                </a:ext>
              </a:extLst>
            </p:cNvPr>
            <p:cNvSpPr/>
            <p:nvPr/>
          </p:nvSpPr>
          <p:spPr>
            <a:xfrm>
              <a:off x="-842411" y="388134"/>
              <a:ext cx="67211" cy="158427"/>
            </a:xfrm>
            <a:custGeom>
              <a:avLst/>
              <a:gdLst/>
              <a:ahLst/>
              <a:cxnLst/>
              <a:rect l="l" t="t" r="r" b="b"/>
              <a:pathLst>
                <a:path w="2237" h="5273" extrusionOk="0">
                  <a:moveTo>
                    <a:pt x="1119" y="0"/>
                  </a:moveTo>
                  <a:cubicBezTo>
                    <a:pt x="251" y="0"/>
                    <a:pt x="46" y="2283"/>
                    <a:pt x="0" y="5273"/>
                  </a:cubicBezTo>
                  <a:lnTo>
                    <a:pt x="2237" y="5273"/>
                  </a:lnTo>
                  <a:cubicBezTo>
                    <a:pt x="2214"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2" name="Google Shape;566;p15">
              <a:extLst>
                <a:ext uri="{FF2B5EF4-FFF2-40B4-BE49-F238E27FC236}">
                  <a16:creationId xmlns:a16="http://schemas.microsoft.com/office/drawing/2014/main" id="{7746DEDA-2743-90B1-A867-05E4766B9FB0}"/>
                </a:ext>
              </a:extLst>
            </p:cNvPr>
            <p:cNvSpPr/>
            <p:nvPr/>
          </p:nvSpPr>
          <p:spPr>
            <a:xfrm>
              <a:off x="-735451" y="388134"/>
              <a:ext cx="67241" cy="158427"/>
            </a:xfrm>
            <a:custGeom>
              <a:avLst/>
              <a:gdLst/>
              <a:ahLst/>
              <a:cxnLst/>
              <a:rect l="l" t="t" r="r" b="b"/>
              <a:pathLst>
                <a:path w="2238" h="5273" extrusionOk="0">
                  <a:moveTo>
                    <a:pt x="1119" y="0"/>
                  </a:moveTo>
                  <a:cubicBezTo>
                    <a:pt x="252" y="0"/>
                    <a:pt x="24" y="2283"/>
                    <a:pt x="1" y="5273"/>
                  </a:cubicBezTo>
                  <a:lnTo>
                    <a:pt x="2238" y="5273"/>
                  </a:lnTo>
                  <a:cubicBezTo>
                    <a:pt x="2192" y="2283"/>
                    <a:pt x="1964"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3" name="Google Shape;567;p15">
              <a:extLst>
                <a:ext uri="{FF2B5EF4-FFF2-40B4-BE49-F238E27FC236}">
                  <a16:creationId xmlns:a16="http://schemas.microsoft.com/office/drawing/2014/main" id="{51E12FCA-D363-D60E-B04B-8A3C2C0B88DF}"/>
                </a:ext>
              </a:extLst>
            </p:cNvPr>
            <p:cNvSpPr/>
            <p:nvPr/>
          </p:nvSpPr>
          <p:spPr>
            <a:xfrm>
              <a:off x="-629152" y="388134"/>
              <a:ext cx="67241" cy="158427"/>
            </a:xfrm>
            <a:custGeom>
              <a:avLst/>
              <a:gdLst/>
              <a:ahLst/>
              <a:cxnLst/>
              <a:rect l="l" t="t" r="r" b="b"/>
              <a:pathLst>
                <a:path w="2238" h="5273" extrusionOk="0">
                  <a:moveTo>
                    <a:pt x="1119" y="0"/>
                  </a:moveTo>
                  <a:cubicBezTo>
                    <a:pt x="252" y="0"/>
                    <a:pt x="46" y="2283"/>
                    <a:pt x="1" y="5273"/>
                  </a:cubicBezTo>
                  <a:lnTo>
                    <a:pt x="2238" y="5273"/>
                  </a:lnTo>
                  <a:cubicBezTo>
                    <a:pt x="2215" y="2283"/>
                    <a:pt x="1987"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4" name="Google Shape;568;p15">
              <a:extLst>
                <a:ext uri="{FF2B5EF4-FFF2-40B4-BE49-F238E27FC236}">
                  <a16:creationId xmlns:a16="http://schemas.microsoft.com/office/drawing/2014/main" id="{730B3110-BBBC-764F-49B1-6B9CDC7A07D5}"/>
                </a:ext>
              </a:extLst>
            </p:cNvPr>
            <p:cNvSpPr/>
            <p:nvPr/>
          </p:nvSpPr>
          <p:spPr>
            <a:xfrm>
              <a:off x="-1514368" y="192566"/>
              <a:ext cx="105638" cy="121412"/>
            </a:xfrm>
            <a:custGeom>
              <a:avLst/>
              <a:gdLst/>
              <a:ahLst/>
              <a:cxnLst/>
              <a:rect l="l" t="t" r="r" b="b"/>
              <a:pathLst>
                <a:path w="3516" h="4041" extrusionOk="0">
                  <a:moveTo>
                    <a:pt x="1758" y="0"/>
                  </a:moveTo>
                  <a:cubicBezTo>
                    <a:pt x="799" y="0"/>
                    <a:pt x="0" y="913"/>
                    <a:pt x="0" y="2032"/>
                  </a:cubicBezTo>
                  <a:cubicBezTo>
                    <a:pt x="0" y="3127"/>
                    <a:pt x="799" y="4040"/>
                    <a:pt x="1758" y="4040"/>
                  </a:cubicBezTo>
                  <a:cubicBezTo>
                    <a:pt x="2739" y="4040"/>
                    <a:pt x="3515" y="3127"/>
                    <a:pt x="3515" y="2032"/>
                  </a:cubicBezTo>
                  <a:cubicBezTo>
                    <a:pt x="3515" y="913"/>
                    <a:pt x="2739" y="0"/>
                    <a:pt x="1758"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5" name="Google Shape;569;p15">
              <a:extLst>
                <a:ext uri="{FF2B5EF4-FFF2-40B4-BE49-F238E27FC236}">
                  <a16:creationId xmlns:a16="http://schemas.microsoft.com/office/drawing/2014/main" id="{E680BDC6-030D-78A8-4B24-51F6DE4B137D}"/>
                </a:ext>
              </a:extLst>
            </p:cNvPr>
            <p:cNvSpPr/>
            <p:nvPr/>
          </p:nvSpPr>
          <p:spPr>
            <a:xfrm>
              <a:off x="-1395840" y="4550809"/>
              <a:ext cx="1063683" cy="592547"/>
            </a:xfrm>
            <a:custGeom>
              <a:avLst/>
              <a:gdLst/>
              <a:ahLst/>
              <a:cxnLst/>
              <a:rect l="l" t="t" r="r" b="b"/>
              <a:pathLst>
                <a:path w="35403" h="19722" extrusionOk="0">
                  <a:moveTo>
                    <a:pt x="4337" y="1"/>
                  </a:moveTo>
                  <a:lnTo>
                    <a:pt x="4337" y="3744"/>
                  </a:lnTo>
                  <a:cubicBezTo>
                    <a:pt x="4337" y="9473"/>
                    <a:pt x="4337" y="14267"/>
                    <a:pt x="0" y="14267"/>
                  </a:cubicBezTo>
                  <a:lnTo>
                    <a:pt x="0" y="19722"/>
                  </a:lnTo>
                  <a:lnTo>
                    <a:pt x="35402" y="19722"/>
                  </a:lnTo>
                  <a:lnTo>
                    <a:pt x="35402" y="14267"/>
                  </a:lnTo>
                  <a:cubicBezTo>
                    <a:pt x="31065" y="14267"/>
                    <a:pt x="31065" y="9473"/>
                    <a:pt x="31065" y="3744"/>
                  </a:cubicBezTo>
                  <a:lnTo>
                    <a:pt x="31065" y="1"/>
                  </a:ln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grpSp>
      <p:grpSp>
        <p:nvGrpSpPr>
          <p:cNvPr id="36" name="Google Shape;582;p15">
            <a:extLst>
              <a:ext uri="{FF2B5EF4-FFF2-40B4-BE49-F238E27FC236}">
                <a16:creationId xmlns:a16="http://schemas.microsoft.com/office/drawing/2014/main" id="{3A688C92-FF98-4981-F710-30703E8F5F0E}"/>
              </a:ext>
            </a:extLst>
          </p:cNvPr>
          <p:cNvGrpSpPr/>
          <p:nvPr/>
        </p:nvGrpSpPr>
        <p:grpSpPr>
          <a:xfrm flipH="1">
            <a:off x="10490757" y="2597573"/>
            <a:ext cx="2257693" cy="4544643"/>
            <a:chOff x="-1415696" y="1271171"/>
            <a:chExt cx="1026340" cy="2992066"/>
          </a:xfrm>
        </p:grpSpPr>
        <p:sp>
          <p:nvSpPr>
            <p:cNvPr id="37" name="Google Shape;583;p15">
              <a:extLst>
                <a:ext uri="{FF2B5EF4-FFF2-40B4-BE49-F238E27FC236}">
                  <a16:creationId xmlns:a16="http://schemas.microsoft.com/office/drawing/2014/main" id="{5B8F6F3E-3E83-86E1-9B2F-72CE7754E27D}"/>
                </a:ext>
              </a:extLst>
            </p:cNvPr>
            <p:cNvSpPr/>
            <p:nvPr/>
          </p:nvSpPr>
          <p:spPr>
            <a:xfrm>
              <a:off x="-1003404" y="2917784"/>
              <a:ext cx="171103" cy="1345453"/>
            </a:xfrm>
            <a:custGeom>
              <a:avLst/>
              <a:gdLst/>
              <a:ahLst/>
              <a:cxnLst/>
              <a:rect l="l" t="t" r="r" b="b"/>
              <a:pathLst>
                <a:path w="6157" h="48415" extrusionOk="0">
                  <a:moveTo>
                    <a:pt x="5079" y="1"/>
                  </a:moveTo>
                  <a:cubicBezTo>
                    <a:pt x="4138" y="1"/>
                    <a:pt x="2603" y="1372"/>
                    <a:pt x="2603" y="1372"/>
                  </a:cubicBezTo>
                  <a:cubicBezTo>
                    <a:pt x="3584" y="16049"/>
                    <a:pt x="3516" y="38395"/>
                    <a:pt x="1" y="46315"/>
                  </a:cubicBezTo>
                  <a:lnTo>
                    <a:pt x="3790" y="48415"/>
                  </a:lnTo>
                  <a:cubicBezTo>
                    <a:pt x="3790" y="48415"/>
                    <a:pt x="3265" y="9749"/>
                    <a:pt x="5296" y="3472"/>
                  </a:cubicBezTo>
                  <a:cubicBezTo>
                    <a:pt x="6157" y="772"/>
                    <a:pt x="5785" y="1"/>
                    <a:pt x="5079" y="1"/>
                  </a:cubicBezTo>
                  <a:close/>
                </a:path>
              </a:pathLst>
            </a:custGeom>
            <a:solidFill>
              <a:srgbClr val="9875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8" name="Google Shape;584;p15">
              <a:extLst>
                <a:ext uri="{FF2B5EF4-FFF2-40B4-BE49-F238E27FC236}">
                  <a16:creationId xmlns:a16="http://schemas.microsoft.com/office/drawing/2014/main" id="{41624898-3D80-44B1-CC6D-4704E26F97E0}"/>
                </a:ext>
              </a:extLst>
            </p:cNvPr>
            <p:cNvSpPr/>
            <p:nvPr/>
          </p:nvSpPr>
          <p:spPr>
            <a:xfrm>
              <a:off x="-907612" y="2986981"/>
              <a:ext cx="192223" cy="693972"/>
            </a:xfrm>
            <a:custGeom>
              <a:avLst/>
              <a:gdLst/>
              <a:ahLst/>
              <a:cxnLst/>
              <a:rect l="l" t="t" r="r" b="b"/>
              <a:pathLst>
                <a:path w="6917" h="24972" extrusionOk="0">
                  <a:moveTo>
                    <a:pt x="5844" y="1"/>
                  </a:moveTo>
                  <a:cubicBezTo>
                    <a:pt x="5684" y="10591"/>
                    <a:pt x="3196" y="21114"/>
                    <a:pt x="0" y="23899"/>
                  </a:cubicBezTo>
                  <a:lnTo>
                    <a:pt x="46" y="24971"/>
                  </a:lnTo>
                  <a:cubicBezTo>
                    <a:pt x="3287" y="22232"/>
                    <a:pt x="6163" y="9176"/>
                    <a:pt x="6916" y="46"/>
                  </a:cubicBezTo>
                  <a:lnTo>
                    <a:pt x="5844" y="1"/>
                  </a:lnTo>
                  <a:close/>
                </a:path>
              </a:pathLst>
            </a:custGeom>
            <a:solidFill>
              <a:srgbClr val="9875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9" name="Google Shape;585;p15">
              <a:extLst>
                <a:ext uri="{FF2B5EF4-FFF2-40B4-BE49-F238E27FC236}">
                  <a16:creationId xmlns:a16="http://schemas.microsoft.com/office/drawing/2014/main" id="{CD23B0AD-B84E-E53C-8CB1-D808D713077D}"/>
                </a:ext>
              </a:extLst>
            </p:cNvPr>
            <p:cNvSpPr/>
            <p:nvPr/>
          </p:nvSpPr>
          <p:spPr>
            <a:xfrm>
              <a:off x="-1143577" y="3082134"/>
              <a:ext cx="241690" cy="502388"/>
            </a:xfrm>
            <a:custGeom>
              <a:avLst/>
              <a:gdLst/>
              <a:ahLst/>
              <a:cxnLst/>
              <a:rect l="l" t="t" r="r" b="b"/>
              <a:pathLst>
                <a:path w="8697" h="18078" extrusionOk="0">
                  <a:moveTo>
                    <a:pt x="1050" y="0"/>
                  </a:moveTo>
                  <a:lnTo>
                    <a:pt x="0" y="46"/>
                  </a:lnTo>
                  <a:cubicBezTo>
                    <a:pt x="1438" y="6665"/>
                    <a:pt x="5273" y="16115"/>
                    <a:pt x="8697" y="18078"/>
                  </a:cubicBezTo>
                  <a:lnTo>
                    <a:pt x="8674" y="17302"/>
                  </a:lnTo>
                  <a:cubicBezTo>
                    <a:pt x="5273" y="15293"/>
                    <a:pt x="2009" y="7692"/>
                    <a:pt x="1050" y="0"/>
                  </a:cubicBezTo>
                  <a:close/>
                </a:path>
              </a:pathLst>
            </a:custGeom>
            <a:solidFill>
              <a:srgbClr val="9875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0" name="Google Shape;586;p15">
              <a:extLst>
                <a:ext uri="{FF2B5EF4-FFF2-40B4-BE49-F238E27FC236}">
                  <a16:creationId xmlns:a16="http://schemas.microsoft.com/office/drawing/2014/main" id="{66A9807C-467F-BA07-8A95-CAD09677F937}"/>
                </a:ext>
              </a:extLst>
            </p:cNvPr>
            <p:cNvSpPr/>
            <p:nvPr/>
          </p:nvSpPr>
          <p:spPr>
            <a:xfrm>
              <a:off x="-851170" y="3021246"/>
              <a:ext cx="77423" cy="318446"/>
            </a:xfrm>
            <a:custGeom>
              <a:avLst/>
              <a:gdLst/>
              <a:ahLst/>
              <a:cxnLst/>
              <a:rect l="l" t="t" r="r" b="b"/>
              <a:pathLst>
                <a:path w="2786" h="11459" extrusionOk="0">
                  <a:moveTo>
                    <a:pt x="1028" y="0"/>
                  </a:moveTo>
                  <a:lnTo>
                    <a:pt x="1028" y="0"/>
                  </a:lnTo>
                  <a:cubicBezTo>
                    <a:pt x="1" y="6597"/>
                    <a:pt x="2694" y="11458"/>
                    <a:pt x="2694" y="11458"/>
                  </a:cubicBezTo>
                  <a:lnTo>
                    <a:pt x="2785" y="11025"/>
                  </a:lnTo>
                  <a:cubicBezTo>
                    <a:pt x="2785" y="11025"/>
                    <a:pt x="617" y="6619"/>
                    <a:pt x="1576" y="297"/>
                  </a:cubicBezTo>
                  <a:lnTo>
                    <a:pt x="1028" y="0"/>
                  </a:lnTo>
                  <a:close/>
                </a:path>
              </a:pathLst>
            </a:custGeom>
            <a:solidFill>
              <a:srgbClr val="4C32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1" name="Google Shape;587;p15">
              <a:extLst>
                <a:ext uri="{FF2B5EF4-FFF2-40B4-BE49-F238E27FC236}">
                  <a16:creationId xmlns:a16="http://schemas.microsoft.com/office/drawing/2014/main" id="{E82AF328-FE4E-15A8-E735-6F45B1814291}"/>
                </a:ext>
              </a:extLst>
            </p:cNvPr>
            <p:cNvSpPr/>
            <p:nvPr/>
          </p:nvSpPr>
          <p:spPr>
            <a:xfrm>
              <a:off x="-1260295" y="3099252"/>
              <a:ext cx="189055" cy="208092"/>
            </a:xfrm>
            <a:custGeom>
              <a:avLst/>
              <a:gdLst/>
              <a:ahLst/>
              <a:cxnLst/>
              <a:rect l="l" t="t" r="r" b="b"/>
              <a:pathLst>
                <a:path w="6803" h="7488" extrusionOk="0">
                  <a:moveTo>
                    <a:pt x="571" y="1"/>
                  </a:moveTo>
                  <a:lnTo>
                    <a:pt x="0" y="160"/>
                  </a:lnTo>
                  <a:cubicBezTo>
                    <a:pt x="2420" y="5867"/>
                    <a:pt x="6802" y="7487"/>
                    <a:pt x="6802" y="7487"/>
                  </a:cubicBezTo>
                  <a:lnTo>
                    <a:pt x="6665" y="7099"/>
                  </a:lnTo>
                  <a:cubicBezTo>
                    <a:pt x="6665" y="7099"/>
                    <a:pt x="2899" y="5410"/>
                    <a:pt x="571" y="1"/>
                  </a:cubicBezTo>
                  <a:close/>
                </a:path>
              </a:pathLst>
            </a:custGeom>
            <a:solidFill>
              <a:srgbClr val="4C32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2" name="Google Shape;588;p15">
              <a:extLst>
                <a:ext uri="{FF2B5EF4-FFF2-40B4-BE49-F238E27FC236}">
                  <a16:creationId xmlns:a16="http://schemas.microsoft.com/office/drawing/2014/main" id="{F198B656-029B-C60B-5C5D-118636C2D4E0}"/>
                </a:ext>
              </a:extLst>
            </p:cNvPr>
            <p:cNvSpPr/>
            <p:nvPr/>
          </p:nvSpPr>
          <p:spPr>
            <a:xfrm>
              <a:off x="-1059206" y="3137325"/>
              <a:ext cx="76145" cy="207425"/>
            </a:xfrm>
            <a:custGeom>
              <a:avLst/>
              <a:gdLst/>
              <a:ahLst/>
              <a:cxnLst/>
              <a:rect l="l" t="t" r="r" b="b"/>
              <a:pathLst>
                <a:path w="2740" h="7464" extrusionOk="0">
                  <a:moveTo>
                    <a:pt x="1666" y="0"/>
                  </a:moveTo>
                  <a:lnTo>
                    <a:pt x="1666" y="0"/>
                  </a:lnTo>
                  <a:cubicBezTo>
                    <a:pt x="2168" y="5022"/>
                    <a:pt x="0" y="7122"/>
                    <a:pt x="0" y="7122"/>
                  </a:cubicBezTo>
                  <a:lnTo>
                    <a:pt x="46" y="7464"/>
                  </a:lnTo>
                  <a:cubicBezTo>
                    <a:pt x="46" y="7464"/>
                    <a:pt x="2739" y="5318"/>
                    <a:pt x="2168" y="69"/>
                  </a:cubicBezTo>
                  <a:lnTo>
                    <a:pt x="1666" y="0"/>
                  </a:lnTo>
                  <a:close/>
                </a:path>
              </a:pathLst>
            </a:custGeom>
            <a:solidFill>
              <a:srgbClr val="4C32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3" name="Google Shape;589;p15">
              <a:extLst>
                <a:ext uri="{FF2B5EF4-FFF2-40B4-BE49-F238E27FC236}">
                  <a16:creationId xmlns:a16="http://schemas.microsoft.com/office/drawing/2014/main" id="{4F3D61E2-99A8-874D-4026-07D223DC12C1}"/>
                </a:ext>
              </a:extLst>
            </p:cNvPr>
            <p:cNvSpPr/>
            <p:nvPr/>
          </p:nvSpPr>
          <p:spPr>
            <a:xfrm>
              <a:off x="-931094" y="2917784"/>
              <a:ext cx="98793" cy="446641"/>
            </a:xfrm>
            <a:custGeom>
              <a:avLst/>
              <a:gdLst/>
              <a:ahLst/>
              <a:cxnLst/>
              <a:rect l="l" t="t" r="r" b="b"/>
              <a:pathLst>
                <a:path w="3555" h="16072" extrusionOk="0">
                  <a:moveTo>
                    <a:pt x="2477" y="1"/>
                  </a:moveTo>
                  <a:cubicBezTo>
                    <a:pt x="1536" y="1"/>
                    <a:pt x="1" y="1372"/>
                    <a:pt x="1" y="1372"/>
                  </a:cubicBezTo>
                  <a:cubicBezTo>
                    <a:pt x="297" y="5732"/>
                    <a:pt x="503" y="10753"/>
                    <a:pt x="526" y="15889"/>
                  </a:cubicBezTo>
                  <a:cubicBezTo>
                    <a:pt x="845" y="15912"/>
                    <a:pt x="1165" y="15980"/>
                    <a:pt x="1462" y="16072"/>
                  </a:cubicBezTo>
                  <a:cubicBezTo>
                    <a:pt x="1690" y="10228"/>
                    <a:pt x="2078" y="5367"/>
                    <a:pt x="2694" y="3472"/>
                  </a:cubicBezTo>
                  <a:cubicBezTo>
                    <a:pt x="3555" y="772"/>
                    <a:pt x="3183" y="1"/>
                    <a:pt x="2477" y="1"/>
                  </a:cubicBezTo>
                  <a:close/>
                </a:path>
              </a:pathLst>
            </a:custGeom>
            <a:solidFill>
              <a:srgbClr val="4C32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4" name="Google Shape;590;p15">
              <a:extLst>
                <a:ext uri="{FF2B5EF4-FFF2-40B4-BE49-F238E27FC236}">
                  <a16:creationId xmlns:a16="http://schemas.microsoft.com/office/drawing/2014/main" id="{22872A34-AC57-BC4F-5041-83B1F99525FB}"/>
                </a:ext>
              </a:extLst>
            </p:cNvPr>
            <p:cNvSpPr/>
            <p:nvPr/>
          </p:nvSpPr>
          <p:spPr>
            <a:xfrm>
              <a:off x="-1415696" y="1405702"/>
              <a:ext cx="972428" cy="1781367"/>
            </a:xfrm>
            <a:custGeom>
              <a:avLst/>
              <a:gdLst/>
              <a:ahLst/>
              <a:cxnLst/>
              <a:rect l="l" t="t" r="r" b="b"/>
              <a:pathLst>
                <a:path w="34992" h="64101" extrusionOk="0">
                  <a:moveTo>
                    <a:pt x="23473" y="1"/>
                  </a:moveTo>
                  <a:cubicBezTo>
                    <a:pt x="10777" y="1"/>
                    <a:pt x="4211" y="5795"/>
                    <a:pt x="2306" y="9265"/>
                  </a:cubicBezTo>
                  <a:cubicBezTo>
                    <a:pt x="0" y="13488"/>
                    <a:pt x="1758" y="62334"/>
                    <a:pt x="3104" y="62950"/>
                  </a:cubicBezTo>
                  <a:cubicBezTo>
                    <a:pt x="4895" y="63761"/>
                    <a:pt x="9715" y="64101"/>
                    <a:pt x="14847" y="64101"/>
                  </a:cubicBezTo>
                  <a:cubicBezTo>
                    <a:pt x="21557" y="64101"/>
                    <a:pt x="28800" y="63520"/>
                    <a:pt x="30495" y="62653"/>
                  </a:cubicBezTo>
                  <a:cubicBezTo>
                    <a:pt x="34581" y="60531"/>
                    <a:pt x="34991" y="1345"/>
                    <a:pt x="32298" y="843"/>
                  </a:cubicBezTo>
                  <a:cubicBezTo>
                    <a:pt x="29077" y="257"/>
                    <a:pt x="26140" y="1"/>
                    <a:pt x="23473" y="1"/>
                  </a:cubicBezTo>
                  <a:close/>
                </a:path>
              </a:pathLst>
            </a:custGeom>
            <a:solidFill>
              <a:srgbClr val="C6CE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5" name="Google Shape;591;p15">
              <a:extLst>
                <a:ext uri="{FF2B5EF4-FFF2-40B4-BE49-F238E27FC236}">
                  <a16:creationId xmlns:a16="http://schemas.microsoft.com/office/drawing/2014/main" id="{A460CD03-C74A-B252-4F51-EC8A2791597E}"/>
                </a:ext>
              </a:extLst>
            </p:cNvPr>
            <p:cNvSpPr/>
            <p:nvPr/>
          </p:nvSpPr>
          <p:spPr>
            <a:xfrm>
              <a:off x="-1371927" y="1413900"/>
              <a:ext cx="928658" cy="1773169"/>
            </a:xfrm>
            <a:custGeom>
              <a:avLst/>
              <a:gdLst/>
              <a:ahLst/>
              <a:cxnLst/>
              <a:rect l="l" t="t" r="r" b="b"/>
              <a:pathLst>
                <a:path w="33417" h="63806" extrusionOk="0">
                  <a:moveTo>
                    <a:pt x="26774" y="0"/>
                  </a:moveTo>
                  <a:lnTo>
                    <a:pt x="26774" y="0"/>
                  </a:lnTo>
                  <a:cubicBezTo>
                    <a:pt x="27984" y="13992"/>
                    <a:pt x="27231" y="55328"/>
                    <a:pt x="24172" y="57314"/>
                  </a:cubicBezTo>
                  <a:cubicBezTo>
                    <a:pt x="22122" y="58628"/>
                    <a:pt x="12295" y="60360"/>
                    <a:pt x="6168" y="60360"/>
                  </a:cubicBezTo>
                  <a:cubicBezTo>
                    <a:pt x="4314" y="60360"/>
                    <a:pt x="2799" y="60201"/>
                    <a:pt x="1940" y="59825"/>
                  </a:cubicBezTo>
                  <a:cubicBezTo>
                    <a:pt x="1507" y="59642"/>
                    <a:pt x="731" y="53183"/>
                    <a:pt x="0" y="44806"/>
                  </a:cubicBezTo>
                  <a:lnTo>
                    <a:pt x="0" y="44806"/>
                  </a:lnTo>
                  <a:cubicBezTo>
                    <a:pt x="388" y="54484"/>
                    <a:pt x="982" y="62404"/>
                    <a:pt x="1529" y="62655"/>
                  </a:cubicBezTo>
                  <a:cubicBezTo>
                    <a:pt x="3320" y="63466"/>
                    <a:pt x="8136" y="63806"/>
                    <a:pt x="13263" y="63806"/>
                  </a:cubicBezTo>
                  <a:cubicBezTo>
                    <a:pt x="19967" y="63806"/>
                    <a:pt x="27203" y="63225"/>
                    <a:pt x="28897" y="62358"/>
                  </a:cubicBezTo>
                  <a:cubicBezTo>
                    <a:pt x="32983" y="60259"/>
                    <a:pt x="33416" y="1050"/>
                    <a:pt x="30700" y="571"/>
                  </a:cubicBezTo>
                  <a:cubicBezTo>
                    <a:pt x="29354" y="320"/>
                    <a:pt x="28030" y="137"/>
                    <a:pt x="26774" y="0"/>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6" name="Google Shape;592;p15">
              <a:extLst>
                <a:ext uri="{FF2B5EF4-FFF2-40B4-BE49-F238E27FC236}">
                  <a16:creationId xmlns:a16="http://schemas.microsoft.com/office/drawing/2014/main" id="{9AE25EC4-914E-2E2E-B0CB-F7B0068B4E28}"/>
                </a:ext>
              </a:extLst>
            </p:cNvPr>
            <p:cNvSpPr/>
            <p:nvPr/>
          </p:nvSpPr>
          <p:spPr>
            <a:xfrm>
              <a:off x="-783918" y="2816850"/>
              <a:ext cx="5086" cy="3335"/>
            </a:xfrm>
            <a:custGeom>
              <a:avLst/>
              <a:gdLst/>
              <a:ahLst/>
              <a:cxnLst/>
              <a:rect l="l" t="t" r="r" b="b"/>
              <a:pathLst>
                <a:path w="183" h="120" extrusionOk="0">
                  <a:moveTo>
                    <a:pt x="28" y="1"/>
                  </a:moveTo>
                  <a:cubicBezTo>
                    <a:pt x="19" y="1"/>
                    <a:pt x="9" y="2"/>
                    <a:pt x="0" y="5"/>
                  </a:cubicBezTo>
                  <a:cubicBezTo>
                    <a:pt x="46" y="51"/>
                    <a:pt x="114" y="97"/>
                    <a:pt x="183" y="120"/>
                  </a:cubicBezTo>
                  <a:cubicBezTo>
                    <a:pt x="143" y="60"/>
                    <a:pt x="87" y="1"/>
                    <a:pt x="28" y="1"/>
                  </a:cubicBezTo>
                  <a:close/>
                </a:path>
              </a:pathLst>
            </a:custGeom>
            <a:solidFill>
              <a:srgbClr val="C1A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7" name="Google Shape;593;p15">
              <a:extLst>
                <a:ext uri="{FF2B5EF4-FFF2-40B4-BE49-F238E27FC236}">
                  <a16:creationId xmlns:a16="http://schemas.microsoft.com/office/drawing/2014/main" id="{C1F27A28-FE85-B952-855B-B2A1F1303E2B}"/>
                </a:ext>
              </a:extLst>
            </p:cNvPr>
            <p:cNvSpPr/>
            <p:nvPr/>
          </p:nvSpPr>
          <p:spPr>
            <a:xfrm>
              <a:off x="-778861" y="2820157"/>
              <a:ext cx="65362" cy="105324"/>
            </a:xfrm>
            <a:custGeom>
              <a:avLst/>
              <a:gdLst/>
              <a:ahLst/>
              <a:cxnLst/>
              <a:rect l="l" t="t" r="r" b="b"/>
              <a:pathLst>
                <a:path w="2352" h="3790" extrusionOk="0">
                  <a:moveTo>
                    <a:pt x="1" y="1"/>
                  </a:moveTo>
                  <a:lnTo>
                    <a:pt x="1" y="1"/>
                  </a:lnTo>
                  <a:cubicBezTo>
                    <a:pt x="24" y="92"/>
                    <a:pt x="46" y="183"/>
                    <a:pt x="46" y="252"/>
                  </a:cubicBezTo>
                  <a:cubicBezTo>
                    <a:pt x="115" y="936"/>
                    <a:pt x="161" y="1598"/>
                    <a:pt x="206" y="2283"/>
                  </a:cubicBezTo>
                  <a:cubicBezTo>
                    <a:pt x="206" y="2488"/>
                    <a:pt x="229" y="2694"/>
                    <a:pt x="343" y="2876"/>
                  </a:cubicBezTo>
                  <a:cubicBezTo>
                    <a:pt x="435" y="3059"/>
                    <a:pt x="617" y="3173"/>
                    <a:pt x="800" y="3265"/>
                  </a:cubicBezTo>
                  <a:cubicBezTo>
                    <a:pt x="1188" y="3470"/>
                    <a:pt x="1576" y="3653"/>
                    <a:pt x="1987" y="3790"/>
                  </a:cubicBezTo>
                  <a:lnTo>
                    <a:pt x="2032" y="3379"/>
                  </a:lnTo>
                  <a:cubicBezTo>
                    <a:pt x="2352" y="2694"/>
                    <a:pt x="2215" y="1758"/>
                    <a:pt x="1690" y="1187"/>
                  </a:cubicBezTo>
                  <a:cubicBezTo>
                    <a:pt x="1484" y="959"/>
                    <a:pt x="1211" y="799"/>
                    <a:pt x="959" y="640"/>
                  </a:cubicBezTo>
                  <a:cubicBezTo>
                    <a:pt x="640" y="434"/>
                    <a:pt x="320" y="229"/>
                    <a:pt x="1" y="1"/>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8" name="Google Shape;594;p15">
              <a:extLst>
                <a:ext uri="{FF2B5EF4-FFF2-40B4-BE49-F238E27FC236}">
                  <a16:creationId xmlns:a16="http://schemas.microsoft.com/office/drawing/2014/main" id="{194D05D9-548E-1439-B650-BA9DDD842666}"/>
                </a:ext>
              </a:extLst>
            </p:cNvPr>
            <p:cNvSpPr/>
            <p:nvPr/>
          </p:nvSpPr>
          <p:spPr>
            <a:xfrm>
              <a:off x="-521331" y="3232450"/>
              <a:ext cx="5753" cy="1556"/>
            </a:xfrm>
            <a:custGeom>
              <a:avLst/>
              <a:gdLst/>
              <a:ahLst/>
              <a:cxnLst/>
              <a:rect l="l" t="t" r="r" b="b"/>
              <a:pathLst>
                <a:path w="207" h="56" extrusionOk="0">
                  <a:moveTo>
                    <a:pt x="206" y="1"/>
                  </a:moveTo>
                  <a:lnTo>
                    <a:pt x="1" y="24"/>
                  </a:lnTo>
                  <a:cubicBezTo>
                    <a:pt x="42" y="44"/>
                    <a:pt x="78" y="56"/>
                    <a:pt x="110" y="56"/>
                  </a:cubicBezTo>
                  <a:cubicBezTo>
                    <a:pt x="149" y="56"/>
                    <a:pt x="181" y="39"/>
                    <a:pt x="206" y="1"/>
                  </a:cubicBezTo>
                  <a:close/>
                </a:path>
              </a:pathLst>
            </a:custGeom>
            <a:solidFill>
              <a:srgbClr val="C1A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9" name="Google Shape;595;p15">
              <a:extLst>
                <a:ext uri="{FF2B5EF4-FFF2-40B4-BE49-F238E27FC236}">
                  <a16:creationId xmlns:a16="http://schemas.microsoft.com/office/drawing/2014/main" id="{72EAFAE1-A1CC-BFA1-CE3F-895154EC3C06}"/>
                </a:ext>
              </a:extLst>
            </p:cNvPr>
            <p:cNvSpPr/>
            <p:nvPr/>
          </p:nvSpPr>
          <p:spPr>
            <a:xfrm>
              <a:off x="-621541" y="3175675"/>
              <a:ext cx="100239" cy="64834"/>
            </a:xfrm>
            <a:custGeom>
              <a:avLst/>
              <a:gdLst/>
              <a:ahLst/>
              <a:cxnLst/>
              <a:rect l="l" t="t" r="r" b="b"/>
              <a:pathLst>
                <a:path w="3607" h="2333" extrusionOk="0">
                  <a:moveTo>
                    <a:pt x="1594" y="0"/>
                  </a:moveTo>
                  <a:cubicBezTo>
                    <a:pt x="1470" y="0"/>
                    <a:pt x="1340" y="29"/>
                    <a:pt x="1210" y="58"/>
                  </a:cubicBezTo>
                  <a:cubicBezTo>
                    <a:pt x="799" y="149"/>
                    <a:pt x="411" y="286"/>
                    <a:pt x="1" y="469"/>
                  </a:cubicBezTo>
                  <a:lnTo>
                    <a:pt x="206" y="811"/>
                  </a:lnTo>
                  <a:cubicBezTo>
                    <a:pt x="320" y="1587"/>
                    <a:pt x="936" y="2226"/>
                    <a:pt x="1644" y="2318"/>
                  </a:cubicBezTo>
                  <a:lnTo>
                    <a:pt x="1621" y="2318"/>
                  </a:lnTo>
                  <a:cubicBezTo>
                    <a:pt x="1690" y="2328"/>
                    <a:pt x="1759" y="2333"/>
                    <a:pt x="1828" y="2333"/>
                  </a:cubicBezTo>
                  <a:cubicBezTo>
                    <a:pt x="2056" y="2333"/>
                    <a:pt x="2284" y="2284"/>
                    <a:pt x="2511" y="2249"/>
                  </a:cubicBezTo>
                  <a:cubicBezTo>
                    <a:pt x="2876" y="2204"/>
                    <a:pt x="3242" y="2135"/>
                    <a:pt x="3607" y="2067"/>
                  </a:cubicBezTo>
                  <a:cubicBezTo>
                    <a:pt x="3538" y="2044"/>
                    <a:pt x="3470" y="1975"/>
                    <a:pt x="3424" y="1930"/>
                  </a:cubicBezTo>
                  <a:cubicBezTo>
                    <a:pt x="3036" y="1428"/>
                    <a:pt x="2625" y="925"/>
                    <a:pt x="2237" y="423"/>
                  </a:cubicBezTo>
                  <a:cubicBezTo>
                    <a:pt x="2100" y="264"/>
                    <a:pt x="1986" y="104"/>
                    <a:pt x="1804" y="35"/>
                  </a:cubicBezTo>
                  <a:cubicBezTo>
                    <a:pt x="1737" y="10"/>
                    <a:pt x="1666" y="0"/>
                    <a:pt x="1594" y="0"/>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0" name="Google Shape;596;p15">
              <a:extLst>
                <a:ext uri="{FF2B5EF4-FFF2-40B4-BE49-F238E27FC236}">
                  <a16:creationId xmlns:a16="http://schemas.microsoft.com/office/drawing/2014/main" id="{C2990926-638C-3872-A8C9-5E13DC108C1A}"/>
                </a:ext>
              </a:extLst>
            </p:cNvPr>
            <p:cNvSpPr/>
            <p:nvPr/>
          </p:nvSpPr>
          <p:spPr>
            <a:xfrm>
              <a:off x="-737620" y="2627323"/>
              <a:ext cx="3835" cy="5113"/>
            </a:xfrm>
            <a:custGeom>
              <a:avLst/>
              <a:gdLst/>
              <a:ahLst/>
              <a:cxnLst/>
              <a:rect l="l" t="t" r="r" b="b"/>
              <a:pathLst>
                <a:path w="138" h="184" extrusionOk="0">
                  <a:moveTo>
                    <a:pt x="0" y="1"/>
                  </a:moveTo>
                  <a:cubicBezTo>
                    <a:pt x="46" y="46"/>
                    <a:pt x="92" y="115"/>
                    <a:pt x="137" y="183"/>
                  </a:cubicBezTo>
                  <a:cubicBezTo>
                    <a:pt x="115" y="92"/>
                    <a:pt x="92" y="1"/>
                    <a:pt x="0" y="1"/>
                  </a:cubicBezTo>
                  <a:close/>
                </a:path>
              </a:pathLst>
            </a:custGeom>
            <a:solidFill>
              <a:srgbClr val="C1A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1" name="Google Shape;597;p15">
              <a:extLst>
                <a:ext uri="{FF2B5EF4-FFF2-40B4-BE49-F238E27FC236}">
                  <a16:creationId xmlns:a16="http://schemas.microsoft.com/office/drawing/2014/main" id="{7234681F-507B-A492-5D36-F9B590BFDF3E}"/>
                </a:ext>
              </a:extLst>
            </p:cNvPr>
            <p:cNvSpPr/>
            <p:nvPr/>
          </p:nvSpPr>
          <p:spPr>
            <a:xfrm>
              <a:off x="-750320" y="2632408"/>
              <a:ext cx="59665" cy="118636"/>
            </a:xfrm>
            <a:custGeom>
              <a:avLst/>
              <a:gdLst/>
              <a:ahLst/>
              <a:cxnLst/>
              <a:rect l="l" t="t" r="r" b="b"/>
              <a:pathLst>
                <a:path w="2147" h="4269" extrusionOk="0">
                  <a:moveTo>
                    <a:pt x="594" y="0"/>
                  </a:moveTo>
                  <a:cubicBezTo>
                    <a:pt x="594" y="69"/>
                    <a:pt x="594" y="160"/>
                    <a:pt x="572" y="251"/>
                  </a:cubicBezTo>
                  <a:cubicBezTo>
                    <a:pt x="412" y="890"/>
                    <a:pt x="252" y="1552"/>
                    <a:pt x="92" y="2191"/>
                  </a:cubicBezTo>
                  <a:cubicBezTo>
                    <a:pt x="47" y="2397"/>
                    <a:pt x="1" y="2602"/>
                    <a:pt x="47" y="2808"/>
                  </a:cubicBezTo>
                  <a:cubicBezTo>
                    <a:pt x="92" y="3013"/>
                    <a:pt x="229" y="3196"/>
                    <a:pt x="366" y="3356"/>
                  </a:cubicBezTo>
                  <a:cubicBezTo>
                    <a:pt x="663" y="3675"/>
                    <a:pt x="982" y="3995"/>
                    <a:pt x="1325" y="4269"/>
                  </a:cubicBezTo>
                  <a:lnTo>
                    <a:pt x="1485" y="3903"/>
                  </a:lnTo>
                  <a:cubicBezTo>
                    <a:pt x="2010" y="3378"/>
                    <a:pt x="2147" y="2465"/>
                    <a:pt x="1850" y="1735"/>
                  </a:cubicBezTo>
                  <a:cubicBezTo>
                    <a:pt x="1713" y="1438"/>
                    <a:pt x="1507" y="1187"/>
                    <a:pt x="1325" y="936"/>
                  </a:cubicBezTo>
                  <a:cubicBezTo>
                    <a:pt x="1074" y="617"/>
                    <a:pt x="846" y="297"/>
                    <a:pt x="594" y="0"/>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2" name="Google Shape;598;p15">
              <a:extLst>
                <a:ext uri="{FF2B5EF4-FFF2-40B4-BE49-F238E27FC236}">
                  <a16:creationId xmlns:a16="http://schemas.microsoft.com/office/drawing/2014/main" id="{1320EE8C-9729-0505-62EB-4C0934B03AEE}"/>
                </a:ext>
              </a:extLst>
            </p:cNvPr>
            <p:cNvSpPr/>
            <p:nvPr/>
          </p:nvSpPr>
          <p:spPr>
            <a:xfrm>
              <a:off x="-393830" y="2888021"/>
              <a:ext cx="4474" cy="3835"/>
            </a:xfrm>
            <a:custGeom>
              <a:avLst/>
              <a:gdLst/>
              <a:ahLst/>
              <a:cxnLst/>
              <a:rect l="l" t="t" r="r" b="b"/>
              <a:pathLst>
                <a:path w="161" h="138" extrusionOk="0">
                  <a:moveTo>
                    <a:pt x="161" y="1"/>
                  </a:moveTo>
                  <a:cubicBezTo>
                    <a:pt x="115" y="46"/>
                    <a:pt x="46" y="92"/>
                    <a:pt x="1" y="138"/>
                  </a:cubicBezTo>
                  <a:cubicBezTo>
                    <a:pt x="92" y="115"/>
                    <a:pt x="161" y="92"/>
                    <a:pt x="161" y="1"/>
                  </a:cubicBezTo>
                  <a:close/>
                </a:path>
              </a:pathLst>
            </a:custGeom>
            <a:solidFill>
              <a:srgbClr val="C1A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3" name="Google Shape;599;p15">
              <a:extLst>
                <a:ext uri="{FF2B5EF4-FFF2-40B4-BE49-F238E27FC236}">
                  <a16:creationId xmlns:a16="http://schemas.microsoft.com/office/drawing/2014/main" id="{78B45E8C-D356-00D1-4F45-D9FAB7407E87}"/>
                </a:ext>
              </a:extLst>
            </p:cNvPr>
            <p:cNvSpPr/>
            <p:nvPr/>
          </p:nvSpPr>
          <p:spPr>
            <a:xfrm>
              <a:off x="-498487" y="2871124"/>
              <a:ext cx="104685" cy="62611"/>
            </a:xfrm>
            <a:custGeom>
              <a:avLst/>
              <a:gdLst/>
              <a:ahLst/>
              <a:cxnLst/>
              <a:rect l="l" t="t" r="r" b="b"/>
              <a:pathLst>
                <a:path w="3767" h="2253" extrusionOk="0">
                  <a:moveTo>
                    <a:pt x="1452" y="0"/>
                  </a:moveTo>
                  <a:cubicBezTo>
                    <a:pt x="1409" y="0"/>
                    <a:pt x="1367" y="5"/>
                    <a:pt x="1324" y="15"/>
                  </a:cubicBezTo>
                  <a:cubicBezTo>
                    <a:pt x="1142" y="38"/>
                    <a:pt x="982" y="198"/>
                    <a:pt x="845" y="358"/>
                  </a:cubicBezTo>
                  <a:cubicBezTo>
                    <a:pt x="526" y="677"/>
                    <a:pt x="252" y="1020"/>
                    <a:pt x="1" y="1408"/>
                  </a:cubicBezTo>
                  <a:lnTo>
                    <a:pt x="297" y="1613"/>
                  </a:lnTo>
                  <a:cubicBezTo>
                    <a:pt x="609" y="2018"/>
                    <a:pt x="1079" y="2253"/>
                    <a:pt x="1549" y="2253"/>
                  </a:cubicBezTo>
                  <a:cubicBezTo>
                    <a:pt x="1769" y="2253"/>
                    <a:pt x="1988" y="2201"/>
                    <a:pt x="2192" y="2092"/>
                  </a:cubicBezTo>
                  <a:cubicBezTo>
                    <a:pt x="2466" y="1956"/>
                    <a:pt x="2694" y="1750"/>
                    <a:pt x="2922" y="1545"/>
                  </a:cubicBezTo>
                  <a:cubicBezTo>
                    <a:pt x="3196" y="1271"/>
                    <a:pt x="3493" y="1020"/>
                    <a:pt x="3767" y="746"/>
                  </a:cubicBezTo>
                  <a:lnTo>
                    <a:pt x="3767" y="746"/>
                  </a:lnTo>
                  <a:cubicBezTo>
                    <a:pt x="3747" y="752"/>
                    <a:pt x="3725" y="755"/>
                    <a:pt x="3702" y="755"/>
                  </a:cubicBezTo>
                  <a:cubicBezTo>
                    <a:pt x="3647" y="755"/>
                    <a:pt x="3587" y="739"/>
                    <a:pt x="3539" y="723"/>
                  </a:cubicBezTo>
                  <a:cubicBezTo>
                    <a:pt x="2991" y="518"/>
                    <a:pt x="2420" y="312"/>
                    <a:pt x="1872" y="84"/>
                  </a:cubicBezTo>
                  <a:cubicBezTo>
                    <a:pt x="1732" y="49"/>
                    <a:pt x="1592" y="0"/>
                    <a:pt x="1452" y="0"/>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4" name="Google Shape;600;p15">
              <a:extLst>
                <a:ext uri="{FF2B5EF4-FFF2-40B4-BE49-F238E27FC236}">
                  <a16:creationId xmlns:a16="http://schemas.microsoft.com/office/drawing/2014/main" id="{CCFCA695-7917-BDE7-C2CB-9791736C1B18}"/>
                </a:ext>
              </a:extLst>
            </p:cNvPr>
            <p:cNvSpPr/>
            <p:nvPr/>
          </p:nvSpPr>
          <p:spPr>
            <a:xfrm>
              <a:off x="-409670" y="2698993"/>
              <a:ext cx="1918" cy="7003"/>
            </a:xfrm>
            <a:custGeom>
              <a:avLst/>
              <a:gdLst/>
              <a:ahLst/>
              <a:cxnLst/>
              <a:rect l="l" t="t" r="r" b="b"/>
              <a:pathLst>
                <a:path w="69" h="252" extrusionOk="0">
                  <a:moveTo>
                    <a:pt x="23" y="1"/>
                  </a:moveTo>
                  <a:lnTo>
                    <a:pt x="0" y="252"/>
                  </a:lnTo>
                  <a:cubicBezTo>
                    <a:pt x="46" y="161"/>
                    <a:pt x="69" y="92"/>
                    <a:pt x="23" y="1"/>
                  </a:cubicBezTo>
                  <a:close/>
                </a:path>
              </a:pathLst>
            </a:custGeom>
            <a:solidFill>
              <a:srgbClr val="C1A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5" name="Google Shape;601;p15">
              <a:extLst>
                <a:ext uri="{FF2B5EF4-FFF2-40B4-BE49-F238E27FC236}">
                  <a16:creationId xmlns:a16="http://schemas.microsoft.com/office/drawing/2014/main" id="{0CFB67E0-C564-7ADA-2FE1-B9AFF882EB54}"/>
                </a:ext>
              </a:extLst>
            </p:cNvPr>
            <p:cNvSpPr/>
            <p:nvPr/>
          </p:nvSpPr>
          <p:spPr>
            <a:xfrm>
              <a:off x="-478812" y="2705968"/>
              <a:ext cx="69169" cy="92652"/>
            </a:xfrm>
            <a:custGeom>
              <a:avLst/>
              <a:gdLst/>
              <a:ahLst/>
              <a:cxnLst/>
              <a:rect l="l" t="t" r="r" b="b"/>
              <a:pathLst>
                <a:path w="2489" h="3334" extrusionOk="0">
                  <a:moveTo>
                    <a:pt x="2488" y="1"/>
                  </a:moveTo>
                  <a:lnTo>
                    <a:pt x="2488" y="1"/>
                  </a:lnTo>
                  <a:cubicBezTo>
                    <a:pt x="2443" y="47"/>
                    <a:pt x="2374" y="115"/>
                    <a:pt x="2306" y="138"/>
                  </a:cubicBezTo>
                  <a:lnTo>
                    <a:pt x="662" y="937"/>
                  </a:lnTo>
                  <a:cubicBezTo>
                    <a:pt x="502" y="1028"/>
                    <a:pt x="343" y="1097"/>
                    <a:pt x="228" y="1279"/>
                  </a:cubicBezTo>
                  <a:cubicBezTo>
                    <a:pt x="92" y="1439"/>
                    <a:pt x="69" y="1667"/>
                    <a:pt x="46" y="1895"/>
                  </a:cubicBezTo>
                  <a:cubicBezTo>
                    <a:pt x="0" y="2375"/>
                    <a:pt x="0" y="2854"/>
                    <a:pt x="23" y="3333"/>
                  </a:cubicBezTo>
                  <a:lnTo>
                    <a:pt x="365" y="3242"/>
                  </a:lnTo>
                  <a:cubicBezTo>
                    <a:pt x="450" y="3258"/>
                    <a:pt x="534" y="3266"/>
                    <a:pt x="618" y="3266"/>
                  </a:cubicBezTo>
                  <a:cubicBezTo>
                    <a:pt x="1236" y="3266"/>
                    <a:pt x="1816" y="2836"/>
                    <a:pt x="2077" y="2192"/>
                  </a:cubicBezTo>
                  <a:cubicBezTo>
                    <a:pt x="2191" y="1895"/>
                    <a:pt x="2260" y="1553"/>
                    <a:pt x="2306" y="1234"/>
                  </a:cubicBezTo>
                  <a:cubicBezTo>
                    <a:pt x="2351" y="823"/>
                    <a:pt x="2420" y="412"/>
                    <a:pt x="2488" y="1"/>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6" name="Google Shape;602;p15">
              <a:extLst>
                <a:ext uri="{FF2B5EF4-FFF2-40B4-BE49-F238E27FC236}">
                  <a16:creationId xmlns:a16="http://schemas.microsoft.com/office/drawing/2014/main" id="{B8A7621D-4798-88D7-70DF-1C56B74A8344}"/>
                </a:ext>
              </a:extLst>
            </p:cNvPr>
            <p:cNvSpPr/>
            <p:nvPr/>
          </p:nvSpPr>
          <p:spPr>
            <a:xfrm>
              <a:off x="-960913" y="2247378"/>
              <a:ext cx="1945" cy="6364"/>
            </a:xfrm>
            <a:custGeom>
              <a:avLst/>
              <a:gdLst/>
              <a:ahLst/>
              <a:cxnLst/>
              <a:rect l="l" t="t" r="r" b="b"/>
              <a:pathLst>
                <a:path w="70" h="229" extrusionOk="0">
                  <a:moveTo>
                    <a:pt x="69" y="0"/>
                  </a:moveTo>
                  <a:cubicBezTo>
                    <a:pt x="1" y="69"/>
                    <a:pt x="24" y="160"/>
                    <a:pt x="69" y="229"/>
                  </a:cubicBezTo>
                  <a:cubicBezTo>
                    <a:pt x="69" y="160"/>
                    <a:pt x="69" y="69"/>
                    <a:pt x="69" y="0"/>
                  </a:cubicBezTo>
                  <a:close/>
                </a:path>
              </a:pathLst>
            </a:custGeom>
            <a:solidFill>
              <a:srgbClr val="E5C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7" name="Google Shape;603;p15">
              <a:extLst>
                <a:ext uri="{FF2B5EF4-FFF2-40B4-BE49-F238E27FC236}">
                  <a16:creationId xmlns:a16="http://schemas.microsoft.com/office/drawing/2014/main" id="{E285FDD7-1B14-8E48-D255-D77CFC9BA82A}"/>
                </a:ext>
              </a:extLst>
            </p:cNvPr>
            <p:cNvSpPr/>
            <p:nvPr/>
          </p:nvSpPr>
          <p:spPr>
            <a:xfrm>
              <a:off x="-958995" y="2253714"/>
              <a:ext cx="62833" cy="98988"/>
            </a:xfrm>
            <a:custGeom>
              <a:avLst/>
              <a:gdLst/>
              <a:ahLst/>
              <a:cxnLst/>
              <a:rect l="l" t="t" r="r" b="b"/>
              <a:pathLst>
                <a:path w="2261" h="3562" extrusionOk="0">
                  <a:moveTo>
                    <a:pt x="0" y="1"/>
                  </a:moveTo>
                  <a:cubicBezTo>
                    <a:pt x="23" y="411"/>
                    <a:pt x="69" y="822"/>
                    <a:pt x="92" y="1233"/>
                  </a:cubicBezTo>
                  <a:cubicBezTo>
                    <a:pt x="115" y="1553"/>
                    <a:pt x="137" y="1872"/>
                    <a:pt x="229" y="2192"/>
                  </a:cubicBezTo>
                  <a:cubicBezTo>
                    <a:pt x="452" y="2908"/>
                    <a:pt x="1092" y="3448"/>
                    <a:pt x="1784" y="3448"/>
                  </a:cubicBezTo>
                  <a:cubicBezTo>
                    <a:pt x="1798" y="3448"/>
                    <a:pt x="1812" y="3448"/>
                    <a:pt x="1826" y="3447"/>
                  </a:cubicBezTo>
                  <a:lnTo>
                    <a:pt x="2146" y="3561"/>
                  </a:lnTo>
                  <a:cubicBezTo>
                    <a:pt x="2215" y="3105"/>
                    <a:pt x="2260" y="2648"/>
                    <a:pt x="2260" y="2169"/>
                  </a:cubicBezTo>
                  <a:cubicBezTo>
                    <a:pt x="2260" y="1964"/>
                    <a:pt x="2237" y="1735"/>
                    <a:pt x="2146" y="1553"/>
                  </a:cubicBezTo>
                  <a:cubicBezTo>
                    <a:pt x="2032" y="1370"/>
                    <a:pt x="1872" y="1256"/>
                    <a:pt x="1712" y="1165"/>
                  </a:cubicBezTo>
                  <a:cubicBezTo>
                    <a:pt x="1210" y="845"/>
                    <a:pt x="685" y="503"/>
                    <a:pt x="183" y="183"/>
                  </a:cubicBezTo>
                  <a:cubicBezTo>
                    <a:pt x="115" y="138"/>
                    <a:pt x="46" y="69"/>
                    <a:pt x="0" y="1"/>
                  </a:cubicBezTo>
                  <a:close/>
                </a:path>
              </a:pathLst>
            </a:custGeom>
            <a:solidFill>
              <a:srgbClr val="F7F7F7">
                <a:alpha val="320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8" name="Google Shape;604;p15">
              <a:extLst>
                <a:ext uri="{FF2B5EF4-FFF2-40B4-BE49-F238E27FC236}">
                  <a16:creationId xmlns:a16="http://schemas.microsoft.com/office/drawing/2014/main" id="{0A2217C1-9656-1C10-40B6-324EFDB5E14A}"/>
                </a:ext>
              </a:extLst>
            </p:cNvPr>
            <p:cNvSpPr/>
            <p:nvPr/>
          </p:nvSpPr>
          <p:spPr>
            <a:xfrm>
              <a:off x="-961524" y="2766245"/>
              <a:ext cx="93263" cy="85149"/>
            </a:xfrm>
            <a:custGeom>
              <a:avLst/>
              <a:gdLst/>
              <a:ahLst/>
              <a:cxnLst/>
              <a:rect l="l" t="t" r="r" b="b"/>
              <a:pathLst>
                <a:path w="3356" h="3064" extrusionOk="0">
                  <a:moveTo>
                    <a:pt x="0" y="0"/>
                  </a:moveTo>
                  <a:lnTo>
                    <a:pt x="0" y="0"/>
                  </a:lnTo>
                  <a:cubicBezTo>
                    <a:pt x="343" y="206"/>
                    <a:pt x="571" y="594"/>
                    <a:pt x="708" y="1005"/>
                  </a:cubicBezTo>
                  <a:cubicBezTo>
                    <a:pt x="822" y="1393"/>
                    <a:pt x="868" y="1826"/>
                    <a:pt x="913" y="2260"/>
                  </a:cubicBezTo>
                  <a:cubicBezTo>
                    <a:pt x="913" y="2465"/>
                    <a:pt x="959" y="2717"/>
                    <a:pt x="1119" y="2831"/>
                  </a:cubicBezTo>
                  <a:cubicBezTo>
                    <a:pt x="1187" y="2876"/>
                    <a:pt x="1256" y="2899"/>
                    <a:pt x="1347" y="2899"/>
                  </a:cubicBezTo>
                  <a:cubicBezTo>
                    <a:pt x="1923" y="2999"/>
                    <a:pt x="2517" y="3063"/>
                    <a:pt x="3098" y="3063"/>
                  </a:cubicBezTo>
                  <a:cubicBezTo>
                    <a:pt x="3184" y="3063"/>
                    <a:pt x="3270" y="3062"/>
                    <a:pt x="3355" y="3059"/>
                  </a:cubicBezTo>
                  <a:lnTo>
                    <a:pt x="3173" y="2945"/>
                  </a:lnTo>
                  <a:cubicBezTo>
                    <a:pt x="3104" y="2329"/>
                    <a:pt x="2785" y="1735"/>
                    <a:pt x="2328" y="1347"/>
                  </a:cubicBezTo>
                  <a:cubicBezTo>
                    <a:pt x="2123" y="1164"/>
                    <a:pt x="1872" y="1028"/>
                    <a:pt x="1621" y="891"/>
                  </a:cubicBezTo>
                  <a:cubicBezTo>
                    <a:pt x="1073" y="594"/>
                    <a:pt x="548" y="297"/>
                    <a:pt x="0" y="0"/>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9" name="Google Shape;605;p15">
              <a:extLst>
                <a:ext uri="{FF2B5EF4-FFF2-40B4-BE49-F238E27FC236}">
                  <a16:creationId xmlns:a16="http://schemas.microsoft.com/office/drawing/2014/main" id="{4F8A5765-A51B-3F73-6689-B27A4BDEAB71}"/>
                </a:ext>
              </a:extLst>
            </p:cNvPr>
            <p:cNvSpPr/>
            <p:nvPr/>
          </p:nvSpPr>
          <p:spPr>
            <a:xfrm>
              <a:off x="-745235" y="1630190"/>
              <a:ext cx="54580" cy="125611"/>
            </a:xfrm>
            <a:custGeom>
              <a:avLst/>
              <a:gdLst/>
              <a:ahLst/>
              <a:cxnLst/>
              <a:rect l="l" t="t" r="r" b="b"/>
              <a:pathLst>
                <a:path w="1964" h="4520" extrusionOk="0">
                  <a:moveTo>
                    <a:pt x="1" y="0"/>
                  </a:moveTo>
                  <a:cubicBezTo>
                    <a:pt x="69" y="662"/>
                    <a:pt x="115" y="1324"/>
                    <a:pt x="183" y="1986"/>
                  </a:cubicBezTo>
                  <a:cubicBezTo>
                    <a:pt x="206" y="2283"/>
                    <a:pt x="229" y="2580"/>
                    <a:pt x="297" y="2876"/>
                  </a:cubicBezTo>
                  <a:cubicBezTo>
                    <a:pt x="457" y="3470"/>
                    <a:pt x="845" y="3995"/>
                    <a:pt x="1347" y="4292"/>
                  </a:cubicBezTo>
                  <a:lnTo>
                    <a:pt x="1370" y="4520"/>
                  </a:lnTo>
                  <a:cubicBezTo>
                    <a:pt x="1621" y="3835"/>
                    <a:pt x="1804" y="3105"/>
                    <a:pt x="1941" y="2374"/>
                  </a:cubicBezTo>
                  <a:cubicBezTo>
                    <a:pt x="1941" y="2283"/>
                    <a:pt x="1964" y="2192"/>
                    <a:pt x="1941" y="2100"/>
                  </a:cubicBezTo>
                  <a:cubicBezTo>
                    <a:pt x="1918" y="1895"/>
                    <a:pt x="1735" y="1804"/>
                    <a:pt x="1553" y="1712"/>
                  </a:cubicBezTo>
                  <a:cubicBezTo>
                    <a:pt x="1210" y="1530"/>
                    <a:pt x="868" y="1347"/>
                    <a:pt x="594" y="1073"/>
                  </a:cubicBezTo>
                  <a:cubicBezTo>
                    <a:pt x="297" y="799"/>
                    <a:pt x="69" y="434"/>
                    <a:pt x="1" y="0"/>
                  </a:cubicBezTo>
                  <a:close/>
                </a:path>
              </a:pathLst>
            </a:custGeom>
            <a:solidFill>
              <a:srgbClr val="F7F7F7">
                <a:alpha val="320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0" name="Google Shape;606;p15">
              <a:extLst>
                <a:ext uri="{FF2B5EF4-FFF2-40B4-BE49-F238E27FC236}">
                  <a16:creationId xmlns:a16="http://schemas.microsoft.com/office/drawing/2014/main" id="{B3652E50-3A49-8F21-92FD-29EEE24C276D}"/>
                </a:ext>
              </a:extLst>
            </p:cNvPr>
            <p:cNvSpPr/>
            <p:nvPr/>
          </p:nvSpPr>
          <p:spPr>
            <a:xfrm>
              <a:off x="-591723" y="2191548"/>
              <a:ext cx="53940" cy="129446"/>
            </a:xfrm>
            <a:custGeom>
              <a:avLst/>
              <a:gdLst/>
              <a:ahLst/>
              <a:cxnLst/>
              <a:rect l="l" t="t" r="r" b="b"/>
              <a:pathLst>
                <a:path w="1941" h="4658" extrusionOk="0">
                  <a:moveTo>
                    <a:pt x="1164" y="1"/>
                  </a:moveTo>
                  <a:cubicBezTo>
                    <a:pt x="913" y="594"/>
                    <a:pt x="685" y="1210"/>
                    <a:pt x="434" y="1804"/>
                  </a:cubicBezTo>
                  <a:cubicBezTo>
                    <a:pt x="320" y="2078"/>
                    <a:pt x="206" y="2352"/>
                    <a:pt x="137" y="2648"/>
                  </a:cubicBezTo>
                  <a:cubicBezTo>
                    <a:pt x="0" y="3242"/>
                    <a:pt x="92" y="3927"/>
                    <a:pt x="388" y="4452"/>
                  </a:cubicBezTo>
                  <a:lnTo>
                    <a:pt x="297" y="4657"/>
                  </a:lnTo>
                  <a:cubicBezTo>
                    <a:pt x="822" y="4223"/>
                    <a:pt x="1301" y="3721"/>
                    <a:pt x="1758" y="3173"/>
                  </a:cubicBezTo>
                  <a:cubicBezTo>
                    <a:pt x="1803" y="3105"/>
                    <a:pt x="1872" y="3037"/>
                    <a:pt x="1895" y="2945"/>
                  </a:cubicBezTo>
                  <a:cubicBezTo>
                    <a:pt x="1940" y="2763"/>
                    <a:pt x="1849" y="2557"/>
                    <a:pt x="1735" y="2375"/>
                  </a:cubicBezTo>
                  <a:cubicBezTo>
                    <a:pt x="1530" y="2032"/>
                    <a:pt x="1324" y="1667"/>
                    <a:pt x="1187" y="1256"/>
                  </a:cubicBezTo>
                  <a:cubicBezTo>
                    <a:pt x="1073" y="845"/>
                    <a:pt x="1027" y="389"/>
                    <a:pt x="1164" y="1"/>
                  </a:cubicBezTo>
                  <a:close/>
                </a:path>
              </a:pathLst>
            </a:custGeom>
            <a:solidFill>
              <a:srgbClr val="C6CE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1" name="Google Shape;607;p15">
              <a:extLst>
                <a:ext uri="{FF2B5EF4-FFF2-40B4-BE49-F238E27FC236}">
                  <a16:creationId xmlns:a16="http://schemas.microsoft.com/office/drawing/2014/main" id="{DB50EAC3-0B07-5CB1-DF50-BE3A08D85D07}"/>
                </a:ext>
              </a:extLst>
            </p:cNvPr>
            <p:cNvSpPr/>
            <p:nvPr/>
          </p:nvSpPr>
          <p:spPr>
            <a:xfrm>
              <a:off x="-951381" y="1673542"/>
              <a:ext cx="103407" cy="63250"/>
            </a:xfrm>
            <a:custGeom>
              <a:avLst/>
              <a:gdLst/>
              <a:ahLst/>
              <a:cxnLst/>
              <a:rect l="l" t="t" r="r" b="b"/>
              <a:pathLst>
                <a:path w="3721" h="2276" extrusionOk="0">
                  <a:moveTo>
                    <a:pt x="2493" y="0"/>
                  </a:moveTo>
                  <a:cubicBezTo>
                    <a:pt x="2382" y="0"/>
                    <a:pt x="2267" y="42"/>
                    <a:pt x="2169" y="84"/>
                  </a:cubicBezTo>
                  <a:cubicBezTo>
                    <a:pt x="1804" y="221"/>
                    <a:pt x="1438" y="358"/>
                    <a:pt x="1073" y="381"/>
                  </a:cubicBezTo>
                  <a:cubicBezTo>
                    <a:pt x="1037" y="383"/>
                    <a:pt x="1001" y="384"/>
                    <a:pt x="965" y="384"/>
                  </a:cubicBezTo>
                  <a:cubicBezTo>
                    <a:pt x="628" y="384"/>
                    <a:pt x="268" y="287"/>
                    <a:pt x="0" y="61"/>
                  </a:cubicBezTo>
                  <a:lnTo>
                    <a:pt x="0" y="61"/>
                  </a:lnTo>
                  <a:cubicBezTo>
                    <a:pt x="457" y="495"/>
                    <a:pt x="891" y="928"/>
                    <a:pt x="1324" y="1362"/>
                  </a:cubicBezTo>
                  <a:cubicBezTo>
                    <a:pt x="1530" y="1568"/>
                    <a:pt x="1735" y="1750"/>
                    <a:pt x="1963" y="1910"/>
                  </a:cubicBezTo>
                  <a:cubicBezTo>
                    <a:pt x="2276" y="2103"/>
                    <a:pt x="2636" y="2209"/>
                    <a:pt x="2995" y="2209"/>
                  </a:cubicBezTo>
                  <a:cubicBezTo>
                    <a:pt x="3187" y="2209"/>
                    <a:pt x="3378" y="2179"/>
                    <a:pt x="3561" y="2115"/>
                  </a:cubicBezTo>
                  <a:lnTo>
                    <a:pt x="3721" y="2275"/>
                  </a:lnTo>
                  <a:cubicBezTo>
                    <a:pt x="3470" y="1590"/>
                    <a:pt x="3173" y="906"/>
                    <a:pt x="2831" y="289"/>
                  </a:cubicBezTo>
                  <a:cubicBezTo>
                    <a:pt x="2808" y="198"/>
                    <a:pt x="2762" y="130"/>
                    <a:pt x="2694" y="61"/>
                  </a:cubicBezTo>
                  <a:cubicBezTo>
                    <a:pt x="2632" y="17"/>
                    <a:pt x="2563" y="0"/>
                    <a:pt x="2493" y="0"/>
                  </a:cubicBezTo>
                  <a:close/>
                </a:path>
              </a:pathLst>
            </a:custGeom>
            <a:solidFill>
              <a:srgbClr val="F7F7F7">
                <a:alpha val="320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2" name="Google Shape;608;p15">
              <a:extLst>
                <a:ext uri="{FF2B5EF4-FFF2-40B4-BE49-F238E27FC236}">
                  <a16:creationId xmlns:a16="http://schemas.microsoft.com/office/drawing/2014/main" id="{D48F26EC-E139-A138-EFA3-2436AF260047}"/>
                </a:ext>
              </a:extLst>
            </p:cNvPr>
            <p:cNvSpPr/>
            <p:nvPr/>
          </p:nvSpPr>
          <p:spPr>
            <a:xfrm>
              <a:off x="-700187" y="2217559"/>
              <a:ext cx="55830" cy="129418"/>
            </a:xfrm>
            <a:custGeom>
              <a:avLst/>
              <a:gdLst/>
              <a:ahLst/>
              <a:cxnLst/>
              <a:rect l="l" t="t" r="r" b="b"/>
              <a:pathLst>
                <a:path w="2009" h="4657" extrusionOk="0">
                  <a:moveTo>
                    <a:pt x="731" y="1"/>
                  </a:moveTo>
                  <a:cubicBezTo>
                    <a:pt x="890" y="389"/>
                    <a:pt x="868" y="845"/>
                    <a:pt x="731" y="1256"/>
                  </a:cubicBezTo>
                  <a:cubicBezTo>
                    <a:pt x="616" y="1667"/>
                    <a:pt x="411" y="2032"/>
                    <a:pt x="206" y="2374"/>
                  </a:cubicBezTo>
                  <a:cubicBezTo>
                    <a:pt x="91" y="2557"/>
                    <a:pt x="0" y="2762"/>
                    <a:pt x="69" y="2945"/>
                  </a:cubicBezTo>
                  <a:cubicBezTo>
                    <a:pt x="91" y="3036"/>
                    <a:pt x="137" y="3105"/>
                    <a:pt x="206" y="3173"/>
                  </a:cubicBezTo>
                  <a:cubicBezTo>
                    <a:pt x="685" y="3721"/>
                    <a:pt x="1187" y="4223"/>
                    <a:pt x="1735" y="4657"/>
                  </a:cubicBezTo>
                  <a:lnTo>
                    <a:pt x="1644" y="4451"/>
                  </a:lnTo>
                  <a:cubicBezTo>
                    <a:pt x="1940" y="3927"/>
                    <a:pt x="2009" y="3242"/>
                    <a:pt x="1872" y="2625"/>
                  </a:cubicBezTo>
                  <a:cubicBezTo>
                    <a:pt x="1781" y="2352"/>
                    <a:pt x="1666" y="2078"/>
                    <a:pt x="1552" y="1804"/>
                  </a:cubicBezTo>
                  <a:cubicBezTo>
                    <a:pt x="1278" y="1210"/>
                    <a:pt x="1004" y="594"/>
                    <a:pt x="731" y="1"/>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3" name="Google Shape;609;p15">
              <a:extLst>
                <a:ext uri="{FF2B5EF4-FFF2-40B4-BE49-F238E27FC236}">
                  <a16:creationId xmlns:a16="http://schemas.microsoft.com/office/drawing/2014/main" id="{A22913EA-4B73-17EA-F6CB-249EE678A29E}"/>
                </a:ext>
              </a:extLst>
            </p:cNvPr>
            <p:cNvSpPr/>
            <p:nvPr/>
          </p:nvSpPr>
          <p:spPr>
            <a:xfrm>
              <a:off x="-781389" y="1271171"/>
              <a:ext cx="76784" cy="102156"/>
            </a:xfrm>
            <a:custGeom>
              <a:avLst/>
              <a:gdLst/>
              <a:ahLst/>
              <a:cxnLst/>
              <a:rect l="l" t="t" r="r" b="b"/>
              <a:pathLst>
                <a:path w="2763" h="3676" extrusionOk="0">
                  <a:moveTo>
                    <a:pt x="1" y="0"/>
                  </a:moveTo>
                  <a:lnTo>
                    <a:pt x="389" y="1781"/>
                  </a:lnTo>
                  <a:cubicBezTo>
                    <a:pt x="457" y="2055"/>
                    <a:pt x="503" y="2329"/>
                    <a:pt x="640" y="2557"/>
                  </a:cubicBezTo>
                  <a:cubicBezTo>
                    <a:pt x="891" y="3059"/>
                    <a:pt x="1439" y="3401"/>
                    <a:pt x="2100" y="3470"/>
                  </a:cubicBezTo>
                  <a:lnTo>
                    <a:pt x="2100" y="3493"/>
                  </a:lnTo>
                  <a:lnTo>
                    <a:pt x="2169" y="3675"/>
                  </a:lnTo>
                  <a:cubicBezTo>
                    <a:pt x="2420" y="2945"/>
                    <a:pt x="2603" y="2214"/>
                    <a:pt x="2740" y="1484"/>
                  </a:cubicBezTo>
                  <a:cubicBezTo>
                    <a:pt x="2740" y="1393"/>
                    <a:pt x="2762" y="1301"/>
                    <a:pt x="2740" y="1210"/>
                  </a:cubicBezTo>
                  <a:cubicBezTo>
                    <a:pt x="2671" y="1050"/>
                    <a:pt x="2420" y="1005"/>
                    <a:pt x="2192" y="982"/>
                  </a:cubicBezTo>
                  <a:cubicBezTo>
                    <a:pt x="1735" y="959"/>
                    <a:pt x="1256" y="913"/>
                    <a:pt x="868" y="776"/>
                  </a:cubicBezTo>
                  <a:cubicBezTo>
                    <a:pt x="457" y="640"/>
                    <a:pt x="115" y="388"/>
                    <a:pt x="1" y="0"/>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024" name="Google Shape;610;p15">
              <a:extLst>
                <a:ext uri="{FF2B5EF4-FFF2-40B4-BE49-F238E27FC236}">
                  <a16:creationId xmlns:a16="http://schemas.microsoft.com/office/drawing/2014/main" id="{C1C5D8BF-19AF-A74A-D207-12BA454C7E45}"/>
                </a:ext>
              </a:extLst>
            </p:cNvPr>
            <p:cNvSpPr/>
            <p:nvPr/>
          </p:nvSpPr>
          <p:spPr>
            <a:xfrm>
              <a:off x="-581579" y="1313662"/>
              <a:ext cx="69808" cy="119914"/>
            </a:xfrm>
            <a:custGeom>
              <a:avLst/>
              <a:gdLst/>
              <a:ahLst/>
              <a:cxnLst/>
              <a:rect l="l" t="t" r="r" b="b"/>
              <a:pathLst>
                <a:path w="2512" h="4315" extrusionOk="0">
                  <a:moveTo>
                    <a:pt x="2511" y="1"/>
                  </a:moveTo>
                  <a:lnTo>
                    <a:pt x="2511" y="1"/>
                  </a:lnTo>
                  <a:cubicBezTo>
                    <a:pt x="1872" y="412"/>
                    <a:pt x="1233" y="822"/>
                    <a:pt x="777" y="1439"/>
                  </a:cubicBezTo>
                  <a:cubicBezTo>
                    <a:pt x="297" y="2032"/>
                    <a:pt x="1" y="2899"/>
                    <a:pt x="183" y="3676"/>
                  </a:cubicBezTo>
                  <a:cubicBezTo>
                    <a:pt x="229" y="3904"/>
                    <a:pt x="320" y="4109"/>
                    <a:pt x="411" y="4292"/>
                  </a:cubicBezTo>
                  <a:cubicBezTo>
                    <a:pt x="822" y="4292"/>
                    <a:pt x="1256" y="4315"/>
                    <a:pt x="1690" y="4315"/>
                  </a:cubicBezTo>
                  <a:cubicBezTo>
                    <a:pt x="1827" y="4315"/>
                    <a:pt x="1963" y="4315"/>
                    <a:pt x="2100" y="4223"/>
                  </a:cubicBezTo>
                  <a:cubicBezTo>
                    <a:pt x="2306" y="4086"/>
                    <a:pt x="2352" y="3744"/>
                    <a:pt x="2352" y="3447"/>
                  </a:cubicBezTo>
                  <a:cubicBezTo>
                    <a:pt x="2420" y="2283"/>
                    <a:pt x="2466" y="1142"/>
                    <a:pt x="2511" y="1"/>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025" name="Google Shape;611;p15">
              <a:extLst>
                <a:ext uri="{FF2B5EF4-FFF2-40B4-BE49-F238E27FC236}">
                  <a16:creationId xmlns:a16="http://schemas.microsoft.com/office/drawing/2014/main" id="{89514920-58AE-507B-73FE-4762CB520F1F}"/>
                </a:ext>
              </a:extLst>
            </p:cNvPr>
            <p:cNvSpPr/>
            <p:nvPr/>
          </p:nvSpPr>
          <p:spPr>
            <a:xfrm>
              <a:off x="-502294" y="1921985"/>
              <a:ext cx="94542" cy="103573"/>
            </a:xfrm>
            <a:custGeom>
              <a:avLst/>
              <a:gdLst/>
              <a:ahLst/>
              <a:cxnLst/>
              <a:rect l="l" t="t" r="r" b="b"/>
              <a:pathLst>
                <a:path w="3402" h="3727" extrusionOk="0">
                  <a:moveTo>
                    <a:pt x="3402" y="0"/>
                  </a:moveTo>
                  <a:lnTo>
                    <a:pt x="3402" y="0"/>
                  </a:lnTo>
                  <a:cubicBezTo>
                    <a:pt x="2694" y="91"/>
                    <a:pt x="1964" y="205"/>
                    <a:pt x="1325" y="571"/>
                  </a:cubicBezTo>
                  <a:cubicBezTo>
                    <a:pt x="685" y="913"/>
                    <a:pt x="115" y="1575"/>
                    <a:pt x="23" y="2397"/>
                  </a:cubicBezTo>
                  <a:cubicBezTo>
                    <a:pt x="1" y="2602"/>
                    <a:pt x="1" y="2830"/>
                    <a:pt x="23" y="3059"/>
                  </a:cubicBezTo>
                  <a:cubicBezTo>
                    <a:pt x="412" y="3241"/>
                    <a:pt x="800" y="3424"/>
                    <a:pt x="1188" y="3629"/>
                  </a:cubicBezTo>
                  <a:cubicBezTo>
                    <a:pt x="1300" y="3686"/>
                    <a:pt x="1413" y="3726"/>
                    <a:pt x="1526" y="3726"/>
                  </a:cubicBezTo>
                  <a:cubicBezTo>
                    <a:pt x="1550" y="3726"/>
                    <a:pt x="1574" y="3725"/>
                    <a:pt x="1598" y="3721"/>
                  </a:cubicBezTo>
                  <a:cubicBezTo>
                    <a:pt x="1850" y="3698"/>
                    <a:pt x="2009" y="3378"/>
                    <a:pt x="2123" y="3127"/>
                  </a:cubicBezTo>
                  <a:lnTo>
                    <a:pt x="3402" y="0"/>
                  </a:ln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027" name="Google Shape;612;p15">
              <a:extLst>
                <a:ext uri="{FF2B5EF4-FFF2-40B4-BE49-F238E27FC236}">
                  <a16:creationId xmlns:a16="http://schemas.microsoft.com/office/drawing/2014/main" id="{976DFE69-C451-E79C-650E-0A2CFA0528FB}"/>
                </a:ext>
              </a:extLst>
            </p:cNvPr>
            <p:cNvSpPr/>
            <p:nvPr/>
          </p:nvSpPr>
          <p:spPr>
            <a:xfrm>
              <a:off x="-517523" y="1495269"/>
              <a:ext cx="108492" cy="91207"/>
            </a:xfrm>
            <a:custGeom>
              <a:avLst/>
              <a:gdLst/>
              <a:ahLst/>
              <a:cxnLst/>
              <a:rect l="l" t="t" r="r" b="b"/>
              <a:pathLst>
                <a:path w="3904" h="3282" extrusionOk="0">
                  <a:moveTo>
                    <a:pt x="2694" y="1"/>
                  </a:moveTo>
                  <a:cubicBezTo>
                    <a:pt x="2381" y="1"/>
                    <a:pt x="2067" y="28"/>
                    <a:pt x="1758" y="108"/>
                  </a:cubicBezTo>
                  <a:cubicBezTo>
                    <a:pt x="1051" y="290"/>
                    <a:pt x="389" y="793"/>
                    <a:pt x="138" y="1569"/>
                  </a:cubicBezTo>
                  <a:cubicBezTo>
                    <a:pt x="69" y="1774"/>
                    <a:pt x="24" y="2002"/>
                    <a:pt x="1" y="2231"/>
                  </a:cubicBezTo>
                  <a:cubicBezTo>
                    <a:pt x="343" y="2504"/>
                    <a:pt x="686" y="2778"/>
                    <a:pt x="1028" y="3075"/>
                  </a:cubicBezTo>
                  <a:cubicBezTo>
                    <a:pt x="1142" y="3166"/>
                    <a:pt x="1279" y="3258"/>
                    <a:pt x="1416" y="3281"/>
                  </a:cubicBezTo>
                  <a:cubicBezTo>
                    <a:pt x="1427" y="3281"/>
                    <a:pt x="1437" y="3282"/>
                    <a:pt x="1448" y="3282"/>
                  </a:cubicBezTo>
                  <a:cubicBezTo>
                    <a:pt x="1685" y="3282"/>
                    <a:pt x="1879" y="3042"/>
                    <a:pt x="2032" y="2801"/>
                  </a:cubicBezTo>
                  <a:cubicBezTo>
                    <a:pt x="2671" y="1911"/>
                    <a:pt x="3288" y="998"/>
                    <a:pt x="3904" y="85"/>
                  </a:cubicBezTo>
                  <a:cubicBezTo>
                    <a:pt x="3505" y="46"/>
                    <a:pt x="3099" y="1"/>
                    <a:pt x="2694" y="1"/>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029" name="Google Shape;613;p15">
              <a:extLst>
                <a:ext uri="{FF2B5EF4-FFF2-40B4-BE49-F238E27FC236}">
                  <a16:creationId xmlns:a16="http://schemas.microsoft.com/office/drawing/2014/main" id="{A12CD4B8-3F18-6AC2-01F7-93220D311DB6}"/>
                </a:ext>
              </a:extLst>
            </p:cNvPr>
            <p:cNvSpPr/>
            <p:nvPr/>
          </p:nvSpPr>
          <p:spPr>
            <a:xfrm>
              <a:off x="-1042727" y="3382155"/>
              <a:ext cx="140840" cy="202367"/>
            </a:xfrm>
            <a:custGeom>
              <a:avLst/>
              <a:gdLst/>
              <a:ahLst/>
              <a:cxnLst/>
              <a:rect l="l" t="t" r="r" b="b"/>
              <a:pathLst>
                <a:path w="5068" h="7282" extrusionOk="0">
                  <a:moveTo>
                    <a:pt x="343" y="1"/>
                  </a:moveTo>
                  <a:cubicBezTo>
                    <a:pt x="229" y="23"/>
                    <a:pt x="115" y="69"/>
                    <a:pt x="1" y="92"/>
                  </a:cubicBezTo>
                  <a:cubicBezTo>
                    <a:pt x="1575" y="3493"/>
                    <a:pt x="3379" y="6300"/>
                    <a:pt x="5068" y="7282"/>
                  </a:cubicBezTo>
                  <a:lnTo>
                    <a:pt x="5045" y="6506"/>
                  </a:lnTo>
                  <a:cubicBezTo>
                    <a:pt x="3356" y="5502"/>
                    <a:pt x="1690" y="3105"/>
                    <a:pt x="343" y="1"/>
                  </a:cubicBezTo>
                  <a:close/>
                </a:path>
              </a:pathLst>
            </a:custGeom>
            <a:solidFill>
              <a:srgbClr val="9875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031" name="Google Shape;614;p15">
              <a:extLst>
                <a:ext uri="{FF2B5EF4-FFF2-40B4-BE49-F238E27FC236}">
                  <a16:creationId xmlns:a16="http://schemas.microsoft.com/office/drawing/2014/main" id="{4A57E93D-1B32-F847-80B5-BD34A2C644F6}"/>
                </a:ext>
              </a:extLst>
            </p:cNvPr>
            <p:cNvSpPr/>
            <p:nvPr/>
          </p:nvSpPr>
          <p:spPr>
            <a:xfrm>
              <a:off x="-907612" y="3359950"/>
              <a:ext cx="131947" cy="321002"/>
            </a:xfrm>
            <a:custGeom>
              <a:avLst/>
              <a:gdLst/>
              <a:ahLst/>
              <a:cxnLst/>
              <a:rect l="l" t="t" r="r" b="b"/>
              <a:pathLst>
                <a:path w="4748" h="11551" extrusionOk="0">
                  <a:moveTo>
                    <a:pt x="4383" y="1"/>
                  </a:moveTo>
                  <a:cubicBezTo>
                    <a:pt x="3333" y="4999"/>
                    <a:pt x="1781" y="8925"/>
                    <a:pt x="0" y="10478"/>
                  </a:cubicBezTo>
                  <a:lnTo>
                    <a:pt x="46" y="11550"/>
                  </a:lnTo>
                  <a:cubicBezTo>
                    <a:pt x="1826" y="10044"/>
                    <a:pt x="3493" y="5479"/>
                    <a:pt x="4748" y="138"/>
                  </a:cubicBezTo>
                  <a:cubicBezTo>
                    <a:pt x="4634" y="92"/>
                    <a:pt x="4520" y="46"/>
                    <a:pt x="4383" y="1"/>
                  </a:cubicBezTo>
                  <a:close/>
                </a:path>
              </a:pathLst>
            </a:custGeom>
            <a:solidFill>
              <a:srgbClr val="9875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grpSp>
      <p:sp>
        <p:nvSpPr>
          <p:cNvPr id="3" name="Tijdelijke aanduiding voor inhoud 2">
            <a:extLst>
              <a:ext uri="{FF2B5EF4-FFF2-40B4-BE49-F238E27FC236}">
                <a16:creationId xmlns:a16="http://schemas.microsoft.com/office/drawing/2014/main" id="{A3E2E43F-C7B4-3784-379F-D504997A8279}"/>
              </a:ext>
            </a:extLst>
          </p:cNvPr>
          <p:cNvSpPr txBox="1">
            <a:spLocks/>
          </p:cNvSpPr>
          <p:nvPr/>
        </p:nvSpPr>
        <p:spPr>
          <a:xfrm>
            <a:off x="1891006" y="1885921"/>
            <a:ext cx="8176469"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Book Antiqua" panose="020406020503050303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Book Antiqua" panose="020406020503050303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Book Antiqua" panose="020406020503050303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ook Antiqua" panose="020406020503050303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ook Antiqua" panose="020406020503050303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NL" sz="2400" i="1" dirty="0"/>
              <a:t>Dit avontuur doorloop je in je eentje. </a:t>
            </a:r>
            <a:br>
              <a:rPr lang="nl-NL" sz="2400" i="1" dirty="0"/>
            </a:br>
            <a:r>
              <a:rPr lang="nl-NL" sz="2400" i="1" dirty="0"/>
              <a:t>Als je wil mag je oortjes in doen, er zit namelijk achtergrond geluid bij. </a:t>
            </a:r>
            <a:br>
              <a:rPr lang="nl-NL" sz="2400" i="1" dirty="0"/>
            </a:br>
            <a:br>
              <a:rPr lang="nl-NL" sz="2400" i="1" dirty="0"/>
            </a:br>
            <a:r>
              <a:rPr lang="nl-NL" sz="2400" i="1" dirty="0"/>
              <a:t>Lees de tekst elke keer goed door, deze kan je namelijk hints geven. Klik </a:t>
            </a:r>
            <a:r>
              <a:rPr lang="nl-NL" sz="2400" b="1" i="1" u="sng" dirty="0"/>
              <a:t>niet</a:t>
            </a:r>
            <a:r>
              <a:rPr lang="nl-NL" sz="2400" i="1" dirty="0"/>
              <a:t> te snel door, je kunt dan belangrijke informatie missen!</a:t>
            </a:r>
            <a:br>
              <a:rPr lang="nl-NL" sz="2400" i="1" dirty="0"/>
            </a:br>
            <a:br>
              <a:rPr lang="nl-NL" sz="2400" i="1" dirty="0"/>
            </a:br>
            <a:r>
              <a:rPr lang="nl-NL" sz="2400" i="1" dirty="0"/>
              <a:t>Heb je een vraag, steek dan je hand op, dan komt de docent je helpen. Veel plezier! </a:t>
            </a:r>
          </a:p>
        </p:txBody>
      </p:sp>
      <p:pic>
        <p:nvPicPr>
          <p:cNvPr id="1026" name="Picture 8" descr="wooden sign clipart, free svg file image - SVG Heart">
            <a:extLst>
              <a:ext uri="{FF2B5EF4-FFF2-40B4-BE49-F238E27FC236}">
                <a16:creationId xmlns:a16="http://schemas.microsoft.com/office/drawing/2014/main" id="{4734E91E-EEBD-2C36-F206-DCA3C2DD5CC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26994" y="5722560"/>
            <a:ext cx="2793230" cy="918234"/>
          </a:xfrm>
          <a:prstGeom prst="rect">
            <a:avLst/>
          </a:prstGeom>
          <a:noFill/>
          <a:extLst>
            <a:ext uri="{909E8E84-426E-40DD-AFC4-6F175D3DCCD1}">
              <a14:hiddenFill xmlns:a14="http://schemas.microsoft.com/office/drawing/2010/main">
                <a:solidFill>
                  <a:srgbClr val="FFFFFF"/>
                </a:solidFill>
              </a14:hiddenFill>
            </a:ext>
          </a:extLst>
        </p:spPr>
      </p:pic>
      <p:sp>
        <p:nvSpPr>
          <p:cNvPr id="7" name="Ondertitel 2">
            <a:extLst>
              <a:ext uri="{FF2B5EF4-FFF2-40B4-BE49-F238E27FC236}">
                <a16:creationId xmlns:a16="http://schemas.microsoft.com/office/drawing/2014/main" id="{F621B41D-ED2D-73EF-CD04-9C8F0BCFF8E2}"/>
              </a:ext>
            </a:extLst>
          </p:cNvPr>
          <p:cNvSpPr txBox="1">
            <a:spLocks noGrp="1"/>
          </p:cNvSpPr>
          <p:nvPr>
            <p:ph idx="1"/>
          </p:nvPr>
        </p:nvSpPr>
        <p:spPr>
          <a:xfrm>
            <a:off x="9652869" y="5926485"/>
            <a:ext cx="1771261" cy="7932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b="1" dirty="0">
                <a:latin typeface="Book Antiqua" panose="02040602050305030304" pitchFamily="18" charset="0"/>
                <a:hlinkClick r:id="rId5" action="ppaction://hlinksldjump">
                  <a:extLst>
                    <a:ext uri="{A12FA001-AC4F-418D-AE19-62706E023703}">
                      <ahyp:hlinkClr xmlns:ahyp="http://schemas.microsoft.com/office/drawing/2018/hyperlinkcolor" val="tx"/>
                    </a:ext>
                  </a:extLst>
                </a:hlinkClick>
              </a:rPr>
              <a:t>Terug</a:t>
            </a:r>
            <a:endParaRPr lang="nl-NL" b="1" dirty="0">
              <a:latin typeface="Book Antiqua" panose="02040602050305030304" pitchFamily="18" charset="0"/>
            </a:endParaRPr>
          </a:p>
        </p:txBody>
      </p:sp>
    </p:spTree>
    <p:extLst>
      <p:ext uri="{BB962C8B-B14F-4D97-AF65-F5344CB8AC3E}">
        <p14:creationId xmlns:p14="http://schemas.microsoft.com/office/powerpoint/2010/main" val="12492844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 name="Picture 4" descr="I showed that map that i made a couple of hours ago and thought that i  would be fun to see what you could come up with. here is the blank parchment">
            <a:extLst>
              <a:ext uri="{FF2B5EF4-FFF2-40B4-BE49-F238E27FC236}">
                <a16:creationId xmlns:a16="http://schemas.microsoft.com/office/drawing/2014/main" id="{96031F29-FDFC-EF9E-E908-0A38953F93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396" y="171450"/>
            <a:ext cx="10171804" cy="6175738"/>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oogle Shape;540;p15">
            <a:extLst>
              <a:ext uri="{FF2B5EF4-FFF2-40B4-BE49-F238E27FC236}">
                <a16:creationId xmlns:a16="http://schemas.microsoft.com/office/drawing/2014/main" id="{5A9B6B87-00F2-954B-70B9-E0A1BE17B6E4}"/>
              </a:ext>
            </a:extLst>
          </p:cNvPr>
          <p:cNvGrpSpPr/>
          <p:nvPr/>
        </p:nvGrpSpPr>
        <p:grpSpPr>
          <a:xfrm flipH="1">
            <a:off x="-460302" y="0"/>
            <a:ext cx="2852452" cy="6909217"/>
            <a:chOff x="-1600206" y="-48"/>
            <a:chExt cx="1475149" cy="5143404"/>
          </a:xfrm>
        </p:grpSpPr>
        <p:sp>
          <p:nvSpPr>
            <p:cNvPr id="7" name="Google Shape;541;p15">
              <a:extLst>
                <a:ext uri="{FF2B5EF4-FFF2-40B4-BE49-F238E27FC236}">
                  <a16:creationId xmlns:a16="http://schemas.microsoft.com/office/drawing/2014/main" id="{BC004D00-B9DE-DB89-D7F6-A7BA9A08F4EB}"/>
                </a:ext>
              </a:extLst>
            </p:cNvPr>
            <p:cNvSpPr/>
            <p:nvPr/>
          </p:nvSpPr>
          <p:spPr>
            <a:xfrm>
              <a:off x="-400780" y="234514"/>
              <a:ext cx="139920" cy="171467"/>
            </a:xfrm>
            <a:custGeom>
              <a:avLst/>
              <a:gdLst/>
              <a:ahLst/>
              <a:cxnLst/>
              <a:rect l="l" t="t" r="r" b="b"/>
              <a:pathLst>
                <a:path w="4657" h="5707" extrusionOk="0">
                  <a:moveTo>
                    <a:pt x="1" y="0"/>
                  </a:moveTo>
                  <a:lnTo>
                    <a:pt x="1" y="5707"/>
                  </a:lnTo>
                  <a:lnTo>
                    <a:pt x="4657" y="5707"/>
                  </a:lnTo>
                  <a:lnTo>
                    <a:pt x="4657"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8" name="Google Shape;542;p15">
              <a:extLst>
                <a:ext uri="{FF2B5EF4-FFF2-40B4-BE49-F238E27FC236}">
                  <a16:creationId xmlns:a16="http://schemas.microsoft.com/office/drawing/2014/main" id="{4A6C4A86-FC25-557D-157D-EE8C02C01728}"/>
                </a:ext>
              </a:extLst>
            </p:cNvPr>
            <p:cNvSpPr/>
            <p:nvPr/>
          </p:nvSpPr>
          <p:spPr>
            <a:xfrm>
              <a:off x="-529012" y="98049"/>
              <a:ext cx="268152" cy="307931"/>
            </a:xfrm>
            <a:custGeom>
              <a:avLst/>
              <a:gdLst/>
              <a:ahLst/>
              <a:cxnLst/>
              <a:rect l="l" t="t" r="r" b="b"/>
              <a:pathLst>
                <a:path w="8925" h="10249" extrusionOk="0">
                  <a:moveTo>
                    <a:pt x="4451" y="0"/>
                  </a:moveTo>
                  <a:cubicBezTo>
                    <a:pt x="1986" y="0"/>
                    <a:pt x="0" y="2283"/>
                    <a:pt x="0" y="5113"/>
                  </a:cubicBezTo>
                  <a:cubicBezTo>
                    <a:pt x="0" y="7943"/>
                    <a:pt x="1986" y="10249"/>
                    <a:pt x="4451" y="10249"/>
                  </a:cubicBezTo>
                  <a:cubicBezTo>
                    <a:pt x="6916" y="10249"/>
                    <a:pt x="8925" y="7943"/>
                    <a:pt x="8925" y="5113"/>
                  </a:cubicBezTo>
                  <a:cubicBezTo>
                    <a:pt x="8925" y="2283"/>
                    <a:pt x="6916" y="0"/>
                    <a:pt x="445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9" name="Google Shape;543;p15">
              <a:extLst>
                <a:ext uri="{FF2B5EF4-FFF2-40B4-BE49-F238E27FC236}">
                  <a16:creationId xmlns:a16="http://schemas.microsoft.com/office/drawing/2014/main" id="{70FEB17F-86BE-6B64-E334-3D9F0EA49E63}"/>
                </a:ext>
              </a:extLst>
            </p:cNvPr>
            <p:cNvSpPr/>
            <p:nvPr/>
          </p:nvSpPr>
          <p:spPr>
            <a:xfrm>
              <a:off x="-1466476" y="234514"/>
              <a:ext cx="139920" cy="171467"/>
            </a:xfrm>
            <a:custGeom>
              <a:avLst/>
              <a:gdLst/>
              <a:ahLst/>
              <a:cxnLst/>
              <a:rect l="l" t="t" r="r" b="b"/>
              <a:pathLst>
                <a:path w="4657" h="5707" extrusionOk="0">
                  <a:moveTo>
                    <a:pt x="0" y="0"/>
                  </a:moveTo>
                  <a:lnTo>
                    <a:pt x="0" y="5707"/>
                  </a:lnTo>
                  <a:lnTo>
                    <a:pt x="4656" y="5707"/>
                  </a:lnTo>
                  <a:lnTo>
                    <a:pt x="4656"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0" name="Google Shape;544;p15">
              <a:extLst>
                <a:ext uri="{FF2B5EF4-FFF2-40B4-BE49-F238E27FC236}">
                  <a16:creationId xmlns:a16="http://schemas.microsoft.com/office/drawing/2014/main" id="{E283C64C-0BA8-EEDA-D0A5-5C9931724A6E}"/>
                </a:ext>
              </a:extLst>
            </p:cNvPr>
            <p:cNvSpPr/>
            <p:nvPr/>
          </p:nvSpPr>
          <p:spPr>
            <a:xfrm>
              <a:off x="-1465815" y="98049"/>
              <a:ext cx="268182" cy="307931"/>
            </a:xfrm>
            <a:custGeom>
              <a:avLst/>
              <a:gdLst/>
              <a:ahLst/>
              <a:cxnLst/>
              <a:rect l="l" t="t" r="r" b="b"/>
              <a:pathLst>
                <a:path w="8926" h="10249" extrusionOk="0">
                  <a:moveTo>
                    <a:pt x="4452" y="0"/>
                  </a:moveTo>
                  <a:cubicBezTo>
                    <a:pt x="1987" y="0"/>
                    <a:pt x="1" y="2283"/>
                    <a:pt x="1" y="5113"/>
                  </a:cubicBezTo>
                  <a:cubicBezTo>
                    <a:pt x="1" y="7943"/>
                    <a:pt x="1987" y="10249"/>
                    <a:pt x="4452" y="10249"/>
                  </a:cubicBezTo>
                  <a:cubicBezTo>
                    <a:pt x="6940" y="10249"/>
                    <a:pt x="8926" y="7943"/>
                    <a:pt x="8926" y="5113"/>
                  </a:cubicBezTo>
                  <a:cubicBezTo>
                    <a:pt x="8926" y="2283"/>
                    <a:pt x="6940" y="0"/>
                    <a:pt x="4452"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1" name="Google Shape;545;p15">
              <a:extLst>
                <a:ext uri="{FF2B5EF4-FFF2-40B4-BE49-F238E27FC236}">
                  <a16:creationId xmlns:a16="http://schemas.microsoft.com/office/drawing/2014/main" id="{7B1A310E-4A96-540F-7B96-591ED9E4E978}"/>
                </a:ext>
              </a:extLst>
            </p:cNvPr>
            <p:cNvSpPr/>
            <p:nvPr/>
          </p:nvSpPr>
          <p:spPr>
            <a:xfrm>
              <a:off x="-1196972" y="257829"/>
              <a:ext cx="665917" cy="4684616"/>
            </a:xfrm>
            <a:custGeom>
              <a:avLst/>
              <a:gdLst/>
              <a:ahLst/>
              <a:cxnLst/>
              <a:rect l="l" t="t" r="r" b="b"/>
              <a:pathLst>
                <a:path w="22164" h="155920" extrusionOk="0">
                  <a:moveTo>
                    <a:pt x="0" y="0"/>
                  </a:moveTo>
                  <a:lnTo>
                    <a:pt x="0" y="155919"/>
                  </a:lnTo>
                  <a:lnTo>
                    <a:pt x="22164" y="155919"/>
                  </a:lnTo>
                  <a:lnTo>
                    <a:pt x="22164"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2" name="Google Shape;546;p15">
              <a:extLst>
                <a:ext uri="{FF2B5EF4-FFF2-40B4-BE49-F238E27FC236}">
                  <a16:creationId xmlns:a16="http://schemas.microsoft.com/office/drawing/2014/main" id="{11AACB46-AFAD-4272-668B-C7A084E3C17F}"/>
                </a:ext>
              </a:extLst>
            </p:cNvPr>
            <p:cNvSpPr/>
            <p:nvPr/>
          </p:nvSpPr>
          <p:spPr>
            <a:xfrm>
              <a:off x="-1168850" y="674763"/>
              <a:ext cx="600089" cy="3810247"/>
            </a:xfrm>
            <a:custGeom>
              <a:avLst/>
              <a:gdLst/>
              <a:ahLst/>
              <a:cxnLst/>
              <a:rect l="l" t="t" r="r" b="b"/>
              <a:pathLst>
                <a:path w="19973" h="126818" extrusionOk="0">
                  <a:moveTo>
                    <a:pt x="0" y="1"/>
                  </a:moveTo>
                  <a:lnTo>
                    <a:pt x="0" y="126818"/>
                  </a:lnTo>
                  <a:lnTo>
                    <a:pt x="19972" y="126818"/>
                  </a:lnTo>
                  <a:lnTo>
                    <a:pt x="19972" y="1"/>
                  </a:ln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3" name="Google Shape;547;p15">
              <a:extLst>
                <a:ext uri="{FF2B5EF4-FFF2-40B4-BE49-F238E27FC236}">
                  <a16:creationId xmlns:a16="http://schemas.microsoft.com/office/drawing/2014/main" id="{55A22163-5761-7F37-85DE-91C73BE202DC}"/>
                </a:ext>
              </a:extLst>
            </p:cNvPr>
            <p:cNvSpPr/>
            <p:nvPr/>
          </p:nvSpPr>
          <p:spPr>
            <a:xfrm>
              <a:off x="-701140" y="706310"/>
              <a:ext cx="63094" cy="3799971"/>
            </a:xfrm>
            <a:custGeom>
              <a:avLst/>
              <a:gdLst/>
              <a:ahLst/>
              <a:cxnLst/>
              <a:rect l="l" t="t" r="r" b="b"/>
              <a:pathLst>
                <a:path w="2100" h="126476" extrusionOk="0">
                  <a:moveTo>
                    <a:pt x="0" y="1"/>
                  </a:moveTo>
                  <a:lnTo>
                    <a:pt x="0" y="126475"/>
                  </a:lnTo>
                  <a:lnTo>
                    <a:pt x="2100" y="126475"/>
                  </a:lnTo>
                  <a:lnTo>
                    <a:pt x="2100"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4" name="Google Shape;548;p15">
              <a:extLst>
                <a:ext uri="{FF2B5EF4-FFF2-40B4-BE49-F238E27FC236}">
                  <a16:creationId xmlns:a16="http://schemas.microsoft.com/office/drawing/2014/main" id="{EB58EF6D-FEBD-4C7D-FC8C-DCB7125078A5}"/>
                </a:ext>
              </a:extLst>
            </p:cNvPr>
            <p:cNvSpPr/>
            <p:nvPr/>
          </p:nvSpPr>
          <p:spPr>
            <a:xfrm>
              <a:off x="-833518" y="706310"/>
              <a:ext cx="62434" cy="3799971"/>
            </a:xfrm>
            <a:custGeom>
              <a:avLst/>
              <a:gdLst/>
              <a:ahLst/>
              <a:cxnLst/>
              <a:rect l="l" t="t" r="r" b="b"/>
              <a:pathLst>
                <a:path w="2078" h="126476" extrusionOk="0">
                  <a:moveTo>
                    <a:pt x="1" y="1"/>
                  </a:moveTo>
                  <a:lnTo>
                    <a:pt x="1" y="126475"/>
                  </a:lnTo>
                  <a:lnTo>
                    <a:pt x="2078" y="126475"/>
                  </a:lnTo>
                  <a:lnTo>
                    <a:pt x="2078"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5" name="Google Shape;549;p15">
              <a:extLst>
                <a:ext uri="{FF2B5EF4-FFF2-40B4-BE49-F238E27FC236}">
                  <a16:creationId xmlns:a16="http://schemas.microsoft.com/office/drawing/2014/main" id="{5FD959D4-5AF3-17F9-7E9E-8BE123EF82B7}"/>
                </a:ext>
              </a:extLst>
            </p:cNvPr>
            <p:cNvSpPr/>
            <p:nvPr/>
          </p:nvSpPr>
          <p:spPr>
            <a:xfrm>
              <a:off x="-966557" y="706310"/>
              <a:ext cx="62434" cy="3799971"/>
            </a:xfrm>
            <a:custGeom>
              <a:avLst/>
              <a:gdLst/>
              <a:ahLst/>
              <a:cxnLst/>
              <a:rect l="l" t="t" r="r" b="b"/>
              <a:pathLst>
                <a:path w="2078" h="126476" extrusionOk="0">
                  <a:moveTo>
                    <a:pt x="1" y="1"/>
                  </a:moveTo>
                  <a:lnTo>
                    <a:pt x="1" y="126475"/>
                  </a:lnTo>
                  <a:lnTo>
                    <a:pt x="2078" y="126475"/>
                  </a:lnTo>
                  <a:lnTo>
                    <a:pt x="2078"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6" name="Google Shape;550;p15">
              <a:extLst>
                <a:ext uri="{FF2B5EF4-FFF2-40B4-BE49-F238E27FC236}">
                  <a16:creationId xmlns:a16="http://schemas.microsoft.com/office/drawing/2014/main" id="{0F3F86E3-9FB3-B935-62E2-45133A3F7AED}"/>
                </a:ext>
              </a:extLst>
            </p:cNvPr>
            <p:cNvSpPr/>
            <p:nvPr/>
          </p:nvSpPr>
          <p:spPr>
            <a:xfrm>
              <a:off x="-1099596" y="706310"/>
              <a:ext cx="63125" cy="3799971"/>
            </a:xfrm>
            <a:custGeom>
              <a:avLst/>
              <a:gdLst/>
              <a:ahLst/>
              <a:cxnLst/>
              <a:rect l="l" t="t" r="r" b="b"/>
              <a:pathLst>
                <a:path w="2101" h="126476" extrusionOk="0">
                  <a:moveTo>
                    <a:pt x="1" y="1"/>
                  </a:moveTo>
                  <a:lnTo>
                    <a:pt x="1" y="126475"/>
                  </a:lnTo>
                  <a:lnTo>
                    <a:pt x="2101" y="126475"/>
                  </a:lnTo>
                  <a:lnTo>
                    <a:pt x="2101"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7" name="Google Shape;551;p15">
              <a:extLst>
                <a:ext uri="{FF2B5EF4-FFF2-40B4-BE49-F238E27FC236}">
                  <a16:creationId xmlns:a16="http://schemas.microsoft.com/office/drawing/2014/main" id="{12239E8D-5476-9288-F8FD-060E4EDE7D04}"/>
                </a:ext>
              </a:extLst>
            </p:cNvPr>
            <p:cNvSpPr/>
            <p:nvPr/>
          </p:nvSpPr>
          <p:spPr>
            <a:xfrm>
              <a:off x="-1196972" y="257829"/>
              <a:ext cx="665917" cy="4684616"/>
            </a:xfrm>
            <a:custGeom>
              <a:avLst/>
              <a:gdLst/>
              <a:ahLst/>
              <a:cxnLst/>
              <a:rect l="l" t="t" r="r" b="b"/>
              <a:pathLst>
                <a:path w="22164" h="155920" extrusionOk="0">
                  <a:moveTo>
                    <a:pt x="0" y="0"/>
                  </a:moveTo>
                  <a:lnTo>
                    <a:pt x="0" y="155919"/>
                  </a:lnTo>
                  <a:lnTo>
                    <a:pt x="22164" y="155919"/>
                  </a:lnTo>
                  <a:lnTo>
                    <a:pt x="22164" y="109128"/>
                  </a:lnTo>
                  <a:cubicBezTo>
                    <a:pt x="20132" y="123964"/>
                    <a:pt x="16572" y="133779"/>
                    <a:pt x="12531" y="133802"/>
                  </a:cubicBezTo>
                  <a:cubicBezTo>
                    <a:pt x="6209" y="133802"/>
                    <a:pt x="1073" y="109881"/>
                    <a:pt x="1073" y="80391"/>
                  </a:cubicBezTo>
                  <a:cubicBezTo>
                    <a:pt x="1073" y="50900"/>
                    <a:pt x="6209" y="27002"/>
                    <a:pt x="12531" y="27002"/>
                  </a:cubicBezTo>
                  <a:cubicBezTo>
                    <a:pt x="16572" y="27002"/>
                    <a:pt x="20132" y="36840"/>
                    <a:pt x="22164" y="51654"/>
                  </a:cubicBezTo>
                  <a:lnTo>
                    <a:pt x="22164"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8" name="Google Shape;552;p15">
              <a:extLst>
                <a:ext uri="{FF2B5EF4-FFF2-40B4-BE49-F238E27FC236}">
                  <a16:creationId xmlns:a16="http://schemas.microsoft.com/office/drawing/2014/main" id="{6784E96E-8D31-BA0E-78E7-0D3DC6A60B6C}"/>
                </a:ext>
              </a:extLst>
            </p:cNvPr>
            <p:cNvSpPr/>
            <p:nvPr/>
          </p:nvSpPr>
          <p:spPr>
            <a:xfrm>
              <a:off x="-1600206" y="-48"/>
              <a:ext cx="1475149" cy="582963"/>
            </a:xfrm>
            <a:custGeom>
              <a:avLst/>
              <a:gdLst/>
              <a:ahLst/>
              <a:cxnLst/>
              <a:rect l="l" t="t" r="r" b="b"/>
              <a:pathLst>
                <a:path w="49098" h="19403" extrusionOk="0">
                  <a:moveTo>
                    <a:pt x="7731" y="0"/>
                  </a:moveTo>
                  <a:cubicBezTo>
                    <a:pt x="6982" y="0"/>
                    <a:pt x="841" y="221"/>
                    <a:pt x="91" y="7442"/>
                  </a:cubicBezTo>
                  <a:cubicBezTo>
                    <a:pt x="46" y="7739"/>
                    <a:pt x="0" y="8035"/>
                    <a:pt x="0" y="8378"/>
                  </a:cubicBezTo>
                  <a:cubicBezTo>
                    <a:pt x="0" y="8446"/>
                    <a:pt x="23" y="8515"/>
                    <a:pt x="23" y="8583"/>
                  </a:cubicBezTo>
                  <a:cubicBezTo>
                    <a:pt x="23" y="8720"/>
                    <a:pt x="0" y="8834"/>
                    <a:pt x="0" y="8948"/>
                  </a:cubicBezTo>
                  <a:lnTo>
                    <a:pt x="46" y="8948"/>
                  </a:lnTo>
                  <a:cubicBezTo>
                    <a:pt x="320" y="11528"/>
                    <a:pt x="2191" y="13514"/>
                    <a:pt x="4497" y="13514"/>
                  </a:cubicBezTo>
                  <a:cubicBezTo>
                    <a:pt x="6802" y="13514"/>
                    <a:pt x="8674" y="11528"/>
                    <a:pt x="8948" y="8948"/>
                  </a:cubicBezTo>
                  <a:lnTo>
                    <a:pt x="8970" y="8948"/>
                  </a:lnTo>
                  <a:cubicBezTo>
                    <a:pt x="9153" y="8469"/>
                    <a:pt x="8788" y="6986"/>
                    <a:pt x="9130" y="6324"/>
                  </a:cubicBezTo>
                  <a:cubicBezTo>
                    <a:pt x="9296" y="6008"/>
                    <a:pt x="9739" y="5645"/>
                    <a:pt x="10345" y="5645"/>
                  </a:cubicBezTo>
                  <a:cubicBezTo>
                    <a:pt x="10574" y="5645"/>
                    <a:pt x="10825" y="5697"/>
                    <a:pt x="11093" y="5821"/>
                  </a:cubicBezTo>
                  <a:cubicBezTo>
                    <a:pt x="12075" y="6278"/>
                    <a:pt x="12029" y="19402"/>
                    <a:pt x="12029" y="19402"/>
                  </a:cubicBezTo>
                  <a:lnTo>
                    <a:pt x="37068" y="19402"/>
                  </a:lnTo>
                  <a:cubicBezTo>
                    <a:pt x="37068" y="19402"/>
                    <a:pt x="37023" y="6278"/>
                    <a:pt x="38004" y="5821"/>
                  </a:cubicBezTo>
                  <a:cubicBezTo>
                    <a:pt x="38273" y="5697"/>
                    <a:pt x="38526" y="5645"/>
                    <a:pt x="38756" y="5645"/>
                  </a:cubicBezTo>
                  <a:cubicBezTo>
                    <a:pt x="39367" y="5645"/>
                    <a:pt x="39818" y="6008"/>
                    <a:pt x="39967" y="6324"/>
                  </a:cubicBezTo>
                  <a:cubicBezTo>
                    <a:pt x="40310" y="7008"/>
                    <a:pt x="39967" y="8469"/>
                    <a:pt x="40150" y="8948"/>
                  </a:cubicBezTo>
                  <a:lnTo>
                    <a:pt x="40173" y="8948"/>
                  </a:lnTo>
                  <a:cubicBezTo>
                    <a:pt x="40424" y="11528"/>
                    <a:pt x="42295" y="13514"/>
                    <a:pt x="44601" y="13514"/>
                  </a:cubicBezTo>
                  <a:cubicBezTo>
                    <a:pt x="46906" y="13514"/>
                    <a:pt x="48801" y="11528"/>
                    <a:pt x="49052" y="8948"/>
                  </a:cubicBezTo>
                  <a:lnTo>
                    <a:pt x="49097" y="8948"/>
                  </a:lnTo>
                  <a:cubicBezTo>
                    <a:pt x="49097" y="8834"/>
                    <a:pt x="49075" y="8720"/>
                    <a:pt x="49075" y="8583"/>
                  </a:cubicBezTo>
                  <a:cubicBezTo>
                    <a:pt x="49075" y="8515"/>
                    <a:pt x="49097" y="8446"/>
                    <a:pt x="49097" y="8378"/>
                  </a:cubicBezTo>
                  <a:cubicBezTo>
                    <a:pt x="49097" y="8058"/>
                    <a:pt x="49075" y="7739"/>
                    <a:pt x="49006" y="7442"/>
                  </a:cubicBezTo>
                  <a:cubicBezTo>
                    <a:pt x="48256" y="221"/>
                    <a:pt x="42116" y="0"/>
                    <a:pt x="41366" y="0"/>
                  </a:cubicBezTo>
                  <a:cubicBezTo>
                    <a:pt x="41317" y="0"/>
                    <a:pt x="41291" y="1"/>
                    <a:pt x="41291" y="1"/>
                  </a:cubicBezTo>
                  <a:lnTo>
                    <a:pt x="7806" y="1"/>
                  </a:lnTo>
                  <a:cubicBezTo>
                    <a:pt x="7806" y="1"/>
                    <a:pt x="7780" y="0"/>
                    <a:pt x="7731"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9" name="Google Shape;553;p15">
              <a:extLst>
                <a:ext uri="{FF2B5EF4-FFF2-40B4-BE49-F238E27FC236}">
                  <a16:creationId xmlns:a16="http://schemas.microsoft.com/office/drawing/2014/main" id="{C15F678F-B6A1-FE84-1038-FB865D71E26A}"/>
                </a:ext>
              </a:extLst>
            </p:cNvPr>
            <p:cNvSpPr/>
            <p:nvPr/>
          </p:nvSpPr>
          <p:spPr>
            <a:xfrm>
              <a:off x="-584565" y="4569346"/>
              <a:ext cx="79589" cy="199589"/>
            </a:xfrm>
            <a:custGeom>
              <a:avLst/>
              <a:gdLst/>
              <a:ahLst/>
              <a:cxnLst/>
              <a:rect l="l" t="t" r="r" b="b"/>
              <a:pathLst>
                <a:path w="2649" h="6643" extrusionOk="0">
                  <a:moveTo>
                    <a:pt x="0" y="0"/>
                  </a:moveTo>
                  <a:cubicBezTo>
                    <a:pt x="23" y="3744"/>
                    <a:pt x="297" y="6642"/>
                    <a:pt x="1324" y="6642"/>
                  </a:cubicBezTo>
                  <a:cubicBezTo>
                    <a:pt x="2351" y="6642"/>
                    <a:pt x="2625"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0" name="Google Shape;554;p15">
              <a:extLst>
                <a:ext uri="{FF2B5EF4-FFF2-40B4-BE49-F238E27FC236}">
                  <a16:creationId xmlns:a16="http://schemas.microsoft.com/office/drawing/2014/main" id="{21C45B1B-A9EB-2BC8-F976-C7A1CB570DB0}"/>
                </a:ext>
              </a:extLst>
            </p:cNvPr>
            <p:cNvSpPr/>
            <p:nvPr/>
          </p:nvSpPr>
          <p:spPr>
            <a:xfrm>
              <a:off x="-711445" y="4569346"/>
              <a:ext cx="79589" cy="199589"/>
            </a:xfrm>
            <a:custGeom>
              <a:avLst/>
              <a:gdLst/>
              <a:ahLst/>
              <a:cxnLst/>
              <a:rect l="l" t="t" r="r" b="b"/>
              <a:pathLst>
                <a:path w="2649" h="6643" extrusionOk="0">
                  <a:moveTo>
                    <a:pt x="1" y="0"/>
                  </a:moveTo>
                  <a:cubicBezTo>
                    <a:pt x="24" y="3744"/>
                    <a:pt x="297" y="6642"/>
                    <a:pt x="1325" y="6642"/>
                  </a:cubicBezTo>
                  <a:cubicBezTo>
                    <a:pt x="2352" y="6642"/>
                    <a:pt x="2603"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1" name="Google Shape;555;p15">
              <a:extLst>
                <a:ext uri="{FF2B5EF4-FFF2-40B4-BE49-F238E27FC236}">
                  <a16:creationId xmlns:a16="http://schemas.microsoft.com/office/drawing/2014/main" id="{E89AD7F8-413B-4A46-AC67-C06BBC3B37B9}"/>
                </a:ext>
              </a:extLst>
            </p:cNvPr>
            <p:cNvSpPr/>
            <p:nvPr/>
          </p:nvSpPr>
          <p:spPr>
            <a:xfrm>
              <a:off x="-838986" y="4569346"/>
              <a:ext cx="80250" cy="199589"/>
            </a:xfrm>
            <a:custGeom>
              <a:avLst/>
              <a:gdLst/>
              <a:ahLst/>
              <a:cxnLst/>
              <a:rect l="l" t="t" r="r" b="b"/>
              <a:pathLst>
                <a:path w="2671" h="6643" extrusionOk="0">
                  <a:moveTo>
                    <a:pt x="0"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2" name="Google Shape;556;p15">
              <a:extLst>
                <a:ext uri="{FF2B5EF4-FFF2-40B4-BE49-F238E27FC236}">
                  <a16:creationId xmlns:a16="http://schemas.microsoft.com/office/drawing/2014/main" id="{78C65252-4C44-3DD3-A2DE-6D4DB4715E11}"/>
                </a:ext>
              </a:extLst>
            </p:cNvPr>
            <p:cNvSpPr/>
            <p:nvPr/>
          </p:nvSpPr>
          <p:spPr>
            <a:xfrm>
              <a:off x="-965866" y="4569346"/>
              <a:ext cx="80280" cy="199589"/>
            </a:xfrm>
            <a:custGeom>
              <a:avLst/>
              <a:gdLst/>
              <a:ahLst/>
              <a:cxnLst/>
              <a:rect l="l" t="t" r="r" b="b"/>
              <a:pathLst>
                <a:path w="2672" h="6643" extrusionOk="0">
                  <a:moveTo>
                    <a:pt x="1"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3" name="Google Shape;557;p15">
              <a:extLst>
                <a:ext uri="{FF2B5EF4-FFF2-40B4-BE49-F238E27FC236}">
                  <a16:creationId xmlns:a16="http://schemas.microsoft.com/office/drawing/2014/main" id="{C3B69015-C363-3C4F-33AA-1A5932789DAA}"/>
                </a:ext>
              </a:extLst>
            </p:cNvPr>
            <p:cNvSpPr/>
            <p:nvPr/>
          </p:nvSpPr>
          <p:spPr>
            <a:xfrm>
              <a:off x="-1092055" y="4569346"/>
              <a:ext cx="79589" cy="199589"/>
            </a:xfrm>
            <a:custGeom>
              <a:avLst/>
              <a:gdLst/>
              <a:ahLst/>
              <a:cxnLst/>
              <a:rect l="l" t="t" r="r" b="b"/>
              <a:pathLst>
                <a:path w="2649" h="6643" extrusionOk="0">
                  <a:moveTo>
                    <a:pt x="1" y="0"/>
                  </a:moveTo>
                  <a:cubicBezTo>
                    <a:pt x="23" y="3744"/>
                    <a:pt x="297" y="6642"/>
                    <a:pt x="1325" y="6642"/>
                  </a:cubicBezTo>
                  <a:cubicBezTo>
                    <a:pt x="2352" y="6642"/>
                    <a:pt x="2603"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4" name="Google Shape;558;p15">
              <a:extLst>
                <a:ext uri="{FF2B5EF4-FFF2-40B4-BE49-F238E27FC236}">
                  <a16:creationId xmlns:a16="http://schemas.microsoft.com/office/drawing/2014/main" id="{75C712FB-01BE-E9D1-E584-2EB027D577A4}"/>
                </a:ext>
              </a:extLst>
            </p:cNvPr>
            <p:cNvSpPr/>
            <p:nvPr/>
          </p:nvSpPr>
          <p:spPr>
            <a:xfrm>
              <a:off x="-1219596" y="4569346"/>
              <a:ext cx="80250" cy="199589"/>
            </a:xfrm>
            <a:custGeom>
              <a:avLst/>
              <a:gdLst/>
              <a:ahLst/>
              <a:cxnLst/>
              <a:rect l="l" t="t" r="r" b="b"/>
              <a:pathLst>
                <a:path w="2671" h="6643" extrusionOk="0">
                  <a:moveTo>
                    <a:pt x="0"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5" name="Google Shape;559;p15">
              <a:extLst>
                <a:ext uri="{FF2B5EF4-FFF2-40B4-BE49-F238E27FC236}">
                  <a16:creationId xmlns:a16="http://schemas.microsoft.com/office/drawing/2014/main" id="{E95A193C-17BA-B637-18A2-BC904522C721}"/>
                </a:ext>
              </a:extLst>
            </p:cNvPr>
            <p:cNvSpPr/>
            <p:nvPr/>
          </p:nvSpPr>
          <p:spPr>
            <a:xfrm>
              <a:off x="-369924" y="125480"/>
              <a:ext cx="219479" cy="251687"/>
            </a:xfrm>
            <a:custGeom>
              <a:avLst/>
              <a:gdLst/>
              <a:ahLst/>
              <a:cxnLst/>
              <a:rect l="l" t="t" r="r" b="b"/>
              <a:pathLst>
                <a:path w="7305" h="8377" extrusionOk="0">
                  <a:moveTo>
                    <a:pt x="3653" y="0"/>
                  </a:moveTo>
                  <a:cubicBezTo>
                    <a:pt x="1644" y="0"/>
                    <a:pt x="1" y="1872"/>
                    <a:pt x="1" y="4177"/>
                  </a:cubicBezTo>
                  <a:cubicBezTo>
                    <a:pt x="1" y="6505"/>
                    <a:pt x="1644" y="8377"/>
                    <a:pt x="3653" y="8377"/>
                  </a:cubicBezTo>
                  <a:cubicBezTo>
                    <a:pt x="5661" y="8377"/>
                    <a:pt x="7305" y="6505"/>
                    <a:pt x="7305" y="4177"/>
                  </a:cubicBezTo>
                  <a:cubicBezTo>
                    <a:pt x="7305" y="1872"/>
                    <a:pt x="5661" y="0"/>
                    <a:pt x="3653"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6" name="Google Shape;560;p15">
              <a:extLst>
                <a:ext uri="{FF2B5EF4-FFF2-40B4-BE49-F238E27FC236}">
                  <a16:creationId xmlns:a16="http://schemas.microsoft.com/office/drawing/2014/main" id="{DF2BECD8-CC19-EA3C-7477-5F8FAA3F352F}"/>
                </a:ext>
              </a:extLst>
            </p:cNvPr>
            <p:cNvSpPr/>
            <p:nvPr/>
          </p:nvSpPr>
          <p:spPr>
            <a:xfrm>
              <a:off x="-312988" y="190618"/>
              <a:ext cx="105638" cy="121412"/>
            </a:xfrm>
            <a:custGeom>
              <a:avLst/>
              <a:gdLst/>
              <a:ahLst/>
              <a:cxnLst/>
              <a:rect l="l" t="t" r="r" b="b"/>
              <a:pathLst>
                <a:path w="3516" h="4041" extrusionOk="0">
                  <a:moveTo>
                    <a:pt x="1758" y="0"/>
                  </a:moveTo>
                  <a:cubicBezTo>
                    <a:pt x="799" y="0"/>
                    <a:pt x="0" y="913"/>
                    <a:pt x="0" y="2032"/>
                  </a:cubicBezTo>
                  <a:cubicBezTo>
                    <a:pt x="0" y="3127"/>
                    <a:pt x="799" y="4040"/>
                    <a:pt x="1758" y="4040"/>
                  </a:cubicBezTo>
                  <a:cubicBezTo>
                    <a:pt x="2739" y="4040"/>
                    <a:pt x="3515" y="3127"/>
                    <a:pt x="3515" y="2032"/>
                  </a:cubicBezTo>
                  <a:cubicBezTo>
                    <a:pt x="3515" y="913"/>
                    <a:pt x="2739" y="0"/>
                    <a:pt x="1758"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7" name="Google Shape;561;p15">
              <a:extLst>
                <a:ext uri="{FF2B5EF4-FFF2-40B4-BE49-F238E27FC236}">
                  <a16:creationId xmlns:a16="http://schemas.microsoft.com/office/drawing/2014/main" id="{C4663B0C-15F2-E590-B269-45FD7164DCA0}"/>
                </a:ext>
              </a:extLst>
            </p:cNvPr>
            <p:cNvSpPr/>
            <p:nvPr/>
          </p:nvSpPr>
          <p:spPr>
            <a:xfrm>
              <a:off x="-1570041" y="125480"/>
              <a:ext cx="218788" cy="251687"/>
            </a:xfrm>
            <a:custGeom>
              <a:avLst/>
              <a:gdLst/>
              <a:ahLst/>
              <a:cxnLst/>
              <a:rect l="l" t="t" r="r" b="b"/>
              <a:pathLst>
                <a:path w="7282" h="8377" extrusionOk="0">
                  <a:moveTo>
                    <a:pt x="3630" y="0"/>
                  </a:moveTo>
                  <a:cubicBezTo>
                    <a:pt x="1621" y="0"/>
                    <a:pt x="0" y="1872"/>
                    <a:pt x="0" y="4177"/>
                  </a:cubicBezTo>
                  <a:cubicBezTo>
                    <a:pt x="0" y="6505"/>
                    <a:pt x="1621" y="8377"/>
                    <a:pt x="3630" y="8377"/>
                  </a:cubicBezTo>
                  <a:cubicBezTo>
                    <a:pt x="5661" y="8377"/>
                    <a:pt x="7282" y="6505"/>
                    <a:pt x="7282" y="4177"/>
                  </a:cubicBezTo>
                  <a:cubicBezTo>
                    <a:pt x="7282" y="1872"/>
                    <a:pt x="5661" y="0"/>
                    <a:pt x="3630"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8" name="Google Shape;562;p15">
              <a:extLst>
                <a:ext uri="{FF2B5EF4-FFF2-40B4-BE49-F238E27FC236}">
                  <a16:creationId xmlns:a16="http://schemas.microsoft.com/office/drawing/2014/main" id="{66C686BB-AC5B-F8FF-858F-2C66381A9590}"/>
                </a:ext>
              </a:extLst>
            </p:cNvPr>
            <p:cNvSpPr/>
            <p:nvPr/>
          </p:nvSpPr>
          <p:spPr>
            <a:xfrm>
              <a:off x="-1162000" y="388134"/>
              <a:ext cx="67241" cy="158427"/>
            </a:xfrm>
            <a:custGeom>
              <a:avLst/>
              <a:gdLst/>
              <a:ahLst/>
              <a:cxnLst/>
              <a:rect l="l" t="t" r="r" b="b"/>
              <a:pathLst>
                <a:path w="2238" h="5273" extrusionOk="0">
                  <a:moveTo>
                    <a:pt x="1119" y="0"/>
                  </a:moveTo>
                  <a:cubicBezTo>
                    <a:pt x="252" y="0"/>
                    <a:pt x="23" y="2283"/>
                    <a:pt x="0" y="5273"/>
                  </a:cubicBezTo>
                  <a:lnTo>
                    <a:pt x="2237" y="5273"/>
                  </a:lnTo>
                  <a:cubicBezTo>
                    <a:pt x="2192"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9" name="Google Shape;563;p15">
              <a:extLst>
                <a:ext uri="{FF2B5EF4-FFF2-40B4-BE49-F238E27FC236}">
                  <a16:creationId xmlns:a16="http://schemas.microsoft.com/office/drawing/2014/main" id="{924FFFC8-AE24-4998-88E4-922FC0265B7B}"/>
                </a:ext>
              </a:extLst>
            </p:cNvPr>
            <p:cNvSpPr/>
            <p:nvPr/>
          </p:nvSpPr>
          <p:spPr>
            <a:xfrm>
              <a:off x="-1055701" y="388134"/>
              <a:ext cx="67241" cy="158427"/>
            </a:xfrm>
            <a:custGeom>
              <a:avLst/>
              <a:gdLst/>
              <a:ahLst/>
              <a:cxnLst/>
              <a:rect l="l" t="t" r="r" b="b"/>
              <a:pathLst>
                <a:path w="2238" h="5273" extrusionOk="0">
                  <a:moveTo>
                    <a:pt x="1119" y="0"/>
                  </a:moveTo>
                  <a:cubicBezTo>
                    <a:pt x="251" y="0"/>
                    <a:pt x="46" y="2283"/>
                    <a:pt x="0" y="5273"/>
                  </a:cubicBezTo>
                  <a:lnTo>
                    <a:pt x="2237" y="5273"/>
                  </a:lnTo>
                  <a:cubicBezTo>
                    <a:pt x="2214"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0" name="Google Shape;564;p15">
              <a:extLst>
                <a:ext uri="{FF2B5EF4-FFF2-40B4-BE49-F238E27FC236}">
                  <a16:creationId xmlns:a16="http://schemas.microsoft.com/office/drawing/2014/main" id="{1ADDC5CD-739B-8482-7580-EE0E3262E912}"/>
                </a:ext>
              </a:extLst>
            </p:cNvPr>
            <p:cNvSpPr/>
            <p:nvPr/>
          </p:nvSpPr>
          <p:spPr>
            <a:xfrm>
              <a:off x="-948710" y="388134"/>
              <a:ext cx="67211" cy="158427"/>
            </a:xfrm>
            <a:custGeom>
              <a:avLst/>
              <a:gdLst/>
              <a:ahLst/>
              <a:cxnLst/>
              <a:rect l="l" t="t" r="r" b="b"/>
              <a:pathLst>
                <a:path w="2237" h="5273" extrusionOk="0">
                  <a:moveTo>
                    <a:pt x="1119" y="0"/>
                  </a:moveTo>
                  <a:cubicBezTo>
                    <a:pt x="251" y="0"/>
                    <a:pt x="23" y="2283"/>
                    <a:pt x="0" y="5273"/>
                  </a:cubicBezTo>
                  <a:lnTo>
                    <a:pt x="2237" y="5273"/>
                  </a:lnTo>
                  <a:cubicBezTo>
                    <a:pt x="2191" y="2283"/>
                    <a:pt x="1963"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1" name="Google Shape;565;p15">
              <a:extLst>
                <a:ext uri="{FF2B5EF4-FFF2-40B4-BE49-F238E27FC236}">
                  <a16:creationId xmlns:a16="http://schemas.microsoft.com/office/drawing/2014/main" id="{EBCD835D-68C6-87D8-E319-460E6121ACD0}"/>
                </a:ext>
              </a:extLst>
            </p:cNvPr>
            <p:cNvSpPr/>
            <p:nvPr/>
          </p:nvSpPr>
          <p:spPr>
            <a:xfrm>
              <a:off x="-842411" y="388134"/>
              <a:ext cx="67211" cy="158427"/>
            </a:xfrm>
            <a:custGeom>
              <a:avLst/>
              <a:gdLst/>
              <a:ahLst/>
              <a:cxnLst/>
              <a:rect l="l" t="t" r="r" b="b"/>
              <a:pathLst>
                <a:path w="2237" h="5273" extrusionOk="0">
                  <a:moveTo>
                    <a:pt x="1119" y="0"/>
                  </a:moveTo>
                  <a:cubicBezTo>
                    <a:pt x="251" y="0"/>
                    <a:pt x="46" y="2283"/>
                    <a:pt x="0" y="5273"/>
                  </a:cubicBezTo>
                  <a:lnTo>
                    <a:pt x="2237" y="5273"/>
                  </a:lnTo>
                  <a:cubicBezTo>
                    <a:pt x="2214"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2" name="Google Shape;566;p15">
              <a:extLst>
                <a:ext uri="{FF2B5EF4-FFF2-40B4-BE49-F238E27FC236}">
                  <a16:creationId xmlns:a16="http://schemas.microsoft.com/office/drawing/2014/main" id="{B127B803-4984-FB0A-FE99-C640B1CE2DC1}"/>
                </a:ext>
              </a:extLst>
            </p:cNvPr>
            <p:cNvSpPr/>
            <p:nvPr/>
          </p:nvSpPr>
          <p:spPr>
            <a:xfrm>
              <a:off x="-735451" y="388134"/>
              <a:ext cx="67241" cy="158427"/>
            </a:xfrm>
            <a:custGeom>
              <a:avLst/>
              <a:gdLst/>
              <a:ahLst/>
              <a:cxnLst/>
              <a:rect l="l" t="t" r="r" b="b"/>
              <a:pathLst>
                <a:path w="2238" h="5273" extrusionOk="0">
                  <a:moveTo>
                    <a:pt x="1119" y="0"/>
                  </a:moveTo>
                  <a:cubicBezTo>
                    <a:pt x="252" y="0"/>
                    <a:pt x="24" y="2283"/>
                    <a:pt x="1" y="5273"/>
                  </a:cubicBezTo>
                  <a:lnTo>
                    <a:pt x="2238" y="5273"/>
                  </a:lnTo>
                  <a:cubicBezTo>
                    <a:pt x="2192" y="2283"/>
                    <a:pt x="1964"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3" name="Google Shape;567;p15">
              <a:extLst>
                <a:ext uri="{FF2B5EF4-FFF2-40B4-BE49-F238E27FC236}">
                  <a16:creationId xmlns:a16="http://schemas.microsoft.com/office/drawing/2014/main" id="{5F7A4683-EBA2-E471-AB76-BCE66E5A022D}"/>
                </a:ext>
              </a:extLst>
            </p:cNvPr>
            <p:cNvSpPr/>
            <p:nvPr/>
          </p:nvSpPr>
          <p:spPr>
            <a:xfrm>
              <a:off x="-629152" y="388134"/>
              <a:ext cx="67241" cy="158427"/>
            </a:xfrm>
            <a:custGeom>
              <a:avLst/>
              <a:gdLst/>
              <a:ahLst/>
              <a:cxnLst/>
              <a:rect l="l" t="t" r="r" b="b"/>
              <a:pathLst>
                <a:path w="2238" h="5273" extrusionOk="0">
                  <a:moveTo>
                    <a:pt x="1119" y="0"/>
                  </a:moveTo>
                  <a:cubicBezTo>
                    <a:pt x="252" y="0"/>
                    <a:pt x="46" y="2283"/>
                    <a:pt x="1" y="5273"/>
                  </a:cubicBezTo>
                  <a:lnTo>
                    <a:pt x="2238" y="5273"/>
                  </a:lnTo>
                  <a:cubicBezTo>
                    <a:pt x="2215" y="2283"/>
                    <a:pt x="1987"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4" name="Google Shape;568;p15">
              <a:extLst>
                <a:ext uri="{FF2B5EF4-FFF2-40B4-BE49-F238E27FC236}">
                  <a16:creationId xmlns:a16="http://schemas.microsoft.com/office/drawing/2014/main" id="{39736E93-D736-CCF2-B026-1D701F8E5B6B}"/>
                </a:ext>
              </a:extLst>
            </p:cNvPr>
            <p:cNvSpPr/>
            <p:nvPr/>
          </p:nvSpPr>
          <p:spPr>
            <a:xfrm>
              <a:off x="-1514368" y="192566"/>
              <a:ext cx="105638" cy="121412"/>
            </a:xfrm>
            <a:custGeom>
              <a:avLst/>
              <a:gdLst/>
              <a:ahLst/>
              <a:cxnLst/>
              <a:rect l="l" t="t" r="r" b="b"/>
              <a:pathLst>
                <a:path w="3516" h="4041" extrusionOk="0">
                  <a:moveTo>
                    <a:pt x="1758" y="0"/>
                  </a:moveTo>
                  <a:cubicBezTo>
                    <a:pt x="799" y="0"/>
                    <a:pt x="0" y="913"/>
                    <a:pt x="0" y="2032"/>
                  </a:cubicBezTo>
                  <a:cubicBezTo>
                    <a:pt x="0" y="3127"/>
                    <a:pt x="799" y="4040"/>
                    <a:pt x="1758" y="4040"/>
                  </a:cubicBezTo>
                  <a:cubicBezTo>
                    <a:pt x="2739" y="4040"/>
                    <a:pt x="3515" y="3127"/>
                    <a:pt x="3515" y="2032"/>
                  </a:cubicBezTo>
                  <a:cubicBezTo>
                    <a:pt x="3515" y="913"/>
                    <a:pt x="2739" y="0"/>
                    <a:pt x="1758"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5" name="Google Shape;569;p15">
              <a:extLst>
                <a:ext uri="{FF2B5EF4-FFF2-40B4-BE49-F238E27FC236}">
                  <a16:creationId xmlns:a16="http://schemas.microsoft.com/office/drawing/2014/main" id="{6EAD1AE5-CFC7-3874-6BB9-259FD9DDC366}"/>
                </a:ext>
              </a:extLst>
            </p:cNvPr>
            <p:cNvSpPr/>
            <p:nvPr/>
          </p:nvSpPr>
          <p:spPr>
            <a:xfrm>
              <a:off x="-1395840" y="4550809"/>
              <a:ext cx="1063683" cy="592547"/>
            </a:xfrm>
            <a:custGeom>
              <a:avLst/>
              <a:gdLst/>
              <a:ahLst/>
              <a:cxnLst/>
              <a:rect l="l" t="t" r="r" b="b"/>
              <a:pathLst>
                <a:path w="35403" h="19722" extrusionOk="0">
                  <a:moveTo>
                    <a:pt x="4337" y="1"/>
                  </a:moveTo>
                  <a:lnTo>
                    <a:pt x="4337" y="3744"/>
                  </a:lnTo>
                  <a:cubicBezTo>
                    <a:pt x="4337" y="9473"/>
                    <a:pt x="4337" y="14267"/>
                    <a:pt x="0" y="14267"/>
                  </a:cubicBezTo>
                  <a:lnTo>
                    <a:pt x="0" y="19722"/>
                  </a:lnTo>
                  <a:lnTo>
                    <a:pt x="35402" y="19722"/>
                  </a:lnTo>
                  <a:lnTo>
                    <a:pt x="35402" y="14267"/>
                  </a:lnTo>
                  <a:cubicBezTo>
                    <a:pt x="31065" y="14267"/>
                    <a:pt x="31065" y="9473"/>
                    <a:pt x="31065" y="3744"/>
                  </a:cubicBezTo>
                  <a:lnTo>
                    <a:pt x="31065" y="1"/>
                  </a:ln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grpSp>
      <p:grpSp>
        <p:nvGrpSpPr>
          <p:cNvPr id="36" name="Google Shape;582;p15">
            <a:extLst>
              <a:ext uri="{FF2B5EF4-FFF2-40B4-BE49-F238E27FC236}">
                <a16:creationId xmlns:a16="http://schemas.microsoft.com/office/drawing/2014/main" id="{9E129EE7-6245-D156-6466-021C01A8F884}"/>
              </a:ext>
            </a:extLst>
          </p:cNvPr>
          <p:cNvGrpSpPr/>
          <p:nvPr/>
        </p:nvGrpSpPr>
        <p:grpSpPr>
          <a:xfrm flipH="1">
            <a:off x="10490757" y="2597573"/>
            <a:ext cx="2257693" cy="4544643"/>
            <a:chOff x="-1415696" y="1271171"/>
            <a:chExt cx="1026340" cy="2992066"/>
          </a:xfrm>
        </p:grpSpPr>
        <p:sp>
          <p:nvSpPr>
            <p:cNvPr id="37" name="Google Shape;583;p15">
              <a:extLst>
                <a:ext uri="{FF2B5EF4-FFF2-40B4-BE49-F238E27FC236}">
                  <a16:creationId xmlns:a16="http://schemas.microsoft.com/office/drawing/2014/main" id="{6D58DE5E-9F43-08E6-C6A4-37D7CA08A1F5}"/>
                </a:ext>
              </a:extLst>
            </p:cNvPr>
            <p:cNvSpPr/>
            <p:nvPr/>
          </p:nvSpPr>
          <p:spPr>
            <a:xfrm>
              <a:off x="-1003404" y="2917784"/>
              <a:ext cx="171103" cy="1345453"/>
            </a:xfrm>
            <a:custGeom>
              <a:avLst/>
              <a:gdLst/>
              <a:ahLst/>
              <a:cxnLst/>
              <a:rect l="l" t="t" r="r" b="b"/>
              <a:pathLst>
                <a:path w="6157" h="48415" extrusionOk="0">
                  <a:moveTo>
                    <a:pt x="5079" y="1"/>
                  </a:moveTo>
                  <a:cubicBezTo>
                    <a:pt x="4138" y="1"/>
                    <a:pt x="2603" y="1372"/>
                    <a:pt x="2603" y="1372"/>
                  </a:cubicBezTo>
                  <a:cubicBezTo>
                    <a:pt x="3584" y="16049"/>
                    <a:pt x="3516" y="38395"/>
                    <a:pt x="1" y="46315"/>
                  </a:cubicBezTo>
                  <a:lnTo>
                    <a:pt x="3790" y="48415"/>
                  </a:lnTo>
                  <a:cubicBezTo>
                    <a:pt x="3790" y="48415"/>
                    <a:pt x="3265" y="9749"/>
                    <a:pt x="5296" y="3472"/>
                  </a:cubicBezTo>
                  <a:cubicBezTo>
                    <a:pt x="6157" y="772"/>
                    <a:pt x="5785" y="1"/>
                    <a:pt x="5079" y="1"/>
                  </a:cubicBezTo>
                  <a:close/>
                </a:path>
              </a:pathLst>
            </a:custGeom>
            <a:solidFill>
              <a:srgbClr val="9875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8" name="Google Shape;584;p15">
              <a:extLst>
                <a:ext uri="{FF2B5EF4-FFF2-40B4-BE49-F238E27FC236}">
                  <a16:creationId xmlns:a16="http://schemas.microsoft.com/office/drawing/2014/main" id="{E24623A1-8484-4A9B-1D86-7FB87F88704C}"/>
                </a:ext>
              </a:extLst>
            </p:cNvPr>
            <p:cNvSpPr/>
            <p:nvPr/>
          </p:nvSpPr>
          <p:spPr>
            <a:xfrm>
              <a:off x="-907612" y="2986981"/>
              <a:ext cx="192223" cy="693972"/>
            </a:xfrm>
            <a:custGeom>
              <a:avLst/>
              <a:gdLst/>
              <a:ahLst/>
              <a:cxnLst/>
              <a:rect l="l" t="t" r="r" b="b"/>
              <a:pathLst>
                <a:path w="6917" h="24972" extrusionOk="0">
                  <a:moveTo>
                    <a:pt x="5844" y="1"/>
                  </a:moveTo>
                  <a:cubicBezTo>
                    <a:pt x="5684" y="10591"/>
                    <a:pt x="3196" y="21114"/>
                    <a:pt x="0" y="23899"/>
                  </a:cubicBezTo>
                  <a:lnTo>
                    <a:pt x="46" y="24971"/>
                  </a:lnTo>
                  <a:cubicBezTo>
                    <a:pt x="3287" y="22232"/>
                    <a:pt x="6163" y="9176"/>
                    <a:pt x="6916" y="46"/>
                  </a:cubicBezTo>
                  <a:lnTo>
                    <a:pt x="5844" y="1"/>
                  </a:lnTo>
                  <a:close/>
                </a:path>
              </a:pathLst>
            </a:custGeom>
            <a:solidFill>
              <a:srgbClr val="9875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9" name="Google Shape;585;p15">
              <a:extLst>
                <a:ext uri="{FF2B5EF4-FFF2-40B4-BE49-F238E27FC236}">
                  <a16:creationId xmlns:a16="http://schemas.microsoft.com/office/drawing/2014/main" id="{FCE63198-BF20-212E-CEDE-ED8D2E2CF93E}"/>
                </a:ext>
              </a:extLst>
            </p:cNvPr>
            <p:cNvSpPr/>
            <p:nvPr/>
          </p:nvSpPr>
          <p:spPr>
            <a:xfrm>
              <a:off x="-1143577" y="3082134"/>
              <a:ext cx="241690" cy="502388"/>
            </a:xfrm>
            <a:custGeom>
              <a:avLst/>
              <a:gdLst/>
              <a:ahLst/>
              <a:cxnLst/>
              <a:rect l="l" t="t" r="r" b="b"/>
              <a:pathLst>
                <a:path w="8697" h="18078" extrusionOk="0">
                  <a:moveTo>
                    <a:pt x="1050" y="0"/>
                  </a:moveTo>
                  <a:lnTo>
                    <a:pt x="0" y="46"/>
                  </a:lnTo>
                  <a:cubicBezTo>
                    <a:pt x="1438" y="6665"/>
                    <a:pt x="5273" y="16115"/>
                    <a:pt x="8697" y="18078"/>
                  </a:cubicBezTo>
                  <a:lnTo>
                    <a:pt x="8674" y="17302"/>
                  </a:lnTo>
                  <a:cubicBezTo>
                    <a:pt x="5273" y="15293"/>
                    <a:pt x="2009" y="7692"/>
                    <a:pt x="1050" y="0"/>
                  </a:cubicBezTo>
                  <a:close/>
                </a:path>
              </a:pathLst>
            </a:custGeom>
            <a:solidFill>
              <a:srgbClr val="9875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0" name="Google Shape;586;p15">
              <a:extLst>
                <a:ext uri="{FF2B5EF4-FFF2-40B4-BE49-F238E27FC236}">
                  <a16:creationId xmlns:a16="http://schemas.microsoft.com/office/drawing/2014/main" id="{A48B1421-2C27-AC41-1695-3C3FDACDB323}"/>
                </a:ext>
              </a:extLst>
            </p:cNvPr>
            <p:cNvSpPr/>
            <p:nvPr/>
          </p:nvSpPr>
          <p:spPr>
            <a:xfrm>
              <a:off x="-851170" y="3021246"/>
              <a:ext cx="77423" cy="318446"/>
            </a:xfrm>
            <a:custGeom>
              <a:avLst/>
              <a:gdLst/>
              <a:ahLst/>
              <a:cxnLst/>
              <a:rect l="l" t="t" r="r" b="b"/>
              <a:pathLst>
                <a:path w="2786" h="11459" extrusionOk="0">
                  <a:moveTo>
                    <a:pt x="1028" y="0"/>
                  </a:moveTo>
                  <a:lnTo>
                    <a:pt x="1028" y="0"/>
                  </a:lnTo>
                  <a:cubicBezTo>
                    <a:pt x="1" y="6597"/>
                    <a:pt x="2694" y="11458"/>
                    <a:pt x="2694" y="11458"/>
                  </a:cubicBezTo>
                  <a:lnTo>
                    <a:pt x="2785" y="11025"/>
                  </a:lnTo>
                  <a:cubicBezTo>
                    <a:pt x="2785" y="11025"/>
                    <a:pt x="617" y="6619"/>
                    <a:pt x="1576" y="297"/>
                  </a:cubicBezTo>
                  <a:lnTo>
                    <a:pt x="1028" y="0"/>
                  </a:lnTo>
                  <a:close/>
                </a:path>
              </a:pathLst>
            </a:custGeom>
            <a:solidFill>
              <a:srgbClr val="4C32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1" name="Google Shape;587;p15">
              <a:extLst>
                <a:ext uri="{FF2B5EF4-FFF2-40B4-BE49-F238E27FC236}">
                  <a16:creationId xmlns:a16="http://schemas.microsoft.com/office/drawing/2014/main" id="{581FAF33-85C0-508D-ABC4-BD9A0FB77E84}"/>
                </a:ext>
              </a:extLst>
            </p:cNvPr>
            <p:cNvSpPr/>
            <p:nvPr/>
          </p:nvSpPr>
          <p:spPr>
            <a:xfrm>
              <a:off x="-1260295" y="3099252"/>
              <a:ext cx="189055" cy="208092"/>
            </a:xfrm>
            <a:custGeom>
              <a:avLst/>
              <a:gdLst/>
              <a:ahLst/>
              <a:cxnLst/>
              <a:rect l="l" t="t" r="r" b="b"/>
              <a:pathLst>
                <a:path w="6803" h="7488" extrusionOk="0">
                  <a:moveTo>
                    <a:pt x="571" y="1"/>
                  </a:moveTo>
                  <a:lnTo>
                    <a:pt x="0" y="160"/>
                  </a:lnTo>
                  <a:cubicBezTo>
                    <a:pt x="2420" y="5867"/>
                    <a:pt x="6802" y="7487"/>
                    <a:pt x="6802" y="7487"/>
                  </a:cubicBezTo>
                  <a:lnTo>
                    <a:pt x="6665" y="7099"/>
                  </a:lnTo>
                  <a:cubicBezTo>
                    <a:pt x="6665" y="7099"/>
                    <a:pt x="2899" y="5410"/>
                    <a:pt x="571" y="1"/>
                  </a:cubicBezTo>
                  <a:close/>
                </a:path>
              </a:pathLst>
            </a:custGeom>
            <a:solidFill>
              <a:srgbClr val="4C32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2" name="Google Shape;588;p15">
              <a:extLst>
                <a:ext uri="{FF2B5EF4-FFF2-40B4-BE49-F238E27FC236}">
                  <a16:creationId xmlns:a16="http://schemas.microsoft.com/office/drawing/2014/main" id="{A610BC0A-E786-B5F8-A559-E04993C74E5E}"/>
                </a:ext>
              </a:extLst>
            </p:cNvPr>
            <p:cNvSpPr/>
            <p:nvPr/>
          </p:nvSpPr>
          <p:spPr>
            <a:xfrm>
              <a:off x="-1059206" y="3137325"/>
              <a:ext cx="76145" cy="207425"/>
            </a:xfrm>
            <a:custGeom>
              <a:avLst/>
              <a:gdLst/>
              <a:ahLst/>
              <a:cxnLst/>
              <a:rect l="l" t="t" r="r" b="b"/>
              <a:pathLst>
                <a:path w="2740" h="7464" extrusionOk="0">
                  <a:moveTo>
                    <a:pt x="1666" y="0"/>
                  </a:moveTo>
                  <a:lnTo>
                    <a:pt x="1666" y="0"/>
                  </a:lnTo>
                  <a:cubicBezTo>
                    <a:pt x="2168" y="5022"/>
                    <a:pt x="0" y="7122"/>
                    <a:pt x="0" y="7122"/>
                  </a:cubicBezTo>
                  <a:lnTo>
                    <a:pt x="46" y="7464"/>
                  </a:lnTo>
                  <a:cubicBezTo>
                    <a:pt x="46" y="7464"/>
                    <a:pt x="2739" y="5318"/>
                    <a:pt x="2168" y="69"/>
                  </a:cubicBezTo>
                  <a:lnTo>
                    <a:pt x="1666" y="0"/>
                  </a:lnTo>
                  <a:close/>
                </a:path>
              </a:pathLst>
            </a:custGeom>
            <a:solidFill>
              <a:srgbClr val="4C32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3" name="Google Shape;589;p15">
              <a:extLst>
                <a:ext uri="{FF2B5EF4-FFF2-40B4-BE49-F238E27FC236}">
                  <a16:creationId xmlns:a16="http://schemas.microsoft.com/office/drawing/2014/main" id="{1B1821ED-CD06-14E8-87E4-BFE28C5BBEEE}"/>
                </a:ext>
              </a:extLst>
            </p:cNvPr>
            <p:cNvSpPr/>
            <p:nvPr/>
          </p:nvSpPr>
          <p:spPr>
            <a:xfrm>
              <a:off x="-931094" y="2917784"/>
              <a:ext cx="98793" cy="446641"/>
            </a:xfrm>
            <a:custGeom>
              <a:avLst/>
              <a:gdLst/>
              <a:ahLst/>
              <a:cxnLst/>
              <a:rect l="l" t="t" r="r" b="b"/>
              <a:pathLst>
                <a:path w="3555" h="16072" extrusionOk="0">
                  <a:moveTo>
                    <a:pt x="2477" y="1"/>
                  </a:moveTo>
                  <a:cubicBezTo>
                    <a:pt x="1536" y="1"/>
                    <a:pt x="1" y="1372"/>
                    <a:pt x="1" y="1372"/>
                  </a:cubicBezTo>
                  <a:cubicBezTo>
                    <a:pt x="297" y="5732"/>
                    <a:pt x="503" y="10753"/>
                    <a:pt x="526" y="15889"/>
                  </a:cubicBezTo>
                  <a:cubicBezTo>
                    <a:pt x="845" y="15912"/>
                    <a:pt x="1165" y="15980"/>
                    <a:pt x="1462" y="16072"/>
                  </a:cubicBezTo>
                  <a:cubicBezTo>
                    <a:pt x="1690" y="10228"/>
                    <a:pt x="2078" y="5367"/>
                    <a:pt x="2694" y="3472"/>
                  </a:cubicBezTo>
                  <a:cubicBezTo>
                    <a:pt x="3555" y="772"/>
                    <a:pt x="3183" y="1"/>
                    <a:pt x="2477" y="1"/>
                  </a:cubicBezTo>
                  <a:close/>
                </a:path>
              </a:pathLst>
            </a:custGeom>
            <a:solidFill>
              <a:srgbClr val="4C32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4" name="Google Shape;590;p15">
              <a:extLst>
                <a:ext uri="{FF2B5EF4-FFF2-40B4-BE49-F238E27FC236}">
                  <a16:creationId xmlns:a16="http://schemas.microsoft.com/office/drawing/2014/main" id="{F1E9F1D5-57B4-C4E5-6284-158ACCFAB914}"/>
                </a:ext>
              </a:extLst>
            </p:cNvPr>
            <p:cNvSpPr/>
            <p:nvPr/>
          </p:nvSpPr>
          <p:spPr>
            <a:xfrm>
              <a:off x="-1415696" y="1405702"/>
              <a:ext cx="972428" cy="1781367"/>
            </a:xfrm>
            <a:custGeom>
              <a:avLst/>
              <a:gdLst/>
              <a:ahLst/>
              <a:cxnLst/>
              <a:rect l="l" t="t" r="r" b="b"/>
              <a:pathLst>
                <a:path w="34992" h="64101" extrusionOk="0">
                  <a:moveTo>
                    <a:pt x="23473" y="1"/>
                  </a:moveTo>
                  <a:cubicBezTo>
                    <a:pt x="10777" y="1"/>
                    <a:pt x="4211" y="5795"/>
                    <a:pt x="2306" y="9265"/>
                  </a:cubicBezTo>
                  <a:cubicBezTo>
                    <a:pt x="0" y="13488"/>
                    <a:pt x="1758" y="62334"/>
                    <a:pt x="3104" y="62950"/>
                  </a:cubicBezTo>
                  <a:cubicBezTo>
                    <a:pt x="4895" y="63761"/>
                    <a:pt x="9715" y="64101"/>
                    <a:pt x="14847" y="64101"/>
                  </a:cubicBezTo>
                  <a:cubicBezTo>
                    <a:pt x="21557" y="64101"/>
                    <a:pt x="28800" y="63520"/>
                    <a:pt x="30495" y="62653"/>
                  </a:cubicBezTo>
                  <a:cubicBezTo>
                    <a:pt x="34581" y="60531"/>
                    <a:pt x="34991" y="1345"/>
                    <a:pt x="32298" y="843"/>
                  </a:cubicBezTo>
                  <a:cubicBezTo>
                    <a:pt x="29077" y="257"/>
                    <a:pt x="26140" y="1"/>
                    <a:pt x="23473" y="1"/>
                  </a:cubicBezTo>
                  <a:close/>
                </a:path>
              </a:pathLst>
            </a:custGeom>
            <a:solidFill>
              <a:srgbClr val="C6CE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5" name="Google Shape;591;p15">
              <a:extLst>
                <a:ext uri="{FF2B5EF4-FFF2-40B4-BE49-F238E27FC236}">
                  <a16:creationId xmlns:a16="http://schemas.microsoft.com/office/drawing/2014/main" id="{6F190A25-1A7A-2A56-E20E-F83B26F6EB9A}"/>
                </a:ext>
              </a:extLst>
            </p:cNvPr>
            <p:cNvSpPr/>
            <p:nvPr/>
          </p:nvSpPr>
          <p:spPr>
            <a:xfrm>
              <a:off x="-1371927" y="1413900"/>
              <a:ext cx="928658" cy="1773169"/>
            </a:xfrm>
            <a:custGeom>
              <a:avLst/>
              <a:gdLst/>
              <a:ahLst/>
              <a:cxnLst/>
              <a:rect l="l" t="t" r="r" b="b"/>
              <a:pathLst>
                <a:path w="33417" h="63806" extrusionOk="0">
                  <a:moveTo>
                    <a:pt x="26774" y="0"/>
                  </a:moveTo>
                  <a:lnTo>
                    <a:pt x="26774" y="0"/>
                  </a:lnTo>
                  <a:cubicBezTo>
                    <a:pt x="27984" y="13992"/>
                    <a:pt x="27231" y="55328"/>
                    <a:pt x="24172" y="57314"/>
                  </a:cubicBezTo>
                  <a:cubicBezTo>
                    <a:pt x="22122" y="58628"/>
                    <a:pt x="12295" y="60360"/>
                    <a:pt x="6168" y="60360"/>
                  </a:cubicBezTo>
                  <a:cubicBezTo>
                    <a:pt x="4314" y="60360"/>
                    <a:pt x="2799" y="60201"/>
                    <a:pt x="1940" y="59825"/>
                  </a:cubicBezTo>
                  <a:cubicBezTo>
                    <a:pt x="1507" y="59642"/>
                    <a:pt x="731" y="53183"/>
                    <a:pt x="0" y="44806"/>
                  </a:cubicBezTo>
                  <a:lnTo>
                    <a:pt x="0" y="44806"/>
                  </a:lnTo>
                  <a:cubicBezTo>
                    <a:pt x="388" y="54484"/>
                    <a:pt x="982" y="62404"/>
                    <a:pt x="1529" y="62655"/>
                  </a:cubicBezTo>
                  <a:cubicBezTo>
                    <a:pt x="3320" y="63466"/>
                    <a:pt x="8136" y="63806"/>
                    <a:pt x="13263" y="63806"/>
                  </a:cubicBezTo>
                  <a:cubicBezTo>
                    <a:pt x="19967" y="63806"/>
                    <a:pt x="27203" y="63225"/>
                    <a:pt x="28897" y="62358"/>
                  </a:cubicBezTo>
                  <a:cubicBezTo>
                    <a:pt x="32983" y="60259"/>
                    <a:pt x="33416" y="1050"/>
                    <a:pt x="30700" y="571"/>
                  </a:cubicBezTo>
                  <a:cubicBezTo>
                    <a:pt x="29354" y="320"/>
                    <a:pt x="28030" y="137"/>
                    <a:pt x="26774" y="0"/>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6" name="Google Shape;592;p15">
              <a:extLst>
                <a:ext uri="{FF2B5EF4-FFF2-40B4-BE49-F238E27FC236}">
                  <a16:creationId xmlns:a16="http://schemas.microsoft.com/office/drawing/2014/main" id="{F813DC2E-8A10-A895-3829-D80C3D33B260}"/>
                </a:ext>
              </a:extLst>
            </p:cNvPr>
            <p:cNvSpPr/>
            <p:nvPr/>
          </p:nvSpPr>
          <p:spPr>
            <a:xfrm>
              <a:off x="-783918" y="2816850"/>
              <a:ext cx="5086" cy="3335"/>
            </a:xfrm>
            <a:custGeom>
              <a:avLst/>
              <a:gdLst/>
              <a:ahLst/>
              <a:cxnLst/>
              <a:rect l="l" t="t" r="r" b="b"/>
              <a:pathLst>
                <a:path w="183" h="120" extrusionOk="0">
                  <a:moveTo>
                    <a:pt x="28" y="1"/>
                  </a:moveTo>
                  <a:cubicBezTo>
                    <a:pt x="19" y="1"/>
                    <a:pt x="9" y="2"/>
                    <a:pt x="0" y="5"/>
                  </a:cubicBezTo>
                  <a:cubicBezTo>
                    <a:pt x="46" y="51"/>
                    <a:pt x="114" y="97"/>
                    <a:pt x="183" y="120"/>
                  </a:cubicBezTo>
                  <a:cubicBezTo>
                    <a:pt x="143" y="60"/>
                    <a:pt x="87" y="1"/>
                    <a:pt x="28" y="1"/>
                  </a:cubicBezTo>
                  <a:close/>
                </a:path>
              </a:pathLst>
            </a:custGeom>
            <a:solidFill>
              <a:srgbClr val="C1A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7" name="Google Shape;593;p15">
              <a:extLst>
                <a:ext uri="{FF2B5EF4-FFF2-40B4-BE49-F238E27FC236}">
                  <a16:creationId xmlns:a16="http://schemas.microsoft.com/office/drawing/2014/main" id="{4A1A88B0-5774-C0E2-3846-E47DD54A161C}"/>
                </a:ext>
              </a:extLst>
            </p:cNvPr>
            <p:cNvSpPr/>
            <p:nvPr/>
          </p:nvSpPr>
          <p:spPr>
            <a:xfrm>
              <a:off x="-778861" y="2820157"/>
              <a:ext cx="65362" cy="105324"/>
            </a:xfrm>
            <a:custGeom>
              <a:avLst/>
              <a:gdLst/>
              <a:ahLst/>
              <a:cxnLst/>
              <a:rect l="l" t="t" r="r" b="b"/>
              <a:pathLst>
                <a:path w="2352" h="3790" extrusionOk="0">
                  <a:moveTo>
                    <a:pt x="1" y="1"/>
                  </a:moveTo>
                  <a:lnTo>
                    <a:pt x="1" y="1"/>
                  </a:lnTo>
                  <a:cubicBezTo>
                    <a:pt x="24" y="92"/>
                    <a:pt x="46" y="183"/>
                    <a:pt x="46" y="252"/>
                  </a:cubicBezTo>
                  <a:cubicBezTo>
                    <a:pt x="115" y="936"/>
                    <a:pt x="161" y="1598"/>
                    <a:pt x="206" y="2283"/>
                  </a:cubicBezTo>
                  <a:cubicBezTo>
                    <a:pt x="206" y="2488"/>
                    <a:pt x="229" y="2694"/>
                    <a:pt x="343" y="2876"/>
                  </a:cubicBezTo>
                  <a:cubicBezTo>
                    <a:pt x="435" y="3059"/>
                    <a:pt x="617" y="3173"/>
                    <a:pt x="800" y="3265"/>
                  </a:cubicBezTo>
                  <a:cubicBezTo>
                    <a:pt x="1188" y="3470"/>
                    <a:pt x="1576" y="3653"/>
                    <a:pt x="1987" y="3790"/>
                  </a:cubicBezTo>
                  <a:lnTo>
                    <a:pt x="2032" y="3379"/>
                  </a:lnTo>
                  <a:cubicBezTo>
                    <a:pt x="2352" y="2694"/>
                    <a:pt x="2215" y="1758"/>
                    <a:pt x="1690" y="1187"/>
                  </a:cubicBezTo>
                  <a:cubicBezTo>
                    <a:pt x="1484" y="959"/>
                    <a:pt x="1211" y="799"/>
                    <a:pt x="959" y="640"/>
                  </a:cubicBezTo>
                  <a:cubicBezTo>
                    <a:pt x="640" y="434"/>
                    <a:pt x="320" y="229"/>
                    <a:pt x="1" y="1"/>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8" name="Google Shape;594;p15">
              <a:extLst>
                <a:ext uri="{FF2B5EF4-FFF2-40B4-BE49-F238E27FC236}">
                  <a16:creationId xmlns:a16="http://schemas.microsoft.com/office/drawing/2014/main" id="{5B577219-39D5-1EC0-7B2A-19176F835B6E}"/>
                </a:ext>
              </a:extLst>
            </p:cNvPr>
            <p:cNvSpPr/>
            <p:nvPr/>
          </p:nvSpPr>
          <p:spPr>
            <a:xfrm>
              <a:off x="-521331" y="3232450"/>
              <a:ext cx="5753" cy="1556"/>
            </a:xfrm>
            <a:custGeom>
              <a:avLst/>
              <a:gdLst/>
              <a:ahLst/>
              <a:cxnLst/>
              <a:rect l="l" t="t" r="r" b="b"/>
              <a:pathLst>
                <a:path w="207" h="56" extrusionOk="0">
                  <a:moveTo>
                    <a:pt x="206" y="1"/>
                  </a:moveTo>
                  <a:lnTo>
                    <a:pt x="1" y="24"/>
                  </a:lnTo>
                  <a:cubicBezTo>
                    <a:pt x="42" y="44"/>
                    <a:pt x="78" y="56"/>
                    <a:pt x="110" y="56"/>
                  </a:cubicBezTo>
                  <a:cubicBezTo>
                    <a:pt x="149" y="56"/>
                    <a:pt x="181" y="39"/>
                    <a:pt x="206" y="1"/>
                  </a:cubicBezTo>
                  <a:close/>
                </a:path>
              </a:pathLst>
            </a:custGeom>
            <a:solidFill>
              <a:srgbClr val="C1A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9" name="Google Shape;595;p15">
              <a:extLst>
                <a:ext uri="{FF2B5EF4-FFF2-40B4-BE49-F238E27FC236}">
                  <a16:creationId xmlns:a16="http://schemas.microsoft.com/office/drawing/2014/main" id="{D0459BBF-9438-7E96-6AD1-42FE18554D0A}"/>
                </a:ext>
              </a:extLst>
            </p:cNvPr>
            <p:cNvSpPr/>
            <p:nvPr/>
          </p:nvSpPr>
          <p:spPr>
            <a:xfrm>
              <a:off x="-621541" y="3175675"/>
              <a:ext cx="100239" cy="64834"/>
            </a:xfrm>
            <a:custGeom>
              <a:avLst/>
              <a:gdLst/>
              <a:ahLst/>
              <a:cxnLst/>
              <a:rect l="l" t="t" r="r" b="b"/>
              <a:pathLst>
                <a:path w="3607" h="2333" extrusionOk="0">
                  <a:moveTo>
                    <a:pt x="1594" y="0"/>
                  </a:moveTo>
                  <a:cubicBezTo>
                    <a:pt x="1470" y="0"/>
                    <a:pt x="1340" y="29"/>
                    <a:pt x="1210" y="58"/>
                  </a:cubicBezTo>
                  <a:cubicBezTo>
                    <a:pt x="799" y="149"/>
                    <a:pt x="411" y="286"/>
                    <a:pt x="1" y="469"/>
                  </a:cubicBezTo>
                  <a:lnTo>
                    <a:pt x="206" y="811"/>
                  </a:lnTo>
                  <a:cubicBezTo>
                    <a:pt x="320" y="1587"/>
                    <a:pt x="936" y="2226"/>
                    <a:pt x="1644" y="2318"/>
                  </a:cubicBezTo>
                  <a:lnTo>
                    <a:pt x="1621" y="2318"/>
                  </a:lnTo>
                  <a:cubicBezTo>
                    <a:pt x="1690" y="2328"/>
                    <a:pt x="1759" y="2333"/>
                    <a:pt x="1828" y="2333"/>
                  </a:cubicBezTo>
                  <a:cubicBezTo>
                    <a:pt x="2056" y="2333"/>
                    <a:pt x="2284" y="2284"/>
                    <a:pt x="2511" y="2249"/>
                  </a:cubicBezTo>
                  <a:cubicBezTo>
                    <a:pt x="2876" y="2204"/>
                    <a:pt x="3242" y="2135"/>
                    <a:pt x="3607" y="2067"/>
                  </a:cubicBezTo>
                  <a:cubicBezTo>
                    <a:pt x="3538" y="2044"/>
                    <a:pt x="3470" y="1975"/>
                    <a:pt x="3424" y="1930"/>
                  </a:cubicBezTo>
                  <a:cubicBezTo>
                    <a:pt x="3036" y="1428"/>
                    <a:pt x="2625" y="925"/>
                    <a:pt x="2237" y="423"/>
                  </a:cubicBezTo>
                  <a:cubicBezTo>
                    <a:pt x="2100" y="264"/>
                    <a:pt x="1986" y="104"/>
                    <a:pt x="1804" y="35"/>
                  </a:cubicBezTo>
                  <a:cubicBezTo>
                    <a:pt x="1737" y="10"/>
                    <a:pt x="1666" y="0"/>
                    <a:pt x="1594" y="0"/>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0" name="Google Shape;596;p15">
              <a:extLst>
                <a:ext uri="{FF2B5EF4-FFF2-40B4-BE49-F238E27FC236}">
                  <a16:creationId xmlns:a16="http://schemas.microsoft.com/office/drawing/2014/main" id="{9117CB19-70E9-A673-C84B-8FDC042C14BD}"/>
                </a:ext>
              </a:extLst>
            </p:cNvPr>
            <p:cNvSpPr/>
            <p:nvPr/>
          </p:nvSpPr>
          <p:spPr>
            <a:xfrm>
              <a:off x="-737620" y="2627323"/>
              <a:ext cx="3835" cy="5113"/>
            </a:xfrm>
            <a:custGeom>
              <a:avLst/>
              <a:gdLst/>
              <a:ahLst/>
              <a:cxnLst/>
              <a:rect l="l" t="t" r="r" b="b"/>
              <a:pathLst>
                <a:path w="138" h="184" extrusionOk="0">
                  <a:moveTo>
                    <a:pt x="0" y="1"/>
                  </a:moveTo>
                  <a:cubicBezTo>
                    <a:pt x="46" y="46"/>
                    <a:pt x="92" y="115"/>
                    <a:pt x="137" y="183"/>
                  </a:cubicBezTo>
                  <a:cubicBezTo>
                    <a:pt x="115" y="92"/>
                    <a:pt x="92" y="1"/>
                    <a:pt x="0" y="1"/>
                  </a:cubicBezTo>
                  <a:close/>
                </a:path>
              </a:pathLst>
            </a:custGeom>
            <a:solidFill>
              <a:srgbClr val="C1A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1" name="Google Shape;597;p15">
              <a:extLst>
                <a:ext uri="{FF2B5EF4-FFF2-40B4-BE49-F238E27FC236}">
                  <a16:creationId xmlns:a16="http://schemas.microsoft.com/office/drawing/2014/main" id="{ADC79F34-A9E1-84F2-573D-BC8DDA6B761A}"/>
                </a:ext>
              </a:extLst>
            </p:cNvPr>
            <p:cNvSpPr/>
            <p:nvPr/>
          </p:nvSpPr>
          <p:spPr>
            <a:xfrm>
              <a:off x="-750320" y="2632408"/>
              <a:ext cx="59665" cy="118636"/>
            </a:xfrm>
            <a:custGeom>
              <a:avLst/>
              <a:gdLst/>
              <a:ahLst/>
              <a:cxnLst/>
              <a:rect l="l" t="t" r="r" b="b"/>
              <a:pathLst>
                <a:path w="2147" h="4269" extrusionOk="0">
                  <a:moveTo>
                    <a:pt x="594" y="0"/>
                  </a:moveTo>
                  <a:cubicBezTo>
                    <a:pt x="594" y="69"/>
                    <a:pt x="594" y="160"/>
                    <a:pt x="572" y="251"/>
                  </a:cubicBezTo>
                  <a:cubicBezTo>
                    <a:pt x="412" y="890"/>
                    <a:pt x="252" y="1552"/>
                    <a:pt x="92" y="2191"/>
                  </a:cubicBezTo>
                  <a:cubicBezTo>
                    <a:pt x="47" y="2397"/>
                    <a:pt x="1" y="2602"/>
                    <a:pt x="47" y="2808"/>
                  </a:cubicBezTo>
                  <a:cubicBezTo>
                    <a:pt x="92" y="3013"/>
                    <a:pt x="229" y="3196"/>
                    <a:pt x="366" y="3356"/>
                  </a:cubicBezTo>
                  <a:cubicBezTo>
                    <a:pt x="663" y="3675"/>
                    <a:pt x="982" y="3995"/>
                    <a:pt x="1325" y="4269"/>
                  </a:cubicBezTo>
                  <a:lnTo>
                    <a:pt x="1485" y="3903"/>
                  </a:lnTo>
                  <a:cubicBezTo>
                    <a:pt x="2010" y="3378"/>
                    <a:pt x="2147" y="2465"/>
                    <a:pt x="1850" y="1735"/>
                  </a:cubicBezTo>
                  <a:cubicBezTo>
                    <a:pt x="1713" y="1438"/>
                    <a:pt x="1507" y="1187"/>
                    <a:pt x="1325" y="936"/>
                  </a:cubicBezTo>
                  <a:cubicBezTo>
                    <a:pt x="1074" y="617"/>
                    <a:pt x="846" y="297"/>
                    <a:pt x="594" y="0"/>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2" name="Google Shape;598;p15">
              <a:extLst>
                <a:ext uri="{FF2B5EF4-FFF2-40B4-BE49-F238E27FC236}">
                  <a16:creationId xmlns:a16="http://schemas.microsoft.com/office/drawing/2014/main" id="{E26EFB93-5067-0721-1285-A72B2F6A562B}"/>
                </a:ext>
              </a:extLst>
            </p:cNvPr>
            <p:cNvSpPr/>
            <p:nvPr/>
          </p:nvSpPr>
          <p:spPr>
            <a:xfrm>
              <a:off x="-393830" y="2888021"/>
              <a:ext cx="4474" cy="3835"/>
            </a:xfrm>
            <a:custGeom>
              <a:avLst/>
              <a:gdLst/>
              <a:ahLst/>
              <a:cxnLst/>
              <a:rect l="l" t="t" r="r" b="b"/>
              <a:pathLst>
                <a:path w="161" h="138" extrusionOk="0">
                  <a:moveTo>
                    <a:pt x="161" y="1"/>
                  </a:moveTo>
                  <a:cubicBezTo>
                    <a:pt x="115" y="46"/>
                    <a:pt x="46" y="92"/>
                    <a:pt x="1" y="138"/>
                  </a:cubicBezTo>
                  <a:cubicBezTo>
                    <a:pt x="92" y="115"/>
                    <a:pt x="161" y="92"/>
                    <a:pt x="161" y="1"/>
                  </a:cubicBezTo>
                  <a:close/>
                </a:path>
              </a:pathLst>
            </a:custGeom>
            <a:solidFill>
              <a:srgbClr val="C1A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3" name="Google Shape;599;p15">
              <a:extLst>
                <a:ext uri="{FF2B5EF4-FFF2-40B4-BE49-F238E27FC236}">
                  <a16:creationId xmlns:a16="http://schemas.microsoft.com/office/drawing/2014/main" id="{3A489C1A-FBD6-D519-C9D1-49BB1F16D5D4}"/>
                </a:ext>
              </a:extLst>
            </p:cNvPr>
            <p:cNvSpPr/>
            <p:nvPr/>
          </p:nvSpPr>
          <p:spPr>
            <a:xfrm>
              <a:off x="-498487" y="2871124"/>
              <a:ext cx="104685" cy="62611"/>
            </a:xfrm>
            <a:custGeom>
              <a:avLst/>
              <a:gdLst/>
              <a:ahLst/>
              <a:cxnLst/>
              <a:rect l="l" t="t" r="r" b="b"/>
              <a:pathLst>
                <a:path w="3767" h="2253" extrusionOk="0">
                  <a:moveTo>
                    <a:pt x="1452" y="0"/>
                  </a:moveTo>
                  <a:cubicBezTo>
                    <a:pt x="1409" y="0"/>
                    <a:pt x="1367" y="5"/>
                    <a:pt x="1324" y="15"/>
                  </a:cubicBezTo>
                  <a:cubicBezTo>
                    <a:pt x="1142" y="38"/>
                    <a:pt x="982" y="198"/>
                    <a:pt x="845" y="358"/>
                  </a:cubicBezTo>
                  <a:cubicBezTo>
                    <a:pt x="526" y="677"/>
                    <a:pt x="252" y="1020"/>
                    <a:pt x="1" y="1408"/>
                  </a:cubicBezTo>
                  <a:lnTo>
                    <a:pt x="297" y="1613"/>
                  </a:lnTo>
                  <a:cubicBezTo>
                    <a:pt x="609" y="2018"/>
                    <a:pt x="1079" y="2253"/>
                    <a:pt x="1549" y="2253"/>
                  </a:cubicBezTo>
                  <a:cubicBezTo>
                    <a:pt x="1769" y="2253"/>
                    <a:pt x="1988" y="2201"/>
                    <a:pt x="2192" y="2092"/>
                  </a:cubicBezTo>
                  <a:cubicBezTo>
                    <a:pt x="2466" y="1956"/>
                    <a:pt x="2694" y="1750"/>
                    <a:pt x="2922" y="1545"/>
                  </a:cubicBezTo>
                  <a:cubicBezTo>
                    <a:pt x="3196" y="1271"/>
                    <a:pt x="3493" y="1020"/>
                    <a:pt x="3767" y="746"/>
                  </a:cubicBezTo>
                  <a:lnTo>
                    <a:pt x="3767" y="746"/>
                  </a:lnTo>
                  <a:cubicBezTo>
                    <a:pt x="3747" y="752"/>
                    <a:pt x="3725" y="755"/>
                    <a:pt x="3702" y="755"/>
                  </a:cubicBezTo>
                  <a:cubicBezTo>
                    <a:pt x="3647" y="755"/>
                    <a:pt x="3587" y="739"/>
                    <a:pt x="3539" y="723"/>
                  </a:cubicBezTo>
                  <a:cubicBezTo>
                    <a:pt x="2991" y="518"/>
                    <a:pt x="2420" y="312"/>
                    <a:pt x="1872" y="84"/>
                  </a:cubicBezTo>
                  <a:cubicBezTo>
                    <a:pt x="1732" y="49"/>
                    <a:pt x="1592" y="0"/>
                    <a:pt x="1452" y="0"/>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4" name="Google Shape;600;p15">
              <a:extLst>
                <a:ext uri="{FF2B5EF4-FFF2-40B4-BE49-F238E27FC236}">
                  <a16:creationId xmlns:a16="http://schemas.microsoft.com/office/drawing/2014/main" id="{DB32D672-18B3-6FA4-1516-8252B7C83769}"/>
                </a:ext>
              </a:extLst>
            </p:cNvPr>
            <p:cNvSpPr/>
            <p:nvPr/>
          </p:nvSpPr>
          <p:spPr>
            <a:xfrm>
              <a:off x="-409670" y="2698993"/>
              <a:ext cx="1918" cy="7003"/>
            </a:xfrm>
            <a:custGeom>
              <a:avLst/>
              <a:gdLst/>
              <a:ahLst/>
              <a:cxnLst/>
              <a:rect l="l" t="t" r="r" b="b"/>
              <a:pathLst>
                <a:path w="69" h="252" extrusionOk="0">
                  <a:moveTo>
                    <a:pt x="23" y="1"/>
                  </a:moveTo>
                  <a:lnTo>
                    <a:pt x="0" y="252"/>
                  </a:lnTo>
                  <a:cubicBezTo>
                    <a:pt x="46" y="161"/>
                    <a:pt x="69" y="92"/>
                    <a:pt x="23" y="1"/>
                  </a:cubicBezTo>
                  <a:close/>
                </a:path>
              </a:pathLst>
            </a:custGeom>
            <a:solidFill>
              <a:srgbClr val="C1A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5" name="Google Shape;601;p15">
              <a:extLst>
                <a:ext uri="{FF2B5EF4-FFF2-40B4-BE49-F238E27FC236}">
                  <a16:creationId xmlns:a16="http://schemas.microsoft.com/office/drawing/2014/main" id="{9A025596-001E-F5A0-461B-3259FDF4FF03}"/>
                </a:ext>
              </a:extLst>
            </p:cNvPr>
            <p:cNvSpPr/>
            <p:nvPr/>
          </p:nvSpPr>
          <p:spPr>
            <a:xfrm>
              <a:off x="-478812" y="2705968"/>
              <a:ext cx="69169" cy="92652"/>
            </a:xfrm>
            <a:custGeom>
              <a:avLst/>
              <a:gdLst/>
              <a:ahLst/>
              <a:cxnLst/>
              <a:rect l="l" t="t" r="r" b="b"/>
              <a:pathLst>
                <a:path w="2489" h="3334" extrusionOk="0">
                  <a:moveTo>
                    <a:pt x="2488" y="1"/>
                  </a:moveTo>
                  <a:lnTo>
                    <a:pt x="2488" y="1"/>
                  </a:lnTo>
                  <a:cubicBezTo>
                    <a:pt x="2443" y="47"/>
                    <a:pt x="2374" y="115"/>
                    <a:pt x="2306" y="138"/>
                  </a:cubicBezTo>
                  <a:lnTo>
                    <a:pt x="662" y="937"/>
                  </a:lnTo>
                  <a:cubicBezTo>
                    <a:pt x="502" y="1028"/>
                    <a:pt x="343" y="1097"/>
                    <a:pt x="228" y="1279"/>
                  </a:cubicBezTo>
                  <a:cubicBezTo>
                    <a:pt x="92" y="1439"/>
                    <a:pt x="69" y="1667"/>
                    <a:pt x="46" y="1895"/>
                  </a:cubicBezTo>
                  <a:cubicBezTo>
                    <a:pt x="0" y="2375"/>
                    <a:pt x="0" y="2854"/>
                    <a:pt x="23" y="3333"/>
                  </a:cubicBezTo>
                  <a:lnTo>
                    <a:pt x="365" y="3242"/>
                  </a:lnTo>
                  <a:cubicBezTo>
                    <a:pt x="450" y="3258"/>
                    <a:pt x="534" y="3266"/>
                    <a:pt x="618" y="3266"/>
                  </a:cubicBezTo>
                  <a:cubicBezTo>
                    <a:pt x="1236" y="3266"/>
                    <a:pt x="1816" y="2836"/>
                    <a:pt x="2077" y="2192"/>
                  </a:cubicBezTo>
                  <a:cubicBezTo>
                    <a:pt x="2191" y="1895"/>
                    <a:pt x="2260" y="1553"/>
                    <a:pt x="2306" y="1234"/>
                  </a:cubicBezTo>
                  <a:cubicBezTo>
                    <a:pt x="2351" y="823"/>
                    <a:pt x="2420" y="412"/>
                    <a:pt x="2488" y="1"/>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6" name="Google Shape;602;p15">
              <a:extLst>
                <a:ext uri="{FF2B5EF4-FFF2-40B4-BE49-F238E27FC236}">
                  <a16:creationId xmlns:a16="http://schemas.microsoft.com/office/drawing/2014/main" id="{27D0E2EA-4113-0A56-D4DB-32EDB16B48C3}"/>
                </a:ext>
              </a:extLst>
            </p:cNvPr>
            <p:cNvSpPr/>
            <p:nvPr/>
          </p:nvSpPr>
          <p:spPr>
            <a:xfrm>
              <a:off x="-960913" y="2247378"/>
              <a:ext cx="1945" cy="6364"/>
            </a:xfrm>
            <a:custGeom>
              <a:avLst/>
              <a:gdLst/>
              <a:ahLst/>
              <a:cxnLst/>
              <a:rect l="l" t="t" r="r" b="b"/>
              <a:pathLst>
                <a:path w="70" h="229" extrusionOk="0">
                  <a:moveTo>
                    <a:pt x="69" y="0"/>
                  </a:moveTo>
                  <a:cubicBezTo>
                    <a:pt x="1" y="69"/>
                    <a:pt x="24" y="160"/>
                    <a:pt x="69" y="229"/>
                  </a:cubicBezTo>
                  <a:cubicBezTo>
                    <a:pt x="69" y="160"/>
                    <a:pt x="69" y="69"/>
                    <a:pt x="69" y="0"/>
                  </a:cubicBezTo>
                  <a:close/>
                </a:path>
              </a:pathLst>
            </a:custGeom>
            <a:solidFill>
              <a:srgbClr val="E5C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7" name="Google Shape;603;p15">
              <a:extLst>
                <a:ext uri="{FF2B5EF4-FFF2-40B4-BE49-F238E27FC236}">
                  <a16:creationId xmlns:a16="http://schemas.microsoft.com/office/drawing/2014/main" id="{090BE333-E035-2BF7-5785-02664B794753}"/>
                </a:ext>
              </a:extLst>
            </p:cNvPr>
            <p:cNvSpPr/>
            <p:nvPr/>
          </p:nvSpPr>
          <p:spPr>
            <a:xfrm>
              <a:off x="-958995" y="2253714"/>
              <a:ext cx="62833" cy="98988"/>
            </a:xfrm>
            <a:custGeom>
              <a:avLst/>
              <a:gdLst/>
              <a:ahLst/>
              <a:cxnLst/>
              <a:rect l="l" t="t" r="r" b="b"/>
              <a:pathLst>
                <a:path w="2261" h="3562" extrusionOk="0">
                  <a:moveTo>
                    <a:pt x="0" y="1"/>
                  </a:moveTo>
                  <a:cubicBezTo>
                    <a:pt x="23" y="411"/>
                    <a:pt x="69" y="822"/>
                    <a:pt x="92" y="1233"/>
                  </a:cubicBezTo>
                  <a:cubicBezTo>
                    <a:pt x="115" y="1553"/>
                    <a:pt x="137" y="1872"/>
                    <a:pt x="229" y="2192"/>
                  </a:cubicBezTo>
                  <a:cubicBezTo>
                    <a:pt x="452" y="2908"/>
                    <a:pt x="1092" y="3448"/>
                    <a:pt x="1784" y="3448"/>
                  </a:cubicBezTo>
                  <a:cubicBezTo>
                    <a:pt x="1798" y="3448"/>
                    <a:pt x="1812" y="3448"/>
                    <a:pt x="1826" y="3447"/>
                  </a:cubicBezTo>
                  <a:lnTo>
                    <a:pt x="2146" y="3561"/>
                  </a:lnTo>
                  <a:cubicBezTo>
                    <a:pt x="2215" y="3105"/>
                    <a:pt x="2260" y="2648"/>
                    <a:pt x="2260" y="2169"/>
                  </a:cubicBezTo>
                  <a:cubicBezTo>
                    <a:pt x="2260" y="1964"/>
                    <a:pt x="2237" y="1735"/>
                    <a:pt x="2146" y="1553"/>
                  </a:cubicBezTo>
                  <a:cubicBezTo>
                    <a:pt x="2032" y="1370"/>
                    <a:pt x="1872" y="1256"/>
                    <a:pt x="1712" y="1165"/>
                  </a:cubicBezTo>
                  <a:cubicBezTo>
                    <a:pt x="1210" y="845"/>
                    <a:pt x="685" y="503"/>
                    <a:pt x="183" y="183"/>
                  </a:cubicBezTo>
                  <a:cubicBezTo>
                    <a:pt x="115" y="138"/>
                    <a:pt x="46" y="69"/>
                    <a:pt x="0" y="1"/>
                  </a:cubicBezTo>
                  <a:close/>
                </a:path>
              </a:pathLst>
            </a:custGeom>
            <a:solidFill>
              <a:srgbClr val="F7F7F7">
                <a:alpha val="320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8" name="Google Shape;604;p15">
              <a:extLst>
                <a:ext uri="{FF2B5EF4-FFF2-40B4-BE49-F238E27FC236}">
                  <a16:creationId xmlns:a16="http://schemas.microsoft.com/office/drawing/2014/main" id="{B78D9891-15D1-0C5F-CB34-B94F05167444}"/>
                </a:ext>
              </a:extLst>
            </p:cNvPr>
            <p:cNvSpPr/>
            <p:nvPr/>
          </p:nvSpPr>
          <p:spPr>
            <a:xfrm>
              <a:off x="-961524" y="2766245"/>
              <a:ext cx="93263" cy="85149"/>
            </a:xfrm>
            <a:custGeom>
              <a:avLst/>
              <a:gdLst/>
              <a:ahLst/>
              <a:cxnLst/>
              <a:rect l="l" t="t" r="r" b="b"/>
              <a:pathLst>
                <a:path w="3356" h="3064" extrusionOk="0">
                  <a:moveTo>
                    <a:pt x="0" y="0"/>
                  </a:moveTo>
                  <a:lnTo>
                    <a:pt x="0" y="0"/>
                  </a:lnTo>
                  <a:cubicBezTo>
                    <a:pt x="343" y="206"/>
                    <a:pt x="571" y="594"/>
                    <a:pt x="708" y="1005"/>
                  </a:cubicBezTo>
                  <a:cubicBezTo>
                    <a:pt x="822" y="1393"/>
                    <a:pt x="868" y="1826"/>
                    <a:pt x="913" y="2260"/>
                  </a:cubicBezTo>
                  <a:cubicBezTo>
                    <a:pt x="913" y="2465"/>
                    <a:pt x="959" y="2717"/>
                    <a:pt x="1119" y="2831"/>
                  </a:cubicBezTo>
                  <a:cubicBezTo>
                    <a:pt x="1187" y="2876"/>
                    <a:pt x="1256" y="2899"/>
                    <a:pt x="1347" y="2899"/>
                  </a:cubicBezTo>
                  <a:cubicBezTo>
                    <a:pt x="1923" y="2999"/>
                    <a:pt x="2517" y="3063"/>
                    <a:pt x="3098" y="3063"/>
                  </a:cubicBezTo>
                  <a:cubicBezTo>
                    <a:pt x="3184" y="3063"/>
                    <a:pt x="3270" y="3062"/>
                    <a:pt x="3355" y="3059"/>
                  </a:cubicBezTo>
                  <a:lnTo>
                    <a:pt x="3173" y="2945"/>
                  </a:lnTo>
                  <a:cubicBezTo>
                    <a:pt x="3104" y="2329"/>
                    <a:pt x="2785" y="1735"/>
                    <a:pt x="2328" y="1347"/>
                  </a:cubicBezTo>
                  <a:cubicBezTo>
                    <a:pt x="2123" y="1164"/>
                    <a:pt x="1872" y="1028"/>
                    <a:pt x="1621" y="891"/>
                  </a:cubicBezTo>
                  <a:cubicBezTo>
                    <a:pt x="1073" y="594"/>
                    <a:pt x="548" y="297"/>
                    <a:pt x="0" y="0"/>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9" name="Google Shape;605;p15">
              <a:extLst>
                <a:ext uri="{FF2B5EF4-FFF2-40B4-BE49-F238E27FC236}">
                  <a16:creationId xmlns:a16="http://schemas.microsoft.com/office/drawing/2014/main" id="{B452E767-0914-4BA0-EEF9-B4A4A1DA0007}"/>
                </a:ext>
              </a:extLst>
            </p:cNvPr>
            <p:cNvSpPr/>
            <p:nvPr/>
          </p:nvSpPr>
          <p:spPr>
            <a:xfrm>
              <a:off x="-745235" y="1630190"/>
              <a:ext cx="54580" cy="125611"/>
            </a:xfrm>
            <a:custGeom>
              <a:avLst/>
              <a:gdLst/>
              <a:ahLst/>
              <a:cxnLst/>
              <a:rect l="l" t="t" r="r" b="b"/>
              <a:pathLst>
                <a:path w="1964" h="4520" extrusionOk="0">
                  <a:moveTo>
                    <a:pt x="1" y="0"/>
                  </a:moveTo>
                  <a:cubicBezTo>
                    <a:pt x="69" y="662"/>
                    <a:pt x="115" y="1324"/>
                    <a:pt x="183" y="1986"/>
                  </a:cubicBezTo>
                  <a:cubicBezTo>
                    <a:pt x="206" y="2283"/>
                    <a:pt x="229" y="2580"/>
                    <a:pt x="297" y="2876"/>
                  </a:cubicBezTo>
                  <a:cubicBezTo>
                    <a:pt x="457" y="3470"/>
                    <a:pt x="845" y="3995"/>
                    <a:pt x="1347" y="4292"/>
                  </a:cubicBezTo>
                  <a:lnTo>
                    <a:pt x="1370" y="4520"/>
                  </a:lnTo>
                  <a:cubicBezTo>
                    <a:pt x="1621" y="3835"/>
                    <a:pt x="1804" y="3105"/>
                    <a:pt x="1941" y="2374"/>
                  </a:cubicBezTo>
                  <a:cubicBezTo>
                    <a:pt x="1941" y="2283"/>
                    <a:pt x="1964" y="2192"/>
                    <a:pt x="1941" y="2100"/>
                  </a:cubicBezTo>
                  <a:cubicBezTo>
                    <a:pt x="1918" y="1895"/>
                    <a:pt x="1735" y="1804"/>
                    <a:pt x="1553" y="1712"/>
                  </a:cubicBezTo>
                  <a:cubicBezTo>
                    <a:pt x="1210" y="1530"/>
                    <a:pt x="868" y="1347"/>
                    <a:pt x="594" y="1073"/>
                  </a:cubicBezTo>
                  <a:cubicBezTo>
                    <a:pt x="297" y="799"/>
                    <a:pt x="69" y="434"/>
                    <a:pt x="1" y="0"/>
                  </a:cubicBezTo>
                  <a:close/>
                </a:path>
              </a:pathLst>
            </a:custGeom>
            <a:solidFill>
              <a:srgbClr val="F7F7F7">
                <a:alpha val="320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0" name="Google Shape;606;p15">
              <a:extLst>
                <a:ext uri="{FF2B5EF4-FFF2-40B4-BE49-F238E27FC236}">
                  <a16:creationId xmlns:a16="http://schemas.microsoft.com/office/drawing/2014/main" id="{F714AE9D-927E-332F-D0AC-B5CF07BD190E}"/>
                </a:ext>
              </a:extLst>
            </p:cNvPr>
            <p:cNvSpPr/>
            <p:nvPr/>
          </p:nvSpPr>
          <p:spPr>
            <a:xfrm>
              <a:off x="-591723" y="2191548"/>
              <a:ext cx="53940" cy="129446"/>
            </a:xfrm>
            <a:custGeom>
              <a:avLst/>
              <a:gdLst/>
              <a:ahLst/>
              <a:cxnLst/>
              <a:rect l="l" t="t" r="r" b="b"/>
              <a:pathLst>
                <a:path w="1941" h="4658" extrusionOk="0">
                  <a:moveTo>
                    <a:pt x="1164" y="1"/>
                  </a:moveTo>
                  <a:cubicBezTo>
                    <a:pt x="913" y="594"/>
                    <a:pt x="685" y="1210"/>
                    <a:pt x="434" y="1804"/>
                  </a:cubicBezTo>
                  <a:cubicBezTo>
                    <a:pt x="320" y="2078"/>
                    <a:pt x="206" y="2352"/>
                    <a:pt x="137" y="2648"/>
                  </a:cubicBezTo>
                  <a:cubicBezTo>
                    <a:pt x="0" y="3242"/>
                    <a:pt x="92" y="3927"/>
                    <a:pt x="388" y="4452"/>
                  </a:cubicBezTo>
                  <a:lnTo>
                    <a:pt x="297" y="4657"/>
                  </a:lnTo>
                  <a:cubicBezTo>
                    <a:pt x="822" y="4223"/>
                    <a:pt x="1301" y="3721"/>
                    <a:pt x="1758" y="3173"/>
                  </a:cubicBezTo>
                  <a:cubicBezTo>
                    <a:pt x="1803" y="3105"/>
                    <a:pt x="1872" y="3037"/>
                    <a:pt x="1895" y="2945"/>
                  </a:cubicBezTo>
                  <a:cubicBezTo>
                    <a:pt x="1940" y="2763"/>
                    <a:pt x="1849" y="2557"/>
                    <a:pt x="1735" y="2375"/>
                  </a:cubicBezTo>
                  <a:cubicBezTo>
                    <a:pt x="1530" y="2032"/>
                    <a:pt x="1324" y="1667"/>
                    <a:pt x="1187" y="1256"/>
                  </a:cubicBezTo>
                  <a:cubicBezTo>
                    <a:pt x="1073" y="845"/>
                    <a:pt x="1027" y="389"/>
                    <a:pt x="1164" y="1"/>
                  </a:cubicBezTo>
                  <a:close/>
                </a:path>
              </a:pathLst>
            </a:custGeom>
            <a:solidFill>
              <a:srgbClr val="C6CE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1" name="Google Shape;607;p15">
              <a:extLst>
                <a:ext uri="{FF2B5EF4-FFF2-40B4-BE49-F238E27FC236}">
                  <a16:creationId xmlns:a16="http://schemas.microsoft.com/office/drawing/2014/main" id="{5B1C4F72-C1A7-AC5A-2FC0-44C4C1221F9A}"/>
                </a:ext>
              </a:extLst>
            </p:cNvPr>
            <p:cNvSpPr/>
            <p:nvPr/>
          </p:nvSpPr>
          <p:spPr>
            <a:xfrm>
              <a:off x="-951381" y="1673542"/>
              <a:ext cx="103407" cy="63250"/>
            </a:xfrm>
            <a:custGeom>
              <a:avLst/>
              <a:gdLst/>
              <a:ahLst/>
              <a:cxnLst/>
              <a:rect l="l" t="t" r="r" b="b"/>
              <a:pathLst>
                <a:path w="3721" h="2276" extrusionOk="0">
                  <a:moveTo>
                    <a:pt x="2493" y="0"/>
                  </a:moveTo>
                  <a:cubicBezTo>
                    <a:pt x="2382" y="0"/>
                    <a:pt x="2267" y="42"/>
                    <a:pt x="2169" y="84"/>
                  </a:cubicBezTo>
                  <a:cubicBezTo>
                    <a:pt x="1804" y="221"/>
                    <a:pt x="1438" y="358"/>
                    <a:pt x="1073" y="381"/>
                  </a:cubicBezTo>
                  <a:cubicBezTo>
                    <a:pt x="1037" y="383"/>
                    <a:pt x="1001" y="384"/>
                    <a:pt x="965" y="384"/>
                  </a:cubicBezTo>
                  <a:cubicBezTo>
                    <a:pt x="628" y="384"/>
                    <a:pt x="268" y="287"/>
                    <a:pt x="0" y="61"/>
                  </a:cubicBezTo>
                  <a:lnTo>
                    <a:pt x="0" y="61"/>
                  </a:lnTo>
                  <a:cubicBezTo>
                    <a:pt x="457" y="495"/>
                    <a:pt x="891" y="928"/>
                    <a:pt x="1324" y="1362"/>
                  </a:cubicBezTo>
                  <a:cubicBezTo>
                    <a:pt x="1530" y="1568"/>
                    <a:pt x="1735" y="1750"/>
                    <a:pt x="1963" y="1910"/>
                  </a:cubicBezTo>
                  <a:cubicBezTo>
                    <a:pt x="2276" y="2103"/>
                    <a:pt x="2636" y="2209"/>
                    <a:pt x="2995" y="2209"/>
                  </a:cubicBezTo>
                  <a:cubicBezTo>
                    <a:pt x="3187" y="2209"/>
                    <a:pt x="3378" y="2179"/>
                    <a:pt x="3561" y="2115"/>
                  </a:cubicBezTo>
                  <a:lnTo>
                    <a:pt x="3721" y="2275"/>
                  </a:lnTo>
                  <a:cubicBezTo>
                    <a:pt x="3470" y="1590"/>
                    <a:pt x="3173" y="906"/>
                    <a:pt x="2831" y="289"/>
                  </a:cubicBezTo>
                  <a:cubicBezTo>
                    <a:pt x="2808" y="198"/>
                    <a:pt x="2762" y="130"/>
                    <a:pt x="2694" y="61"/>
                  </a:cubicBezTo>
                  <a:cubicBezTo>
                    <a:pt x="2632" y="17"/>
                    <a:pt x="2563" y="0"/>
                    <a:pt x="2493" y="0"/>
                  </a:cubicBezTo>
                  <a:close/>
                </a:path>
              </a:pathLst>
            </a:custGeom>
            <a:solidFill>
              <a:srgbClr val="F7F7F7">
                <a:alpha val="320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2" name="Google Shape;608;p15">
              <a:extLst>
                <a:ext uri="{FF2B5EF4-FFF2-40B4-BE49-F238E27FC236}">
                  <a16:creationId xmlns:a16="http://schemas.microsoft.com/office/drawing/2014/main" id="{6DB317F7-CB59-0E12-ECD1-487C558CFA60}"/>
                </a:ext>
              </a:extLst>
            </p:cNvPr>
            <p:cNvSpPr/>
            <p:nvPr/>
          </p:nvSpPr>
          <p:spPr>
            <a:xfrm>
              <a:off x="-700187" y="2217559"/>
              <a:ext cx="55830" cy="129418"/>
            </a:xfrm>
            <a:custGeom>
              <a:avLst/>
              <a:gdLst/>
              <a:ahLst/>
              <a:cxnLst/>
              <a:rect l="l" t="t" r="r" b="b"/>
              <a:pathLst>
                <a:path w="2009" h="4657" extrusionOk="0">
                  <a:moveTo>
                    <a:pt x="731" y="1"/>
                  </a:moveTo>
                  <a:cubicBezTo>
                    <a:pt x="890" y="389"/>
                    <a:pt x="868" y="845"/>
                    <a:pt x="731" y="1256"/>
                  </a:cubicBezTo>
                  <a:cubicBezTo>
                    <a:pt x="616" y="1667"/>
                    <a:pt x="411" y="2032"/>
                    <a:pt x="206" y="2374"/>
                  </a:cubicBezTo>
                  <a:cubicBezTo>
                    <a:pt x="91" y="2557"/>
                    <a:pt x="0" y="2762"/>
                    <a:pt x="69" y="2945"/>
                  </a:cubicBezTo>
                  <a:cubicBezTo>
                    <a:pt x="91" y="3036"/>
                    <a:pt x="137" y="3105"/>
                    <a:pt x="206" y="3173"/>
                  </a:cubicBezTo>
                  <a:cubicBezTo>
                    <a:pt x="685" y="3721"/>
                    <a:pt x="1187" y="4223"/>
                    <a:pt x="1735" y="4657"/>
                  </a:cubicBezTo>
                  <a:lnTo>
                    <a:pt x="1644" y="4451"/>
                  </a:lnTo>
                  <a:cubicBezTo>
                    <a:pt x="1940" y="3927"/>
                    <a:pt x="2009" y="3242"/>
                    <a:pt x="1872" y="2625"/>
                  </a:cubicBezTo>
                  <a:cubicBezTo>
                    <a:pt x="1781" y="2352"/>
                    <a:pt x="1666" y="2078"/>
                    <a:pt x="1552" y="1804"/>
                  </a:cubicBezTo>
                  <a:cubicBezTo>
                    <a:pt x="1278" y="1210"/>
                    <a:pt x="1004" y="594"/>
                    <a:pt x="731" y="1"/>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3" name="Google Shape;609;p15">
              <a:extLst>
                <a:ext uri="{FF2B5EF4-FFF2-40B4-BE49-F238E27FC236}">
                  <a16:creationId xmlns:a16="http://schemas.microsoft.com/office/drawing/2014/main" id="{A0E13F02-0C0D-8BB2-B28F-16879E9EAFDD}"/>
                </a:ext>
              </a:extLst>
            </p:cNvPr>
            <p:cNvSpPr/>
            <p:nvPr/>
          </p:nvSpPr>
          <p:spPr>
            <a:xfrm>
              <a:off x="-781389" y="1271171"/>
              <a:ext cx="76784" cy="102156"/>
            </a:xfrm>
            <a:custGeom>
              <a:avLst/>
              <a:gdLst/>
              <a:ahLst/>
              <a:cxnLst/>
              <a:rect l="l" t="t" r="r" b="b"/>
              <a:pathLst>
                <a:path w="2763" h="3676" extrusionOk="0">
                  <a:moveTo>
                    <a:pt x="1" y="0"/>
                  </a:moveTo>
                  <a:lnTo>
                    <a:pt x="389" y="1781"/>
                  </a:lnTo>
                  <a:cubicBezTo>
                    <a:pt x="457" y="2055"/>
                    <a:pt x="503" y="2329"/>
                    <a:pt x="640" y="2557"/>
                  </a:cubicBezTo>
                  <a:cubicBezTo>
                    <a:pt x="891" y="3059"/>
                    <a:pt x="1439" y="3401"/>
                    <a:pt x="2100" y="3470"/>
                  </a:cubicBezTo>
                  <a:lnTo>
                    <a:pt x="2100" y="3493"/>
                  </a:lnTo>
                  <a:lnTo>
                    <a:pt x="2169" y="3675"/>
                  </a:lnTo>
                  <a:cubicBezTo>
                    <a:pt x="2420" y="2945"/>
                    <a:pt x="2603" y="2214"/>
                    <a:pt x="2740" y="1484"/>
                  </a:cubicBezTo>
                  <a:cubicBezTo>
                    <a:pt x="2740" y="1393"/>
                    <a:pt x="2762" y="1301"/>
                    <a:pt x="2740" y="1210"/>
                  </a:cubicBezTo>
                  <a:cubicBezTo>
                    <a:pt x="2671" y="1050"/>
                    <a:pt x="2420" y="1005"/>
                    <a:pt x="2192" y="982"/>
                  </a:cubicBezTo>
                  <a:cubicBezTo>
                    <a:pt x="1735" y="959"/>
                    <a:pt x="1256" y="913"/>
                    <a:pt x="868" y="776"/>
                  </a:cubicBezTo>
                  <a:cubicBezTo>
                    <a:pt x="457" y="640"/>
                    <a:pt x="115" y="388"/>
                    <a:pt x="1" y="0"/>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4" name="Google Shape;610;p15">
              <a:extLst>
                <a:ext uri="{FF2B5EF4-FFF2-40B4-BE49-F238E27FC236}">
                  <a16:creationId xmlns:a16="http://schemas.microsoft.com/office/drawing/2014/main" id="{29F8D4C3-CDD0-A11E-C753-66C93D5296B3}"/>
                </a:ext>
              </a:extLst>
            </p:cNvPr>
            <p:cNvSpPr/>
            <p:nvPr/>
          </p:nvSpPr>
          <p:spPr>
            <a:xfrm>
              <a:off x="-581579" y="1313662"/>
              <a:ext cx="69808" cy="119914"/>
            </a:xfrm>
            <a:custGeom>
              <a:avLst/>
              <a:gdLst/>
              <a:ahLst/>
              <a:cxnLst/>
              <a:rect l="l" t="t" r="r" b="b"/>
              <a:pathLst>
                <a:path w="2512" h="4315" extrusionOk="0">
                  <a:moveTo>
                    <a:pt x="2511" y="1"/>
                  </a:moveTo>
                  <a:lnTo>
                    <a:pt x="2511" y="1"/>
                  </a:lnTo>
                  <a:cubicBezTo>
                    <a:pt x="1872" y="412"/>
                    <a:pt x="1233" y="822"/>
                    <a:pt x="777" y="1439"/>
                  </a:cubicBezTo>
                  <a:cubicBezTo>
                    <a:pt x="297" y="2032"/>
                    <a:pt x="1" y="2899"/>
                    <a:pt x="183" y="3676"/>
                  </a:cubicBezTo>
                  <a:cubicBezTo>
                    <a:pt x="229" y="3904"/>
                    <a:pt x="320" y="4109"/>
                    <a:pt x="411" y="4292"/>
                  </a:cubicBezTo>
                  <a:cubicBezTo>
                    <a:pt x="822" y="4292"/>
                    <a:pt x="1256" y="4315"/>
                    <a:pt x="1690" y="4315"/>
                  </a:cubicBezTo>
                  <a:cubicBezTo>
                    <a:pt x="1827" y="4315"/>
                    <a:pt x="1963" y="4315"/>
                    <a:pt x="2100" y="4223"/>
                  </a:cubicBezTo>
                  <a:cubicBezTo>
                    <a:pt x="2306" y="4086"/>
                    <a:pt x="2352" y="3744"/>
                    <a:pt x="2352" y="3447"/>
                  </a:cubicBezTo>
                  <a:cubicBezTo>
                    <a:pt x="2420" y="2283"/>
                    <a:pt x="2466" y="1142"/>
                    <a:pt x="2511" y="1"/>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5" name="Google Shape;611;p15">
              <a:extLst>
                <a:ext uri="{FF2B5EF4-FFF2-40B4-BE49-F238E27FC236}">
                  <a16:creationId xmlns:a16="http://schemas.microsoft.com/office/drawing/2014/main" id="{72BBD38A-82CB-97FE-D091-F0A72E2599B4}"/>
                </a:ext>
              </a:extLst>
            </p:cNvPr>
            <p:cNvSpPr/>
            <p:nvPr/>
          </p:nvSpPr>
          <p:spPr>
            <a:xfrm>
              <a:off x="-502294" y="1921985"/>
              <a:ext cx="94542" cy="103573"/>
            </a:xfrm>
            <a:custGeom>
              <a:avLst/>
              <a:gdLst/>
              <a:ahLst/>
              <a:cxnLst/>
              <a:rect l="l" t="t" r="r" b="b"/>
              <a:pathLst>
                <a:path w="3402" h="3727" extrusionOk="0">
                  <a:moveTo>
                    <a:pt x="3402" y="0"/>
                  </a:moveTo>
                  <a:lnTo>
                    <a:pt x="3402" y="0"/>
                  </a:lnTo>
                  <a:cubicBezTo>
                    <a:pt x="2694" y="91"/>
                    <a:pt x="1964" y="205"/>
                    <a:pt x="1325" y="571"/>
                  </a:cubicBezTo>
                  <a:cubicBezTo>
                    <a:pt x="685" y="913"/>
                    <a:pt x="115" y="1575"/>
                    <a:pt x="23" y="2397"/>
                  </a:cubicBezTo>
                  <a:cubicBezTo>
                    <a:pt x="1" y="2602"/>
                    <a:pt x="1" y="2830"/>
                    <a:pt x="23" y="3059"/>
                  </a:cubicBezTo>
                  <a:cubicBezTo>
                    <a:pt x="412" y="3241"/>
                    <a:pt x="800" y="3424"/>
                    <a:pt x="1188" y="3629"/>
                  </a:cubicBezTo>
                  <a:cubicBezTo>
                    <a:pt x="1300" y="3686"/>
                    <a:pt x="1413" y="3726"/>
                    <a:pt x="1526" y="3726"/>
                  </a:cubicBezTo>
                  <a:cubicBezTo>
                    <a:pt x="1550" y="3726"/>
                    <a:pt x="1574" y="3725"/>
                    <a:pt x="1598" y="3721"/>
                  </a:cubicBezTo>
                  <a:cubicBezTo>
                    <a:pt x="1850" y="3698"/>
                    <a:pt x="2009" y="3378"/>
                    <a:pt x="2123" y="3127"/>
                  </a:cubicBezTo>
                  <a:lnTo>
                    <a:pt x="3402" y="0"/>
                  </a:ln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6" name="Google Shape;612;p15">
              <a:extLst>
                <a:ext uri="{FF2B5EF4-FFF2-40B4-BE49-F238E27FC236}">
                  <a16:creationId xmlns:a16="http://schemas.microsoft.com/office/drawing/2014/main" id="{A3D8C80E-63AE-B963-6974-108B4CAE35FD}"/>
                </a:ext>
              </a:extLst>
            </p:cNvPr>
            <p:cNvSpPr/>
            <p:nvPr/>
          </p:nvSpPr>
          <p:spPr>
            <a:xfrm>
              <a:off x="-517523" y="1495269"/>
              <a:ext cx="108492" cy="91207"/>
            </a:xfrm>
            <a:custGeom>
              <a:avLst/>
              <a:gdLst/>
              <a:ahLst/>
              <a:cxnLst/>
              <a:rect l="l" t="t" r="r" b="b"/>
              <a:pathLst>
                <a:path w="3904" h="3282" extrusionOk="0">
                  <a:moveTo>
                    <a:pt x="2694" y="1"/>
                  </a:moveTo>
                  <a:cubicBezTo>
                    <a:pt x="2381" y="1"/>
                    <a:pt x="2067" y="28"/>
                    <a:pt x="1758" y="108"/>
                  </a:cubicBezTo>
                  <a:cubicBezTo>
                    <a:pt x="1051" y="290"/>
                    <a:pt x="389" y="793"/>
                    <a:pt x="138" y="1569"/>
                  </a:cubicBezTo>
                  <a:cubicBezTo>
                    <a:pt x="69" y="1774"/>
                    <a:pt x="24" y="2002"/>
                    <a:pt x="1" y="2231"/>
                  </a:cubicBezTo>
                  <a:cubicBezTo>
                    <a:pt x="343" y="2504"/>
                    <a:pt x="686" y="2778"/>
                    <a:pt x="1028" y="3075"/>
                  </a:cubicBezTo>
                  <a:cubicBezTo>
                    <a:pt x="1142" y="3166"/>
                    <a:pt x="1279" y="3258"/>
                    <a:pt x="1416" y="3281"/>
                  </a:cubicBezTo>
                  <a:cubicBezTo>
                    <a:pt x="1427" y="3281"/>
                    <a:pt x="1437" y="3282"/>
                    <a:pt x="1448" y="3282"/>
                  </a:cubicBezTo>
                  <a:cubicBezTo>
                    <a:pt x="1685" y="3282"/>
                    <a:pt x="1879" y="3042"/>
                    <a:pt x="2032" y="2801"/>
                  </a:cubicBezTo>
                  <a:cubicBezTo>
                    <a:pt x="2671" y="1911"/>
                    <a:pt x="3288" y="998"/>
                    <a:pt x="3904" y="85"/>
                  </a:cubicBezTo>
                  <a:cubicBezTo>
                    <a:pt x="3505" y="46"/>
                    <a:pt x="3099" y="1"/>
                    <a:pt x="2694" y="1"/>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7" name="Google Shape;613;p15">
              <a:extLst>
                <a:ext uri="{FF2B5EF4-FFF2-40B4-BE49-F238E27FC236}">
                  <a16:creationId xmlns:a16="http://schemas.microsoft.com/office/drawing/2014/main" id="{89A50590-6140-2B64-617A-38284D1CE80B}"/>
                </a:ext>
              </a:extLst>
            </p:cNvPr>
            <p:cNvSpPr/>
            <p:nvPr/>
          </p:nvSpPr>
          <p:spPr>
            <a:xfrm>
              <a:off x="-1042727" y="3382155"/>
              <a:ext cx="140840" cy="202367"/>
            </a:xfrm>
            <a:custGeom>
              <a:avLst/>
              <a:gdLst/>
              <a:ahLst/>
              <a:cxnLst/>
              <a:rect l="l" t="t" r="r" b="b"/>
              <a:pathLst>
                <a:path w="5068" h="7282" extrusionOk="0">
                  <a:moveTo>
                    <a:pt x="343" y="1"/>
                  </a:moveTo>
                  <a:cubicBezTo>
                    <a:pt x="229" y="23"/>
                    <a:pt x="115" y="69"/>
                    <a:pt x="1" y="92"/>
                  </a:cubicBezTo>
                  <a:cubicBezTo>
                    <a:pt x="1575" y="3493"/>
                    <a:pt x="3379" y="6300"/>
                    <a:pt x="5068" y="7282"/>
                  </a:cubicBezTo>
                  <a:lnTo>
                    <a:pt x="5045" y="6506"/>
                  </a:lnTo>
                  <a:cubicBezTo>
                    <a:pt x="3356" y="5502"/>
                    <a:pt x="1690" y="3105"/>
                    <a:pt x="343" y="1"/>
                  </a:cubicBezTo>
                  <a:close/>
                </a:path>
              </a:pathLst>
            </a:custGeom>
            <a:solidFill>
              <a:srgbClr val="9875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8" name="Google Shape;614;p15">
              <a:extLst>
                <a:ext uri="{FF2B5EF4-FFF2-40B4-BE49-F238E27FC236}">
                  <a16:creationId xmlns:a16="http://schemas.microsoft.com/office/drawing/2014/main" id="{9883286A-A465-E48A-1437-B2CEED71BBBD}"/>
                </a:ext>
              </a:extLst>
            </p:cNvPr>
            <p:cNvSpPr/>
            <p:nvPr/>
          </p:nvSpPr>
          <p:spPr>
            <a:xfrm>
              <a:off x="-907612" y="3359950"/>
              <a:ext cx="131947" cy="321002"/>
            </a:xfrm>
            <a:custGeom>
              <a:avLst/>
              <a:gdLst/>
              <a:ahLst/>
              <a:cxnLst/>
              <a:rect l="l" t="t" r="r" b="b"/>
              <a:pathLst>
                <a:path w="4748" h="11551" extrusionOk="0">
                  <a:moveTo>
                    <a:pt x="4383" y="1"/>
                  </a:moveTo>
                  <a:cubicBezTo>
                    <a:pt x="3333" y="4999"/>
                    <a:pt x="1781" y="8925"/>
                    <a:pt x="0" y="10478"/>
                  </a:cubicBezTo>
                  <a:lnTo>
                    <a:pt x="46" y="11550"/>
                  </a:lnTo>
                  <a:cubicBezTo>
                    <a:pt x="1826" y="10044"/>
                    <a:pt x="3493" y="5479"/>
                    <a:pt x="4748" y="138"/>
                  </a:cubicBezTo>
                  <a:cubicBezTo>
                    <a:pt x="4634" y="92"/>
                    <a:pt x="4520" y="46"/>
                    <a:pt x="4383" y="1"/>
                  </a:cubicBezTo>
                  <a:close/>
                </a:path>
              </a:pathLst>
            </a:custGeom>
            <a:solidFill>
              <a:srgbClr val="9875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grpSp>
      <p:sp>
        <p:nvSpPr>
          <p:cNvPr id="2" name="Titel 1">
            <a:extLst>
              <a:ext uri="{FF2B5EF4-FFF2-40B4-BE49-F238E27FC236}">
                <a16:creationId xmlns:a16="http://schemas.microsoft.com/office/drawing/2014/main" id="{20C9FDF3-5FED-99F1-2EBA-1D4FC267E200}"/>
              </a:ext>
            </a:extLst>
          </p:cNvPr>
          <p:cNvSpPr>
            <a:spLocks noGrp="1"/>
          </p:cNvSpPr>
          <p:nvPr>
            <p:ph type="title"/>
          </p:nvPr>
        </p:nvSpPr>
        <p:spPr>
          <a:xfrm>
            <a:off x="2012891" y="391834"/>
            <a:ext cx="2301393" cy="1325563"/>
          </a:xfrm>
        </p:spPr>
        <p:txBody>
          <a:bodyPr>
            <a:normAutofit fontScale="90000"/>
          </a:bodyPr>
          <a:lstStyle/>
          <a:p>
            <a:r>
              <a:rPr lang="nl-NL" sz="8800" dirty="0">
                <a:latin typeface="STXingkai" panose="02010800040101010101" pitchFamily="2" charset="-122"/>
                <a:ea typeface="STXingkai" panose="02010800040101010101" pitchFamily="2" charset="-122"/>
              </a:rPr>
              <a:t>Help</a:t>
            </a:r>
          </a:p>
        </p:txBody>
      </p:sp>
      <p:pic>
        <p:nvPicPr>
          <p:cNvPr id="3" name="Picture 8" descr="wooden sign clipart, free svg file image - SVG Heart">
            <a:extLst>
              <a:ext uri="{FF2B5EF4-FFF2-40B4-BE49-F238E27FC236}">
                <a16:creationId xmlns:a16="http://schemas.microsoft.com/office/drawing/2014/main" id="{D0019405-F49B-B11F-8B36-CD8B6FB943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53576" y="5634595"/>
            <a:ext cx="2793230" cy="918234"/>
          </a:xfrm>
          <a:prstGeom prst="rect">
            <a:avLst/>
          </a:prstGeom>
          <a:noFill/>
          <a:extLst>
            <a:ext uri="{909E8E84-426E-40DD-AFC4-6F175D3DCCD1}">
              <a14:hiddenFill xmlns:a14="http://schemas.microsoft.com/office/drawing/2010/main">
                <a:solidFill>
                  <a:srgbClr val="FFFFFF"/>
                </a:solidFill>
              </a14:hiddenFill>
            </a:ext>
          </a:extLst>
        </p:spPr>
      </p:pic>
      <p:sp>
        <p:nvSpPr>
          <p:cNvPr id="6" name="Ondertitel 2">
            <a:extLst>
              <a:ext uri="{FF2B5EF4-FFF2-40B4-BE49-F238E27FC236}">
                <a16:creationId xmlns:a16="http://schemas.microsoft.com/office/drawing/2014/main" id="{56AF4585-7D13-A9BE-EDC4-8AB033991B83}"/>
              </a:ext>
            </a:extLst>
          </p:cNvPr>
          <p:cNvSpPr txBox="1">
            <a:spLocks noGrp="1"/>
          </p:cNvSpPr>
          <p:nvPr>
            <p:ph idx="1"/>
          </p:nvPr>
        </p:nvSpPr>
        <p:spPr>
          <a:xfrm>
            <a:off x="9532412" y="5815374"/>
            <a:ext cx="1743269" cy="55060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b="1" dirty="0">
                <a:latin typeface="Book Antiqua" panose="02040602050305030304" pitchFamily="18" charset="0"/>
                <a:hlinkClick r:id="rId4" action="ppaction://hlinksldjump">
                  <a:extLst>
                    <a:ext uri="{A12FA001-AC4F-418D-AE19-62706E023703}">
                      <ahyp:hlinkClr xmlns:ahyp="http://schemas.microsoft.com/office/drawing/2018/hyperlinkcolor" val="tx"/>
                    </a:ext>
                  </a:extLst>
                </a:hlinkClick>
              </a:rPr>
              <a:t>Terug</a:t>
            </a:r>
            <a:endParaRPr lang="nl-NL" b="1" dirty="0">
              <a:latin typeface="Book Antiqua" panose="02040602050305030304" pitchFamily="18" charset="0"/>
            </a:endParaRPr>
          </a:p>
        </p:txBody>
      </p:sp>
      <p:sp>
        <p:nvSpPr>
          <p:cNvPr id="70" name="Tijdelijke aanduiding voor inhoud 2">
            <a:extLst>
              <a:ext uri="{FF2B5EF4-FFF2-40B4-BE49-F238E27FC236}">
                <a16:creationId xmlns:a16="http://schemas.microsoft.com/office/drawing/2014/main" id="{F3F84B1E-6887-8389-E9F3-37AD7BA0055F}"/>
              </a:ext>
            </a:extLst>
          </p:cNvPr>
          <p:cNvSpPr txBox="1">
            <a:spLocks/>
          </p:cNvSpPr>
          <p:nvPr/>
        </p:nvSpPr>
        <p:spPr>
          <a:xfrm>
            <a:off x="1919924" y="1657231"/>
            <a:ext cx="8176469" cy="435133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Book Antiqua" panose="020406020503050303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Book Antiqua" panose="020406020503050303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Book Antiqua" panose="020406020503050303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ook Antiqua" panose="020406020503050303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ook Antiqua" panose="020406020503050303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NL" sz="2400" i="1" dirty="0"/>
              <a:t>Gedurende dit avontuur moet je regelmatig een keuze maken, deze keuzes hebben invloed op de verloop van het verhaal en bepalen hoe het zal eindigen. Denk daarom elke keer goed na voordat je en keuze maakt.</a:t>
            </a:r>
            <a:br>
              <a:rPr lang="nl-NL" sz="2400" i="1" dirty="0"/>
            </a:br>
            <a:br>
              <a:rPr lang="nl-NL" sz="2400" i="1" dirty="0"/>
            </a:br>
            <a:r>
              <a:rPr lang="nl-NL" sz="2400" i="1" dirty="0"/>
              <a:t>De keuze opties zijn </a:t>
            </a:r>
            <a:r>
              <a:rPr lang="nl-NL" sz="2400" i="1" u="sng" dirty="0"/>
              <a:t>onderstreept</a:t>
            </a:r>
            <a:r>
              <a:rPr lang="nl-NL" sz="2400" i="1" dirty="0"/>
              <a:t> en staan vaak op een houten bordje, net zoals het ‘Terug’ bordje hier onder. </a:t>
            </a:r>
            <a:br>
              <a:rPr lang="nl-NL" sz="2400" i="1" dirty="0"/>
            </a:br>
            <a:br>
              <a:rPr lang="nl-NL" sz="2400" i="1" dirty="0"/>
            </a:br>
            <a:r>
              <a:rPr lang="nl-NL" sz="2400" i="1" dirty="0"/>
              <a:t>Als er geen onderstreepte tekst staat, moet je op een plaatje klikken. De tekst geeft daar dan een aanwijzing voor, kijk hier dan ook goed naar.</a:t>
            </a:r>
          </a:p>
          <a:p>
            <a:pPr marL="0" indent="0">
              <a:buFont typeface="Arial" panose="020B0604020202020204" pitchFamily="34" charset="0"/>
              <a:buNone/>
            </a:pPr>
            <a:br>
              <a:rPr lang="nl-NL" sz="2400" i="1" dirty="0"/>
            </a:br>
            <a:r>
              <a:rPr lang="nl-NL" sz="2400" i="1" dirty="0"/>
              <a:t>Heb je een vraag, steek dan je hand op, dan komt de docent je helpen. Veel plezier! </a:t>
            </a:r>
            <a:endParaRPr lang="nl-NL" sz="2400" i="1" u="sng" dirty="0"/>
          </a:p>
        </p:txBody>
      </p:sp>
    </p:spTree>
    <p:extLst>
      <p:ext uri="{BB962C8B-B14F-4D97-AF65-F5344CB8AC3E}">
        <p14:creationId xmlns:p14="http://schemas.microsoft.com/office/powerpoint/2010/main" val="38564601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F5711B55-E8BC-D512-5AF1-832AAA08F396}"/>
              </a:ext>
            </a:extLst>
          </p:cNvPr>
          <p:cNvSpPr>
            <a:spLocks noGrp="1"/>
          </p:cNvSpPr>
          <p:nvPr>
            <p:ph idx="1"/>
          </p:nvPr>
        </p:nvSpPr>
        <p:spPr/>
        <p:txBody>
          <a:bodyPr/>
          <a:lstStyle/>
          <a:p>
            <a:pPr marL="0" indent="0">
              <a:buNone/>
            </a:pPr>
            <a:r>
              <a:rPr lang="nl-NL" dirty="0"/>
              <a:t>Tekst</a:t>
            </a:r>
          </a:p>
        </p:txBody>
      </p:sp>
      <p:grpSp>
        <p:nvGrpSpPr>
          <p:cNvPr id="6" name="Google Shape;540;p15">
            <a:extLst>
              <a:ext uri="{FF2B5EF4-FFF2-40B4-BE49-F238E27FC236}">
                <a16:creationId xmlns:a16="http://schemas.microsoft.com/office/drawing/2014/main" id="{1F3D6746-A0C5-0A53-9E27-2C80CF78593F}"/>
              </a:ext>
            </a:extLst>
          </p:cNvPr>
          <p:cNvGrpSpPr/>
          <p:nvPr/>
        </p:nvGrpSpPr>
        <p:grpSpPr>
          <a:xfrm flipH="1">
            <a:off x="-96408" y="-47590"/>
            <a:ext cx="2852452" cy="6909217"/>
            <a:chOff x="-1600206" y="-48"/>
            <a:chExt cx="1475149" cy="5143404"/>
          </a:xfrm>
        </p:grpSpPr>
        <p:sp>
          <p:nvSpPr>
            <p:cNvPr id="7" name="Google Shape;541;p15">
              <a:extLst>
                <a:ext uri="{FF2B5EF4-FFF2-40B4-BE49-F238E27FC236}">
                  <a16:creationId xmlns:a16="http://schemas.microsoft.com/office/drawing/2014/main" id="{605A930B-E348-1305-A8EF-96611344CBEC}"/>
                </a:ext>
              </a:extLst>
            </p:cNvPr>
            <p:cNvSpPr/>
            <p:nvPr/>
          </p:nvSpPr>
          <p:spPr>
            <a:xfrm>
              <a:off x="-400780" y="234514"/>
              <a:ext cx="139920" cy="171467"/>
            </a:xfrm>
            <a:custGeom>
              <a:avLst/>
              <a:gdLst/>
              <a:ahLst/>
              <a:cxnLst/>
              <a:rect l="l" t="t" r="r" b="b"/>
              <a:pathLst>
                <a:path w="4657" h="5707" extrusionOk="0">
                  <a:moveTo>
                    <a:pt x="1" y="0"/>
                  </a:moveTo>
                  <a:lnTo>
                    <a:pt x="1" y="5707"/>
                  </a:lnTo>
                  <a:lnTo>
                    <a:pt x="4657" y="5707"/>
                  </a:lnTo>
                  <a:lnTo>
                    <a:pt x="4657"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8" name="Google Shape;542;p15">
              <a:extLst>
                <a:ext uri="{FF2B5EF4-FFF2-40B4-BE49-F238E27FC236}">
                  <a16:creationId xmlns:a16="http://schemas.microsoft.com/office/drawing/2014/main" id="{BACD7644-F077-1DF7-D31A-056F4CFCD93D}"/>
                </a:ext>
              </a:extLst>
            </p:cNvPr>
            <p:cNvSpPr/>
            <p:nvPr/>
          </p:nvSpPr>
          <p:spPr>
            <a:xfrm>
              <a:off x="-529012" y="98049"/>
              <a:ext cx="268152" cy="307931"/>
            </a:xfrm>
            <a:custGeom>
              <a:avLst/>
              <a:gdLst/>
              <a:ahLst/>
              <a:cxnLst/>
              <a:rect l="l" t="t" r="r" b="b"/>
              <a:pathLst>
                <a:path w="8925" h="10249" extrusionOk="0">
                  <a:moveTo>
                    <a:pt x="4451" y="0"/>
                  </a:moveTo>
                  <a:cubicBezTo>
                    <a:pt x="1986" y="0"/>
                    <a:pt x="0" y="2283"/>
                    <a:pt x="0" y="5113"/>
                  </a:cubicBezTo>
                  <a:cubicBezTo>
                    <a:pt x="0" y="7943"/>
                    <a:pt x="1986" y="10249"/>
                    <a:pt x="4451" y="10249"/>
                  </a:cubicBezTo>
                  <a:cubicBezTo>
                    <a:pt x="6916" y="10249"/>
                    <a:pt x="8925" y="7943"/>
                    <a:pt x="8925" y="5113"/>
                  </a:cubicBezTo>
                  <a:cubicBezTo>
                    <a:pt x="8925" y="2283"/>
                    <a:pt x="6916" y="0"/>
                    <a:pt x="445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9" name="Google Shape;543;p15">
              <a:extLst>
                <a:ext uri="{FF2B5EF4-FFF2-40B4-BE49-F238E27FC236}">
                  <a16:creationId xmlns:a16="http://schemas.microsoft.com/office/drawing/2014/main" id="{911AA04E-3217-AFF0-B0A9-6D80224605A1}"/>
                </a:ext>
              </a:extLst>
            </p:cNvPr>
            <p:cNvSpPr/>
            <p:nvPr/>
          </p:nvSpPr>
          <p:spPr>
            <a:xfrm>
              <a:off x="-1466476" y="234514"/>
              <a:ext cx="139920" cy="171467"/>
            </a:xfrm>
            <a:custGeom>
              <a:avLst/>
              <a:gdLst/>
              <a:ahLst/>
              <a:cxnLst/>
              <a:rect l="l" t="t" r="r" b="b"/>
              <a:pathLst>
                <a:path w="4657" h="5707" extrusionOk="0">
                  <a:moveTo>
                    <a:pt x="0" y="0"/>
                  </a:moveTo>
                  <a:lnTo>
                    <a:pt x="0" y="5707"/>
                  </a:lnTo>
                  <a:lnTo>
                    <a:pt x="4656" y="5707"/>
                  </a:lnTo>
                  <a:lnTo>
                    <a:pt x="4656"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0" name="Google Shape;544;p15">
              <a:extLst>
                <a:ext uri="{FF2B5EF4-FFF2-40B4-BE49-F238E27FC236}">
                  <a16:creationId xmlns:a16="http://schemas.microsoft.com/office/drawing/2014/main" id="{76C162FE-28D4-521E-9C5C-071E577394E4}"/>
                </a:ext>
              </a:extLst>
            </p:cNvPr>
            <p:cNvSpPr/>
            <p:nvPr/>
          </p:nvSpPr>
          <p:spPr>
            <a:xfrm>
              <a:off x="-1465815" y="98049"/>
              <a:ext cx="268182" cy="307931"/>
            </a:xfrm>
            <a:custGeom>
              <a:avLst/>
              <a:gdLst/>
              <a:ahLst/>
              <a:cxnLst/>
              <a:rect l="l" t="t" r="r" b="b"/>
              <a:pathLst>
                <a:path w="8926" h="10249" extrusionOk="0">
                  <a:moveTo>
                    <a:pt x="4452" y="0"/>
                  </a:moveTo>
                  <a:cubicBezTo>
                    <a:pt x="1987" y="0"/>
                    <a:pt x="1" y="2283"/>
                    <a:pt x="1" y="5113"/>
                  </a:cubicBezTo>
                  <a:cubicBezTo>
                    <a:pt x="1" y="7943"/>
                    <a:pt x="1987" y="10249"/>
                    <a:pt x="4452" y="10249"/>
                  </a:cubicBezTo>
                  <a:cubicBezTo>
                    <a:pt x="6940" y="10249"/>
                    <a:pt x="8926" y="7943"/>
                    <a:pt x="8926" y="5113"/>
                  </a:cubicBezTo>
                  <a:cubicBezTo>
                    <a:pt x="8926" y="2283"/>
                    <a:pt x="6940" y="0"/>
                    <a:pt x="4452"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1" name="Google Shape;545;p15">
              <a:extLst>
                <a:ext uri="{FF2B5EF4-FFF2-40B4-BE49-F238E27FC236}">
                  <a16:creationId xmlns:a16="http://schemas.microsoft.com/office/drawing/2014/main" id="{A6787C8B-27DB-37F3-D430-A091E19AD02B}"/>
                </a:ext>
              </a:extLst>
            </p:cNvPr>
            <p:cNvSpPr/>
            <p:nvPr/>
          </p:nvSpPr>
          <p:spPr>
            <a:xfrm>
              <a:off x="-1196972" y="257829"/>
              <a:ext cx="665917" cy="4684616"/>
            </a:xfrm>
            <a:custGeom>
              <a:avLst/>
              <a:gdLst/>
              <a:ahLst/>
              <a:cxnLst/>
              <a:rect l="l" t="t" r="r" b="b"/>
              <a:pathLst>
                <a:path w="22164" h="155920" extrusionOk="0">
                  <a:moveTo>
                    <a:pt x="0" y="0"/>
                  </a:moveTo>
                  <a:lnTo>
                    <a:pt x="0" y="155919"/>
                  </a:lnTo>
                  <a:lnTo>
                    <a:pt x="22164" y="155919"/>
                  </a:lnTo>
                  <a:lnTo>
                    <a:pt x="22164"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2" name="Google Shape;546;p15">
              <a:extLst>
                <a:ext uri="{FF2B5EF4-FFF2-40B4-BE49-F238E27FC236}">
                  <a16:creationId xmlns:a16="http://schemas.microsoft.com/office/drawing/2014/main" id="{C3B0EABE-8FCD-93DF-2289-AED35143840C}"/>
                </a:ext>
              </a:extLst>
            </p:cNvPr>
            <p:cNvSpPr/>
            <p:nvPr/>
          </p:nvSpPr>
          <p:spPr>
            <a:xfrm>
              <a:off x="-1168850" y="674763"/>
              <a:ext cx="600089" cy="3810247"/>
            </a:xfrm>
            <a:custGeom>
              <a:avLst/>
              <a:gdLst/>
              <a:ahLst/>
              <a:cxnLst/>
              <a:rect l="l" t="t" r="r" b="b"/>
              <a:pathLst>
                <a:path w="19973" h="126818" extrusionOk="0">
                  <a:moveTo>
                    <a:pt x="0" y="1"/>
                  </a:moveTo>
                  <a:lnTo>
                    <a:pt x="0" y="126818"/>
                  </a:lnTo>
                  <a:lnTo>
                    <a:pt x="19972" y="126818"/>
                  </a:lnTo>
                  <a:lnTo>
                    <a:pt x="19972" y="1"/>
                  </a:ln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3" name="Google Shape;547;p15">
              <a:extLst>
                <a:ext uri="{FF2B5EF4-FFF2-40B4-BE49-F238E27FC236}">
                  <a16:creationId xmlns:a16="http://schemas.microsoft.com/office/drawing/2014/main" id="{DB229263-369C-97AE-B175-C4714BA73A62}"/>
                </a:ext>
              </a:extLst>
            </p:cNvPr>
            <p:cNvSpPr/>
            <p:nvPr/>
          </p:nvSpPr>
          <p:spPr>
            <a:xfrm>
              <a:off x="-701140" y="706310"/>
              <a:ext cx="63094" cy="3799971"/>
            </a:xfrm>
            <a:custGeom>
              <a:avLst/>
              <a:gdLst/>
              <a:ahLst/>
              <a:cxnLst/>
              <a:rect l="l" t="t" r="r" b="b"/>
              <a:pathLst>
                <a:path w="2100" h="126476" extrusionOk="0">
                  <a:moveTo>
                    <a:pt x="0" y="1"/>
                  </a:moveTo>
                  <a:lnTo>
                    <a:pt x="0" y="126475"/>
                  </a:lnTo>
                  <a:lnTo>
                    <a:pt x="2100" y="126475"/>
                  </a:lnTo>
                  <a:lnTo>
                    <a:pt x="2100"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4" name="Google Shape;548;p15">
              <a:extLst>
                <a:ext uri="{FF2B5EF4-FFF2-40B4-BE49-F238E27FC236}">
                  <a16:creationId xmlns:a16="http://schemas.microsoft.com/office/drawing/2014/main" id="{C4F8DB8E-2733-C7AF-F094-671793E69200}"/>
                </a:ext>
              </a:extLst>
            </p:cNvPr>
            <p:cNvSpPr/>
            <p:nvPr/>
          </p:nvSpPr>
          <p:spPr>
            <a:xfrm>
              <a:off x="-833518" y="706310"/>
              <a:ext cx="62434" cy="3799971"/>
            </a:xfrm>
            <a:custGeom>
              <a:avLst/>
              <a:gdLst/>
              <a:ahLst/>
              <a:cxnLst/>
              <a:rect l="l" t="t" r="r" b="b"/>
              <a:pathLst>
                <a:path w="2078" h="126476" extrusionOk="0">
                  <a:moveTo>
                    <a:pt x="1" y="1"/>
                  </a:moveTo>
                  <a:lnTo>
                    <a:pt x="1" y="126475"/>
                  </a:lnTo>
                  <a:lnTo>
                    <a:pt x="2078" y="126475"/>
                  </a:lnTo>
                  <a:lnTo>
                    <a:pt x="2078"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5" name="Google Shape;549;p15">
              <a:extLst>
                <a:ext uri="{FF2B5EF4-FFF2-40B4-BE49-F238E27FC236}">
                  <a16:creationId xmlns:a16="http://schemas.microsoft.com/office/drawing/2014/main" id="{964E7217-FB98-BB3F-572D-26981C451926}"/>
                </a:ext>
              </a:extLst>
            </p:cNvPr>
            <p:cNvSpPr/>
            <p:nvPr/>
          </p:nvSpPr>
          <p:spPr>
            <a:xfrm>
              <a:off x="-966557" y="706310"/>
              <a:ext cx="62434" cy="3799971"/>
            </a:xfrm>
            <a:custGeom>
              <a:avLst/>
              <a:gdLst/>
              <a:ahLst/>
              <a:cxnLst/>
              <a:rect l="l" t="t" r="r" b="b"/>
              <a:pathLst>
                <a:path w="2078" h="126476" extrusionOk="0">
                  <a:moveTo>
                    <a:pt x="1" y="1"/>
                  </a:moveTo>
                  <a:lnTo>
                    <a:pt x="1" y="126475"/>
                  </a:lnTo>
                  <a:lnTo>
                    <a:pt x="2078" y="126475"/>
                  </a:lnTo>
                  <a:lnTo>
                    <a:pt x="2078"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6" name="Google Shape;550;p15">
              <a:extLst>
                <a:ext uri="{FF2B5EF4-FFF2-40B4-BE49-F238E27FC236}">
                  <a16:creationId xmlns:a16="http://schemas.microsoft.com/office/drawing/2014/main" id="{EE68C98A-8C82-A254-D481-6604A685DA18}"/>
                </a:ext>
              </a:extLst>
            </p:cNvPr>
            <p:cNvSpPr/>
            <p:nvPr/>
          </p:nvSpPr>
          <p:spPr>
            <a:xfrm>
              <a:off x="-1099596" y="706310"/>
              <a:ext cx="63125" cy="3799971"/>
            </a:xfrm>
            <a:custGeom>
              <a:avLst/>
              <a:gdLst/>
              <a:ahLst/>
              <a:cxnLst/>
              <a:rect l="l" t="t" r="r" b="b"/>
              <a:pathLst>
                <a:path w="2101" h="126476" extrusionOk="0">
                  <a:moveTo>
                    <a:pt x="1" y="1"/>
                  </a:moveTo>
                  <a:lnTo>
                    <a:pt x="1" y="126475"/>
                  </a:lnTo>
                  <a:lnTo>
                    <a:pt x="2101" y="126475"/>
                  </a:lnTo>
                  <a:lnTo>
                    <a:pt x="2101"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7" name="Google Shape;551;p15">
              <a:extLst>
                <a:ext uri="{FF2B5EF4-FFF2-40B4-BE49-F238E27FC236}">
                  <a16:creationId xmlns:a16="http://schemas.microsoft.com/office/drawing/2014/main" id="{E75094C3-C2E5-C1FE-0948-CEBD84BF26C0}"/>
                </a:ext>
              </a:extLst>
            </p:cNvPr>
            <p:cNvSpPr/>
            <p:nvPr/>
          </p:nvSpPr>
          <p:spPr>
            <a:xfrm>
              <a:off x="-1196972" y="257829"/>
              <a:ext cx="665917" cy="4684616"/>
            </a:xfrm>
            <a:custGeom>
              <a:avLst/>
              <a:gdLst/>
              <a:ahLst/>
              <a:cxnLst/>
              <a:rect l="l" t="t" r="r" b="b"/>
              <a:pathLst>
                <a:path w="22164" h="155920" extrusionOk="0">
                  <a:moveTo>
                    <a:pt x="0" y="0"/>
                  </a:moveTo>
                  <a:lnTo>
                    <a:pt x="0" y="155919"/>
                  </a:lnTo>
                  <a:lnTo>
                    <a:pt x="22164" y="155919"/>
                  </a:lnTo>
                  <a:lnTo>
                    <a:pt x="22164" y="109128"/>
                  </a:lnTo>
                  <a:cubicBezTo>
                    <a:pt x="20132" y="123964"/>
                    <a:pt x="16572" y="133779"/>
                    <a:pt x="12531" y="133802"/>
                  </a:cubicBezTo>
                  <a:cubicBezTo>
                    <a:pt x="6209" y="133802"/>
                    <a:pt x="1073" y="109881"/>
                    <a:pt x="1073" y="80391"/>
                  </a:cubicBezTo>
                  <a:cubicBezTo>
                    <a:pt x="1073" y="50900"/>
                    <a:pt x="6209" y="27002"/>
                    <a:pt x="12531" y="27002"/>
                  </a:cubicBezTo>
                  <a:cubicBezTo>
                    <a:pt x="16572" y="27002"/>
                    <a:pt x="20132" y="36840"/>
                    <a:pt x="22164" y="51654"/>
                  </a:cubicBezTo>
                  <a:lnTo>
                    <a:pt x="22164"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8" name="Google Shape;552;p15">
              <a:extLst>
                <a:ext uri="{FF2B5EF4-FFF2-40B4-BE49-F238E27FC236}">
                  <a16:creationId xmlns:a16="http://schemas.microsoft.com/office/drawing/2014/main" id="{587BB1F2-A431-394F-BDA8-03B3B89F9229}"/>
                </a:ext>
              </a:extLst>
            </p:cNvPr>
            <p:cNvSpPr/>
            <p:nvPr/>
          </p:nvSpPr>
          <p:spPr>
            <a:xfrm>
              <a:off x="-1600206" y="-48"/>
              <a:ext cx="1475149" cy="582963"/>
            </a:xfrm>
            <a:custGeom>
              <a:avLst/>
              <a:gdLst/>
              <a:ahLst/>
              <a:cxnLst/>
              <a:rect l="l" t="t" r="r" b="b"/>
              <a:pathLst>
                <a:path w="49098" h="19403" extrusionOk="0">
                  <a:moveTo>
                    <a:pt x="7731" y="0"/>
                  </a:moveTo>
                  <a:cubicBezTo>
                    <a:pt x="6982" y="0"/>
                    <a:pt x="841" y="221"/>
                    <a:pt x="91" y="7442"/>
                  </a:cubicBezTo>
                  <a:cubicBezTo>
                    <a:pt x="46" y="7739"/>
                    <a:pt x="0" y="8035"/>
                    <a:pt x="0" y="8378"/>
                  </a:cubicBezTo>
                  <a:cubicBezTo>
                    <a:pt x="0" y="8446"/>
                    <a:pt x="23" y="8515"/>
                    <a:pt x="23" y="8583"/>
                  </a:cubicBezTo>
                  <a:cubicBezTo>
                    <a:pt x="23" y="8720"/>
                    <a:pt x="0" y="8834"/>
                    <a:pt x="0" y="8948"/>
                  </a:cubicBezTo>
                  <a:lnTo>
                    <a:pt x="46" y="8948"/>
                  </a:lnTo>
                  <a:cubicBezTo>
                    <a:pt x="320" y="11528"/>
                    <a:pt x="2191" y="13514"/>
                    <a:pt x="4497" y="13514"/>
                  </a:cubicBezTo>
                  <a:cubicBezTo>
                    <a:pt x="6802" y="13514"/>
                    <a:pt x="8674" y="11528"/>
                    <a:pt x="8948" y="8948"/>
                  </a:cubicBezTo>
                  <a:lnTo>
                    <a:pt x="8970" y="8948"/>
                  </a:lnTo>
                  <a:cubicBezTo>
                    <a:pt x="9153" y="8469"/>
                    <a:pt x="8788" y="6986"/>
                    <a:pt x="9130" y="6324"/>
                  </a:cubicBezTo>
                  <a:cubicBezTo>
                    <a:pt x="9296" y="6008"/>
                    <a:pt x="9739" y="5645"/>
                    <a:pt x="10345" y="5645"/>
                  </a:cubicBezTo>
                  <a:cubicBezTo>
                    <a:pt x="10574" y="5645"/>
                    <a:pt x="10825" y="5697"/>
                    <a:pt x="11093" y="5821"/>
                  </a:cubicBezTo>
                  <a:cubicBezTo>
                    <a:pt x="12075" y="6278"/>
                    <a:pt x="12029" y="19402"/>
                    <a:pt x="12029" y="19402"/>
                  </a:cubicBezTo>
                  <a:lnTo>
                    <a:pt x="37068" y="19402"/>
                  </a:lnTo>
                  <a:cubicBezTo>
                    <a:pt x="37068" y="19402"/>
                    <a:pt x="37023" y="6278"/>
                    <a:pt x="38004" y="5821"/>
                  </a:cubicBezTo>
                  <a:cubicBezTo>
                    <a:pt x="38273" y="5697"/>
                    <a:pt x="38526" y="5645"/>
                    <a:pt x="38756" y="5645"/>
                  </a:cubicBezTo>
                  <a:cubicBezTo>
                    <a:pt x="39367" y="5645"/>
                    <a:pt x="39818" y="6008"/>
                    <a:pt x="39967" y="6324"/>
                  </a:cubicBezTo>
                  <a:cubicBezTo>
                    <a:pt x="40310" y="7008"/>
                    <a:pt x="39967" y="8469"/>
                    <a:pt x="40150" y="8948"/>
                  </a:cubicBezTo>
                  <a:lnTo>
                    <a:pt x="40173" y="8948"/>
                  </a:lnTo>
                  <a:cubicBezTo>
                    <a:pt x="40424" y="11528"/>
                    <a:pt x="42295" y="13514"/>
                    <a:pt x="44601" y="13514"/>
                  </a:cubicBezTo>
                  <a:cubicBezTo>
                    <a:pt x="46906" y="13514"/>
                    <a:pt x="48801" y="11528"/>
                    <a:pt x="49052" y="8948"/>
                  </a:cubicBezTo>
                  <a:lnTo>
                    <a:pt x="49097" y="8948"/>
                  </a:lnTo>
                  <a:cubicBezTo>
                    <a:pt x="49097" y="8834"/>
                    <a:pt x="49075" y="8720"/>
                    <a:pt x="49075" y="8583"/>
                  </a:cubicBezTo>
                  <a:cubicBezTo>
                    <a:pt x="49075" y="8515"/>
                    <a:pt x="49097" y="8446"/>
                    <a:pt x="49097" y="8378"/>
                  </a:cubicBezTo>
                  <a:cubicBezTo>
                    <a:pt x="49097" y="8058"/>
                    <a:pt x="49075" y="7739"/>
                    <a:pt x="49006" y="7442"/>
                  </a:cubicBezTo>
                  <a:cubicBezTo>
                    <a:pt x="48256" y="221"/>
                    <a:pt x="42116" y="0"/>
                    <a:pt x="41366" y="0"/>
                  </a:cubicBezTo>
                  <a:cubicBezTo>
                    <a:pt x="41317" y="0"/>
                    <a:pt x="41291" y="1"/>
                    <a:pt x="41291" y="1"/>
                  </a:cubicBezTo>
                  <a:lnTo>
                    <a:pt x="7806" y="1"/>
                  </a:lnTo>
                  <a:cubicBezTo>
                    <a:pt x="7806" y="1"/>
                    <a:pt x="7780" y="0"/>
                    <a:pt x="7731"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9" name="Google Shape;553;p15">
              <a:extLst>
                <a:ext uri="{FF2B5EF4-FFF2-40B4-BE49-F238E27FC236}">
                  <a16:creationId xmlns:a16="http://schemas.microsoft.com/office/drawing/2014/main" id="{A42E204D-4A71-7FA2-FCEE-0C597961B21B}"/>
                </a:ext>
              </a:extLst>
            </p:cNvPr>
            <p:cNvSpPr/>
            <p:nvPr/>
          </p:nvSpPr>
          <p:spPr>
            <a:xfrm>
              <a:off x="-584565" y="4569346"/>
              <a:ext cx="79589" cy="199589"/>
            </a:xfrm>
            <a:custGeom>
              <a:avLst/>
              <a:gdLst/>
              <a:ahLst/>
              <a:cxnLst/>
              <a:rect l="l" t="t" r="r" b="b"/>
              <a:pathLst>
                <a:path w="2649" h="6643" extrusionOk="0">
                  <a:moveTo>
                    <a:pt x="0" y="0"/>
                  </a:moveTo>
                  <a:cubicBezTo>
                    <a:pt x="23" y="3744"/>
                    <a:pt x="297" y="6642"/>
                    <a:pt x="1324" y="6642"/>
                  </a:cubicBezTo>
                  <a:cubicBezTo>
                    <a:pt x="2351" y="6642"/>
                    <a:pt x="2625"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0" name="Google Shape;554;p15">
              <a:extLst>
                <a:ext uri="{FF2B5EF4-FFF2-40B4-BE49-F238E27FC236}">
                  <a16:creationId xmlns:a16="http://schemas.microsoft.com/office/drawing/2014/main" id="{AC525534-F839-EBB0-487B-E349D8ABA125}"/>
                </a:ext>
              </a:extLst>
            </p:cNvPr>
            <p:cNvSpPr/>
            <p:nvPr/>
          </p:nvSpPr>
          <p:spPr>
            <a:xfrm>
              <a:off x="-711445" y="4569346"/>
              <a:ext cx="79589" cy="199589"/>
            </a:xfrm>
            <a:custGeom>
              <a:avLst/>
              <a:gdLst/>
              <a:ahLst/>
              <a:cxnLst/>
              <a:rect l="l" t="t" r="r" b="b"/>
              <a:pathLst>
                <a:path w="2649" h="6643" extrusionOk="0">
                  <a:moveTo>
                    <a:pt x="1" y="0"/>
                  </a:moveTo>
                  <a:cubicBezTo>
                    <a:pt x="24" y="3744"/>
                    <a:pt x="297" y="6642"/>
                    <a:pt x="1325" y="6642"/>
                  </a:cubicBezTo>
                  <a:cubicBezTo>
                    <a:pt x="2352" y="6642"/>
                    <a:pt x="2603"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1" name="Google Shape;555;p15">
              <a:extLst>
                <a:ext uri="{FF2B5EF4-FFF2-40B4-BE49-F238E27FC236}">
                  <a16:creationId xmlns:a16="http://schemas.microsoft.com/office/drawing/2014/main" id="{35842866-F57A-36E7-3C11-13AEC932BED8}"/>
                </a:ext>
              </a:extLst>
            </p:cNvPr>
            <p:cNvSpPr/>
            <p:nvPr/>
          </p:nvSpPr>
          <p:spPr>
            <a:xfrm>
              <a:off x="-838986" y="4569346"/>
              <a:ext cx="80250" cy="199589"/>
            </a:xfrm>
            <a:custGeom>
              <a:avLst/>
              <a:gdLst/>
              <a:ahLst/>
              <a:cxnLst/>
              <a:rect l="l" t="t" r="r" b="b"/>
              <a:pathLst>
                <a:path w="2671" h="6643" extrusionOk="0">
                  <a:moveTo>
                    <a:pt x="0"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2" name="Google Shape;556;p15">
              <a:extLst>
                <a:ext uri="{FF2B5EF4-FFF2-40B4-BE49-F238E27FC236}">
                  <a16:creationId xmlns:a16="http://schemas.microsoft.com/office/drawing/2014/main" id="{5FDB7634-24D6-5EFF-A081-86A2689A0B35}"/>
                </a:ext>
              </a:extLst>
            </p:cNvPr>
            <p:cNvSpPr/>
            <p:nvPr/>
          </p:nvSpPr>
          <p:spPr>
            <a:xfrm>
              <a:off x="-965866" y="4569346"/>
              <a:ext cx="80280" cy="199589"/>
            </a:xfrm>
            <a:custGeom>
              <a:avLst/>
              <a:gdLst/>
              <a:ahLst/>
              <a:cxnLst/>
              <a:rect l="l" t="t" r="r" b="b"/>
              <a:pathLst>
                <a:path w="2672" h="6643" extrusionOk="0">
                  <a:moveTo>
                    <a:pt x="1"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3" name="Google Shape;557;p15">
              <a:extLst>
                <a:ext uri="{FF2B5EF4-FFF2-40B4-BE49-F238E27FC236}">
                  <a16:creationId xmlns:a16="http://schemas.microsoft.com/office/drawing/2014/main" id="{E73D9799-6C5A-7C19-3181-2C8A9E2A08E7}"/>
                </a:ext>
              </a:extLst>
            </p:cNvPr>
            <p:cNvSpPr/>
            <p:nvPr/>
          </p:nvSpPr>
          <p:spPr>
            <a:xfrm>
              <a:off x="-1092055" y="4569346"/>
              <a:ext cx="79589" cy="199589"/>
            </a:xfrm>
            <a:custGeom>
              <a:avLst/>
              <a:gdLst/>
              <a:ahLst/>
              <a:cxnLst/>
              <a:rect l="l" t="t" r="r" b="b"/>
              <a:pathLst>
                <a:path w="2649" h="6643" extrusionOk="0">
                  <a:moveTo>
                    <a:pt x="1" y="0"/>
                  </a:moveTo>
                  <a:cubicBezTo>
                    <a:pt x="23" y="3744"/>
                    <a:pt x="297" y="6642"/>
                    <a:pt x="1325" y="6642"/>
                  </a:cubicBezTo>
                  <a:cubicBezTo>
                    <a:pt x="2352" y="6642"/>
                    <a:pt x="2603"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4" name="Google Shape;558;p15">
              <a:extLst>
                <a:ext uri="{FF2B5EF4-FFF2-40B4-BE49-F238E27FC236}">
                  <a16:creationId xmlns:a16="http://schemas.microsoft.com/office/drawing/2014/main" id="{A3F613C3-849F-AD15-290E-3AC8124D3415}"/>
                </a:ext>
              </a:extLst>
            </p:cNvPr>
            <p:cNvSpPr/>
            <p:nvPr/>
          </p:nvSpPr>
          <p:spPr>
            <a:xfrm>
              <a:off x="-1219596" y="4569346"/>
              <a:ext cx="80250" cy="199589"/>
            </a:xfrm>
            <a:custGeom>
              <a:avLst/>
              <a:gdLst/>
              <a:ahLst/>
              <a:cxnLst/>
              <a:rect l="l" t="t" r="r" b="b"/>
              <a:pathLst>
                <a:path w="2671" h="6643" extrusionOk="0">
                  <a:moveTo>
                    <a:pt x="0"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5" name="Google Shape;559;p15">
              <a:extLst>
                <a:ext uri="{FF2B5EF4-FFF2-40B4-BE49-F238E27FC236}">
                  <a16:creationId xmlns:a16="http://schemas.microsoft.com/office/drawing/2014/main" id="{DB8C4104-FE52-692B-DAAD-E41A1F4FBF71}"/>
                </a:ext>
              </a:extLst>
            </p:cNvPr>
            <p:cNvSpPr/>
            <p:nvPr/>
          </p:nvSpPr>
          <p:spPr>
            <a:xfrm>
              <a:off x="-369924" y="125480"/>
              <a:ext cx="219479" cy="251687"/>
            </a:xfrm>
            <a:custGeom>
              <a:avLst/>
              <a:gdLst/>
              <a:ahLst/>
              <a:cxnLst/>
              <a:rect l="l" t="t" r="r" b="b"/>
              <a:pathLst>
                <a:path w="7305" h="8377" extrusionOk="0">
                  <a:moveTo>
                    <a:pt x="3653" y="0"/>
                  </a:moveTo>
                  <a:cubicBezTo>
                    <a:pt x="1644" y="0"/>
                    <a:pt x="1" y="1872"/>
                    <a:pt x="1" y="4177"/>
                  </a:cubicBezTo>
                  <a:cubicBezTo>
                    <a:pt x="1" y="6505"/>
                    <a:pt x="1644" y="8377"/>
                    <a:pt x="3653" y="8377"/>
                  </a:cubicBezTo>
                  <a:cubicBezTo>
                    <a:pt x="5661" y="8377"/>
                    <a:pt x="7305" y="6505"/>
                    <a:pt x="7305" y="4177"/>
                  </a:cubicBezTo>
                  <a:cubicBezTo>
                    <a:pt x="7305" y="1872"/>
                    <a:pt x="5661" y="0"/>
                    <a:pt x="3653"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6" name="Google Shape;560;p15">
              <a:extLst>
                <a:ext uri="{FF2B5EF4-FFF2-40B4-BE49-F238E27FC236}">
                  <a16:creationId xmlns:a16="http://schemas.microsoft.com/office/drawing/2014/main" id="{1E898FB7-1808-ECDF-00C5-4FF7A26AC343}"/>
                </a:ext>
              </a:extLst>
            </p:cNvPr>
            <p:cNvSpPr/>
            <p:nvPr/>
          </p:nvSpPr>
          <p:spPr>
            <a:xfrm>
              <a:off x="-312988" y="190618"/>
              <a:ext cx="105638" cy="121412"/>
            </a:xfrm>
            <a:custGeom>
              <a:avLst/>
              <a:gdLst/>
              <a:ahLst/>
              <a:cxnLst/>
              <a:rect l="l" t="t" r="r" b="b"/>
              <a:pathLst>
                <a:path w="3516" h="4041" extrusionOk="0">
                  <a:moveTo>
                    <a:pt x="1758" y="0"/>
                  </a:moveTo>
                  <a:cubicBezTo>
                    <a:pt x="799" y="0"/>
                    <a:pt x="0" y="913"/>
                    <a:pt x="0" y="2032"/>
                  </a:cubicBezTo>
                  <a:cubicBezTo>
                    <a:pt x="0" y="3127"/>
                    <a:pt x="799" y="4040"/>
                    <a:pt x="1758" y="4040"/>
                  </a:cubicBezTo>
                  <a:cubicBezTo>
                    <a:pt x="2739" y="4040"/>
                    <a:pt x="3515" y="3127"/>
                    <a:pt x="3515" y="2032"/>
                  </a:cubicBezTo>
                  <a:cubicBezTo>
                    <a:pt x="3515" y="913"/>
                    <a:pt x="2739" y="0"/>
                    <a:pt x="1758"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7" name="Google Shape;561;p15">
              <a:extLst>
                <a:ext uri="{FF2B5EF4-FFF2-40B4-BE49-F238E27FC236}">
                  <a16:creationId xmlns:a16="http://schemas.microsoft.com/office/drawing/2014/main" id="{7816CBA1-7E7B-C55D-C6B7-BECF176A0693}"/>
                </a:ext>
              </a:extLst>
            </p:cNvPr>
            <p:cNvSpPr/>
            <p:nvPr/>
          </p:nvSpPr>
          <p:spPr>
            <a:xfrm>
              <a:off x="-1570041" y="125480"/>
              <a:ext cx="218788" cy="251687"/>
            </a:xfrm>
            <a:custGeom>
              <a:avLst/>
              <a:gdLst/>
              <a:ahLst/>
              <a:cxnLst/>
              <a:rect l="l" t="t" r="r" b="b"/>
              <a:pathLst>
                <a:path w="7282" h="8377" extrusionOk="0">
                  <a:moveTo>
                    <a:pt x="3630" y="0"/>
                  </a:moveTo>
                  <a:cubicBezTo>
                    <a:pt x="1621" y="0"/>
                    <a:pt x="0" y="1872"/>
                    <a:pt x="0" y="4177"/>
                  </a:cubicBezTo>
                  <a:cubicBezTo>
                    <a:pt x="0" y="6505"/>
                    <a:pt x="1621" y="8377"/>
                    <a:pt x="3630" y="8377"/>
                  </a:cubicBezTo>
                  <a:cubicBezTo>
                    <a:pt x="5661" y="8377"/>
                    <a:pt x="7282" y="6505"/>
                    <a:pt x="7282" y="4177"/>
                  </a:cubicBezTo>
                  <a:cubicBezTo>
                    <a:pt x="7282" y="1872"/>
                    <a:pt x="5661" y="0"/>
                    <a:pt x="3630"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8" name="Google Shape;562;p15">
              <a:extLst>
                <a:ext uri="{FF2B5EF4-FFF2-40B4-BE49-F238E27FC236}">
                  <a16:creationId xmlns:a16="http://schemas.microsoft.com/office/drawing/2014/main" id="{02C254E3-752F-3C7E-22BB-108A05E8FDB8}"/>
                </a:ext>
              </a:extLst>
            </p:cNvPr>
            <p:cNvSpPr/>
            <p:nvPr/>
          </p:nvSpPr>
          <p:spPr>
            <a:xfrm>
              <a:off x="-1162000" y="388134"/>
              <a:ext cx="67241" cy="158427"/>
            </a:xfrm>
            <a:custGeom>
              <a:avLst/>
              <a:gdLst/>
              <a:ahLst/>
              <a:cxnLst/>
              <a:rect l="l" t="t" r="r" b="b"/>
              <a:pathLst>
                <a:path w="2238" h="5273" extrusionOk="0">
                  <a:moveTo>
                    <a:pt x="1119" y="0"/>
                  </a:moveTo>
                  <a:cubicBezTo>
                    <a:pt x="252" y="0"/>
                    <a:pt x="23" y="2283"/>
                    <a:pt x="0" y="5273"/>
                  </a:cubicBezTo>
                  <a:lnTo>
                    <a:pt x="2237" y="5273"/>
                  </a:lnTo>
                  <a:cubicBezTo>
                    <a:pt x="2192"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9" name="Google Shape;563;p15">
              <a:extLst>
                <a:ext uri="{FF2B5EF4-FFF2-40B4-BE49-F238E27FC236}">
                  <a16:creationId xmlns:a16="http://schemas.microsoft.com/office/drawing/2014/main" id="{3B57A69E-BB49-B2AA-5C29-91DC7EDB4835}"/>
                </a:ext>
              </a:extLst>
            </p:cNvPr>
            <p:cNvSpPr/>
            <p:nvPr/>
          </p:nvSpPr>
          <p:spPr>
            <a:xfrm>
              <a:off x="-1055701" y="388134"/>
              <a:ext cx="67241" cy="158427"/>
            </a:xfrm>
            <a:custGeom>
              <a:avLst/>
              <a:gdLst/>
              <a:ahLst/>
              <a:cxnLst/>
              <a:rect l="l" t="t" r="r" b="b"/>
              <a:pathLst>
                <a:path w="2238" h="5273" extrusionOk="0">
                  <a:moveTo>
                    <a:pt x="1119" y="0"/>
                  </a:moveTo>
                  <a:cubicBezTo>
                    <a:pt x="251" y="0"/>
                    <a:pt x="46" y="2283"/>
                    <a:pt x="0" y="5273"/>
                  </a:cubicBezTo>
                  <a:lnTo>
                    <a:pt x="2237" y="5273"/>
                  </a:lnTo>
                  <a:cubicBezTo>
                    <a:pt x="2214"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0" name="Google Shape;564;p15">
              <a:extLst>
                <a:ext uri="{FF2B5EF4-FFF2-40B4-BE49-F238E27FC236}">
                  <a16:creationId xmlns:a16="http://schemas.microsoft.com/office/drawing/2014/main" id="{E6606D26-836F-C3CE-7514-FB14E6E023F2}"/>
                </a:ext>
              </a:extLst>
            </p:cNvPr>
            <p:cNvSpPr/>
            <p:nvPr/>
          </p:nvSpPr>
          <p:spPr>
            <a:xfrm>
              <a:off x="-948710" y="388134"/>
              <a:ext cx="67211" cy="158427"/>
            </a:xfrm>
            <a:custGeom>
              <a:avLst/>
              <a:gdLst/>
              <a:ahLst/>
              <a:cxnLst/>
              <a:rect l="l" t="t" r="r" b="b"/>
              <a:pathLst>
                <a:path w="2237" h="5273" extrusionOk="0">
                  <a:moveTo>
                    <a:pt x="1119" y="0"/>
                  </a:moveTo>
                  <a:cubicBezTo>
                    <a:pt x="251" y="0"/>
                    <a:pt x="23" y="2283"/>
                    <a:pt x="0" y="5273"/>
                  </a:cubicBezTo>
                  <a:lnTo>
                    <a:pt x="2237" y="5273"/>
                  </a:lnTo>
                  <a:cubicBezTo>
                    <a:pt x="2191" y="2283"/>
                    <a:pt x="1963"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1" name="Google Shape;565;p15">
              <a:extLst>
                <a:ext uri="{FF2B5EF4-FFF2-40B4-BE49-F238E27FC236}">
                  <a16:creationId xmlns:a16="http://schemas.microsoft.com/office/drawing/2014/main" id="{660DA6A3-44DC-1D8B-4666-AD92CDFF62AB}"/>
                </a:ext>
              </a:extLst>
            </p:cNvPr>
            <p:cNvSpPr/>
            <p:nvPr/>
          </p:nvSpPr>
          <p:spPr>
            <a:xfrm>
              <a:off x="-842411" y="388134"/>
              <a:ext cx="67211" cy="158427"/>
            </a:xfrm>
            <a:custGeom>
              <a:avLst/>
              <a:gdLst/>
              <a:ahLst/>
              <a:cxnLst/>
              <a:rect l="l" t="t" r="r" b="b"/>
              <a:pathLst>
                <a:path w="2237" h="5273" extrusionOk="0">
                  <a:moveTo>
                    <a:pt x="1119" y="0"/>
                  </a:moveTo>
                  <a:cubicBezTo>
                    <a:pt x="251" y="0"/>
                    <a:pt x="46" y="2283"/>
                    <a:pt x="0" y="5273"/>
                  </a:cubicBezTo>
                  <a:lnTo>
                    <a:pt x="2237" y="5273"/>
                  </a:lnTo>
                  <a:cubicBezTo>
                    <a:pt x="2214"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2" name="Google Shape;566;p15">
              <a:extLst>
                <a:ext uri="{FF2B5EF4-FFF2-40B4-BE49-F238E27FC236}">
                  <a16:creationId xmlns:a16="http://schemas.microsoft.com/office/drawing/2014/main" id="{B3FF80F7-6825-7FA2-6FEC-E9D566E5865D}"/>
                </a:ext>
              </a:extLst>
            </p:cNvPr>
            <p:cNvSpPr/>
            <p:nvPr/>
          </p:nvSpPr>
          <p:spPr>
            <a:xfrm>
              <a:off x="-735451" y="388134"/>
              <a:ext cx="67241" cy="158427"/>
            </a:xfrm>
            <a:custGeom>
              <a:avLst/>
              <a:gdLst/>
              <a:ahLst/>
              <a:cxnLst/>
              <a:rect l="l" t="t" r="r" b="b"/>
              <a:pathLst>
                <a:path w="2238" h="5273" extrusionOk="0">
                  <a:moveTo>
                    <a:pt x="1119" y="0"/>
                  </a:moveTo>
                  <a:cubicBezTo>
                    <a:pt x="252" y="0"/>
                    <a:pt x="24" y="2283"/>
                    <a:pt x="1" y="5273"/>
                  </a:cubicBezTo>
                  <a:lnTo>
                    <a:pt x="2238" y="5273"/>
                  </a:lnTo>
                  <a:cubicBezTo>
                    <a:pt x="2192" y="2283"/>
                    <a:pt x="1964"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3" name="Google Shape;567;p15">
              <a:extLst>
                <a:ext uri="{FF2B5EF4-FFF2-40B4-BE49-F238E27FC236}">
                  <a16:creationId xmlns:a16="http://schemas.microsoft.com/office/drawing/2014/main" id="{F95A9ED6-1EF9-058B-4B0B-9212FE183FC0}"/>
                </a:ext>
              </a:extLst>
            </p:cNvPr>
            <p:cNvSpPr/>
            <p:nvPr/>
          </p:nvSpPr>
          <p:spPr>
            <a:xfrm>
              <a:off x="-629152" y="388134"/>
              <a:ext cx="67241" cy="158427"/>
            </a:xfrm>
            <a:custGeom>
              <a:avLst/>
              <a:gdLst/>
              <a:ahLst/>
              <a:cxnLst/>
              <a:rect l="l" t="t" r="r" b="b"/>
              <a:pathLst>
                <a:path w="2238" h="5273" extrusionOk="0">
                  <a:moveTo>
                    <a:pt x="1119" y="0"/>
                  </a:moveTo>
                  <a:cubicBezTo>
                    <a:pt x="252" y="0"/>
                    <a:pt x="46" y="2283"/>
                    <a:pt x="1" y="5273"/>
                  </a:cubicBezTo>
                  <a:lnTo>
                    <a:pt x="2238" y="5273"/>
                  </a:lnTo>
                  <a:cubicBezTo>
                    <a:pt x="2215" y="2283"/>
                    <a:pt x="1987"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4" name="Google Shape;568;p15">
              <a:extLst>
                <a:ext uri="{FF2B5EF4-FFF2-40B4-BE49-F238E27FC236}">
                  <a16:creationId xmlns:a16="http://schemas.microsoft.com/office/drawing/2014/main" id="{7FD04FFC-212A-535B-49D7-D48BE24C82FB}"/>
                </a:ext>
              </a:extLst>
            </p:cNvPr>
            <p:cNvSpPr/>
            <p:nvPr/>
          </p:nvSpPr>
          <p:spPr>
            <a:xfrm>
              <a:off x="-1514368" y="192566"/>
              <a:ext cx="105638" cy="121412"/>
            </a:xfrm>
            <a:custGeom>
              <a:avLst/>
              <a:gdLst/>
              <a:ahLst/>
              <a:cxnLst/>
              <a:rect l="l" t="t" r="r" b="b"/>
              <a:pathLst>
                <a:path w="3516" h="4041" extrusionOk="0">
                  <a:moveTo>
                    <a:pt x="1758" y="0"/>
                  </a:moveTo>
                  <a:cubicBezTo>
                    <a:pt x="799" y="0"/>
                    <a:pt x="0" y="913"/>
                    <a:pt x="0" y="2032"/>
                  </a:cubicBezTo>
                  <a:cubicBezTo>
                    <a:pt x="0" y="3127"/>
                    <a:pt x="799" y="4040"/>
                    <a:pt x="1758" y="4040"/>
                  </a:cubicBezTo>
                  <a:cubicBezTo>
                    <a:pt x="2739" y="4040"/>
                    <a:pt x="3515" y="3127"/>
                    <a:pt x="3515" y="2032"/>
                  </a:cubicBezTo>
                  <a:cubicBezTo>
                    <a:pt x="3515" y="913"/>
                    <a:pt x="2739" y="0"/>
                    <a:pt x="1758"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5" name="Google Shape;569;p15">
              <a:extLst>
                <a:ext uri="{FF2B5EF4-FFF2-40B4-BE49-F238E27FC236}">
                  <a16:creationId xmlns:a16="http://schemas.microsoft.com/office/drawing/2014/main" id="{F7B91DB7-CAC0-BE24-BFB6-BB3E63AEDBA2}"/>
                </a:ext>
              </a:extLst>
            </p:cNvPr>
            <p:cNvSpPr/>
            <p:nvPr/>
          </p:nvSpPr>
          <p:spPr>
            <a:xfrm>
              <a:off x="-1395840" y="4550809"/>
              <a:ext cx="1063683" cy="592547"/>
            </a:xfrm>
            <a:custGeom>
              <a:avLst/>
              <a:gdLst/>
              <a:ahLst/>
              <a:cxnLst/>
              <a:rect l="l" t="t" r="r" b="b"/>
              <a:pathLst>
                <a:path w="35403" h="19722" extrusionOk="0">
                  <a:moveTo>
                    <a:pt x="4337" y="1"/>
                  </a:moveTo>
                  <a:lnTo>
                    <a:pt x="4337" y="3744"/>
                  </a:lnTo>
                  <a:cubicBezTo>
                    <a:pt x="4337" y="9473"/>
                    <a:pt x="4337" y="14267"/>
                    <a:pt x="0" y="14267"/>
                  </a:cubicBezTo>
                  <a:lnTo>
                    <a:pt x="0" y="19722"/>
                  </a:lnTo>
                  <a:lnTo>
                    <a:pt x="35402" y="19722"/>
                  </a:lnTo>
                  <a:lnTo>
                    <a:pt x="35402" y="14267"/>
                  </a:lnTo>
                  <a:cubicBezTo>
                    <a:pt x="31065" y="14267"/>
                    <a:pt x="31065" y="9473"/>
                    <a:pt x="31065" y="3744"/>
                  </a:cubicBezTo>
                  <a:lnTo>
                    <a:pt x="31065" y="1"/>
                  </a:ln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grpSp>
      <p:grpSp>
        <p:nvGrpSpPr>
          <p:cNvPr id="36" name="Google Shape;570;p15">
            <a:extLst>
              <a:ext uri="{FF2B5EF4-FFF2-40B4-BE49-F238E27FC236}">
                <a16:creationId xmlns:a16="http://schemas.microsoft.com/office/drawing/2014/main" id="{DB6815FF-B9F4-9BCA-1270-1C4029AAF8A6}"/>
              </a:ext>
            </a:extLst>
          </p:cNvPr>
          <p:cNvGrpSpPr/>
          <p:nvPr/>
        </p:nvGrpSpPr>
        <p:grpSpPr>
          <a:xfrm>
            <a:off x="7692511" y="239805"/>
            <a:ext cx="2293949" cy="1600040"/>
            <a:chOff x="-4029350" y="2898425"/>
            <a:chExt cx="911875" cy="581650"/>
          </a:xfrm>
        </p:grpSpPr>
        <p:sp>
          <p:nvSpPr>
            <p:cNvPr id="37" name="Google Shape;571;p15">
              <a:extLst>
                <a:ext uri="{FF2B5EF4-FFF2-40B4-BE49-F238E27FC236}">
                  <a16:creationId xmlns:a16="http://schemas.microsoft.com/office/drawing/2014/main" id="{5457A314-1913-9246-DAB3-54DAE7EDD987}"/>
                </a:ext>
              </a:extLst>
            </p:cNvPr>
            <p:cNvSpPr/>
            <p:nvPr/>
          </p:nvSpPr>
          <p:spPr>
            <a:xfrm>
              <a:off x="-3755450" y="3165075"/>
              <a:ext cx="98175" cy="39375"/>
            </a:xfrm>
            <a:custGeom>
              <a:avLst/>
              <a:gdLst/>
              <a:ahLst/>
              <a:cxnLst/>
              <a:rect l="l" t="t" r="r" b="b"/>
              <a:pathLst>
                <a:path w="3927" h="1575" extrusionOk="0">
                  <a:moveTo>
                    <a:pt x="437" y="1"/>
                  </a:moveTo>
                  <a:cubicBezTo>
                    <a:pt x="304" y="1"/>
                    <a:pt x="159" y="8"/>
                    <a:pt x="0" y="23"/>
                  </a:cubicBezTo>
                  <a:cubicBezTo>
                    <a:pt x="1096" y="251"/>
                    <a:pt x="1415" y="1575"/>
                    <a:pt x="1415" y="1575"/>
                  </a:cubicBezTo>
                  <a:cubicBezTo>
                    <a:pt x="2150" y="1151"/>
                    <a:pt x="2706" y="1026"/>
                    <a:pt x="3106" y="1026"/>
                  </a:cubicBezTo>
                  <a:cubicBezTo>
                    <a:pt x="3674" y="1026"/>
                    <a:pt x="3926" y="1278"/>
                    <a:pt x="3926" y="1278"/>
                  </a:cubicBezTo>
                  <a:cubicBezTo>
                    <a:pt x="3655" y="755"/>
                    <a:pt x="3188" y="609"/>
                    <a:pt x="2751" y="609"/>
                  </a:cubicBezTo>
                  <a:cubicBezTo>
                    <a:pt x="2196" y="609"/>
                    <a:pt x="1689" y="844"/>
                    <a:pt x="1689" y="844"/>
                  </a:cubicBezTo>
                  <a:cubicBezTo>
                    <a:pt x="1516" y="227"/>
                    <a:pt x="1163" y="1"/>
                    <a:pt x="437" y="1"/>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8" name="Google Shape;572;p15">
              <a:extLst>
                <a:ext uri="{FF2B5EF4-FFF2-40B4-BE49-F238E27FC236}">
                  <a16:creationId xmlns:a16="http://schemas.microsoft.com/office/drawing/2014/main" id="{FEA54647-DA3C-5ACC-ED83-B62EC7EEB2B4}"/>
                </a:ext>
              </a:extLst>
            </p:cNvPr>
            <p:cNvSpPr/>
            <p:nvPr/>
          </p:nvSpPr>
          <p:spPr>
            <a:xfrm>
              <a:off x="-3215650" y="3301475"/>
              <a:ext cx="98175" cy="39350"/>
            </a:xfrm>
            <a:custGeom>
              <a:avLst/>
              <a:gdLst/>
              <a:ahLst/>
              <a:cxnLst/>
              <a:rect l="l" t="t" r="r" b="b"/>
              <a:pathLst>
                <a:path w="3927" h="1574" extrusionOk="0">
                  <a:moveTo>
                    <a:pt x="436" y="0"/>
                  </a:moveTo>
                  <a:cubicBezTo>
                    <a:pt x="303" y="0"/>
                    <a:pt x="159" y="8"/>
                    <a:pt x="1" y="22"/>
                  </a:cubicBezTo>
                  <a:cubicBezTo>
                    <a:pt x="1074" y="250"/>
                    <a:pt x="1393" y="1574"/>
                    <a:pt x="1393" y="1574"/>
                  </a:cubicBezTo>
                  <a:cubicBezTo>
                    <a:pt x="2138" y="1150"/>
                    <a:pt x="2699" y="1025"/>
                    <a:pt x="3102" y="1025"/>
                  </a:cubicBezTo>
                  <a:cubicBezTo>
                    <a:pt x="3675" y="1025"/>
                    <a:pt x="3927" y="1277"/>
                    <a:pt x="3927" y="1277"/>
                  </a:cubicBezTo>
                  <a:cubicBezTo>
                    <a:pt x="3650" y="763"/>
                    <a:pt x="3193" y="617"/>
                    <a:pt x="2764" y="617"/>
                  </a:cubicBezTo>
                  <a:cubicBezTo>
                    <a:pt x="2203" y="617"/>
                    <a:pt x="1690" y="866"/>
                    <a:pt x="1690" y="866"/>
                  </a:cubicBezTo>
                  <a:cubicBezTo>
                    <a:pt x="1516" y="229"/>
                    <a:pt x="1163" y="0"/>
                    <a:pt x="436"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9" name="Google Shape;573;p15">
              <a:extLst>
                <a:ext uri="{FF2B5EF4-FFF2-40B4-BE49-F238E27FC236}">
                  <a16:creationId xmlns:a16="http://schemas.microsoft.com/office/drawing/2014/main" id="{C1A072D4-44BA-0DC9-FDB5-592F804BE0FD}"/>
                </a:ext>
              </a:extLst>
            </p:cNvPr>
            <p:cNvSpPr/>
            <p:nvPr/>
          </p:nvSpPr>
          <p:spPr>
            <a:xfrm>
              <a:off x="-3576275" y="3331150"/>
              <a:ext cx="98175" cy="39350"/>
            </a:xfrm>
            <a:custGeom>
              <a:avLst/>
              <a:gdLst/>
              <a:ahLst/>
              <a:cxnLst/>
              <a:rect l="l" t="t" r="r" b="b"/>
              <a:pathLst>
                <a:path w="3927" h="1574" extrusionOk="0">
                  <a:moveTo>
                    <a:pt x="437" y="0"/>
                  </a:moveTo>
                  <a:cubicBezTo>
                    <a:pt x="304" y="0"/>
                    <a:pt x="159" y="8"/>
                    <a:pt x="0" y="22"/>
                  </a:cubicBezTo>
                  <a:cubicBezTo>
                    <a:pt x="1096" y="250"/>
                    <a:pt x="1416" y="1574"/>
                    <a:pt x="1416" y="1574"/>
                  </a:cubicBezTo>
                  <a:cubicBezTo>
                    <a:pt x="2151" y="1150"/>
                    <a:pt x="2707" y="1025"/>
                    <a:pt x="3106" y="1025"/>
                  </a:cubicBezTo>
                  <a:cubicBezTo>
                    <a:pt x="3674" y="1025"/>
                    <a:pt x="3926" y="1277"/>
                    <a:pt x="3926" y="1277"/>
                  </a:cubicBezTo>
                  <a:cubicBezTo>
                    <a:pt x="3655" y="754"/>
                    <a:pt x="3188" y="608"/>
                    <a:pt x="2751" y="608"/>
                  </a:cubicBezTo>
                  <a:cubicBezTo>
                    <a:pt x="2196" y="608"/>
                    <a:pt x="1689" y="843"/>
                    <a:pt x="1689" y="843"/>
                  </a:cubicBezTo>
                  <a:cubicBezTo>
                    <a:pt x="1516" y="226"/>
                    <a:pt x="1163" y="0"/>
                    <a:pt x="437"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0" name="Google Shape;574;p15">
              <a:extLst>
                <a:ext uri="{FF2B5EF4-FFF2-40B4-BE49-F238E27FC236}">
                  <a16:creationId xmlns:a16="http://schemas.microsoft.com/office/drawing/2014/main" id="{C97A6FB5-6E85-4067-2508-82CFE69C0C8C}"/>
                </a:ext>
              </a:extLst>
            </p:cNvPr>
            <p:cNvSpPr/>
            <p:nvPr/>
          </p:nvSpPr>
          <p:spPr>
            <a:xfrm>
              <a:off x="-3756025" y="3273500"/>
              <a:ext cx="98175" cy="39375"/>
            </a:xfrm>
            <a:custGeom>
              <a:avLst/>
              <a:gdLst/>
              <a:ahLst/>
              <a:cxnLst/>
              <a:rect l="l" t="t" r="r" b="b"/>
              <a:pathLst>
                <a:path w="3927" h="1575" extrusionOk="0">
                  <a:moveTo>
                    <a:pt x="435" y="1"/>
                  </a:moveTo>
                  <a:cubicBezTo>
                    <a:pt x="303" y="1"/>
                    <a:pt x="158" y="8"/>
                    <a:pt x="0" y="22"/>
                  </a:cubicBezTo>
                  <a:cubicBezTo>
                    <a:pt x="1073" y="251"/>
                    <a:pt x="1393" y="1574"/>
                    <a:pt x="1393" y="1574"/>
                  </a:cubicBezTo>
                  <a:lnTo>
                    <a:pt x="1416" y="1574"/>
                  </a:lnTo>
                  <a:cubicBezTo>
                    <a:pt x="2151" y="1150"/>
                    <a:pt x="2707" y="1026"/>
                    <a:pt x="3106" y="1026"/>
                  </a:cubicBezTo>
                  <a:cubicBezTo>
                    <a:pt x="3675" y="1026"/>
                    <a:pt x="3926" y="1278"/>
                    <a:pt x="3926" y="1278"/>
                  </a:cubicBezTo>
                  <a:cubicBezTo>
                    <a:pt x="3649" y="763"/>
                    <a:pt x="3192" y="618"/>
                    <a:pt x="2763" y="618"/>
                  </a:cubicBezTo>
                  <a:cubicBezTo>
                    <a:pt x="2203" y="618"/>
                    <a:pt x="1689" y="867"/>
                    <a:pt x="1689" y="867"/>
                  </a:cubicBezTo>
                  <a:cubicBezTo>
                    <a:pt x="1516" y="230"/>
                    <a:pt x="1162" y="1"/>
                    <a:pt x="435" y="1"/>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1" name="Google Shape;575;p15">
              <a:extLst>
                <a:ext uri="{FF2B5EF4-FFF2-40B4-BE49-F238E27FC236}">
                  <a16:creationId xmlns:a16="http://schemas.microsoft.com/office/drawing/2014/main" id="{34661A33-3081-E063-23B5-70DD957C998D}"/>
                </a:ext>
              </a:extLst>
            </p:cNvPr>
            <p:cNvSpPr/>
            <p:nvPr/>
          </p:nvSpPr>
          <p:spPr>
            <a:xfrm>
              <a:off x="-4029350" y="3276425"/>
              <a:ext cx="89025" cy="30750"/>
            </a:xfrm>
            <a:custGeom>
              <a:avLst/>
              <a:gdLst/>
              <a:ahLst/>
              <a:cxnLst/>
              <a:rect l="l" t="t" r="r" b="b"/>
              <a:pathLst>
                <a:path w="3561" h="1230" extrusionOk="0">
                  <a:moveTo>
                    <a:pt x="2827" y="0"/>
                  </a:moveTo>
                  <a:cubicBezTo>
                    <a:pt x="2200" y="0"/>
                    <a:pt x="1598" y="544"/>
                    <a:pt x="1598" y="544"/>
                  </a:cubicBezTo>
                  <a:cubicBezTo>
                    <a:pt x="1398" y="211"/>
                    <a:pt x="1174" y="64"/>
                    <a:pt x="854" y="64"/>
                  </a:cubicBezTo>
                  <a:cubicBezTo>
                    <a:pt x="626" y="64"/>
                    <a:pt x="351" y="138"/>
                    <a:pt x="0" y="271"/>
                  </a:cubicBezTo>
                  <a:cubicBezTo>
                    <a:pt x="40" y="267"/>
                    <a:pt x="79" y="265"/>
                    <a:pt x="118" y="265"/>
                  </a:cubicBezTo>
                  <a:cubicBezTo>
                    <a:pt x="1005" y="265"/>
                    <a:pt x="1529" y="1229"/>
                    <a:pt x="1529" y="1229"/>
                  </a:cubicBezTo>
                  <a:cubicBezTo>
                    <a:pt x="2302" y="429"/>
                    <a:pt x="2882" y="271"/>
                    <a:pt x="3221" y="271"/>
                  </a:cubicBezTo>
                  <a:cubicBezTo>
                    <a:pt x="3443" y="271"/>
                    <a:pt x="3561" y="339"/>
                    <a:pt x="3561" y="339"/>
                  </a:cubicBezTo>
                  <a:cubicBezTo>
                    <a:pt x="3337" y="89"/>
                    <a:pt x="3080" y="0"/>
                    <a:pt x="2827"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2" name="Google Shape;576;p15">
              <a:extLst>
                <a:ext uri="{FF2B5EF4-FFF2-40B4-BE49-F238E27FC236}">
                  <a16:creationId xmlns:a16="http://schemas.microsoft.com/office/drawing/2014/main" id="{A78C510B-3E9A-0BB5-C6CC-4199632630A6}"/>
                </a:ext>
              </a:extLst>
            </p:cNvPr>
            <p:cNvSpPr/>
            <p:nvPr/>
          </p:nvSpPr>
          <p:spPr>
            <a:xfrm>
              <a:off x="-3867300" y="3455100"/>
              <a:ext cx="68500" cy="24975"/>
            </a:xfrm>
            <a:custGeom>
              <a:avLst/>
              <a:gdLst/>
              <a:ahLst/>
              <a:cxnLst/>
              <a:rect l="l" t="t" r="r" b="b"/>
              <a:pathLst>
                <a:path w="2740" h="999" extrusionOk="0">
                  <a:moveTo>
                    <a:pt x="506" y="1"/>
                  </a:moveTo>
                  <a:cubicBezTo>
                    <a:pt x="364" y="1"/>
                    <a:pt x="197" y="23"/>
                    <a:pt x="0" y="62"/>
                  </a:cubicBezTo>
                  <a:cubicBezTo>
                    <a:pt x="754" y="131"/>
                    <a:pt x="1073" y="998"/>
                    <a:pt x="1073" y="998"/>
                  </a:cubicBezTo>
                  <a:cubicBezTo>
                    <a:pt x="1632" y="565"/>
                    <a:pt x="2049" y="456"/>
                    <a:pt x="2326" y="456"/>
                  </a:cubicBezTo>
                  <a:cubicBezTo>
                    <a:pt x="2603" y="456"/>
                    <a:pt x="2739" y="565"/>
                    <a:pt x="2739" y="565"/>
                  </a:cubicBezTo>
                  <a:cubicBezTo>
                    <a:pt x="2553" y="297"/>
                    <a:pt x="2304" y="211"/>
                    <a:pt x="2059" y="211"/>
                  </a:cubicBezTo>
                  <a:cubicBezTo>
                    <a:pt x="1615" y="211"/>
                    <a:pt x="1187" y="496"/>
                    <a:pt x="1187" y="496"/>
                  </a:cubicBezTo>
                  <a:cubicBezTo>
                    <a:pt x="1057" y="138"/>
                    <a:pt x="858" y="1"/>
                    <a:pt x="506" y="1"/>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3" name="Google Shape;577;p15">
              <a:extLst>
                <a:ext uri="{FF2B5EF4-FFF2-40B4-BE49-F238E27FC236}">
                  <a16:creationId xmlns:a16="http://schemas.microsoft.com/office/drawing/2014/main" id="{0BF33D36-CC9C-1EC2-B56A-0B33010779CD}"/>
                </a:ext>
              </a:extLst>
            </p:cNvPr>
            <p:cNvSpPr/>
            <p:nvPr/>
          </p:nvSpPr>
          <p:spPr>
            <a:xfrm>
              <a:off x="-3817075" y="3072200"/>
              <a:ext cx="68500" cy="24975"/>
            </a:xfrm>
            <a:custGeom>
              <a:avLst/>
              <a:gdLst/>
              <a:ahLst/>
              <a:cxnLst/>
              <a:rect l="l" t="t" r="r" b="b"/>
              <a:pathLst>
                <a:path w="2740" h="999" extrusionOk="0">
                  <a:moveTo>
                    <a:pt x="506" y="1"/>
                  </a:moveTo>
                  <a:cubicBezTo>
                    <a:pt x="364" y="1"/>
                    <a:pt x="197" y="23"/>
                    <a:pt x="0" y="63"/>
                  </a:cubicBezTo>
                  <a:cubicBezTo>
                    <a:pt x="753" y="131"/>
                    <a:pt x="1073" y="999"/>
                    <a:pt x="1073" y="999"/>
                  </a:cubicBezTo>
                  <a:cubicBezTo>
                    <a:pt x="1632" y="565"/>
                    <a:pt x="2049" y="456"/>
                    <a:pt x="2325" y="456"/>
                  </a:cubicBezTo>
                  <a:cubicBezTo>
                    <a:pt x="2602" y="456"/>
                    <a:pt x="2739" y="565"/>
                    <a:pt x="2739" y="565"/>
                  </a:cubicBezTo>
                  <a:cubicBezTo>
                    <a:pt x="2561" y="298"/>
                    <a:pt x="2317" y="211"/>
                    <a:pt x="2076" y="211"/>
                  </a:cubicBezTo>
                  <a:cubicBezTo>
                    <a:pt x="1637" y="211"/>
                    <a:pt x="1210" y="496"/>
                    <a:pt x="1210" y="496"/>
                  </a:cubicBezTo>
                  <a:cubicBezTo>
                    <a:pt x="1063" y="139"/>
                    <a:pt x="859" y="1"/>
                    <a:pt x="506" y="1"/>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4" name="Google Shape;578;p15">
              <a:extLst>
                <a:ext uri="{FF2B5EF4-FFF2-40B4-BE49-F238E27FC236}">
                  <a16:creationId xmlns:a16="http://schemas.microsoft.com/office/drawing/2014/main" id="{18C47663-F6D7-BBD2-4C40-CD25C6C33C7F}"/>
                </a:ext>
              </a:extLst>
            </p:cNvPr>
            <p:cNvSpPr/>
            <p:nvPr/>
          </p:nvSpPr>
          <p:spPr>
            <a:xfrm>
              <a:off x="-3637325" y="2944700"/>
              <a:ext cx="68500" cy="24650"/>
            </a:xfrm>
            <a:custGeom>
              <a:avLst/>
              <a:gdLst/>
              <a:ahLst/>
              <a:cxnLst/>
              <a:rect l="l" t="t" r="r" b="b"/>
              <a:pathLst>
                <a:path w="2740" h="986" extrusionOk="0">
                  <a:moveTo>
                    <a:pt x="516" y="0"/>
                  </a:moveTo>
                  <a:cubicBezTo>
                    <a:pt x="372" y="0"/>
                    <a:pt x="202" y="26"/>
                    <a:pt x="0" y="73"/>
                  </a:cubicBezTo>
                  <a:cubicBezTo>
                    <a:pt x="753" y="118"/>
                    <a:pt x="1073" y="986"/>
                    <a:pt x="1073" y="986"/>
                  </a:cubicBezTo>
                  <a:cubicBezTo>
                    <a:pt x="1625" y="569"/>
                    <a:pt x="2037" y="464"/>
                    <a:pt x="2314" y="464"/>
                  </a:cubicBezTo>
                  <a:cubicBezTo>
                    <a:pt x="2598" y="464"/>
                    <a:pt x="2739" y="575"/>
                    <a:pt x="2739" y="575"/>
                  </a:cubicBezTo>
                  <a:cubicBezTo>
                    <a:pt x="2557" y="302"/>
                    <a:pt x="2306" y="215"/>
                    <a:pt x="2060" y="215"/>
                  </a:cubicBezTo>
                  <a:cubicBezTo>
                    <a:pt x="1627" y="215"/>
                    <a:pt x="1210" y="484"/>
                    <a:pt x="1210" y="484"/>
                  </a:cubicBezTo>
                  <a:cubicBezTo>
                    <a:pt x="1065" y="145"/>
                    <a:pt x="863" y="0"/>
                    <a:pt x="516"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5" name="Google Shape;579;p15">
              <a:extLst>
                <a:ext uri="{FF2B5EF4-FFF2-40B4-BE49-F238E27FC236}">
                  <a16:creationId xmlns:a16="http://schemas.microsoft.com/office/drawing/2014/main" id="{9A89A605-010F-6348-FB0B-DE5C6F9B586C}"/>
                </a:ext>
              </a:extLst>
            </p:cNvPr>
            <p:cNvSpPr/>
            <p:nvPr/>
          </p:nvSpPr>
          <p:spPr>
            <a:xfrm>
              <a:off x="-3588250" y="3064100"/>
              <a:ext cx="111275" cy="44500"/>
            </a:xfrm>
            <a:custGeom>
              <a:avLst/>
              <a:gdLst/>
              <a:ahLst/>
              <a:cxnLst/>
              <a:rect l="l" t="t" r="r" b="b"/>
              <a:pathLst>
                <a:path w="4451" h="1780" extrusionOk="0">
                  <a:moveTo>
                    <a:pt x="475" y="0"/>
                  </a:moveTo>
                  <a:cubicBezTo>
                    <a:pt x="330" y="0"/>
                    <a:pt x="172" y="8"/>
                    <a:pt x="0" y="22"/>
                  </a:cubicBezTo>
                  <a:cubicBezTo>
                    <a:pt x="1233" y="273"/>
                    <a:pt x="1598" y="1779"/>
                    <a:pt x="1598" y="1779"/>
                  </a:cubicBezTo>
                  <a:cubicBezTo>
                    <a:pt x="2440" y="1281"/>
                    <a:pt x="3078" y="1137"/>
                    <a:pt x="3534" y="1137"/>
                  </a:cubicBezTo>
                  <a:cubicBezTo>
                    <a:pt x="4166" y="1137"/>
                    <a:pt x="4451" y="1414"/>
                    <a:pt x="4451" y="1414"/>
                  </a:cubicBezTo>
                  <a:cubicBezTo>
                    <a:pt x="4136" y="834"/>
                    <a:pt x="3619" y="669"/>
                    <a:pt x="3131" y="669"/>
                  </a:cubicBezTo>
                  <a:cubicBezTo>
                    <a:pt x="2486" y="669"/>
                    <a:pt x="1895" y="957"/>
                    <a:pt x="1895" y="957"/>
                  </a:cubicBezTo>
                  <a:cubicBezTo>
                    <a:pt x="1701" y="240"/>
                    <a:pt x="1293" y="0"/>
                    <a:pt x="475"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6" name="Google Shape;580;p15">
              <a:extLst>
                <a:ext uri="{FF2B5EF4-FFF2-40B4-BE49-F238E27FC236}">
                  <a16:creationId xmlns:a16="http://schemas.microsoft.com/office/drawing/2014/main" id="{3556CB5B-0184-CF54-D458-FCE1B2FD915E}"/>
                </a:ext>
              </a:extLst>
            </p:cNvPr>
            <p:cNvSpPr/>
            <p:nvPr/>
          </p:nvSpPr>
          <p:spPr>
            <a:xfrm>
              <a:off x="-3333200" y="2898425"/>
              <a:ext cx="111300" cy="44675"/>
            </a:xfrm>
            <a:custGeom>
              <a:avLst/>
              <a:gdLst/>
              <a:ahLst/>
              <a:cxnLst/>
              <a:rect l="l" t="t" r="r" b="b"/>
              <a:pathLst>
                <a:path w="4452" h="1787" extrusionOk="0">
                  <a:moveTo>
                    <a:pt x="526" y="0"/>
                  </a:moveTo>
                  <a:cubicBezTo>
                    <a:pt x="368" y="0"/>
                    <a:pt x="193" y="10"/>
                    <a:pt x="1" y="29"/>
                  </a:cubicBezTo>
                  <a:cubicBezTo>
                    <a:pt x="1233" y="280"/>
                    <a:pt x="1599" y="1787"/>
                    <a:pt x="1599" y="1787"/>
                  </a:cubicBezTo>
                  <a:lnTo>
                    <a:pt x="1599" y="1764"/>
                  </a:lnTo>
                  <a:cubicBezTo>
                    <a:pt x="2441" y="1281"/>
                    <a:pt x="3075" y="1140"/>
                    <a:pt x="3529" y="1140"/>
                  </a:cubicBezTo>
                  <a:cubicBezTo>
                    <a:pt x="4170" y="1140"/>
                    <a:pt x="4452" y="1422"/>
                    <a:pt x="4452" y="1422"/>
                  </a:cubicBezTo>
                  <a:cubicBezTo>
                    <a:pt x="4137" y="842"/>
                    <a:pt x="3624" y="677"/>
                    <a:pt x="3141" y="677"/>
                  </a:cubicBezTo>
                  <a:cubicBezTo>
                    <a:pt x="2503" y="677"/>
                    <a:pt x="1918" y="965"/>
                    <a:pt x="1918" y="965"/>
                  </a:cubicBezTo>
                  <a:cubicBezTo>
                    <a:pt x="1728" y="260"/>
                    <a:pt x="1330" y="0"/>
                    <a:pt x="526"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7" name="Google Shape;581;p15">
              <a:extLst>
                <a:ext uri="{FF2B5EF4-FFF2-40B4-BE49-F238E27FC236}">
                  <a16:creationId xmlns:a16="http://schemas.microsoft.com/office/drawing/2014/main" id="{C9F6F7F1-010C-62BF-7029-F39A645AA1E7}"/>
                </a:ext>
              </a:extLst>
            </p:cNvPr>
            <p:cNvSpPr/>
            <p:nvPr/>
          </p:nvSpPr>
          <p:spPr>
            <a:xfrm>
              <a:off x="-3986575" y="2933375"/>
              <a:ext cx="69650" cy="30850"/>
            </a:xfrm>
            <a:custGeom>
              <a:avLst/>
              <a:gdLst/>
              <a:ahLst/>
              <a:cxnLst/>
              <a:rect l="l" t="t" r="r" b="b"/>
              <a:pathLst>
                <a:path w="2786" h="1234" extrusionOk="0">
                  <a:moveTo>
                    <a:pt x="1" y="1"/>
                  </a:moveTo>
                  <a:lnTo>
                    <a:pt x="1" y="1"/>
                  </a:lnTo>
                  <a:cubicBezTo>
                    <a:pt x="777" y="252"/>
                    <a:pt x="914" y="1233"/>
                    <a:pt x="914" y="1233"/>
                  </a:cubicBezTo>
                  <a:cubicBezTo>
                    <a:pt x="1402" y="1017"/>
                    <a:pt x="1778" y="947"/>
                    <a:pt x="2061" y="947"/>
                  </a:cubicBezTo>
                  <a:cubicBezTo>
                    <a:pt x="2584" y="947"/>
                    <a:pt x="2786" y="1188"/>
                    <a:pt x="2786" y="1188"/>
                  </a:cubicBezTo>
                  <a:cubicBezTo>
                    <a:pt x="2592" y="731"/>
                    <a:pt x="2186" y="617"/>
                    <a:pt x="1830" y="617"/>
                  </a:cubicBezTo>
                  <a:cubicBezTo>
                    <a:pt x="1473" y="617"/>
                    <a:pt x="1165" y="731"/>
                    <a:pt x="1165" y="731"/>
                  </a:cubicBezTo>
                  <a:cubicBezTo>
                    <a:pt x="1074" y="183"/>
                    <a:pt x="754" y="24"/>
                    <a:pt x="1" y="1"/>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grpSp>
      <p:grpSp>
        <p:nvGrpSpPr>
          <p:cNvPr id="81" name="Google Shape;615;p15">
            <a:extLst>
              <a:ext uri="{FF2B5EF4-FFF2-40B4-BE49-F238E27FC236}">
                <a16:creationId xmlns:a16="http://schemas.microsoft.com/office/drawing/2014/main" id="{351EEE73-73EF-5B48-EC2B-42F5FF1EF08D}"/>
              </a:ext>
            </a:extLst>
          </p:cNvPr>
          <p:cNvGrpSpPr/>
          <p:nvPr/>
        </p:nvGrpSpPr>
        <p:grpSpPr>
          <a:xfrm flipH="1">
            <a:off x="-577245" y="519580"/>
            <a:ext cx="3322275" cy="1744800"/>
            <a:chOff x="9299800" y="0"/>
            <a:chExt cx="3322275" cy="1744800"/>
          </a:xfrm>
        </p:grpSpPr>
        <p:sp>
          <p:nvSpPr>
            <p:cNvPr id="82" name="Google Shape;616;p15">
              <a:extLst>
                <a:ext uri="{FF2B5EF4-FFF2-40B4-BE49-F238E27FC236}">
                  <a16:creationId xmlns:a16="http://schemas.microsoft.com/office/drawing/2014/main" id="{69B2072B-344C-D3D4-70AB-DFB575444CE4}"/>
                </a:ext>
              </a:extLst>
            </p:cNvPr>
            <p:cNvSpPr/>
            <p:nvPr/>
          </p:nvSpPr>
          <p:spPr>
            <a:xfrm>
              <a:off x="9483550" y="0"/>
              <a:ext cx="3138525" cy="1299025"/>
            </a:xfrm>
            <a:custGeom>
              <a:avLst/>
              <a:gdLst/>
              <a:ahLst/>
              <a:cxnLst/>
              <a:rect l="l" t="t" r="r" b="b"/>
              <a:pathLst>
                <a:path w="125541" h="51961" extrusionOk="0">
                  <a:moveTo>
                    <a:pt x="59257" y="0"/>
                  </a:moveTo>
                  <a:cubicBezTo>
                    <a:pt x="40600" y="0"/>
                    <a:pt x="37753" y="11998"/>
                    <a:pt x="37753" y="11998"/>
                  </a:cubicBezTo>
                  <a:cubicBezTo>
                    <a:pt x="37753" y="11998"/>
                    <a:pt x="19539" y="14212"/>
                    <a:pt x="16160" y="15422"/>
                  </a:cubicBezTo>
                  <a:cubicBezTo>
                    <a:pt x="12805" y="16632"/>
                    <a:pt x="14882" y="21745"/>
                    <a:pt x="14882" y="21745"/>
                  </a:cubicBezTo>
                  <a:cubicBezTo>
                    <a:pt x="14882" y="21745"/>
                    <a:pt x="0" y="25465"/>
                    <a:pt x="23" y="28684"/>
                  </a:cubicBezTo>
                  <a:cubicBezTo>
                    <a:pt x="114" y="38590"/>
                    <a:pt x="41907" y="47902"/>
                    <a:pt x="41907" y="47902"/>
                  </a:cubicBezTo>
                  <a:cubicBezTo>
                    <a:pt x="46983" y="51550"/>
                    <a:pt x="56019" y="51961"/>
                    <a:pt x="59802" y="51961"/>
                  </a:cubicBezTo>
                  <a:cubicBezTo>
                    <a:pt x="60374" y="51961"/>
                    <a:pt x="60826" y="51951"/>
                    <a:pt x="61126" y="51942"/>
                  </a:cubicBezTo>
                  <a:cubicBezTo>
                    <a:pt x="63432" y="51897"/>
                    <a:pt x="69024" y="46921"/>
                    <a:pt x="69663" y="42265"/>
                  </a:cubicBezTo>
                  <a:cubicBezTo>
                    <a:pt x="74307" y="44417"/>
                    <a:pt x="79867" y="45288"/>
                    <a:pt x="85115" y="45288"/>
                  </a:cubicBezTo>
                  <a:cubicBezTo>
                    <a:pt x="90829" y="45288"/>
                    <a:pt x="96173" y="44256"/>
                    <a:pt x="99564" y="42721"/>
                  </a:cubicBezTo>
                  <a:cubicBezTo>
                    <a:pt x="106069" y="39799"/>
                    <a:pt x="104084" y="32975"/>
                    <a:pt x="104084" y="32975"/>
                  </a:cubicBezTo>
                  <a:lnTo>
                    <a:pt x="104084" y="32975"/>
                  </a:lnTo>
                  <a:cubicBezTo>
                    <a:pt x="107945" y="33717"/>
                    <a:pt x="110759" y="34043"/>
                    <a:pt x="112721" y="34043"/>
                  </a:cubicBezTo>
                  <a:cubicBezTo>
                    <a:pt x="125540" y="34043"/>
                    <a:pt x="102039" y="20152"/>
                    <a:pt x="96734" y="17796"/>
                  </a:cubicBezTo>
                  <a:cubicBezTo>
                    <a:pt x="90617" y="15080"/>
                    <a:pt x="77926" y="2914"/>
                    <a:pt x="73064" y="1773"/>
                  </a:cubicBezTo>
                  <a:cubicBezTo>
                    <a:pt x="67700" y="519"/>
                    <a:pt x="63137" y="0"/>
                    <a:pt x="59257" y="0"/>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83" name="Google Shape;617;p15">
              <a:extLst>
                <a:ext uri="{FF2B5EF4-FFF2-40B4-BE49-F238E27FC236}">
                  <a16:creationId xmlns:a16="http://schemas.microsoft.com/office/drawing/2014/main" id="{2277ADF2-03BC-DE20-A8B0-D80723D27835}"/>
                </a:ext>
              </a:extLst>
            </p:cNvPr>
            <p:cNvSpPr/>
            <p:nvPr/>
          </p:nvSpPr>
          <p:spPr>
            <a:xfrm>
              <a:off x="10967750" y="597825"/>
              <a:ext cx="1104775" cy="1146975"/>
            </a:xfrm>
            <a:custGeom>
              <a:avLst/>
              <a:gdLst/>
              <a:ahLst/>
              <a:cxnLst/>
              <a:rect l="l" t="t" r="r" b="b"/>
              <a:pathLst>
                <a:path w="44191" h="45879" extrusionOk="0">
                  <a:moveTo>
                    <a:pt x="1" y="0"/>
                  </a:moveTo>
                  <a:cubicBezTo>
                    <a:pt x="9" y="4"/>
                    <a:pt x="17" y="8"/>
                    <a:pt x="25" y="12"/>
                  </a:cubicBezTo>
                  <a:lnTo>
                    <a:pt x="25" y="12"/>
                  </a:lnTo>
                  <a:lnTo>
                    <a:pt x="24" y="0"/>
                  </a:lnTo>
                  <a:close/>
                  <a:moveTo>
                    <a:pt x="25" y="12"/>
                  </a:moveTo>
                  <a:lnTo>
                    <a:pt x="229" y="1415"/>
                  </a:lnTo>
                  <a:cubicBezTo>
                    <a:pt x="17782" y="9358"/>
                    <a:pt x="35015" y="45148"/>
                    <a:pt x="44191" y="45879"/>
                  </a:cubicBezTo>
                  <a:lnTo>
                    <a:pt x="41429" y="40560"/>
                  </a:lnTo>
                  <a:cubicBezTo>
                    <a:pt x="31162" y="37275"/>
                    <a:pt x="19572" y="9450"/>
                    <a:pt x="25" y="12"/>
                  </a:cubicBezTo>
                  <a:close/>
                </a:path>
              </a:pathLst>
            </a:custGeom>
            <a:solidFill>
              <a:srgbClr val="4C32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84" name="Google Shape;618;p15">
              <a:extLst>
                <a:ext uri="{FF2B5EF4-FFF2-40B4-BE49-F238E27FC236}">
                  <a16:creationId xmlns:a16="http://schemas.microsoft.com/office/drawing/2014/main" id="{EC72AC45-BA00-A8AF-CECC-419A1D165602}"/>
                </a:ext>
              </a:extLst>
            </p:cNvPr>
            <p:cNvSpPr/>
            <p:nvPr/>
          </p:nvSpPr>
          <p:spPr>
            <a:xfrm>
              <a:off x="10313250" y="714725"/>
              <a:ext cx="1174950" cy="376700"/>
            </a:xfrm>
            <a:custGeom>
              <a:avLst/>
              <a:gdLst/>
              <a:ahLst/>
              <a:cxnLst/>
              <a:rect l="l" t="t" r="r" b="b"/>
              <a:pathLst>
                <a:path w="46998" h="15068" extrusionOk="0">
                  <a:moveTo>
                    <a:pt x="16185" y="0"/>
                  </a:moveTo>
                  <a:cubicBezTo>
                    <a:pt x="6467" y="0"/>
                    <a:pt x="0" y="3747"/>
                    <a:pt x="0" y="3747"/>
                  </a:cubicBezTo>
                  <a:lnTo>
                    <a:pt x="753" y="4842"/>
                  </a:lnTo>
                  <a:cubicBezTo>
                    <a:pt x="753" y="4842"/>
                    <a:pt x="4351" y="1648"/>
                    <a:pt x="14410" y="1648"/>
                  </a:cubicBezTo>
                  <a:cubicBezTo>
                    <a:pt x="16315" y="1648"/>
                    <a:pt x="18452" y="1762"/>
                    <a:pt x="20840" y="2035"/>
                  </a:cubicBezTo>
                  <a:cubicBezTo>
                    <a:pt x="34603" y="3610"/>
                    <a:pt x="46997" y="15068"/>
                    <a:pt x="46997" y="15068"/>
                  </a:cubicBezTo>
                  <a:lnTo>
                    <a:pt x="44190" y="11096"/>
                  </a:lnTo>
                  <a:cubicBezTo>
                    <a:pt x="33868" y="2410"/>
                    <a:pt x="23981" y="0"/>
                    <a:pt x="16185" y="0"/>
                  </a:cubicBezTo>
                  <a:close/>
                </a:path>
              </a:pathLst>
            </a:custGeom>
            <a:solidFill>
              <a:srgbClr val="4C32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85" name="Google Shape;619;p15">
              <a:extLst>
                <a:ext uri="{FF2B5EF4-FFF2-40B4-BE49-F238E27FC236}">
                  <a16:creationId xmlns:a16="http://schemas.microsoft.com/office/drawing/2014/main" id="{CDBC64F5-D9AF-98F6-70C3-C9FF92641EEA}"/>
                </a:ext>
              </a:extLst>
            </p:cNvPr>
            <p:cNvSpPr/>
            <p:nvPr/>
          </p:nvSpPr>
          <p:spPr>
            <a:xfrm>
              <a:off x="11326125" y="375850"/>
              <a:ext cx="297300" cy="865650"/>
            </a:xfrm>
            <a:custGeom>
              <a:avLst/>
              <a:gdLst/>
              <a:ahLst/>
              <a:cxnLst/>
              <a:rect l="l" t="t" r="r" b="b"/>
              <a:pathLst>
                <a:path w="11892" h="34626" extrusionOk="0">
                  <a:moveTo>
                    <a:pt x="4542" y="0"/>
                  </a:moveTo>
                  <a:lnTo>
                    <a:pt x="4542" y="0"/>
                  </a:lnTo>
                  <a:cubicBezTo>
                    <a:pt x="4542" y="1"/>
                    <a:pt x="0" y="16298"/>
                    <a:pt x="9975" y="32686"/>
                  </a:cubicBezTo>
                  <a:lnTo>
                    <a:pt x="11892" y="34626"/>
                  </a:lnTo>
                  <a:cubicBezTo>
                    <a:pt x="11892" y="34626"/>
                    <a:pt x="6117" y="25884"/>
                    <a:pt x="4748" y="15681"/>
                  </a:cubicBezTo>
                  <a:cubicBezTo>
                    <a:pt x="3264" y="4519"/>
                    <a:pt x="5067" y="502"/>
                    <a:pt x="5067" y="502"/>
                  </a:cubicBezTo>
                  <a:lnTo>
                    <a:pt x="4542" y="0"/>
                  </a:lnTo>
                  <a:close/>
                </a:path>
              </a:pathLst>
            </a:custGeom>
            <a:solidFill>
              <a:srgbClr val="4C32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86" name="Google Shape;620;p15">
              <a:extLst>
                <a:ext uri="{FF2B5EF4-FFF2-40B4-BE49-F238E27FC236}">
                  <a16:creationId xmlns:a16="http://schemas.microsoft.com/office/drawing/2014/main" id="{D67838FA-803C-267A-45AC-32ED1DB9F996}"/>
                </a:ext>
              </a:extLst>
            </p:cNvPr>
            <p:cNvSpPr/>
            <p:nvPr/>
          </p:nvSpPr>
          <p:spPr>
            <a:xfrm>
              <a:off x="9483550" y="0"/>
              <a:ext cx="3138525" cy="1009825"/>
            </a:xfrm>
            <a:custGeom>
              <a:avLst/>
              <a:gdLst/>
              <a:ahLst/>
              <a:cxnLst/>
              <a:rect l="l" t="t" r="r" b="b"/>
              <a:pathLst>
                <a:path w="125541" h="40393" extrusionOk="0">
                  <a:moveTo>
                    <a:pt x="59257" y="0"/>
                  </a:moveTo>
                  <a:cubicBezTo>
                    <a:pt x="40600" y="0"/>
                    <a:pt x="37753" y="11998"/>
                    <a:pt x="37753" y="11998"/>
                  </a:cubicBezTo>
                  <a:cubicBezTo>
                    <a:pt x="37753" y="11998"/>
                    <a:pt x="19539" y="14212"/>
                    <a:pt x="16160" y="15422"/>
                  </a:cubicBezTo>
                  <a:cubicBezTo>
                    <a:pt x="12805" y="16632"/>
                    <a:pt x="14882" y="21745"/>
                    <a:pt x="14882" y="21745"/>
                  </a:cubicBezTo>
                  <a:cubicBezTo>
                    <a:pt x="14882" y="21745"/>
                    <a:pt x="0" y="25465"/>
                    <a:pt x="23" y="28684"/>
                  </a:cubicBezTo>
                  <a:cubicBezTo>
                    <a:pt x="69" y="32929"/>
                    <a:pt x="7738" y="37060"/>
                    <a:pt x="16503" y="40393"/>
                  </a:cubicBezTo>
                  <a:cubicBezTo>
                    <a:pt x="20634" y="39526"/>
                    <a:pt x="24469" y="37905"/>
                    <a:pt x="26888" y="35212"/>
                  </a:cubicBezTo>
                  <a:cubicBezTo>
                    <a:pt x="26888" y="35212"/>
                    <a:pt x="27010" y="35216"/>
                    <a:pt x="27236" y="35216"/>
                  </a:cubicBezTo>
                  <a:cubicBezTo>
                    <a:pt x="29337" y="35216"/>
                    <a:pt x="40424" y="34844"/>
                    <a:pt x="45947" y="27177"/>
                  </a:cubicBezTo>
                  <a:cubicBezTo>
                    <a:pt x="45947" y="27177"/>
                    <a:pt x="48664" y="26880"/>
                    <a:pt x="51859" y="26127"/>
                  </a:cubicBezTo>
                  <a:cubicBezTo>
                    <a:pt x="55279" y="27049"/>
                    <a:pt x="59444" y="27738"/>
                    <a:pt x="63453" y="27738"/>
                  </a:cubicBezTo>
                  <a:cubicBezTo>
                    <a:pt x="67686" y="27738"/>
                    <a:pt x="71745" y="26970"/>
                    <a:pt x="74570" y="24895"/>
                  </a:cubicBezTo>
                  <a:cubicBezTo>
                    <a:pt x="74570" y="24895"/>
                    <a:pt x="77081" y="25488"/>
                    <a:pt x="80528" y="25579"/>
                  </a:cubicBezTo>
                  <a:cubicBezTo>
                    <a:pt x="84545" y="27634"/>
                    <a:pt x="104084" y="32975"/>
                    <a:pt x="104084" y="32975"/>
                  </a:cubicBezTo>
                  <a:cubicBezTo>
                    <a:pt x="107945" y="33717"/>
                    <a:pt x="110759" y="34043"/>
                    <a:pt x="112721" y="34043"/>
                  </a:cubicBezTo>
                  <a:cubicBezTo>
                    <a:pt x="125540" y="34043"/>
                    <a:pt x="102039" y="20152"/>
                    <a:pt x="96734" y="17796"/>
                  </a:cubicBezTo>
                  <a:cubicBezTo>
                    <a:pt x="90617" y="15080"/>
                    <a:pt x="77926" y="2914"/>
                    <a:pt x="73064" y="1773"/>
                  </a:cubicBezTo>
                  <a:cubicBezTo>
                    <a:pt x="67700" y="519"/>
                    <a:pt x="63137" y="0"/>
                    <a:pt x="59257" y="0"/>
                  </a:cubicBezTo>
                  <a:close/>
                </a:path>
              </a:pathLst>
            </a:custGeom>
            <a:solidFill>
              <a:srgbClr val="C6CE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87" name="Google Shape;621;p15">
              <a:extLst>
                <a:ext uri="{FF2B5EF4-FFF2-40B4-BE49-F238E27FC236}">
                  <a16:creationId xmlns:a16="http://schemas.microsoft.com/office/drawing/2014/main" id="{3F39B734-A671-20BB-E5CE-430F922EAA49}"/>
                </a:ext>
              </a:extLst>
            </p:cNvPr>
            <p:cNvSpPr/>
            <p:nvPr/>
          </p:nvSpPr>
          <p:spPr>
            <a:xfrm>
              <a:off x="9486400" y="22625"/>
              <a:ext cx="3135675" cy="987200"/>
            </a:xfrm>
            <a:custGeom>
              <a:avLst/>
              <a:gdLst/>
              <a:ahLst/>
              <a:cxnLst/>
              <a:rect l="l" t="t" r="r" b="b"/>
              <a:pathLst>
                <a:path w="125427" h="39488" extrusionOk="0">
                  <a:moveTo>
                    <a:pt x="68659" y="0"/>
                  </a:moveTo>
                  <a:lnTo>
                    <a:pt x="68659" y="0"/>
                  </a:lnTo>
                  <a:cubicBezTo>
                    <a:pt x="68704" y="229"/>
                    <a:pt x="68727" y="480"/>
                    <a:pt x="68727" y="708"/>
                  </a:cubicBezTo>
                  <a:cubicBezTo>
                    <a:pt x="68750" y="3926"/>
                    <a:pt x="53891" y="7647"/>
                    <a:pt x="53891" y="7647"/>
                  </a:cubicBezTo>
                  <a:cubicBezTo>
                    <a:pt x="53891" y="7647"/>
                    <a:pt x="55968" y="12645"/>
                    <a:pt x="52909" y="14608"/>
                  </a:cubicBezTo>
                  <a:cubicBezTo>
                    <a:pt x="48332" y="17536"/>
                    <a:pt x="43118" y="18299"/>
                    <a:pt x="38924" y="18299"/>
                  </a:cubicBezTo>
                  <a:cubicBezTo>
                    <a:pt x="34354" y="18299"/>
                    <a:pt x="30997" y="17393"/>
                    <a:pt x="30997" y="17393"/>
                  </a:cubicBezTo>
                  <a:cubicBezTo>
                    <a:pt x="30997" y="17393"/>
                    <a:pt x="28151" y="29381"/>
                    <a:pt x="9519" y="29381"/>
                  </a:cubicBezTo>
                  <a:cubicBezTo>
                    <a:pt x="6718" y="29381"/>
                    <a:pt x="3559" y="29110"/>
                    <a:pt x="0" y="28486"/>
                  </a:cubicBezTo>
                  <a:lnTo>
                    <a:pt x="0" y="28486"/>
                  </a:lnTo>
                  <a:cubicBezTo>
                    <a:pt x="822" y="32481"/>
                    <a:pt x="8103" y="36338"/>
                    <a:pt x="16389" y="39488"/>
                  </a:cubicBezTo>
                  <a:cubicBezTo>
                    <a:pt x="20520" y="38621"/>
                    <a:pt x="24355" y="37000"/>
                    <a:pt x="26774" y="34307"/>
                  </a:cubicBezTo>
                  <a:cubicBezTo>
                    <a:pt x="26774" y="34307"/>
                    <a:pt x="26896" y="34311"/>
                    <a:pt x="27122" y="34311"/>
                  </a:cubicBezTo>
                  <a:cubicBezTo>
                    <a:pt x="29223" y="34311"/>
                    <a:pt x="40310" y="33939"/>
                    <a:pt x="45833" y="26272"/>
                  </a:cubicBezTo>
                  <a:cubicBezTo>
                    <a:pt x="45833" y="26272"/>
                    <a:pt x="48550" y="25975"/>
                    <a:pt x="51745" y="25222"/>
                  </a:cubicBezTo>
                  <a:cubicBezTo>
                    <a:pt x="55165" y="26144"/>
                    <a:pt x="59330" y="26833"/>
                    <a:pt x="63339" y="26833"/>
                  </a:cubicBezTo>
                  <a:cubicBezTo>
                    <a:pt x="67572" y="26833"/>
                    <a:pt x="71631" y="26065"/>
                    <a:pt x="74456" y="23990"/>
                  </a:cubicBezTo>
                  <a:cubicBezTo>
                    <a:pt x="74456" y="23990"/>
                    <a:pt x="76967" y="24583"/>
                    <a:pt x="80414" y="24674"/>
                  </a:cubicBezTo>
                  <a:cubicBezTo>
                    <a:pt x="84431" y="26729"/>
                    <a:pt x="103970" y="32070"/>
                    <a:pt x="103970" y="32070"/>
                  </a:cubicBezTo>
                  <a:cubicBezTo>
                    <a:pt x="107831" y="32812"/>
                    <a:pt x="110645" y="33138"/>
                    <a:pt x="112607" y="33138"/>
                  </a:cubicBezTo>
                  <a:cubicBezTo>
                    <a:pt x="125426" y="33138"/>
                    <a:pt x="101925" y="19247"/>
                    <a:pt x="96620" y="16891"/>
                  </a:cubicBezTo>
                  <a:cubicBezTo>
                    <a:pt x="94839" y="11984"/>
                    <a:pt x="77812" y="2009"/>
                    <a:pt x="72950" y="890"/>
                  </a:cubicBezTo>
                  <a:cubicBezTo>
                    <a:pt x="71443" y="525"/>
                    <a:pt x="70028" y="229"/>
                    <a:pt x="68659" y="0"/>
                  </a:cubicBezTo>
                  <a:close/>
                </a:path>
              </a:pathLst>
            </a:custGeom>
            <a:solidFill>
              <a:srgbClr val="C6CE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88" name="Google Shape;622;p15">
              <a:extLst>
                <a:ext uri="{FF2B5EF4-FFF2-40B4-BE49-F238E27FC236}">
                  <a16:creationId xmlns:a16="http://schemas.microsoft.com/office/drawing/2014/main" id="{0D747C0D-EF28-552C-BE41-74D17042056B}"/>
                </a:ext>
              </a:extLst>
            </p:cNvPr>
            <p:cNvSpPr/>
            <p:nvPr/>
          </p:nvSpPr>
          <p:spPr>
            <a:xfrm>
              <a:off x="10505550" y="783400"/>
              <a:ext cx="99875" cy="111175"/>
            </a:xfrm>
            <a:custGeom>
              <a:avLst/>
              <a:gdLst/>
              <a:ahLst/>
              <a:cxnLst/>
              <a:rect l="l" t="t" r="r" b="b"/>
              <a:pathLst>
                <a:path w="3995" h="4447" extrusionOk="0">
                  <a:moveTo>
                    <a:pt x="2281" y="1"/>
                  </a:moveTo>
                  <a:cubicBezTo>
                    <a:pt x="2089" y="1"/>
                    <a:pt x="1877" y="96"/>
                    <a:pt x="1644" y="315"/>
                  </a:cubicBezTo>
                  <a:lnTo>
                    <a:pt x="1278" y="840"/>
                  </a:lnTo>
                  <a:cubicBezTo>
                    <a:pt x="0" y="1251"/>
                    <a:pt x="1644" y="3259"/>
                    <a:pt x="3995" y="4446"/>
                  </a:cubicBezTo>
                  <a:cubicBezTo>
                    <a:pt x="3995" y="4446"/>
                    <a:pt x="3595" y="1"/>
                    <a:pt x="2281" y="1"/>
                  </a:cubicBezTo>
                  <a:close/>
                </a:path>
              </a:pathLst>
            </a:custGeom>
            <a:solidFill>
              <a:srgbClr val="C6CE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89" name="Google Shape;623;p15">
              <a:extLst>
                <a:ext uri="{FF2B5EF4-FFF2-40B4-BE49-F238E27FC236}">
                  <a16:creationId xmlns:a16="http://schemas.microsoft.com/office/drawing/2014/main" id="{3AA0EA48-7F23-462B-B9CC-70DABBA6C048}"/>
                </a:ext>
              </a:extLst>
            </p:cNvPr>
            <p:cNvSpPr/>
            <p:nvPr/>
          </p:nvSpPr>
          <p:spPr>
            <a:xfrm>
              <a:off x="10462000" y="845400"/>
              <a:ext cx="79375" cy="82275"/>
            </a:xfrm>
            <a:custGeom>
              <a:avLst/>
              <a:gdLst/>
              <a:ahLst/>
              <a:cxnLst/>
              <a:rect l="l" t="t" r="r" b="b"/>
              <a:pathLst>
                <a:path w="3175" h="3291" extrusionOk="0">
                  <a:moveTo>
                    <a:pt x="1466" y="0"/>
                  </a:moveTo>
                  <a:cubicBezTo>
                    <a:pt x="1437" y="0"/>
                    <a:pt x="1408" y="1"/>
                    <a:pt x="1377" y="3"/>
                  </a:cubicBezTo>
                  <a:lnTo>
                    <a:pt x="943" y="117"/>
                  </a:lnTo>
                  <a:cubicBezTo>
                    <a:pt x="859" y="89"/>
                    <a:pt x="784" y="76"/>
                    <a:pt x="719" y="76"/>
                  </a:cubicBezTo>
                  <a:cubicBezTo>
                    <a:pt x="1" y="76"/>
                    <a:pt x="499" y="1740"/>
                    <a:pt x="1651" y="3290"/>
                  </a:cubicBezTo>
                  <a:cubicBezTo>
                    <a:pt x="1651" y="3290"/>
                    <a:pt x="3174" y="0"/>
                    <a:pt x="1466" y="0"/>
                  </a:cubicBezTo>
                  <a:close/>
                </a:path>
              </a:pathLst>
            </a:custGeom>
            <a:solidFill>
              <a:srgbClr val="C6CE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90" name="Google Shape;624;p15">
              <a:extLst>
                <a:ext uri="{FF2B5EF4-FFF2-40B4-BE49-F238E27FC236}">
                  <a16:creationId xmlns:a16="http://schemas.microsoft.com/office/drawing/2014/main" id="{A7C17560-A8CB-EAA9-2C12-E6E152CD069D}"/>
                </a:ext>
              </a:extLst>
            </p:cNvPr>
            <p:cNvSpPr/>
            <p:nvPr/>
          </p:nvSpPr>
          <p:spPr>
            <a:xfrm>
              <a:off x="9299800" y="775850"/>
              <a:ext cx="137550" cy="78775"/>
            </a:xfrm>
            <a:custGeom>
              <a:avLst/>
              <a:gdLst/>
              <a:ahLst/>
              <a:cxnLst/>
              <a:rect l="l" t="t" r="r" b="b"/>
              <a:pathLst>
                <a:path w="5502" h="3151" extrusionOk="0">
                  <a:moveTo>
                    <a:pt x="3926" y="1"/>
                  </a:moveTo>
                  <a:lnTo>
                    <a:pt x="0" y="1484"/>
                  </a:lnTo>
                  <a:lnTo>
                    <a:pt x="4177" y="3150"/>
                  </a:lnTo>
                  <a:lnTo>
                    <a:pt x="5501" y="1507"/>
                  </a:lnTo>
                  <a:lnTo>
                    <a:pt x="3926" y="1"/>
                  </a:lnTo>
                  <a:close/>
                </a:path>
              </a:pathLst>
            </a:custGeom>
            <a:solidFill>
              <a:srgbClr val="C6CE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91" name="Google Shape;625;p15">
              <a:extLst>
                <a:ext uri="{FF2B5EF4-FFF2-40B4-BE49-F238E27FC236}">
                  <a16:creationId xmlns:a16="http://schemas.microsoft.com/office/drawing/2014/main" id="{4E201A45-69BF-6C92-221C-4DDE310FB7C4}"/>
                </a:ext>
              </a:extLst>
            </p:cNvPr>
            <p:cNvSpPr/>
            <p:nvPr/>
          </p:nvSpPr>
          <p:spPr>
            <a:xfrm>
              <a:off x="9380250" y="721650"/>
              <a:ext cx="91325" cy="78775"/>
            </a:xfrm>
            <a:custGeom>
              <a:avLst/>
              <a:gdLst/>
              <a:ahLst/>
              <a:cxnLst/>
              <a:rect l="l" t="t" r="r" b="b"/>
              <a:pathLst>
                <a:path w="3653" h="3151" extrusionOk="0">
                  <a:moveTo>
                    <a:pt x="1" y="0"/>
                  </a:moveTo>
                  <a:lnTo>
                    <a:pt x="914" y="1712"/>
                  </a:lnTo>
                  <a:lnTo>
                    <a:pt x="2603" y="3150"/>
                  </a:lnTo>
                  <a:lnTo>
                    <a:pt x="3653" y="1986"/>
                  </a:lnTo>
                  <a:lnTo>
                    <a:pt x="2557" y="548"/>
                  </a:lnTo>
                  <a:lnTo>
                    <a:pt x="1" y="0"/>
                  </a:lnTo>
                  <a:close/>
                </a:path>
              </a:pathLst>
            </a:custGeom>
            <a:solidFill>
              <a:srgbClr val="C6CE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92" name="Google Shape;626;p15">
              <a:extLst>
                <a:ext uri="{FF2B5EF4-FFF2-40B4-BE49-F238E27FC236}">
                  <a16:creationId xmlns:a16="http://schemas.microsoft.com/office/drawing/2014/main" id="{4AF39F11-63D0-6270-66BE-969843943773}"/>
                </a:ext>
              </a:extLst>
            </p:cNvPr>
            <p:cNvSpPr/>
            <p:nvPr/>
          </p:nvSpPr>
          <p:spPr>
            <a:xfrm>
              <a:off x="9841900" y="1041775"/>
              <a:ext cx="82775" cy="110150"/>
            </a:xfrm>
            <a:custGeom>
              <a:avLst/>
              <a:gdLst/>
              <a:ahLst/>
              <a:cxnLst/>
              <a:rect l="l" t="t" r="r" b="b"/>
              <a:pathLst>
                <a:path w="3311" h="4406" extrusionOk="0">
                  <a:moveTo>
                    <a:pt x="1804" y="0"/>
                  </a:moveTo>
                  <a:lnTo>
                    <a:pt x="0" y="1666"/>
                  </a:lnTo>
                  <a:lnTo>
                    <a:pt x="1507" y="4405"/>
                  </a:lnTo>
                  <a:lnTo>
                    <a:pt x="3310" y="1392"/>
                  </a:lnTo>
                  <a:lnTo>
                    <a:pt x="1804" y="0"/>
                  </a:lnTo>
                  <a:close/>
                </a:path>
              </a:pathLst>
            </a:custGeom>
            <a:solidFill>
              <a:srgbClr val="C6CE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93" name="Google Shape;627;p15">
              <a:extLst>
                <a:ext uri="{FF2B5EF4-FFF2-40B4-BE49-F238E27FC236}">
                  <a16:creationId xmlns:a16="http://schemas.microsoft.com/office/drawing/2014/main" id="{52CD5191-D6F7-24C9-F8DE-048C6D6733CE}"/>
                </a:ext>
              </a:extLst>
            </p:cNvPr>
            <p:cNvSpPr/>
            <p:nvPr/>
          </p:nvSpPr>
          <p:spPr>
            <a:xfrm>
              <a:off x="9716925" y="1026925"/>
              <a:ext cx="139275" cy="60525"/>
            </a:xfrm>
            <a:custGeom>
              <a:avLst/>
              <a:gdLst/>
              <a:ahLst/>
              <a:cxnLst/>
              <a:rect l="l" t="t" r="r" b="b"/>
              <a:pathLst>
                <a:path w="5571" h="2421" extrusionOk="0">
                  <a:moveTo>
                    <a:pt x="3219" y="1"/>
                  </a:moveTo>
                  <a:lnTo>
                    <a:pt x="1" y="2009"/>
                  </a:lnTo>
                  <a:lnTo>
                    <a:pt x="3607" y="2420"/>
                  </a:lnTo>
                  <a:lnTo>
                    <a:pt x="5570" y="663"/>
                  </a:lnTo>
                  <a:lnTo>
                    <a:pt x="3219" y="1"/>
                  </a:lnTo>
                  <a:close/>
                </a:path>
              </a:pathLst>
            </a:custGeom>
            <a:solidFill>
              <a:srgbClr val="C6CE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94" name="Google Shape;628;p15">
              <a:extLst>
                <a:ext uri="{FF2B5EF4-FFF2-40B4-BE49-F238E27FC236}">
                  <a16:creationId xmlns:a16="http://schemas.microsoft.com/office/drawing/2014/main" id="{E8BCDB3F-A736-3844-9ADA-270A4FD29D4E}"/>
                </a:ext>
              </a:extLst>
            </p:cNvPr>
            <p:cNvSpPr/>
            <p:nvPr/>
          </p:nvSpPr>
          <p:spPr>
            <a:xfrm>
              <a:off x="10095825" y="916225"/>
              <a:ext cx="89050" cy="95900"/>
            </a:xfrm>
            <a:custGeom>
              <a:avLst/>
              <a:gdLst/>
              <a:ahLst/>
              <a:cxnLst/>
              <a:rect l="l" t="t" r="r" b="b"/>
              <a:pathLst>
                <a:path w="3562" h="3836" extrusionOk="0">
                  <a:moveTo>
                    <a:pt x="1553" y="1"/>
                  </a:moveTo>
                  <a:lnTo>
                    <a:pt x="1" y="3835"/>
                  </a:lnTo>
                  <a:lnTo>
                    <a:pt x="3516" y="2352"/>
                  </a:lnTo>
                  <a:lnTo>
                    <a:pt x="3561" y="229"/>
                  </a:lnTo>
                  <a:lnTo>
                    <a:pt x="1553" y="1"/>
                  </a:lnTo>
                  <a:close/>
                </a:path>
              </a:pathLst>
            </a:custGeom>
            <a:solidFill>
              <a:srgbClr val="C6CE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95" name="Google Shape;629;p15">
              <a:extLst>
                <a:ext uri="{FF2B5EF4-FFF2-40B4-BE49-F238E27FC236}">
                  <a16:creationId xmlns:a16="http://schemas.microsoft.com/office/drawing/2014/main" id="{4A91E802-D9BF-D081-FBC5-7845413F43E2}"/>
                </a:ext>
              </a:extLst>
            </p:cNvPr>
            <p:cNvSpPr/>
            <p:nvPr/>
          </p:nvSpPr>
          <p:spPr>
            <a:xfrm>
              <a:off x="9486400" y="22625"/>
              <a:ext cx="3135675" cy="987200"/>
            </a:xfrm>
            <a:custGeom>
              <a:avLst/>
              <a:gdLst/>
              <a:ahLst/>
              <a:cxnLst/>
              <a:rect l="l" t="t" r="r" b="b"/>
              <a:pathLst>
                <a:path w="125427" h="39488" extrusionOk="0">
                  <a:moveTo>
                    <a:pt x="68659" y="0"/>
                  </a:moveTo>
                  <a:lnTo>
                    <a:pt x="68659" y="0"/>
                  </a:lnTo>
                  <a:cubicBezTo>
                    <a:pt x="68704" y="229"/>
                    <a:pt x="68727" y="480"/>
                    <a:pt x="68727" y="708"/>
                  </a:cubicBezTo>
                  <a:cubicBezTo>
                    <a:pt x="68750" y="3926"/>
                    <a:pt x="53891" y="7647"/>
                    <a:pt x="53891" y="7647"/>
                  </a:cubicBezTo>
                  <a:cubicBezTo>
                    <a:pt x="53891" y="7647"/>
                    <a:pt x="55968" y="12645"/>
                    <a:pt x="52909" y="14608"/>
                  </a:cubicBezTo>
                  <a:cubicBezTo>
                    <a:pt x="48332" y="17536"/>
                    <a:pt x="43118" y="18299"/>
                    <a:pt x="38924" y="18299"/>
                  </a:cubicBezTo>
                  <a:cubicBezTo>
                    <a:pt x="34354" y="18299"/>
                    <a:pt x="30997" y="17393"/>
                    <a:pt x="30997" y="17393"/>
                  </a:cubicBezTo>
                  <a:cubicBezTo>
                    <a:pt x="30997" y="17393"/>
                    <a:pt x="28151" y="29381"/>
                    <a:pt x="9519" y="29381"/>
                  </a:cubicBezTo>
                  <a:cubicBezTo>
                    <a:pt x="6718" y="29381"/>
                    <a:pt x="3559" y="29110"/>
                    <a:pt x="0" y="28486"/>
                  </a:cubicBezTo>
                  <a:lnTo>
                    <a:pt x="0" y="28486"/>
                  </a:lnTo>
                  <a:cubicBezTo>
                    <a:pt x="822" y="32481"/>
                    <a:pt x="8103" y="36338"/>
                    <a:pt x="16389" y="39488"/>
                  </a:cubicBezTo>
                  <a:cubicBezTo>
                    <a:pt x="20520" y="38621"/>
                    <a:pt x="24355" y="37000"/>
                    <a:pt x="26774" y="34307"/>
                  </a:cubicBezTo>
                  <a:cubicBezTo>
                    <a:pt x="26774" y="34307"/>
                    <a:pt x="26896" y="34311"/>
                    <a:pt x="27122" y="34311"/>
                  </a:cubicBezTo>
                  <a:cubicBezTo>
                    <a:pt x="29223" y="34311"/>
                    <a:pt x="40310" y="33939"/>
                    <a:pt x="45833" y="26272"/>
                  </a:cubicBezTo>
                  <a:cubicBezTo>
                    <a:pt x="45833" y="26272"/>
                    <a:pt x="48550" y="25975"/>
                    <a:pt x="51745" y="25222"/>
                  </a:cubicBezTo>
                  <a:cubicBezTo>
                    <a:pt x="55165" y="26144"/>
                    <a:pt x="59330" y="26833"/>
                    <a:pt x="63339" y="26833"/>
                  </a:cubicBezTo>
                  <a:cubicBezTo>
                    <a:pt x="67572" y="26833"/>
                    <a:pt x="71631" y="26065"/>
                    <a:pt x="74456" y="23990"/>
                  </a:cubicBezTo>
                  <a:cubicBezTo>
                    <a:pt x="74456" y="23990"/>
                    <a:pt x="76967" y="24583"/>
                    <a:pt x="80414" y="24674"/>
                  </a:cubicBezTo>
                  <a:cubicBezTo>
                    <a:pt x="84431" y="26729"/>
                    <a:pt x="103970" y="32070"/>
                    <a:pt x="103970" y="32070"/>
                  </a:cubicBezTo>
                  <a:cubicBezTo>
                    <a:pt x="107831" y="32812"/>
                    <a:pt x="110645" y="33138"/>
                    <a:pt x="112607" y="33138"/>
                  </a:cubicBezTo>
                  <a:cubicBezTo>
                    <a:pt x="125426" y="33138"/>
                    <a:pt x="101925" y="19247"/>
                    <a:pt x="96620" y="16891"/>
                  </a:cubicBezTo>
                  <a:cubicBezTo>
                    <a:pt x="94839" y="11984"/>
                    <a:pt x="77812" y="2009"/>
                    <a:pt x="72950" y="890"/>
                  </a:cubicBezTo>
                  <a:cubicBezTo>
                    <a:pt x="71443" y="525"/>
                    <a:pt x="70028" y="229"/>
                    <a:pt x="68659" y="0"/>
                  </a:cubicBezTo>
                  <a:close/>
                </a:path>
              </a:pathLst>
            </a:custGeom>
            <a:solidFill>
              <a:srgbClr val="8A843B">
                <a:alpha val="44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grpSp>
      <p:pic>
        <p:nvPicPr>
          <p:cNvPr id="4" name="Picture 2" descr="Download Paper Scroll, Antique Paper, Earthy. Royalty-Free Vector Graphic -  Pixabay">
            <a:extLst>
              <a:ext uri="{FF2B5EF4-FFF2-40B4-BE49-F238E27FC236}">
                <a16:creationId xmlns:a16="http://schemas.microsoft.com/office/drawing/2014/main" id="{4794E59A-CA30-D17F-749B-991B7BE861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115811">
            <a:off x="2746842" y="-970785"/>
            <a:ext cx="6539211" cy="8255229"/>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2A0782AC-7F83-E6AA-F439-5BE57E287D96}"/>
              </a:ext>
            </a:extLst>
          </p:cNvPr>
          <p:cNvSpPr>
            <a:spLocks noGrp="1"/>
          </p:cNvSpPr>
          <p:nvPr>
            <p:ph type="title"/>
          </p:nvPr>
        </p:nvSpPr>
        <p:spPr>
          <a:xfrm>
            <a:off x="3116746" y="2715089"/>
            <a:ext cx="5635068" cy="1325563"/>
          </a:xfrm>
        </p:spPr>
        <p:txBody>
          <a:bodyPr>
            <a:noAutofit/>
          </a:bodyPr>
          <a:lstStyle/>
          <a:p>
            <a:pPr algn="ctr"/>
            <a:r>
              <a:rPr lang="nl-NL" sz="2800" b="1" i="1" dirty="0">
                <a:latin typeface="Book Antiqua" panose="02040602050305030304" pitchFamily="18" charset="0"/>
              </a:rPr>
              <a:t>Welkom in Athene. Het is hier nooit saai en er is altijd wat te doen! Het leven hier is leuk, maar het is niet goedkoop.</a:t>
            </a:r>
            <a:br>
              <a:rPr lang="nl-NL" sz="2800" b="1" i="1" dirty="0">
                <a:latin typeface="Book Antiqua" panose="02040602050305030304" pitchFamily="18" charset="0"/>
              </a:rPr>
            </a:br>
            <a:br>
              <a:rPr lang="nl-NL" sz="2800" b="1" i="1" dirty="0">
                <a:latin typeface="Book Antiqua" panose="02040602050305030304" pitchFamily="18" charset="0"/>
              </a:rPr>
            </a:br>
            <a:r>
              <a:rPr lang="nl-NL" sz="2800" b="1" i="1" dirty="0">
                <a:latin typeface="Book Antiqua" panose="02040602050305030304" pitchFamily="18" charset="0"/>
              </a:rPr>
              <a:t>Wat is het dan ook fijn dat je een baantje hebt gevonden als Grieken specialist! Lees de advertentie nog eens door! </a:t>
            </a:r>
          </a:p>
        </p:txBody>
      </p:sp>
      <p:pic>
        <p:nvPicPr>
          <p:cNvPr id="98" name="Picture 8" descr="wooden sign clipart, free svg file image - SVG Heart">
            <a:extLst>
              <a:ext uri="{FF2B5EF4-FFF2-40B4-BE49-F238E27FC236}">
                <a16:creationId xmlns:a16="http://schemas.microsoft.com/office/drawing/2014/main" id="{F763F3C8-61FD-860F-9EBF-3D6F4C4BD1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1354" y="5808695"/>
            <a:ext cx="2793230" cy="918234"/>
          </a:xfrm>
          <a:prstGeom prst="rect">
            <a:avLst/>
          </a:prstGeom>
          <a:noFill/>
          <a:extLst>
            <a:ext uri="{909E8E84-426E-40DD-AFC4-6F175D3DCCD1}">
              <a14:hiddenFill xmlns:a14="http://schemas.microsoft.com/office/drawing/2010/main">
                <a:solidFill>
                  <a:srgbClr val="FFFFFF"/>
                </a:solidFill>
              </a14:hiddenFill>
            </a:ext>
          </a:extLst>
        </p:spPr>
      </p:pic>
      <p:sp>
        <p:nvSpPr>
          <p:cNvPr id="5" name="Ondertitel 2">
            <a:hlinkClick r:id="rId4" action="ppaction://hlinksldjump"/>
            <a:extLst>
              <a:ext uri="{FF2B5EF4-FFF2-40B4-BE49-F238E27FC236}">
                <a16:creationId xmlns:a16="http://schemas.microsoft.com/office/drawing/2014/main" id="{1CD5A3D8-B80C-79D7-68A5-EA94BA6F6464}"/>
              </a:ext>
            </a:extLst>
          </p:cNvPr>
          <p:cNvSpPr txBox="1">
            <a:spLocks/>
          </p:cNvSpPr>
          <p:nvPr/>
        </p:nvSpPr>
        <p:spPr>
          <a:xfrm>
            <a:off x="8979123" y="6044334"/>
            <a:ext cx="2656114"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b="1" dirty="0">
                <a:latin typeface="Book Antiqua" panose="02040602050305030304" pitchFamily="18" charset="0"/>
                <a:hlinkClick r:id="rId4" action="ppaction://hlinksldjump">
                  <a:extLst>
                    <a:ext uri="{A12FA001-AC4F-418D-AE19-62706E023703}">
                      <ahyp:hlinkClr xmlns:ahyp="http://schemas.microsoft.com/office/drawing/2018/hyperlinkcolor" val="tx"/>
                    </a:ext>
                  </a:extLst>
                </a:hlinkClick>
              </a:rPr>
              <a:t>Advertentie</a:t>
            </a:r>
            <a:endParaRPr lang="nl-NL" b="1" dirty="0">
              <a:latin typeface="Book Antiqua" panose="02040602050305030304" pitchFamily="18" charset="0"/>
            </a:endParaRPr>
          </a:p>
        </p:txBody>
      </p:sp>
    </p:spTree>
    <p:extLst>
      <p:ext uri="{BB962C8B-B14F-4D97-AF65-F5344CB8AC3E}">
        <p14:creationId xmlns:p14="http://schemas.microsoft.com/office/powerpoint/2010/main" val="2348280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50"/>
                                  </p:iterate>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I showed that map that i made a couple of hours ago and thought that i  would be fun to see what you could come up with. here is the blank parchment">
            <a:extLst>
              <a:ext uri="{FF2B5EF4-FFF2-40B4-BE49-F238E27FC236}">
                <a16:creationId xmlns:a16="http://schemas.microsoft.com/office/drawing/2014/main" id="{5381971C-179A-90A1-5366-A383E55DD0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2780" y="182357"/>
            <a:ext cx="8346440" cy="506748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8" descr="wooden sign clipart, free svg file image - SVG Heart">
            <a:extLst>
              <a:ext uri="{FF2B5EF4-FFF2-40B4-BE49-F238E27FC236}">
                <a16:creationId xmlns:a16="http://schemas.microsoft.com/office/drawing/2014/main" id="{5A31E720-5B05-BE4E-A3C3-A61F9801AC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158" y="5667056"/>
            <a:ext cx="2793230" cy="91823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wooden sign clipart, free svg file image - SVG Heart">
            <a:extLst>
              <a:ext uri="{FF2B5EF4-FFF2-40B4-BE49-F238E27FC236}">
                <a16:creationId xmlns:a16="http://schemas.microsoft.com/office/drawing/2014/main" id="{A7EB50ED-BBCE-327F-1BF2-FBF191D719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10128" y="5757409"/>
            <a:ext cx="2793230" cy="918234"/>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A7650097-186E-87BF-C18F-6DCC654E3E1C}"/>
              </a:ext>
            </a:extLst>
          </p:cNvPr>
          <p:cNvSpPr>
            <a:spLocks noGrp="1"/>
          </p:cNvSpPr>
          <p:nvPr>
            <p:ph type="title"/>
          </p:nvPr>
        </p:nvSpPr>
        <p:spPr>
          <a:xfrm>
            <a:off x="2784204" y="2096905"/>
            <a:ext cx="6650348" cy="1273555"/>
          </a:xfrm>
        </p:spPr>
        <p:txBody>
          <a:bodyPr>
            <a:noAutofit/>
          </a:bodyPr>
          <a:lstStyle/>
          <a:p>
            <a:pPr algn="ctr"/>
            <a:r>
              <a:rPr lang="nl-NL" sz="2000" b="1" u="sng" dirty="0">
                <a:latin typeface="Book Antiqua" panose="02040602050305030304" pitchFamily="18" charset="0"/>
              </a:rPr>
              <a:t>Met SPOED gezocht: Grieken Specialist!</a:t>
            </a:r>
            <a:br>
              <a:rPr lang="nl-NL" sz="2000" b="1" dirty="0">
                <a:latin typeface="Book Antiqua" panose="02040602050305030304" pitchFamily="18" charset="0"/>
              </a:rPr>
            </a:br>
            <a:br>
              <a:rPr lang="nl-NL" sz="2000" b="1" dirty="0">
                <a:latin typeface="Book Antiqua" panose="02040602050305030304" pitchFamily="18" charset="0"/>
              </a:rPr>
            </a:br>
            <a:r>
              <a:rPr lang="nl-NL" sz="2000" b="1" i="1" dirty="0">
                <a:latin typeface="Book Antiqua" panose="02040602050305030304" pitchFamily="18" charset="0"/>
              </a:rPr>
              <a:t>Help! Ik ben net volwassen geworden en moet nu gaan meebeslissen in de democratie. Maar ik snap er helemaal NIETS van! Ik heb met spoed een assistent nodig!</a:t>
            </a:r>
            <a:br>
              <a:rPr lang="nl-NL" sz="2000" b="1" i="1" dirty="0">
                <a:latin typeface="Book Antiqua" panose="02040602050305030304" pitchFamily="18" charset="0"/>
              </a:rPr>
            </a:br>
            <a:br>
              <a:rPr lang="nl-NL" sz="2000" b="1" i="1" dirty="0">
                <a:latin typeface="Book Antiqua" panose="02040602050305030304" pitchFamily="18" charset="0"/>
              </a:rPr>
            </a:br>
            <a:r>
              <a:rPr lang="nl-NL" sz="2000" b="1" i="1" dirty="0">
                <a:latin typeface="Book Antiqua" panose="02040602050305030304" pitchFamily="18" charset="0"/>
              </a:rPr>
              <a:t>Ik zoek iemand met kennis op het gebied van;</a:t>
            </a:r>
            <a:br>
              <a:rPr lang="nl-NL" sz="2000" b="1" i="1" dirty="0">
                <a:latin typeface="Book Antiqua" panose="02040602050305030304" pitchFamily="18" charset="0"/>
              </a:rPr>
            </a:br>
            <a:r>
              <a:rPr lang="nl-NL" sz="2000" b="1" i="1" dirty="0">
                <a:latin typeface="Book Antiqua" panose="02040602050305030304" pitchFamily="18" charset="0"/>
              </a:rPr>
              <a:t>Goden</a:t>
            </a:r>
            <a:br>
              <a:rPr lang="nl-NL" sz="2000" b="1" i="1" dirty="0">
                <a:latin typeface="Book Antiqua" panose="02040602050305030304" pitchFamily="18" charset="0"/>
              </a:rPr>
            </a:br>
            <a:r>
              <a:rPr lang="nl-NL" sz="2000" b="1" i="1" dirty="0">
                <a:latin typeface="Book Antiqua" panose="02040602050305030304" pitchFamily="18" charset="0"/>
              </a:rPr>
              <a:t>Filosofen</a:t>
            </a:r>
            <a:br>
              <a:rPr lang="nl-NL" sz="2000" b="1" i="1" dirty="0">
                <a:latin typeface="Book Antiqua" panose="02040602050305030304" pitchFamily="18" charset="0"/>
              </a:rPr>
            </a:br>
            <a:r>
              <a:rPr lang="nl-NL" sz="2000" b="1" i="1" dirty="0">
                <a:latin typeface="Book Antiqua" panose="02040602050305030304" pitchFamily="18" charset="0"/>
              </a:rPr>
              <a:t>Stadstaten</a:t>
            </a:r>
            <a:br>
              <a:rPr lang="nl-NL" sz="2000" b="1" i="1" dirty="0">
                <a:latin typeface="Book Antiqua" panose="02040602050305030304" pitchFamily="18" charset="0"/>
              </a:rPr>
            </a:br>
            <a:r>
              <a:rPr lang="nl-NL" sz="2000" b="1" i="1" dirty="0">
                <a:latin typeface="Book Antiqua" panose="02040602050305030304" pitchFamily="18" charset="0"/>
              </a:rPr>
              <a:t>Bestuursvormen</a:t>
            </a:r>
            <a:br>
              <a:rPr lang="nl-NL" sz="2000" b="1" i="1" dirty="0">
                <a:latin typeface="Book Antiqua" panose="02040602050305030304" pitchFamily="18" charset="0"/>
              </a:rPr>
            </a:br>
            <a:br>
              <a:rPr lang="nl-NL" sz="2000" b="1" i="1" dirty="0">
                <a:latin typeface="Book Antiqua" panose="02040602050305030304" pitchFamily="18" charset="0"/>
              </a:rPr>
            </a:br>
            <a:r>
              <a:rPr lang="nl-NL" sz="2000" b="1" i="1" dirty="0">
                <a:latin typeface="Book Antiqua" panose="02040602050305030304" pitchFamily="18" charset="0"/>
              </a:rPr>
              <a:t>Ervaring niet nodig, vergoeding is 25 drachmen per dag.</a:t>
            </a:r>
            <a:br>
              <a:rPr lang="nl-NL" sz="2000" b="1" i="1" dirty="0">
                <a:latin typeface="Book Antiqua" panose="02040602050305030304" pitchFamily="18" charset="0"/>
              </a:rPr>
            </a:br>
            <a:br>
              <a:rPr lang="nl-NL" sz="2000" b="1" i="1" dirty="0">
                <a:latin typeface="Book Antiqua" panose="02040602050305030304" pitchFamily="18" charset="0"/>
              </a:rPr>
            </a:br>
            <a:r>
              <a:rPr lang="nl-NL" sz="2000" b="1" i="1" dirty="0">
                <a:latin typeface="Book Antiqua" panose="02040602050305030304" pitchFamily="18" charset="0"/>
              </a:rPr>
              <a:t>Melden bij het huis aan het plein</a:t>
            </a:r>
          </a:p>
        </p:txBody>
      </p:sp>
      <p:sp>
        <p:nvSpPr>
          <p:cNvPr id="4" name="Ondertitel 2">
            <a:hlinkClick r:id="rId4" action="ppaction://hlinksldjump"/>
            <a:extLst>
              <a:ext uri="{FF2B5EF4-FFF2-40B4-BE49-F238E27FC236}">
                <a16:creationId xmlns:a16="http://schemas.microsoft.com/office/drawing/2014/main" id="{64D60762-D802-E8C6-2FC3-70CC78DD2742}"/>
              </a:ext>
            </a:extLst>
          </p:cNvPr>
          <p:cNvSpPr txBox="1">
            <a:spLocks/>
          </p:cNvSpPr>
          <p:nvPr/>
        </p:nvSpPr>
        <p:spPr>
          <a:xfrm>
            <a:off x="541250" y="5774418"/>
            <a:ext cx="2133734"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nl-NL" sz="2000" b="1" i="1" dirty="0">
                <a:latin typeface="Book Antiqua" panose="02040602050305030304" pitchFamily="18" charset="0"/>
                <a:hlinkClick r:id="rId4" action="ppaction://hlinksldjump">
                  <a:extLst>
                    <a:ext uri="{A12FA001-AC4F-418D-AE19-62706E023703}">
                      <ahyp:hlinkClr xmlns:ahyp="http://schemas.microsoft.com/office/drawing/2018/hyperlinkcolor" val="tx"/>
                    </a:ext>
                  </a:extLst>
                </a:hlinkClick>
              </a:rPr>
              <a:t>Echt een baantje voor mij! </a:t>
            </a:r>
            <a:endParaRPr lang="nl-NL" sz="2000" b="1" i="1" dirty="0">
              <a:latin typeface="Book Antiqua" panose="02040602050305030304" pitchFamily="18" charset="0"/>
            </a:endParaRPr>
          </a:p>
        </p:txBody>
      </p:sp>
      <p:sp>
        <p:nvSpPr>
          <p:cNvPr id="5" name="Ondertitel 2">
            <a:extLst>
              <a:ext uri="{FF2B5EF4-FFF2-40B4-BE49-F238E27FC236}">
                <a16:creationId xmlns:a16="http://schemas.microsoft.com/office/drawing/2014/main" id="{ED7A8EDA-8087-9FFB-5083-FA54B7D3F4F2}"/>
              </a:ext>
            </a:extLst>
          </p:cNvPr>
          <p:cNvSpPr txBox="1">
            <a:spLocks/>
          </p:cNvSpPr>
          <p:nvPr/>
        </p:nvSpPr>
        <p:spPr>
          <a:xfrm>
            <a:off x="9391728" y="5847762"/>
            <a:ext cx="2656114"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2400" b="1" i="1" dirty="0">
                <a:latin typeface="Book Antiqua" panose="02040602050305030304" pitchFamily="18" charset="0"/>
                <a:hlinkClick r:id="rId5" action="ppaction://hlinksldjump">
                  <a:extLst>
                    <a:ext uri="{A12FA001-AC4F-418D-AE19-62706E023703}">
                      <ahyp:hlinkClr xmlns:ahyp="http://schemas.microsoft.com/office/drawing/2018/hyperlinkcolor" val="tx"/>
                    </a:ext>
                  </a:extLst>
                </a:hlinkClick>
              </a:rPr>
              <a:t>Oh ik weet het nog niet zeker...</a:t>
            </a:r>
            <a:endParaRPr lang="nl-NL" sz="2400" b="1" i="1" dirty="0">
              <a:latin typeface="Book Antiqua" panose="02040602050305030304" pitchFamily="18" charset="0"/>
            </a:endParaRPr>
          </a:p>
        </p:txBody>
      </p:sp>
    </p:spTree>
    <p:extLst>
      <p:ext uri="{BB962C8B-B14F-4D97-AF65-F5344CB8AC3E}">
        <p14:creationId xmlns:p14="http://schemas.microsoft.com/office/powerpoint/2010/main" val="1451675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50"/>
                                  </p:iterate>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8" descr="wooden sign clipart, free svg file image - SVG Heart">
            <a:extLst>
              <a:ext uri="{FF2B5EF4-FFF2-40B4-BE49-F238E27FC236}">
                <a16:creationId xmlns:a16="http://schemas.microsoft.com/office/drawing/2014/main" id="{70C8D173-6355-923C-EEB7-61FC5F0CB8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54987" y="5484019"/>
            <a:ext cx="2793230" cy="918234"/>
          </a:xfrm>
          <a:prstGeom prst="rect">
            <a:avLst/>
          </a:prstGeom>
          <a:noFill/>
          <a:extLst>
            <a:ext uri="{909E8E84-426E-40DD-AFC4-6F175D3DCCD1}">
              <a14:hiddenFill xmlns:a14="http://schemas.microsoft.com/office/drawing/2010/main">
                <a:solidFill>
                  <a:srgbClr val="FFFFFF"/>
                </a:solidFill>
              </a14:hiddenFill>
            </a:ext>
          </a:extLst>
        </p:spPr>
      </p:pic>
      <p:sp>
        <p:nvSpPr>
          <p:cNvPr id="4" name="Ondertitel 2">
            <a:extLst>
              <a:ext uri="{FF2B5EF4-FFF2-40B4-BE49-F238E27FC236}">
                <a16:creationId xmlns:a16="http://schemas.microsoft.com/office/drawing/2014/main" id="{F0F11D19-88A9-489B-AF1A-537658C2C0EA}"/>
              </a:ext>
            </a:extLst>
          </p:cNvPr>
          <p:cNvSpPr txBox="1">
            <a:spLocks/>
          </p:cNvSpPr>
          <p:nvPr/>
        </p:nvSpPr>
        <p:spPr>
          <a:xfrm>
            <a:off x="9890656" y="5666899"/>
            <a:ext cx="2656114"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3600" b="1" dirty="0">
                <a:latin typeface="Book Antiqua" panose="02040602050305030304" pitchFamily="18" charset="0"/>
                <a:hlinkClick r:id="rId3" action="ppaction://hlinksldjump">
                  <a:extLst>
                    <a:ext uri="{A12FA001-AC4F-418D-AE19-62706E023703}">
                      <ahyp:hlinkClr xmlns:ahyp="http://schemas.microsoft.com/office/drawing/2018/hyperlinkcolor" val="tx"/>
                    </a:ext>
                  </a:extLst>
                </a:hlinkClick>
              </a:rPr>
              <a:t>Kaart</a:t>
            </a:r>
            <a:endParaRPr lang="nl-NL" b="1" dirty="0">
              <a:latin typeface="Book Antiqua" panose="02040602050305030304" pitchFamily="18" charset="0"/>
            </a:endParaRPr>
          </a:p>
        </p:txBody>
      </p:sp>
      <p:pic>
        <p:nvPicPr>
          <p:cNvPr id="5" name="Picture 2" descr="Download Paper Scroll, Antique Paper, Earthy. Royalty-Free Vector Graphic -  Pixabay">
            <a:extLst>
              <a:ext uri="{FF2B5EF4-FFF2-40B4-BE49-F238E27FC236}">
                <a16:creationId xmlns:a16="http://schemas.microsoft.com/office/drawing/2014/main" id="{6CEF67D9-A8F8-5DC8-1569-00376AE34EA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115811">
            <a:off x="3492606" y="-606862"/>
            <a:ext cx="5592355" cy="7059899"/>
          </a:xfrm>
          <a:prstGeom prst="rect">
            <a:avLst/>
          </a:prstGeom>
          <a:noFill/>
          <a:extLst>
            <a:ext uri="{909E8E84-426E-40DD-AFC4-6F175D3DCCD1}">
              <a14:hiddenFill xmlns:a14="http://schemas.microsoft.com/office/drawing/2010/main">
                <a:solidFill>
                  <a:srgbClr val="FFFFFF"/>
                </a:solidFill>
              </a14:hiddenFill>
            </a:ext>
          </a:extLst>
        </p:spPr>
      </p:pic>
      <p:sp>
        <p:nvSpPr>
          <p:cNvPr id="3" name="Tijdelijke aanduiding voor inhoud 2">
            <a:extLst>
              <a:ext uri="{FF2B5EF4-FFF2-40B4-BE49-F238E27FC236}">
                <a16:creationId xmlns:a16="http://schemas.microsoft.com/office/drawing/2014/main" id="{2DA0DA15-EB48-66D9-2494-C8FBBF3039F6}"/>
              </a:ext>
            </a:extLst>
          </p:cNvPr>
          <p:cNvSpPr>
            <a:spLocks noGrp="1"/>
          </p:cNvSpPr>
          <p:nvPr>
            <p:ph idx="1"/>
          </p:nvPr>
        </p:nvSpPr>
        <p:spPr>
          <a:xfrm>
            <a:off x="4316032" y="2265630"/>
            <a:ext cx="3846972" cy="1497666"/>
          </a:xfrm>
        </p:spPr>
        <p:txBody>
          <a:bodyPr>
            <a:normAutofit lnSpcReduction="10000"/>
          </a:bodyPr>
          <a:lstStyle/>
          <a:p>
            <a:pPr marL="0" indent="0">
              <a:buNone/>
            </a:pPr>
            <a:r>
              <a:rPr lang="nl-NL" sz="3600" b="1" i="1" dirty="0"/>
              <a:t>Laten we gaan!</a:t>
            </a:r>
            <a:br>
              <a:rPr lang="nl-NL" sz="3600" b="1" i="1" dirty="0"/>
            </a:br>
            <a:r>
              <a:rPr lang="nl-NL" sz="3600" b="1" i="1" dirty="0"/>
              <a:t>Waar moeten we ook al weer heen?</a:t>
            </a:r>
          </a:p>
        </p:txBody>
      </p:sp>
    </p:spTree>
    <p:extLst>
      <p:ext uri="{BB962C8B-B14F-4D97-AF65-F5344CB8AC3E}">
        <p14:creationId xmlns:p14="http://schemas.microsoft.com/office/powerpoint/2010/main" val="3480031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50"/>
                                  </p:iterate>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Download Paper Scroll, Antique Paper, Earthy. Royalty-Free Vector Graphic -  Pixabay">
            <a:extLst>
              <a:ext uri="{FF2B5EF4-FFF2-40B4-BE49-F238E27FC236}">
                <a16:creationId xmlns:a16="http://schemas.microsoft.com/office/drawing/2014/main" id="{C404FA92-4340-7EC6-3F01-84269F8660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115811">
            <a:off x="3492606" y="-606862"/>
            <a:ext cx="5592355" cy="705989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8" descr="wooden sign clipart, free svg file image - SVG Heart">
            <a:extLst>
              <a:ext uri="{FF2B5EF4-FFF2-40B4-BE49-F238E27FC236}">
                <a16:creationId xmlns:a16="http://schemas.microsoft.com/office/drawing/2014/main" id="{7434CCB0-545A-CA7B-3809-380C25B3BD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54987" y="5484019"/>
            <a:ext cx="2793230" cy="918234"/>
          </a:xfrm>
          <a:prstGeom prst="rect">
            <a:avLst/>
          </a:prstGeom>
          <a:noFill/>
          <a:extLst>
            <a:ext uri="{909E8E84-426E-40DD-AFC4-6F175D3DCCD1}">
              <a14:hiddenFill xmlns:a14="http://schemas.microsoft.com/office/drawing/2010/main">
                <a:solidFill>
                  <a:srgbClr val="FFFFFF"/>
                </a:solidFill>
              </a14:hiddenFill>
            </a:ext>
          </a:extLst>
        </p:spPr>
      </p:pic>
      <p:sp>
        <p:nvSpPr>
          <p:cNvPr id="3" name="Tijdelijke aanduiding voor inhoud 2">
            <a:extLst>
              <a:ext uri="{FF2B5EF4-FFF2-40B4-BE49-F238E27FC236}">
                <a16:creationId xmlns:a16="http://schemas.microsoft.com/office/drawing/2014/main" id="{8CB34ED7-78E3-19F1-BBE8-54B5C5AD0F05}"/>
              </a:ext>
            </a:extLst>
          </p:cNvPr>
          <p:cNvSpPr>
            <a:spLocks noGrp="1"/>
          </p:cNvSpPr>
          <p:nvPr>
            <p:ph idx="1"/>
          </p:nvPr>
        </p:nvSpPr>
        <p:spPr>
          <a:xfrm>
            <a:off x="4055952" y="1830464"/>
            <a:ext cx="3937000" cy="1527175"/>
          </a:xfrm>
        </p:spPr>
        <p:txBody>
          <a:bodyPr>
            <a:noAutofit/>
          </a:bodyPr>
          <a:lstStyle/>
          <a:p>
            <a:pPr marL="0" indent="0" algn="ctr">
              <a:buNone/>
            </a:pPr>
            <a:r>
              <a:rPr lang="nl-NL" b="1" i="1" dirty="0"/>
              <a:t>Oh.. Je hebt nu al gezegd dat je komt.... Dus laten we maar gaan.... Weet je nog waar je moet zijn?</a:t>
            </a:r>
          </a:p>
        </p:txBody>
      </p:sp>
      <p:sp>
        <p:nvSpPr>
          <p:cNvPr id="4" name="Ondertitel 2">
            <a:extLst>
              <a:ext uri="{FF2B5EF4-FFF2-40B4-BE49-F238E27FC236}">
                <a16:creationId xmlns:a16="http://schemas.microsoft.com/office/drawing/2014/main" id="{5411C1DC-3735-2BC5-A2F4-117F878FD436}"/>
              </a:ext>
            </a:extLst>
          </p:cNvPr>
          <p:cNvSpPr txBox="1">
            <a:spLocks/>
          </p:cNvSpPr>
          <p:nvPr/>
        </p:nvSpPr>
        <p:spPr>
          <a:xfrm>
            <a:off x="9983962" y="5715940"/>
            <a:ext cx="2656114"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b="1" dirty="0">
                <a:latin typeface="Book Antiqua" panose="02040602050305030304" pitchFamily="18" charset="0"/>
                <a:hlinkClick r:id="rId5" action="ppaction://hlinksldjump">
                  <a:extLst>
                    <a:ext uri="{A12FA001-AC4F-418D-AE19-62706E023703}">
                      <ahyp:hlinkClr xmlns:ahyp="http://schemas.microsoft.com/office/drawing/2018/hyperlinkcolor" val="tx"/>
                    </a:ext>
                  </a:extLst>
                </a:hlinkClick>
              </a:rPr>
              <a:t>Kaart</a:t>
            </a:r>
            <a:endParaRPr lang="nl-NL" b="1" dirty="0">
              <a:latin typeface="Book Antiqua" panose="02040602050305030304" pitchFamily="18" charset="0"/>
            </a:endParaRPr>
          </a:p>
        </p:txBody>
      </p:sp>
    </p:spTree>
    <p:extLst>
      <p:ext uri="{BB962C8B-B14F-4D97-AF65-F5344CB8AC3E}">
        <p14:creationId xmlns:p14="http://schemas.microsoft.com/office/powerpoint/2010/main" val="560099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50"/>
                                  </p:iterate>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I showed that map that i made a couple of hours ago and thought that i  would be fun to see what you could come up with. here is the blank parchment">
            <a:extLst>
              <a:ext uri="{FF2B5EF4-FFF2-40B4-BE49-F238E27FC236}">
                <a16:creationId xmlns:a16="http://schemas.microsoft.com/office/drawing/2014/main" id="{626FE267-B3D9-032E-8D02-03CFD4E5CD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4296" y="0"/>
            <a:ext cx="11333854" cy="6881268"/>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Afbeeldingen over City Map Cartoon – Blader in stockfoto's, vectoren en  video's over 39,671 | Adobe Stock">
            <a:extLst>
              <a:ext uri="{FF2B5EF4-FFF2-40B4-BE49-F238E27FC236}">
                <a16:creationId xmlns:a16="http://schemas.microsoft.com/office/drawing/2014/main" id="{C0682CEC-ABC8-1F97-25B9-48C2F83FAC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1278" y="574054"/>
            <a:ext cx="9387568" cy="5632541"/>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98F5C23D-353F-DE03-F456-1632D172D6EF}"/>
              </a:ext>
            </a:extLst>
          </p:cNvPr>
          <p:cNvSpPr>
            <a:spLocks noGrp="1"/>
          </p:cNvSpPr>
          <p:nvPr>
            <p:ph type="title"/>
          </p:nvPr>
        </p:nvSpPr>
        <p:spPr>
          <a:xfrm>
            <a:off x="3584316" y="-188957"/>
            <a:ext cx="5195790" cy="1325563"/>
          </a:xfrm>
        </p:spPr>
        <p:txBody>
          <a:bodyPr>
            <a:normAutofit/>
          </a:bodyPr>
          <a:lstStyle/>
          <a:p>
            <a:r>
              <a:rPr lang="nl-NL" sz="6600" b="1" dirty="0">
                <a:effectLst>
                  <a:outerShdw blurRad="38100" dist="38100" dir="2700000" algn="tl">
                    <a:srgbClr val="000000">
                      <a:alpha val="43137"/>
                    </a:srgbClr>
                  </a:outerShdw>
                </a:effectLst>
                <a:latin typeface="STXingkai" panose="02010800040101010101" pitchFamily="2" charset="-122"/>
                <a:ea typeface="STXingkai" panose="02010800040101010101" pitchFamily="2" charset="-122"/>
              </a:rPr>
              <a:t>Kaart van Athene</a:t>
            </a:r>
          </a:p>
        </p:txBody>
      </p:sp>
      <p:sp>
        <p:nvSpPr>
          <p:cNvPr id="3" name="Tijdelijke aanduiding voor inhoud 2">
            <a:extLst>
              <a:ext uri="{FF2B5EF4-FFF2-40B4-BE49-F238E27FC236}">
                <a16:creationId xmlns:a16="http://schemas.microsoft.com/office/drawing/2014/main" id="{D2F3CE01-6615-01E5-35B4-89D8E13CFCC1}"/>
              </a:ext>
            </a:extLst>
          </p:cNvPr>
          <p:cNvSpPr>
            <a:spLocks noGrp="1"/>
          </p:cNvSpPr>
          <p:nvPr>
            <p:ph idx="1"/>
          </p:nvPr>
        </p:nvSpPr>
        <p:spPr>
          <a:xfrm>
            <a:off x="2566988" y="1437901"/>
            <a:ext cx="1774371" cy="758955"/>
          </a:xfrm>
        </p:spPr>
        <p:txBody>
          <a:bodyPr/>
          <a:lstStyle/>
          <a:p>
            <a:pPr marL="0" indent="0">
              <a:buNone/>
            </a:pPr>
            <a:r>
              <a:rPr lang="nl-NL" b="1" dirty="0" err="1">
                <a:hlinkClick r:id="rId4" action="ppaction://hlinksldjump">
                  <a:extLst>
                    <a:ext uri="{A12FA001-AC4F-418D-AE19-62706E023703}">
                      <ahyp:hlinkClr xmlns:ahyp="http://schemas.microsoft.com/office/drawing/2018/hyperlinkcolor" val="tx"/>
                    </a:ext>
                  </a:extLst>
                </a:hlinkClick>
              </a:rPr>
              <a:t>Pynx</a:t>
            </a:r>
            <a:endParaRPr lang="nl-NL" b="1" dirty="0"/>
          </a:p>
        </p:txBody>
      </p:sp>
      <p:sp>
        <p:nvSpPr>
          <p:cNvPr id="4" name="Ondertitel 2">
            <a:extLst>
              <a:ext uri="{FF2B5EF4-FFF2-40B4-BE49-F238E27FC236}">
                <a16:creationId xmlns:a16="http://schemas.microsoft.com/office/drawing/2014/main" id="{E492B046-DFFB-FFC7-DD75-5495B8D6B617}"/>
              </a:ext>
            </a:extLst>
          </p:cNvPr>
          <p:cNvSpPr txBox="1">
            <a:spLocks/>
          </p:cNvSpPr>
          <p:nvPr/>
        </p:nvSpPr>
        <p:spPr>
          <a:xfrm>
            <a:off x="5615650" y="4476426"/>
            <a:ext cx="2656114"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b="1" dirty="0">
                <a:latin typeface="Book Antiqua" panose="02040602050305030304" pitchFamily="18" charset="0"/>
                <a:hlinkClick r:id="rId4" action="ppaction://hlinksldjump">
                  <a:extLst>
                    <a:ext uri="{A12FA001-AC4F-418D-AE19-62706E023703}">
                      <ahyp:hlinkClr xmlns:ahyp="http://schemas.microsoft.com/office/drawing/2018/hyperlinkcolor" val="tx"/>
                    </a:ext>
                  </a:extLst>
                </a:hlinkClick>
              </a:rPr>
              <a:t>Plein</a:t>
            </a:r>
            <a:endParaRPr lang="nl-NL" b="1" dirty="0">
              <a:latin typeface="Book Antiqua" panose="02040602050305030304" pitchFamily="18" charset="0"/>
            </a:endParaRPr>
          </a:p>
        </p:txBody>
      </p:sp>
      <p:sp>
        <p:nvSpPr>
          <p:cNvPr id="5" name="Ondertitel 2">
            <a:hlinkClick r:id="rId4" action="ppaction://hlinksldjump"/>
            <a:extLst>
              <a:ext uri="{FF2B5EF4-FFF2-40B4-BE49-F238E27FC236}">
                <a16:creationId xmlns:a16="http://schemas.microsoft.com/office/drawing/2014/main" id="{3E73A35A-D108-1297-0FF2-CDF7EBB97DE4}"/>
              </a:ext>
            </a:extLst>
          </p:cNvPr>
          <p:cNvSpPr txBox="1">
            <a:spLocks/>
          </p:cNvSpPr>
          <p:nvPr/>
        </p:nvSpPr>
        <p:spPr>
          <a:xfrm>
            <a:off x="8763486" y="2820664"/>
            <a:ext cx="2656114"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b="1" u="sng" dirty="0">
                <a:latin typeface="Book Antiqua" panose="02040602050305030304" pitchFamily="18" charset="0"/>
                <a:hlinkClick r:id="rId4" action="ppaction://hlinksldjump">
                  <a:extLst>
                    <a:ext uri="{A12FA001-AC4F-418D-AE19-62706E023703}">
                      <ahyp:hlinkClr xmlns:ahyp="http://schemas.microsoft.com/office/drawing/2018/hyperlinkcolor" val="tx"/>
                    </a:ext>
                  </a:extLst>
                </a:hlinkClick>
              </a:rPr>
              <a:t>Tempel</a:t>
            </a:r>
            <a:endParaRPr lang="nl-NL" b="1" u="sng" dirty="0">
              <a:latin typeface="Book Antiqua" panose="02040602050305030304" pitchFamily="18" charset="0"/>
            </a:endParaRPr>
          </a:p>
        </p:txBody>
      </p:sp>
      <p:sp>
        <p:nvSpPr>
          <p:cNvPr id="6" name="Ondertitel 2">
            <a:hlinkClick r:id="rId4" action="ppaction://hlinksldjump"/>
            <a:extLst>
              <a:ext uri="{FF2B5EF4-FFF2-40B4-BE49-F238E27FC236}">
                <a16:creationId xmlns:a16="http://schemas.microsoft.com/office/drawing/2014/main" id="{0F3F6DC6-0ADD-9BD2-5079-3994971D596E}"/>
              </a:ext>
            </a:extLst>
          </p:cNvPr>
          <p:cNvSpPr txBox="1">
            <a:spLocks/>
          </p:cNvSpPr>
          <p:nvPr/>
        </p:nvSpPr>
        <p:spPr>
          <a:xfrm>
            <a:off x="2337611" y="4782346"/>
            <a:ext cx="2656114"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nl-NL" b="1" dirty="0" err="1">
                <a:latin typeface="Book Antiqua" panose="02040602050305030304" pitchFamily="18" charset="0"/>
                <a:hlinkClick r:id="rId4" action="ppaction://hlinksldjump">
                  <a:extLst>
                    <a:ext uri="{A12FA001-AC4F-418D-AE19-62706E023703}">
                      <ahyp:hlinkClr xmlns:ahyp="http://schemas.microsoft.com/office/drawing/2018/hyperlinkcolor" val="tx"/>
                    </a:ext>
                  </a:extLst>
                </a:hlinkClick>
              </a:rPr>
              <a:t>Akedemia</a:t>
            </a:r>
            <a:endParaRPr lang="nl-NL" b="1" dirty="0">
              <a:latin typeface="Book Antiqua" panose="02040602050305030304" pitchFamily="18" charset="0"/>
            </a:endParaRPr>
          </a:p>
        </p:txBody>
      </p:sp>
      <p:sp>
        <p:nvSpPr>
          <p:cNvPr id="7" name="Ondertitel 2">
            <a:extLst>
              <a:ext uri="{FF2B5EF4-FFF2-40B4-BE49-F238E27FC236}">
                <a16:creationId xmlns:a16="http://schemas.microsoft.com/office/drawing/2014/main" id="{37F5BB67-489C-8BD9-D6FC-A4C4A9B93612}"/>
              </a:ext>
            </a:extLst>
          </p:cNvPr>
          <p:cNvSpPr txBox="1">
            <a:spLocks/>
          </p:cNvSpPr>
          <p:nvPr/>
        </p:nvSpPr>
        <p:spPr>
          <a:xfrm>
            <a:off x="9239714" y="1430301"/>
            <a:ext cx="2656114"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b="1" dirty="0">
                <a:latin typeface="Book Antiqua" panose="02040602050305030304" pitchFamily="18" charset="0"/>
                <a:hlinkClick r:id="rId4" action="ppaction://hlinksldjump">
                  <a:extLst>
                    <a:ext uri="{A12FA001-AC4F-418D-AE19-62706E023703}">
                      <ahyp:hlinkClr xmlns:ahyp="http://schemas.microsoft.com/office/drawing/2018/hyperlinkcolor" val="tx"/>
                    </a:ext>
                  </a:extLst>
                </a:hlinkClick>
              </a:rPr>
              <a:t>Orakel</a:t>
            </a:r>
            <a:endParaRPr lang="nl-NL" b="1" dirty="0">
              <a:latin typeface="Book Antiqua" panose="02040602050305030304" pitchFamily="18" charset="0"/>
            </a:endParaRPr>
          </a:p>
        </p:txBody>
      </p:sp>
      <p:sp>
        <p:nvSpPr>
          <p:cNvPr id="8" name="Ondertitel 2">
            <a:extLst>
              <a:ext uri="{FF2B5EF4-FFF2-40B4-BE49-F238E27FC236}">
                <a16:creationId xmlns:a16="http://schemas.microsoft.com/office/drawing/2014/main" id="{76110441-2285-270A-4E1C-96E760F1D714}"/>
              </a:ext>
            </a:extLst>
          </p:cNvPr>
          <p:cNvSpPr txBox="1">
            <a:spLocks/>
          </p:cNvSpPr>
          <p:nvPr/>
        </p:nvSpPr>
        <p:spPr>
          <a:xfrm>
            <a:off x="4628668" y="3862012"/>
            <a:ext cx="2656114"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b="1" dirty="0">
                <a:latin typeface="Book Antiqua" panose="02040602050305030304" pitchFamily="18" charset="0"/>
                <a:hlinkClick r:id="rId5" action="ppaction://hlinksldjump">
                  <a:extLst>
                    <a:ext uri="{A12FA001-AC4F-418D-AE19-62706E023703}">
                      <ahyp:hlinkClr xmlns:ahyp="http://schemas.microsoft.com/office/drawing/2018/hyperlinkcolor" val="tx"/>
                    </a:ext>
                  </a:extLst>
                </a:hlinkClick>
              </a:rPr>
              <a:t>Huis</a:t>
            </a:r>
            <a:endParaRPr lang="nl-NL" b="1" dirty="0">
              <a:latin typeface="Book Antiqua" panose="02040602050305030304" pitchFamily="18" charset="0"/>
            </a:endParaRPr>
          </a:p>
        </p:txBody>
      </p:sp>
      <p:pic>
        <p:nvPicPr>
          <p:cNvPr id="2058" name="Picture 10" descr="Parthenon icon">
            <a:extLst>
              <a:ext uri="{FF2B5EF4-FFF2-40B4-BE49-F238E27FC236}">
                <a16:creationId xmlns:a16="http://schemas.microsoft.com/office/drawing/2014/main" id="{2D15FCED-8ACD-BDA9-16FF-08A7A33D190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44474" y="2182489"/>
            <a:ext cx="638175" cy="638175"/>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Stall icon">
            <a:extLst>
              <a:ext uri="{FF2B5EF4-FFF2-40B4-BE49-F238E27FC236}">
                <a16:creationId xmlns:a16="http://schemas.microsoft.com/office/drawing/2014/main" id="{5A5C65A5-5B05-20D0-C29E-C62961DE454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29572" y="3959354"/>
            <a:ext cx="517072" cy="517072"/>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descr="College icon">
            <a:extLst>
              <a:ext uri="{FF2B5EF4-FFF2-40B4-BE49-F238E27FC236}">
                <a16:creationId xmlns:a16="http://schemas.microsoft.com/office/drawing/2014/main" id="{86D8022F-E683-B637-6C3E-0C4DDAFA68A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13715" y="4043496"/>
            <a:ext cx="738850" cy="738850"/>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18" descr="Discussion icon">
            <a:extLst>
              <a:ext uri="{FF2B5EF4-FFF2-40B4-BE49-F238E27FC236}">
                <a16:creationId xmlns:a16="http://schemas.microsoft.com/office/drawing/2014/main" id="{C2641C3F-5877-19D3-9BEA-CA2DB5C4124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625012" y="728966"/>
            <a:ext cx="754811" cy="754811"/>
          </a:xfrm>
          <a:prstGeom prst="rect">
            <a:avLst/>
          </a:prstGeom>
          <a:noFill/>
          <a:extLst>
            <a:ext uri="{909E8E84-426E-40DD-AFC4-6F175D3DCCD1}">
              <a14:hiddenFill xmlns:a14="http://schemas.microsoft.com/office/drawing/2010/main">
                <a:solidFill>
                  <a:srgbClr val="FFFFFF"/>
                </a:solidFill>
              </a14:hiddenFill>
            </a:ext>
          </a:extLst>
        </p:spPr>
      </p:pic>
      <p:pic>
        <p:nvPicPr>
          <p:cNvPr id="2068" name="Picture 20" descr="Mourning icon">
            <a:extLst>
              <a:ext uri="{FF2B5EF4-FFF2-40B4-BE49-F238E27FC236}">
                <a16:creationId xmlns:a16="http://schemas.microsoft.com/office/drawing/2014/main" id="{EB285A5A-008B-BE8D-5D23-4DE6A713C2B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467070" y="709509"/>
            <a:ext cx="754811" cy="754811"/>
          </a:xfrm>
          <a:prstGeom prst="rect">
            <a:avLst/>
          </a:prstGeom>
          <a:noFill/>
          <a:extLst>
            <a:ext uri="{909E8E84-426E-40DD-AFC4-6F175D3DCCD1}">
              <a14:hiddenFill xmlns:a14="http://schemas.microsoft.com/office/drawing/2010/main">
                <a:solidFill>
                  <a:srgbClr val="FFFFFF"/>
                </a:solidFill>
              </a14:hiddenFill>
            </a:ext>
          </a:extLst>
        </p:spPr>
      </p:pic>
      <p:pic>
        <p:nvPicPr>
          <p:cNvPr id="10242" name="Picture 2" descr="Building icon">
            <a:extLst>
              <a:ext uri="{FF2B5EF4-FFF2-40B4-BE49-F238E27FC236}">
                <a16:creationId xmlns:a16="http://schemas.microsoft.com/office/drawing/2014/main" id="{BB257C5F-0FF0-C299-C458-D12BFC7FDD88}"/>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686599" y="3133378"/>
            <a:ext cx="786188" cy="7861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15681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8" descr="wooden sign clipart, free svg file image - SVG Heart">
            <a:extLst>
              <a:ext uri="{FF2B5EF4-FFF2-40B4-BE49-F238E27FC236}">
                <a16:creationId xmlns:a16="http://schemas.microsoft.com/office/drawing/2014/main" id="{57AEDB55-0D2D-724B-9B73-F5BE7DED75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84298" y="5508863"/>
            <a:ext cx="2793230" cy="918234"/>
          </a:xfrm>
          <a:prstGeom prst="rect">
            <a:avLst/>
          </a:prstGeom>
          <a:noFill/>
          <a:extLst>
            <a:ext uri="{909E8E84-426E-40DD-AFC4-6F175D3DCCD1}">
              <a14:hiddenFill xmlns:a14="http://schemas.microsoft.com/office/drawing/2010/main">
                <a:solidFill>
                  <a:srgbClr val="FFFFFF"/>
                </a:solidFill>
              </a14:hiddenFill>
            </a:ext>
          </a:extLst>
        </p:spPr>
      </p:pic>
      <p:sp>
        <p:nvSpPr>
          <p:cNvPr id="4" name="Ondertitel 2">
            <a:extLst>
              <a:ext uri="{FF2B5EF4-FFF2-40B4-BE49-F238E27FC236}">
                <a16:creationId xmlns:a16="http://schemas.microsoft.com/office/drawing/2014/main" id="{B51196BA-DF5E-2F80-F291-F62F7D82DDAE}"/>
              </a:ext>
            </a:extLst>
          </p:cNvPr>
          <p:cNvSpPr txBox="1">
            <a:spLocks/>
          </p:cNvSpPr>
          <p:nvPr/>
        </p:nvSpPr>
        <p:spPr>
          <a:xfrm>
            <a:off x="9622972" y="5748079"/>
            <a:ext cx="2656114"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b="1" dirty="0">
                <a:effectLst>
                  <a:outerShdw blurRad="38100" dist="38100" dir="2700000" algn="tl">
                    <a:srgbClr val="000000">
                      <a:alpha val="43137"/>
                    </a:srgbClr>
                  </a:outerShdw>
                </a:effectLst>
                <a:latin typeface="Book Antiqua" panose="02040602050305030304" pitchFamily="18" charset="0"/>
                <a:hlinkClick r:id="rId3" action="ppaction://hlinksldjump">
                  <a:extLst>
                    <a:ext uri="{A12FA001-AC4F-418D-AE19-62706E023703}">
                      <ahyp:hlinkClr xmlns:ahyp="http://schemas.microsoft.com/office/drawing/2018/hyperlinkcolor" val="tx"/>
                    </a:ext>
                  </a:extLst>
                </a:hlinkClick>
              </a:rPr>
              <a:t>Terug</a:t>
            </a:r>
            <a:endParaRPr lang="nl-NL" b="1" dirty="0">
              <a:effectLst>
                <a:outerShdw blurRad="38100" dist="38100" dir="2700000" algn="tl">
                  <a:srgbClr val="000000">
                    <a:alpha val="43137"/>
                  </a:srgbClr>
                </a:outerShdw>
              </a:effectLst>
              <a:latin typeface="Book Antiqua" panose="02040602050305030304" pitchFamily="18" charset="0"/>
            </a:endParaRPr>
          </a:p>
        </p:txBody>
      </p:sp>
      <p:pic>
        <p:nvPicPr>
          <p:cNvPr id="5" name="Picture 8" descr="wooden sign clipart, free svg file image - SVG Heart">
            <a:extLst>
              <a:ext uri="{FF2B5EF4-FFF2-40B4-BE49-F238E27FC236}">
                <a16:creationId xmlns:a16="http://schemas.microsoft.com/office/drawing/2014/main" id="{2F139AB1-9250-AE6D-9769-34E6B6FEE87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38200" y="1349137"/>
            <a:ext cx="10515600" cy="3456852"/>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D448237F-27A5-1196-B113-50BA06A20454}"/>
              </a:ext>
            </a:extLst>
          </p:cNvPr>
          <p:cNvSpPr>
            <a:spLocks noGrp="1"/>
          </p:cNvSpPr>
          <p:nvPr>
            <p:ph type="title"/>
          </p:nvPr>
        </p:nvSpPr>
        <p:spPr>
          <a:xfrm>
            <a:off x="2275113" y="2526749"/>
            <a:ext cx="7550022" cy="1325563"/>
          </a:xfrm>
        </p:spPr>
        <p:txBody>
          <a:bodyPr/>
          <a:lstStyle/>
          <a:p>
            <a:r>
              <a:rPr lang="nl-NL" b="1" dirty="0">
                <a:effectLst>
                  <a:outerShdw blurRad="38100" dist="38100" dir="2700000" algn="tl">
                    <a:srgbClr val="000000">
                      <a:alpha val="43137"/>
                    </a:srgbClr>
                  </a:outerShdw>
                </a:effectLst>
                <a:latin typeface="Book Antiqua" panose="02040602050305030304" pitchFamily="18" charset="0"/>
                <a:ea typeface="STXihei" panose="020B0503020204020204" pitchFamily="2" charset="-122"/>
              </a:rPr>
              <a:t>Oh! Hier moet je niet zijn....</a:t>
            </a:r>
          </a:p>
        </p:txBody>
      </p:sp>
    </p:spTree>
    <p:extLst>
      <p:ext uri="{BB962C8B-B14F-4D97-AF65-F5344CB8AC3E}">
        <p14:creationId xmlns:p14="http://schemas.microsoft.com/office/powerpoint/2010/main" val="10141195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kstballon: ovaal 11">
            <a:extLst>
              <a:ext uri="{FF2B5EF4-FFF2-40B4-BE49-F238E27FC236}">
                <a16:creationId xmlns:a16="http://schemas.microsoft.com/office/drawing/2014/main" id="{1553F37B-D365-F9A1-7F8D-03D6CCCA9A3B}"/>
              </a:ext>
            </a:extLst>
          </p:cNvPr>
          <p:cNvSpPr/>
          <p:nvPr/>
        </p:nvSpPr>
        <p:spPr>
          <a:xfrm>
            <a:off x="2014198" y="1474838"/>
            <a:ext cx="4097594" cy="2635759"/>
          </a:xfrm>
          <a:prstGeom prst="wedgeEllipseCallout">
            <a:avLst>
              <a:gd name="adj1" fmla="val -37367"/>
              <a:gd name="adj2" fmla="val 58543"/>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sp>
        <p:nvSpPr>
          <p:cNvPr id="3" name="Tijdelijke aanduiding voor inhoud 2">
            <a:extLst>
              <a:ext uri="{FF2B5EF4-FFF2-40B4-BE49-F238E27FC236}">
                <a16:creationId xmlns:a16="http://schemas.microsoft.com/office/drawing/2014/main" id="{48D4C810-7294-8687-59BC-5F3EBD18C18F}"/>
              </a:ext>
            </a:extLst>
          </p:cNvPr>
          <p:cNvSpPr>
            <a:spLocks noGrp="1"/>
          </p:cNvSpPr>
          <p:nvPr>
            <p:ph idx="1"/>
          </p:nvPr>
        </p:nvSpPr>
        <p:spPr>
          <a:xfrm>
            <a:off x="2167827" y="2125943"/>
            <a:ext cx="3790336" cy="1884765"/>
          </a:xfrm>
        </p:spPr>
        <p:txBody>
          <a:bodyPr>
            <a:normAutofit/>
          </a:bodyPr>
          <a:lstStyle/>
          <a:p>
            <a:pPr marL="0" indent="0" algn="ctr">
              <a:buNone/>
            </a:pPr>
            <a:r>
              <a:rPr lang="nl-NL" sz="2400" b="1" i="1" dirty="0">
                <a:latin typeface="Book Antiqua" panose="02040602050305030304" pitchFamily="18" charset="0"/>
              </a:rPr>
              <a:t>“Ah volgens mij kom jij voor de advertentie! Wat fijn dat je er bent, ga maar snel door de deur naar binnen!”</a:t>
            </a:r>
          </a:p>
        </p:txBody>
      </p:sp>
      <p:pic>
        <p:nvPicPr>
          <p:cNvPr id="7" name="Afbeelding 6">
            <a:extLst>
              <a:ext uri="{FF2B5EF4-FFF2-40B4-BE49-F238E27FC236}">
                <a16:creationId xmlns:a16="http://schemas.microsoft.com/office/drawing/2014/main" id="{DC7BAAAE-8DE4-1DA3-48B1-65DF801142EF}"/>
              </a:ext>
            </a:extLst>
          </p:cNvPr>
          <p:cNvPicPr>
            <a:picLocks noChangeAspect="1"/>
          </p:cNvPicPr>
          <p:nvPr/>
        </p:nvPicPr>
        <p:blipFill>
          <a:blip r:embed="rId2"/>
          <a:stretch>
            <a:fillRect/>
          </a:stretch>
        </p:blipFill>
        <p:spPr>
          <a:xfrm>
            <a:off x="6880123" y="2012302"/>
            <a:ext cx="4876800" cy="4876800"/>
          </a:xfrm>
          <a:prstGeom prst="rect">
            <a:avLst/>
          </a:prstGeom>
        </p:spPr>
      </p:pic>
      <p:pic>
        <p:nvPicPr>
          <p:cNvPr id="11" name="Afbeelding 10">
            <a:extLst>
              <a:ext uri="{FF2B5EF4-FFF2-40B4-BE49-F238E27FC236}">
                <a16:creationId xmlns:a16="http://schemas.microsoft.com/office/drawing/2014/main" id="{084496DF-81F8-AE10-D068-3466EE52441F}"/>
              </a:ext>
            </a:extLst>
          </p:cNvPr>
          <p:cNvPicPr>
            <a:picLocks noChangeAspect="1"/>
          </p:cNvPicPr>
          <p:nvPr/>
        </p:nvPicPr>
        <p:blipFill>
          <a:blip r:embed="rId3"/>
          <a:stretch>
            <a:fillRect/>
          </a:stretch>
        </p:blipFill>
        <p:spPr>
          <a:xfrm>
            <a:off x="-125865" y="4010708"/>
            <a:ext cx="2878394" cy="2878394"/>
          </a:xfrm>
          <a:prstGeom prst="rect">
            <a:avLst/>
          </a:prstGeom>
        </p:spPr>
      </p:pic>
      <p:pic>
        <p:nvPicPr>
          <p:cNvPr id="16386" name="Picture 2" descr="Door icon">
            <a:hlinkClick r:id="rId4" action="ppaction://hlinksldjump"/>
            <a:extLst>
              <a:ext uri="{FF2B5EF4-FFF2-40B4-BE49-F238E27FC236}">
                <a16:creationId xmlns:a16="http://schemas.microsoft.com/office/drawing/2014/main" id="{CB2EA158-3E52-A097-0C19-AA02313C509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91500" y="4790341"/>
            <a:ext cx="2254045" cy="21557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0763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iterate type="lt">
                                    <p:tmAbs val="50"/>
                                  </p:iterate>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ballon: ovaal 5">
            <a:extLst>
              <a:ext uri="{FF2B5EF4-FFF2-40B4-BE49-F238E27FC236}">
                <a16:creationId xmlns:a16="http://schemas.microsoft.com/office/drawing/2014/main" id="{A44CDC43-D7DD-FD86-72D3-B294959B93F8}"/>
              </a:ext>
            </a:extLst>
          </p:cNvPr>
          <p:cNvSpPr/>
          <p:nvPr/>
        </p:nvSpPr>
        <p:spPr>
          <a:xfrm>
            <a:off x="2014198" y="2122860"/>
            <a:ext cx="3211286" cy="1987738"/>
          </a:xfrm>
          <a:prstGeom prst="wedgeEllipseCallout">
            <a:avLst>
              <a:gd name="adj1" fmla="val -37367"/>
              <a:gd name="adj2" fmla="val 58543"/>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sp>
        <p:nvSpPr>
          <p:cNvPr id="3" name="Tijdelijke aanduiding voor inhoud 2">
            <a:extLst>
              <a:ext uri="{FF2B5EF4-FFF2-40B4-BE49-F238E27FC236}">
                <a16:creationId xmlns:a16="http://schemas.microsoft.com/office/drawing/2014/main" id="{84E36253-C701-AF9F-914C-9B6EB38A8C72}"/>
              </a:ext>
            </a:extLst>
          </p:cNvPr>
          <p:cNvSpPr>
            <a:spLocks noGrp="1"/>
          </p:cNvSpPr>
          <p:nvPr>
            <p:ph idx="1"/>
          </p:nvPr>
        </p:nvSpPr>
        <p:spPr>
          <a:xfrm>
            <a:off x="2487738" y="2575507"/>
            <a:ext cx="2321805" cy="805608"/>
          </a:xfrm>
        </p:spPr>
        <p:txBody>
          <a:bodyPr>
            <a:noAutofit/>
          </a:bodyPr>
          <a:lstStyle/>
          <a:p>
            <a:pPr marL="0" indent="0">
              <a:buNone/>
            </a:pPr>
            <a:r>
              <a:rPr lang="nl-NL" sz="3200" b="1" i="1" dirty="0">
                <a:latin typeface="Book Antiqua" panose="02040602050305030304" pitchFamily="18" charset="0"/>
              </a:rPr>
              <a:t>Hallo! Ik ben </a:t>
            </a:r>
            <a:r>
              <a:rPr lang="nl-NL" sz="3200" b="1" i="1" dirty="0" err="1">
                <a:latin typeface="Book Antiqua" panose="02040602050305030304" pitchFamily="18" charset="0"/>
              </a:rPr>
              <a:t>Thekla</a:t>
            </a:r>
            <a:r>
              <a:rPr lang="nl-NL" sz="3200" b="1" i="1" dirty="0">
                <a:latin typeface="Book Antiqua" panose="02040602050305030304" pitchFamily="18" charset="0"/>
              </a:rPr>
              <a:t>.</a:t>
            </a:r>
          </a:p>
        </p:txBody>
      </p:sp>
      <p:pic>
        <p:nvPicPr>
          <p:cNvPr id="10242" name="Picture 2" descr="Greek icon">
            <a:hlinkClick r:id="rId2" action="ppaction://hlinksldjump"/>
            <a:extLst>
              <a:ext uri="{FF2B5EF4-FFF2-40B4-BE49-F238E27FC236}">
                <a16:creationId xmlns:a16="http://schemas.microsoft.com/office/drawing/2014/main" id="{1ECB56D8-7FBF-B7E3-71E9-35834FA5BC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52387" y="3639738"/>
            <a:ext cx="3288598" cy="3288598"/>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Muse icon">
            <a:hlinkClick r:id="rId4" action="ppaction://hlinksldjump"/>
            <a:extLst>
              <a:ext uri="{FF2B5EF4-FFF2-40B4-BE49-F238E27FC236}">
                <a16:creationId xmlns:a16="http://schemas.microsoft.com/office/drawing/2014/main" id="{3F9B80A1-703B-7C40-8426-5E22D85A651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0215" y="3668602"/>
            <a:ext cx="3230870" cy="323087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8" descr="wooden sign clipart, free svg file image - SVG Heart">
            <a:extLst>
              <a:ext uri="{FF2B5EF4-FFF2-40B4-BE49-F238E27FC236}">
                <a16:creationId xmlns:a16="http://schemas.microsoft.com/office/drawing/2014/main" id="{CB40B87D-97E4-E3FF-72BB-B4E11706A48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07511" y="91439"/>
            <a:ext cx="6472408" cy="1784510"/>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E07CA4E1-4F12-A8A4-EACB-A63536051762}"/>
              </a:ext>
            </a:extLst>
          </p:cNvPr>
          <p:cNvSpPr>
            <a:spLocks noGrp="1"/>
          </p:cNvSpPr>
          <p:nvPr>
            <p:ph type="title"/>
          </p:nvPr>
        </p:nvSpPr>
        <p:spPr>
          <a:xfrm>
            <a:off x="2635044" y="365125"/>
            <a:ext cx="6017343" cy="1325563"/>
          </a:xfrm>
        </p:spPr>
        <p:txBody>
          <a:bodyPr>
            <a:normAutofit/>
          </a:bodyPr>
          <a:lstStyle/>
          <a:p>
            <a:pPr algn="ctr"/>
            <a:r>
              <a:rPr lang="nl-NL" sz="3600" b="1" i="1" dirty="0">
                <a:effectLst>
                  <a:outerShdw blurRad="38100" dist="38100" dir="2700000" algn="tl">
                    <a:srgbClr val="000000">
                      <a:alpha val="43137"/>
                    </a:srgbClr>
                  </a:outerShdw>
                </a:effectLst>
                <a:latin typeface="Book Antiqua" panose="02040602050305030304" pitchFamily="18" charset="0"/>
              </a:rPr>
              <a:t>Wie heeft de advertentie geplaatst? </a:t>
            </a:r>
          </a:p>
        </p:txBody>
      </p:sp>
      <p:sp>
        <p:nvSpPr>
          <p:cNvPr id="7" name="Tekstballon: ovaal 6">
            <a:extLst>
              <a:ext uri="{FF2B5EF4-FFF2-40B4-BE49-F238E27FC236}">
                <a16:creationId xmlns:a16="http://schemas.microsoft.com/office/drawing/2014/main" id="{F19B4405-BAA7-E0C4-5FF8-01967CCEE395}"/>
              </a:ext>
            </a:extLst>
          </p:cNvPr>
          <p:cNvSpPr/>
          <p:nvPr/>
        </p:nvSpPr>
        <p:spPr>
          <a:xfrm>
            <a:off x="6367785" y="1982812"/>
            <a:ext cx="3211286" cy="1987738"/>
          </a:xfrm>
          <a:prstGeom prst="wedgeEllipseCallout">
            <a:avLst>
              <a:gd name="adj1" fmla="val 29686"/>
              <a:gd name="adj2" fmla="val 58048"/>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sp>
        <p:nvSpPr>
          <p:cNvPr id="8" name="Tijdelijke aanduiding voor inhoud 2">
            <a:extLst>
              <a:ext uri="{FF2B5EF4-FFF2-40B4-BE49-F238E27FC236}">
                <a16:creationId xmlns:a16="http://schemas.microsoft.com/office/drawing/2014/main" id="{2CDF9CB4-24B7-B583-21CF-6C7586B928E7}"/>
              </a:ext>
            </a:extLst>
          </p:cNvPr>
          <p:cNvSpPr txBox="1">
            <a:spLocks/>
          </p:cNvSpPr>
          <p:nvPr/>
        </p:nvSpPr>
        <p:spPr>
          <a:xfrm>
            <a:off x="6836943" y="2259563"/>
            <a:ext cx="2321805" cy="80560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nl-NL" sz="3200" b="1" i="1" dirty="0">
                <a:latin typeface="Book Antiqua" panose="02040602050305030304" pitchFamily="18" charset="0"/>
              </a:rPr>
              <a:t>Gegroet! Mijn naam is </a:t>
            </a:r>
            <a:r>
              <a:rPr lang="nl-NL" sz="3200" b="1" i="1" dirty="0" err="1">
                <a:latin typeface="Book Antiqua" panose="02040602050305030304" pitchFamily="18" charset="0"/>
              </a:rPr>
              <a:t>Leandros</a:t>
            </a:r>
            <a:endParaRPr lang="nl-NL" sz="3200" b="1" i="1" dirty="0">
              <a:latin typeface="Book Antiqua" panose="02040602050305030304" pitchFamily="18" charset="0"/>
            </a:endParaRPr>
          </a:p>
        </p:txBody>
      </p:sp>
    </p:spTree>
    <p:extLst>
      <p:ext uri="{BB962C8B-B14F-4D97-AF65-F5344CB8AC3E}">
        <p14:creationId xmlns:p14="http://schemas.microsoft.com/office/powerpoint/2010/main" val="1090909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50"/>
                                  </p:iterate>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p:stCondLst>
                              <p:cond delay="851"/>
                            </p:stCondLst>
                            <p:childTnLst>
                              <p:par>
                                <p:cTn id="8" presetID="1" presetClass="entr" presetSubtype="0" fill="hold" grpId="0" nodeType="afterEffect">
                                  <p:stCondLst>
                                    <p:cond delay="0"/>
                                  </p:stCondLst>
                                  <p:iterate type="lt">
                                    <p:tmAbs val="50"/>
                                  </p:iterate>
                                  <p:childTnLst>
                                    <p:set>
                                      <p:cBhvr>
                                        <p:cTn id="9"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8" descr="wooden sign clipart, free svg file image - SVG Heart">
            <a:extLst>
              <a:ext uri="{FF2B5EF4-FFF2-40B4-BE49-F238E27FC236}">
                <a16:creationId xmlns:a16="http://schemas.microsoft.com/office/drawing/2014/main" id="{5ACDBBC0-9BDF-0AFC-0D39-AF86B11E74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59689" y="5505884"/>
            <a:ext cx="4032311" cy="1325564"/>
          </a:xfrm>
          <a:prstGeom prst="rect">
            <a:avLst/>
          </a:prstGeom>
          <a:noFill/>
          <a:extLst>
            <a:ext uri="{909E8E84-426E-40DD-AFC4-6F175D3DCCD1}">
              <a14:hiddenFill xmlns:a14="http://schemas.microsoft.com/office/drawing/2010/main">
                <a:solidFill>
                  <a:srgbClr val="FFFFFF"/>
                </a:solidFill>
              </a14:hiddenFill>
            </a:ext>
          </a:extLst>
        </p:spPr>
      </p:pic>
      <p:sp>
        <p:nvSpPr>
          <p:cNvPr id="4" name="Ondertitel 2">
            <a:extLst>
              <a:ext uri="{FF2B5EF4-FFF2-40B4-BE49-F238E27FC236}">
                <a16:creationId xmlns:a16="http://schemas.microsoft.com/office/drawing/2014/main" id="{AB74B592-E5E2-A778-9F44-1098C57AEC79}"/>
              </a:ext>
            </a:extLst>
          </p:cNvPr>
          <p:cNvSpPr txBox="1">
            <a:spLocks/>
          </p:cNvSpPr>
          <p:nvPr/>
        </p:nvSpPr>
        <p:spPr>
          <a:xfrm>
            <a:off x="9348671" y="5833474"/>
            <a:ext cx="2656114"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4400" b="1" dirty="0">
                <a:latin typeface="Book Antiqua" panose="02040602050305030304" pitchFamily="18" charset="0"/>
                <a:hlinkClick r:id="rId3" action="ppaction://hlinksldjump">
                  <a:extLst>
                    <a:ext uri="{A12FA001-AC4F-418D-AE19-62706E023703}">
                      <ahyp:hlinkClr xmlns:ahyp="http://schemas.microsoft.com/office/drawing/2018/hyperlinkcolor" val="tx"/>
                    </a:ext>
                  </a:extLst>
                </a:hlinkClick>
              </a:rPr>
              <a:t>Terug</a:t>
            </a:r>
            <a:endParaRPr lang="nl-NL" sz="4400" b="1" dirty="0">
              <a:latin typeface="Book Antiqua" panose="02040602050305030304" pitchFamily="18" charset="0"/>
            </a:endParaRPr>
          </a:p>
        </p:txBody>
      </p:sp>
      <p:pic>
        <p:nvPicPr>
          <p:cNvPr id="8" name="Afbeelding 7" descr="Afbeelding met tekenfilm, tekening, Tekenfilm, illustratie&#10;&#10;Automatisch gegenereerde beschrijving">
            <a:extLst>
              <a:ext uri="{FF2B5EF4-FFF2-40B4-BE49-F238E27FC236}">
                <a16:creationId xmlns:a16="http://schemas.microsoft.com/office/drawing/2014/main" id="{17225C58-CF53-7963-2096-8CD2CF70E0B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530206"/>
            <a:ext cx="3327794" cy="3327794"/>
          </a:xfrm>
          <a:prstGeom prst="rect">
            <a:avLst/>
          </a:prstGeom>
        </p:spPr>
      </p:pic>
      <p:sp>
        <p:nvSpPr>
          <p:cNvPr id="11" name="Tekstballon: ovaal 10">
            <a:extLst>
              <a:ext uri="{FF2B5EF4-FFF2-40B4-BE49-F238E27FC236}">
                <a16:creationId xmlns:a16="http://schemas.microsoft.com/office/drawing/2014/main" id="{BE75996B-C4B2-E10F-DEB3-4D764592ACE3}"/>
              </a:ext>
            </a:extLst>
          </p:cNvPr>
          <p:cNvSpPr/>
          <p:nvPr/>
        </p:nvSpPr>
        <p:spPr>
          <a:xfrm>
            <a:off x="2541214" y="589935"/>
            <a:ext cx="4947041" cy="2737859"/>
          </a:xfrm>
          <a:prstGeom prst="wedgeEllipseCallout">
            <a:avLst>
              <a:gd name="adj1" fmla="val -46112"/>
              <a:gd name="adj2" fmla="val 57335"/>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sp>
        <p:nvSpPr>
          <p:cNvPr id="12" name="Tijdelijke aanduiding voor inhoud 2">
            <a:extLst>
              <a:ext uri="{FF2B5EF4-FFF2-40B4-BE49-F238E27FC236}">
                <a16:creationId xmlns:a16="http://schemas.microsoft.com/office/drawing/2014/main" id="{6AFDAC4E-E6DD-3AC3-1A93-A2F9A0B83C53}"/>
              </a:ext>
            </a:extLst>
          </p:cNvPr>
          <p:cNvSpPr txBox="1">
            <a:spLocks/>
          </p:cNvSpPr>
          <p:nvPr/>
        </p:nvSpPr>
        <p:spPr>
          <a:xfrm>
            <a:off x="3134615" y="981974"/>
            <a:ext cx="3760237" cy="202627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nl-NL" sz="2400" b="1" i="1" dirty="0">
                <a:latin typeface="Book Antiqua" panose="02040602050305030304" pitchFamily="18" charset="0"/>
              </a:rPr>
              <a:t>“Meisjes hebben niets te zeggen in Athene... Ik vind het heel gezellig om te kletsen, maar je kunt beter met mijn broer gaan praten.”</a:t>
            </a:r>
          </a:p>
        </p:txBody>
      </p:sp>
    </p:spTree>
    <p:extLst>
      <p:ext uri="{BB962C8B-B14F-4D97-AF65-F5344CB8AC3E}">
        <p14:creationId xmlns:p14="http://schemas.microsoft.com/office/powerpoint/2010/main" val="2858453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50"/>
                                  </p:iterate>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8" descr="wooden sign clipart, free svg file image - SVG Heart">
            <a:extLst>
              <a:ext uri="{FF2B5EF4-FFF2-40B4-BE49-F238E27FC236}">
                <a16:creationId xmlns:a16="http://schemas.microsoft.com/office/drawing/2014/main" id="{3CFB6FE9-97EB-51DC-DAD2-9EFCDCF4FE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57727" y="4966108"/>
            <a:ext cx="4032311" cy="132556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8" descr="wooden sign clipart, free svg file image - SVG Heart">
            <a:extLst>
              <a:ext uri="{FF2B5EF4-FFF2-40B4-BE49-F238E27FC236}">
                <a16:creationId xmlns:a16="http://schemas.microsoft.com/office/drawing/2014/main" id="{620FAD6F-24D9-8593-4EBA-928939C2B2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28053" y="4966108"/>
            <a:ext cx="4032311" cy="1325564"/>
          </a:xfrm>
          <a:prstGeom prst="rect">
            <a:avLst/>
          </a:prstGeom>
          <a:noFill/>
          <a:extLst>
            <a:ext uri="{909E8E84-426E-40DD-AFC4-6F175D3DCCD1}">
              <a14:hiddenFill xmlns:a14="http://schemas.microsoft.com/office/drawing/2010/main">
                <a:solidFill>
                  <a:srgbClr val="FFFFFF"/>
                </a:solidFill>
              </a14:hiddenFill>
            </a:ext>
          </a:extLst>
        </p:spPr>
      </p:pic>
      <p:sp>
        <p:nvSpPr>
          <p:cNvPr id="9" name="Tekstballon: ovaal 8">
            <a:extLst>
              <a:ext uri="{FF2B5EF4-FFF2-40B4-BE49-F238E27FC236}">
                <a16:creationId xmlns:a16="http://schemas.microsoft.com/office/drawing/2014/main" id="{9E29B194-42C3-FCCF-5B00-06650C490862}"/>
              </a:ext>
            </a:extLst>
          </p:cNvPr>
          <p:cNvSpPr/>
          <p:nvPr/>
        </p:nvSpPr>
        <p:spPr>
          <a:xfrm>
            <a:off x="1362269" y="365125"/>
            <a:ext cx="6158203" cy="3739989"/>
          </a:xfrm>
          <a:prstGeom prst="wedgeEllipseCallout">
            <a:avLst>
              <a:gd name="adj1" fmla="val -31690"/>
              <a:gd name="adj2" fmla="val 55139"/>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sp>
        <p:nvSpPr>
          <p:cNvPr id="3" name="Tijdelijke aanduiding voor inhoud 2">
            <a:extLst>
              <a:ext uri="{FF2B5EF4-FFF2-40B4-BE49-F238E27FC236}">
                <a16:creationId xmlns:a16="http://schemas.microsoft.com/office/drawing/2014/main" id="{31B31A76-3A0D-B0B9-AB45-3071C200729A}"/>
              </a:ext>
            </a:extLst>
          </p:cNvPr>
          <p:cNvSpPr>
            <a:spLocks noGrp="1"/>
          </p:cNvSpPr>
          <p:nvPr>
            <p:ph idx="1"/>
          </p:nvPr>
        </p:nvSpPr>
        <p:spPr>
          <a:xfrm>
            <a:off x="2285999" y="996206"/>
            <a:ext cx="4702629" cy="2477826"/>
          </a:xfrm>
        </p:spPr>
        <p:txBody>
          <a:bodyPr>
            <a:normAutofit fontScale="77500" lnSpcReduction="20000"/>
          </a:bodyPr>
          <a:lstStyle/>
          <a:p>
            <a:pPr marL="0" indent="0">
              <a:buNone/>
            </a:pPr>
            <a:r>
              <a:rPr lang="nl-NL" b="1" i="1" dirty="0">
                <a:latin typeface="Book Antiqua" panose="02040602050305030304" pitchFamily="18" charset="0"/>
              </a:rPr>
              <a:t>“Oh wat fijn dat je er bent!’ </a:t>
            </a:r>
            <a:br>
              <a:rPr lang="nl-NL" b="1" i="1" dirty="0">
                <a:latin typeface="Book Antiqua" panose="02040602050305030304" pitchFamily="18" charset="0"/>
              </a:rPr>
            </a:br>
            <a:r>
              <a:rPr lang="nl-NL" b="1" i="1" dirty="0">
                <a:latin typeface="Book Antiqua" panose="02040602050305030304" pitchFamily="18" charset="0"/>
              </a:rPr>
              <a:t>Ik ben net volwassen geworden en nu moet ik gaan meebeslissen in de democratie, maar ik snap er NIETS van. Filosofen, goden, ik heb er niets mee... Daarom heb ik een expert nodig die me kan helpen. </a:t>
            </a:r>
            <a:br>
              <a:rPr lang="nl-NL" b="1" i="1" dirty="0">
                <a:latin typeface="Book Antiqua" panose="02040602050305030304" pitchFamily="18" charset="0"/>
              </a:rPr>
            </a:br>
            <a:br>
              <a:rPr lang="nl-NL" b="1" i="1" dirty="0">
                <a:latin typeface="Book Antiqua" panose="02040602050305030304" pitchFamily="18" charset="0"/>
              </a:rPr>
            </a:br>
            <a:r>
              <a:rPr lang="nl-NL" b="1" i="1" dirty="0">
                <a:latin typeface="Book Antiqua" panose="02040602050305030304" pitchFamily="18" charset="0"/>
              </a:rPr>
              <a:t>Ik ben zo nerveus, maar met je hulp gaat het zeker goedkomen!”</a:t>
            </a:r>
          </a:p>
        </p:txBody>
      </p:sp>
      <p:sp>
        <p:nvSpPr>
          <p:cNvPr id="4" name="Ondertitel 2">
            <a:extLst>
              <a:ext uri="{FF2B5EF4-FFF2-40B4-BE49-F238E27FC236}">
                <a16:creationId xmlns:a16="http://schemas.microsoft.com/office/drawing/2014/main" id="{0689F0F2-02C3-B985-0E72-A809D11C672B}"/>
              </a:ext>
            </a:extLst>
          </p:cNvPr>
          <p:cNvSpPr txBox="1">
            <a:spLocks/>
          </p:cNvSpPr>
          <p:nvPr/>
        </p:nvSpPr>
        <p:spPr>
          <a:xfrm>
            <a:off x="4422640" y="5202238"/>
            <a:ext cx="2565988" cy="89065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800" b="1" dirty="0">
                <a:effectLst>
                  <a:outerShdw blurRad="38100" dist="38100" dir="2700000" algn="tl">
                    <a:srgbClr val="000000">
                      <a:alpha val="43137"/>
                    </a:srgbClr>
                  </a:outerShdw>
                </a:effectLst>
                <a:latin typeface="Book Antiqua" panose="02040602050305030304" pitchFamily="18" charset="0"/>
                <a:hlinkClick r:id="rId3" action="ppaction://hlinksldjump">
                  <a:extLst>
                    <a:ext uri="{A12FA001-AC4F-418D-AE19-62706E023703}">
                      <ahyp:hlinkClr xmlns:ahyp="http://schemas.microsoft.com/office/drawing/2018/hyperlinkcolor" val="tx"/>
                    </a:ext>
                  </a:extLst>
                </a:hlinkClick>
              </a:rPr>
              <a:t>Ik ben ook nerveus, dus het maakt niet uit dat je nerveus bent</a:t>
            </a:r>
            <a:r>
              <a:rPr lang="nl-NL" sz="1800" b="1" dirty="0">
                <a:effectLst>
                  <a:outerShdw blurRad="38100" dist="38100" dir="2700000" algn="tl">
                    <a:srgbClr val="000000">
                      <a:alpha val="43137"/>
                    </a:srgbClr>
                  </a:outerShdw>
                </a:effectLst>
                <a:latin typeface="Book Antiqua" panose="02040602050305030304" pitchFamily="18" charset="0"/>
              </a:rPr>
              <a:t>.</a:t>
            </a:r>
          </a:p>
        </p:txBody>
      </p:sp>
      <p:sp>
        <p:nvSpPr>
          <p:cNvPr id="5" name="Ondertitel 2">
            <a:extLst>
              <a:ext uri="{FF2B5EF4-FFF2-40B4-BE49-F238E27FC236}">
                <a16:creationId xmlns:a16="http://schemas.microsoft.com/office/drawing/2014/main" id="{C14416E1-046E-2BC8-DAF3-60A0380C8412}"/>
              </a:ext>
            </a:extLst>
          </p:cNvPr>
          <p:cNvSpPr txBox="1">
            <a:spLocks/>
          </p:cNvSpPr>
          <p:nvPr/>
        </p:nvSpPr>
        <p:spPr>
          <a:xfrm>
            <a:off x="8839301" y="5282815"/>
            <a:ext cx="2656114"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nl-NL" sz="2000" b="1" dirty="0">
                <a:latin typeface="Book Antiqua" panose="02040602050305030304" pitchFamily="18" charset="0"/>
                <a:hlinkClick r:id="rId4" action="ppaction://hlinksldjump">
                  <a:extLst>
                    <a:ext uri="{A12FA001-AC4F-418D-AE19-62706E023703}">
                      <ahyp:hlinkClr xmlns:ahyp="http://schemas.microsoft.com/office/drawing/2018/hyperlinkcolor" val="tx"/>
                    </a:ext>
                  </a:extLst>
                </a:hlinkClick>
              </a:rPr>
              <a:t>Het gaat helemaal goedkomen! </a:t>
            </a:r>
            <a:endParaRPr lang="nl-NL" sz="2000" b="1" dirty="0">
              <a:latin typeface="Book Antiqua" panose="02040602050305030304" pitchFamily="18" charset="0"/>
            </a:endParaRPr>
          </a:p>
        </p:txBody>
      </p:sp>
      <p:pic>
        <p:nvPicPr>
          <p:cNvPr id="7" name="Afbeelding 6" descr="Afbeelding met clipart, tekenfilm, Tekenfilm, illustratie&#10;&#10;Automatisch gegenereerde beschrijving">
            <a:extLst>
              <a:ext uri="{FF2B5EF4-FFF2-40B4-BE49-F238E27FC236}">
                <a16:creationId xmlns:a16="http://schemas.microsoft.com/office/drawing/2014/main" id="{FAE907EE-A792-6274-78D3-3212B8E96DA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5054" y="4001294"/>
            <a:ext cx="2937283" cy="2937283"/>
          </a:xfrm>
          <a:prstGeom prst="rect">
            <a:avLst/>
          </a:prstGeom>
        </p:spPr>
      </p:pic>
    </p:spTree>
    <p:extLst>
      <p:ext uri="{BB962C8B-B14F-4D97-AF65-F5344CB8AC3E}">
        <p14:creationId xmlns:p14="http://schemas.microsoft.com/office/powerpoint/2010/main" val="3089740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50"/>
                                  </p:iterate>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ballon: ovaal 2">
            <a:extLst>
              <a:ext uri="{FF2B5EF4-FFF2-40B4-BE49-F238E27FC236}">
                <a16:creationId xmlns:a16="http://schemas.microsoft.com/office/drawing/2014/main" id="{4DA65992-623C-8910-28DD-EB31190852C4}"/>
              </a:ext>
            </a:extLst>
          </p:cNvPr>
          <p:cNvSpPr/>
          <p:nvPr/>
        </p:nvSpPr>
        <p:spPr>
          <a:xfrm>
            <a:off x="634481" y="727588"/>
            <a:ext cx="6158203" cy="2812026"/>
          </a:xfrm>
          <a:prstGeom prst="wedgeEllipseCallout">
            <a:avLst>
              <a:gd name="adj1" fmla="val -27220"/>
              <a:gd name="adj2" fmla="val 61866"/>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sp>
        <p:nvSpPr>
          <p:cNvPr id="2" name="Titel 1">
            <a:extLst>
              <a:ext uri="{FF2B5EF4-FFF2-40B4-BE49-F238E27FC236}">
                <a16:creationId xmlns:a16="http://schemas.microsoft.com/office/drawing/2014/main" id="{04D18E92-A90D-A7EE-947B-91451C3AE168}"/>
              </a:ext>
            </a:extLst>
          </p:cNvPr>
          <p:cNvSpPr>
            <a:spLocks noGrp="1"/>
          </p:cNvSpPr>
          <p:nvPr>
            <p:ph type="title"/>
          </p:nvPr>
        </p:nvSpPr>
        <p:spPr>
          <a:xfrm>
            <a:off x="1410074" y="1047200"/>
            <a:ext cx="4452257" cy="2172802"/>
          </a:xfrm>
        </p:spPr>
        <p:txBody>
          <a:bodyPr>
            <a:normAutofit fontScale="90000"/>
          </a:bodyPr>
          <a:lstStyle/>
          <a:p>
            <a:pPr algn="ctr"/>
            <a:r>
              <a:rPr lang="nl-NL" b="1" i="1" dirty="0">
                <a:latin typeface="Book Antiqua" panose="02040602050305030304" pitchFamily="18" charset="0"/>
              </a:rPr>
              <a:t>“Dan zijn we samen nerveus. Dat is al een stuk minder eng.”</a:t>
            </a:r>
          </a:p>
        </p:txBody>
      </p:sp>
      <p:pic>
        <p:nvPicPr>
          <p:cNvPr id="6" name="Afbeelding 5" descr="Afbeelding met tekenfilm, clipart, Tekenfilm, illustratie&#10;&#10;Automatisch gegenereerde beschrijving">
            <a:extLst>
              <a:ext uri="{FF2B5EF4-FFF2-40B4-BE49-F238E27FC236}">
                <a16:creationId xmlns:a16="http://schemas.microsoft.com/office/drawing/2014/main" id="{99FDF5DE-8567-8724-7FC0-96021E1C12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200" y="3970958"/>
            <a:ext cx="3001347" cy="3001347"/>
          </a:xfrm>
          <a:prstGeom prst="rect">
            <a:avLst/>
          </a:prstGeom>
        </p:spPr>
      </p:pic>
      <p:pic>
        <p:nvPicPr>
          <p:cNvPr id="7" name="Picture 8" descr="wooden sign clipart, free svg file image - SVG Heart">
            <a:extLst>
              <a:ext uri="{FF2B5EF4-FFF2-40B4-BE49-F238E27FC236}">
                <a16:creationId xmlns:a16="http://schemas.microsoft.com/office/drawing/2014/main" id="{FEAECA85-1460-B773-F0B0-59AA18DE9F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1459" y="5025101"/>
            <a:ext cx="4032311" cy="1325564"/>
          </a:xfrm>
          <a:prstGeom prst="rect">
            <a:avLst/>
          </a:prstGeom>
          <a:noFill/>
          <a:extLst>
            <a:ext uri="{909E8E84-426E-40DD-AFC4-6F175D3DCCD1}">
              <a14:hiddenFill xmlns:a14="http://schemas.microsoft.com/office/drawing/2010/main">
                <a:solidFill>
                  <a:srgbClr val="FFFFFF"/>
                </a:solidFill>
              </a14:hiddenFill>
            </a:ext>
          </a:extLst>
        </p:spPr>
      </p:pic>
      <p:sp>
        <p:nvSpPr>
          <p:cNvPr id="4" name="Ondertitel 2">
            <a:extLst>
              <a:ext uri="{FF2B5EF4-FFF2-40B4-BE49-F238E27FC236}">
                <a16:creationId xmlns:a16="http://schemas.microsoft.com/office/drawing/2014/main" id="{D941F195-2A10-01ED-07F1-E08A26B4DE51}"/>
              </a:ext>
            </a:extLst>
          </p:cNvPr>
          <p:cNvSpPr txBox="1">
            <a:spLocks/>
          </p:cNvSpPr>
          <p:nvPr/>
        </p:nvSpPr>
        <p:spPr>
          <a:xfrm>
            <a:off x="8190122" y="5400512"/>
            <a:ext cx="3216332"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3600" b="1" dirty="0">
                <a:latin typeface="Book Antiqua" panose="02040602050305030304" pitchFamily="18" charset="0"/>
                <a:hlinkClick r:id="rId4" action="ppaction://hlinksldjump">
                  <a:extLst>
                    <a:ext uri="{A12FA001-AC4F-418D-AE19-62706E023703}">
                      <ahyp:hlinkClr xmlns:ahyp="http://schemas.microsoft.com/office/drawing/2018/hyperlinkcolor" val="tx"/>
                    </a:ext>
                  </a:extLst>
                </a:hlinkClick>
              </a:rPr>
              <a:t>En zo is het</a:t>
            </a:r>
            <a:endParaRPr lang="nl-NL" sz="3600" b="1" dirty="0">
              <a:latin typeface="Book Antiqua" panose="02040602050305030304" pitchFamily="18" charset="0"/>
            </a:endParaRPr>
          </a:p>
        </p:txBody>
      </p:sp>
    </p:spTree>
    <p:extLst>
      <p:ext uri="{BB962C8B-B14F-4D97-AF65-F5344CB8AC3E}">
        <p14:creationId xmlns:p14="http://schemas.microsoft.com/office/powerpoint/2010/main" val="2307951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50"/>
                                  </p:iterate>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8" descr="wooden sign clipart, free svg file image - SVG Heart">
            <a:extLst>
              <a:ext uri="{FF2B5EF4-FFF2-40B4-BE49-F238E27FC236}">
                <a16:creationId xmlns:a16="http://schemas.microsoft.com/office/drawing/2014/main" id="{64C21F09-8B45-135A-3D84-E93C6B6641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75588" y="4851399"/>
            <a:ext cx="4032311" cy="1325564"/>
          </a:xfrm>
          <a:prstGeom prst="rect">
            <a:avLst/>
          </a:prstGeom>
          <a:noFill/>
          <a:extLst>
            <a:ext uri="{909E8E84-426E-40DD-AFC4-6F175D3DCCD1}">
              <a14:hiddenFill xmlns:a14="http://schemas.microsoft.com/office/drawing/2010/main">
                <a:solidFill>
                  <a:srgbClr val="FFFFFF"/>
                </a:solidFill>
              </a14:hiddenFill>
            </a:ext>
          </a:extLst>
        </p:spPr>
      </p:pic>
      <p:sp>
        <p:nvSpPr>
          <p:cNvPr id="3" name="Tijdelijke aanduiding voor inhoud 2">
            <a:extLst>
              <a:ext uri="{FF2B5EF4-FFF2-40B4-BE49-F238E27FC236}">
                <a16:creationId xmlns:a16="http://schemas.microsoft.com/office/drawing/2014/main" id="{6BA6D91B-1F21-DA03-2322-E3EDD808CCEC}"/>
              </a:ext>
            </a:extLst>
          </p:cNvPr>
          <p:cNvSpPr>
            <a:spLocks noGrp="1"/>
          </p:cNvSpPr>
          <p:nvPr>
            <p:ph idx="1"/>
          </p:nvPr>
        </p:nvSpPr>
        <p:spPr>
          <a:xfrm>
            <a:off x="8548912" y="5225143"/>
            <a:ext cx="2685661" cy="951820"/>
          </a:xfrm>
        </p:spPr>
        <p:txBody>
          <a:bodyPr/>
          <a:lstStyle/>
          <a:p>
            <a:pPr marL="0" indent="0" algn="ctr">
              <a:buNone/>
            </a:pPr>
            <a:r>
              <a:rPr lang="nl-NL" b="1" dirty="0">
                <a:hlinkClick r:id="rId3" action="ppaction://hlinksldjump">
                  <a:extLst>
                    <a:ext uri="{A12FA001-AC4F-418D-AE19-62706E023703}">
                      <ahyp:hlinkClr xmlns:ahyp="http://schemas.microsoft.com/office/drawing/2018/hyperlinkcolor" val="tx"/>
                    </a:ext>
                  </a:extLst>
                </a:hlinkClick>
              </a:rPr>
              <a:t>Graag gedaan</a:t>
            </a:r>
            <a:endParaRPr lang="nl-NL" b="1" dirty="0"/>
          </a:p>
        </p:txBody>
      </p:sp>
      <p:sp>
        <p:nvSpPr>
          <p:cNvPr id="4" name="Tekstballon: ovaal 3">
            <a:extLst>
              <a:ext uri="{FF2B5EF4-FFF2-40B4-BE49-F238E27FC236}">
                <a16:creationId xmlns:a16="http://schemas.microsoft.com/office/drawing/2014/main" id="{45371A51-D54D-B0EB-B0D4-99E810E1DC5F}"/>
              </a:ext>
            </a:extLst>
          </p:cNvPr>
          <p:cNvSpPr/>
          <p:nvPr/>
        </p:nvSpPr>
        <p:spPr>
          <a:xfrm>
            <a:off x="1971869" y="1012723"/>
            <a:ext cx="4045473" cy="2620443"/>
          </a:xfrm>
          <a:prstGeom prst="wedgeEllipseCallout">
            <a:avLst>
              <a:gd name="adj1" fmla="val -36551"/>
              <a:gd name="adj2" fmla="val 60392"/>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pic>
        <p:nvPicPr>
          <p:cNvPr id="5" name="Afbeelding 4" descr="Afbeelding met clipart, tekenfilm, Tekenfilm, illustratie&#10;&#10;Automatisch gegenereerde beschrijving">
            <a:extLst>
              <a:ext uri="{FF2B5EF4-FFF2-40B4-BE49-F238E27FC236}">
                <a16:creationId xmlns:a16="http://schemas.microsoft.com/office/drawing/2014/main" id="{458BF8D1-5774-859D-0DB4-4C12F9A41E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5280" y="4045539"/>
            <a:ext cx="2937283" cy="2937283"/>
          </a:xfrm>
          <a:prstGeom prst="rect">
            <a:avLst/>
          </a:prstGeom>
        </p:spPr>
      </p:pic>
      <p:sp>
        <p:nvSpPr>
          <p:cNvPr id="2" name="Titel 1">
            <a:extLst>
              <a:ext uri="{FF2B5EF4-FFF2-40B4-BE49-F238E27FC236}">
                <a16:creationId xmlns:a16="http://schemas.microsoft.com/office/drawing/2014/main" id="{12ADA9A6-D20A-A608-5D5E-9E0F85C63FED}"/>
              </a:ext>
            </a:extLst>
          </p:cNvPr>
          <p:cNvSpPr>
            <a:spLocks noGrp="1"/>
          </p:cNvSpPr>
          <p:nvPr>
            <p:ph type="title"/>
          </p:nvPr>
        </p:nvSpPr>
        <p:spPr>
          <a:xfrm>
            <a:off x="2226027" y="1757819"/>
            <a:ext cx="3537155" cy="1130249"/>
          </a:xfrm>
        </p:spPr>
        <p:txBody>
          <a:bodyPr>
            <a:normAutofit fontScale="90000"/>
          </a:bodyPr>
          <a:lstStyle/>
          <a:p>
            <a:pPr algn="ctr"/>
            <a:r>
              <a:rPr lang="nl-NL" b="1" i="1" dirty="0">
                <a:latin typeface="Book Antiqua" panose="02040602050305030304" pitchFamily="18" charset="0"/>
              </a:rPr>
              <a:t>“Bedankt voor de peptalk.”</a:t>
            </a:r>
          </a:p>
        </p:txBody>
      </p:sp>
    </p:spTree>
    <p:extLst>
      <p:ext uri="{BB962C8B-B14F-4D97-AF65-F5344CB8AC3E}">
        <p14:creationId xmlns:p14="http://schemas.microsoft.com/office/powerpoint/2010/main" val="3548493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50"/>
                                  </p:iterate>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8" descr="wooden sign clipart, free svg file image - SVG Heart">
            <a:extLst>
              <a:ext uri="{FF2B5EF4-FFF2-40B4-BE49-F238E27FC236}">
                <a16:creationId xmlns:a16="http://schemas.microsoft.com/office/drawing/2014/main" id="{D8E9FE07-EE7D-EC7D-9815-93CC85E38C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89987" y="5008176"/>
            <a:ext cx="3554963" cy="1168787"/>
          </a:xfrm>
          <a:prstGeom prst="rect">
            <a:avLst/>
          </a:prstGeom>
          <a:noFill/>
          <a:extLst>
            <a:ext uri="{909E8E84-426E-40DD-AFC4-6F175D3DCCD1}">
              <a14:hiddenFill xmlns:a14="http://schemas.microsoft.com/office/drawing/2010/main">
                <a:solidFill>
                  <a:srgbClr val="FFFFFF"/>
                </a:solidFill>
              </a14:hiddenFill>
            </a:ext>
          </a:extLst>
        </p:spPr>
      </p:pic>
      <p:sp>
        <p:nvSpPr>
          <p:cNvPr id="4" name="Ondertitel 2">
            <a:extLst>
              <a:ext uri="{FF2B5EF4-FFF2-40B4-BE49-F238E27FC236}">
                <a16:creationId xmlns:a16="http://schemas.microsoft.com/office/drawing/2014/main" id="{19F8DDCE-9DE9-4BB6-B402-04600CF41BD1}"/>
              </a:ext>
            </a:extLst>
          </p:cNvPr>
          <p:cNvSpPr txBox="1">
            <a:spLocks/>
          </p:cNvSpPr>
          <p:nvPr/>
        </p:nvSpPr>
        <p:spPr>
          <a:xfrm>
            <a:off x="8773886" y="5349082"/>
            <a:ext cx="2656114"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b="1" dirty="0">
                <a:latin typeface="Book Antiqua" panose="02040602050305030304" pitchFamily="18" charset="0"/>
                <a:hlinkClick r:id="rId3" action="ppaction://hlinksldjump">
                  <a:extLst>
                    <a:ext uri="{A12FA001-AC4F-418D-AE19-62706E023703}">
                      <ahyp:hlinkClr xmlns:ahyp="http://schemas.microsoft.com/office/drawing/2018/hyperlinkcolor" val="tx"/>
                    </a:ext>
                  </a:extLst>
                </a:hlinkClick>
              </a:rPr>
              <a:t>Laten we gaan</a:t>
            </a:r>
            <a:endParaRPr lang="nl-NL" b="1" dirty="0">
              <a:latin typeface="Book Antiqua" panose="02040602050305030304" pitchFamily="18" charset="0"/>
            </a:endParaRPr>
          </a:p>
        </p:txBody>
      </p:sp>
      <p:sp>
        <p:nvSpPr>
          <p:cNvPr id="6" name="Tekstballon: ovaal 5">
            <a:extLst>
              <a:ext uri="{FF2B5EF4-FFF2-40B4-BE49-F238E27FC236}">
                <a16:creationId xmlns:a16="http://schemas.microsoft.com/office/drawing/2014/main" id="{28D50850-5079-8585-0906-6E4505ACEC06}"/>
              </a:ext>
            </a:extLst>
          </p:cNvPr>
          <p:cNvSpPr/>
          <p:nvPr/>
        </p:nvSpPr>
        <p:spPr>
          <a:xfrm>
            <a:off x="1820489" y="914400"/>
            <a:ext cx="5494712" cy="2884609"/>
          </a:xfrm>
          <a:prstGeom prst="wedgeEllipseCallout">
            <a:avLst>
              <a:gd name="adj1" fmla="val -38558"/>
              <a:gd name="adj2" fmla="val 60628"/>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sp>
        <p:nvSpPr>
          <p:cNvPr id="7" name="Titel 1">
            <a:extLst>
              <a:ext uri="{FF2B5EF4-FFF2-40B4-BE49-F238E27FC236}">
                <a16:creationId xmlns:a16="http://schemas.microsoft.com/office/drawing/2014/main" id="{85C08846-D099-6359-6922-7E5E53C5E720}"/>
              </a:ext>
            </a:extLst>
          </p:cNvPr>
          <p:cNvSpPr txBox="1">
            <a:spLocks/>
          </p:cNvSpPr>
          <p:nvPr/>
        </p:nvSpPr>
        <p:spPr>
          <a:xfrm>
            <a:off x="2390770" y="2326233"/>
            <a:ext cx="4217436" cy="33774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l-NL" sz="2000" b="1" i="1" dirty="0">
                <a:latin typeface="Book Antiqua" panose="02040602050305030304" pitchFamily="18" charset="0"/>
              </a:rPr>
              <a:t>“De volksvergadering is aan het einde van de dag en er is nog genoeg te doen. Ik zou eerst graag wat steun van een hogere macht krijgen, ik heb wat eten bewaard om te kunnen offeren.”</a:t>
            </a:r>
          </a:p>
          <a:p>
            <a:pPr algn="ctr"/>
            <a:endParaRPr lang="nl-NL" sz="2000" b="1" i="1" dirty="0">
              <a:latin typeface="Book Antiqua" panose="02040602050305030304" pitchFamily="18" charset="0"/>
            </a:endParaRPr>
          </a:p>
        </p:txBody>
      </p:sp>
      <p:pic>
        <p:nvPicPr>
          <p:cNvPr id="9" name="Picture 2" descr="Greek icon">
            <a:hlinkClick r:id="rId4" action="ppaction://hlinksldjump"/>
            <a:extLst>
              <a:ext uri="{FF2B5EF4-FFF2-40B4-BE49-F238E27FC236}">
                <a16:creationId xmlns:a16="http://schemas.microsoft.com/office/drawing/2014/main" id="{057CBEF7-AF4C-F5A2-5FD4-0398CA9A437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8253" y="3973391"/>
            <a:ext cx="2976880" cy="297688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Banana icon">
            <a:extLst>
              <a:ext uri="{FF2B5EF4-FFF2-40B4-BE49-F238E27FC236}">
                <a16:creationId xmlns:a16="http://schemas.microsoft.com/office/drawing/2014/main" id="{E3E4D20B-0621-24B5-87A8-91EA8BE40D8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19443" y="5461831"/>
            <a:ext cx="1361440" cy="13614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2913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50"/>
                                  </p:iterate>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I showed that map that i made a couple of hours ago and thought that i  would be fun to see what you could come up with. here is the blank parchment">
            <a:extLst>
              <a:ext uri="{FF2B5EF4-FFF2-40B4-BE49-F238E27FC236}">
                <a16:creationId xmlns:a16="http://schemas.microsoft.com/office/drawing/2014/main" id="{626FE267-B3D9-032E-8D02-03CFD4E5CD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4296" y="0"/>
            <a:ext cx="11333854" cy="6881268"/>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Afbeeldingen over City Map Cartoon – Blader in stockfoto's, vectoren en  video's over 39,671 | Adobe Stock">
            <a:extLst>
              <a:ext uri="{FF2B5EF4-FFF2-40B4-BE49-F238E27FC236}">
                <a16:creationId xmlns:a16="http://schemas.microsoft.com/office/drawing/2014/main" id="{C0682CEC-ABC8-1F97-25B9-48C2F83FAC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1278" y="574054"/>
            <a:ext cx="9387568" cy="5632541"/>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98F5C23D-353F-DE03-F456-1632D172D6EF}"/>
              </a:ext>
            </a:extLst>
          </p:cNvPr>
          <p:cNvSpPr>
            <a:spLocks noGrp="1"/>
          </p:cNvSpPr>
          <p:nvPr>
            <p:ph type="title"/>
          </p:nvPr>
        </p:nvSpPr>
        <p:spPr>
          <a:xfrm>
            <a:off x="3584316" y="-188957"/>
            <a:ext cx="5195790" cy="1325563"/>
          </a:xfrm>
        </p:spPr>
        <p:txBody>
          <a:bodyPr>
            <a:normAutofit/>
          </a:bodyPr>
          <a:lstStyle/>
          <a:p>
            <a:r>
              <a:rPr lang="nl-NL" sz="6600" b="1" dirty="0">
                <a:effectLst>
                  <a:outerShdw blurRad="38100" dist="38100" dir="2700000" algn="tl">
                    <a:srgbClr val="000000">
                      <a:alpha val="43137"/>
                    </a:srgbClr>
                  </a:outerShdw>
                </a:effectLst>
                <a:latin typeface="STXingkai" panose="02010800040101010101" pitchFamily="2" charset="-122"/>
                <a:ea typeface="STXingkai" panose="02010800040101010101" pitchFamily="2" charset="-122"/>
              </a:rPr>
              <a:t>Kaart van Athene</a:t>
            </a:r>
          </a:p>
        </p:txBody>
      </p:sp>
      <p:sp>
        <p:nvSpPr>
          <p:cNvPr id="3" name="Tijdelijke aanduiding voor inhoud 2">
            <a:extLst>
              <a:ext uri="{FF2B5EF4-FFF2-40B4-BE49-F238E27FC236}">
                <a16:creationId xmlns:a16="http://schemas.microsoft.com/office/drawing/2014/main" id="{D2F3CE01-6615-01E5-35B4-89D8E13CFCC1}"/>
              </a:ext>
            </a:extLst>
          </p:cNvPr>
          <p:cNvSpPr>
            <a:spLocks noGrp="1"/>
          </p:cNvSpPr>
          <p:nvPr>
            <p:ph idx="1"/>
          </p:nvPr>
        </p:nvSpPr>
        <p:spPr>
          <a:xfrm>
            <a:off x="2566988" y="1437901"/>
            <a:ext cx="1774371" cy="758955"/>
          </a:xfrm>
        </p:spPr>
        <p:txBody>
          <a:bodyPr/>
          <a:lstStyle/>
          <a:p>
            <a:pPr marL="0" indent="0">
              <a:buNone/>
            </a:pPr>
            <a:r>
              <a:rPr lang="nl-NL" b="1" dirty="0" err="1">
                <a:hlinkClick r:id="rId4" action="ppaction://hlinksldjump">
                  <a:extLst>
                    <a:ext uri="{A12FA001-AC4F-418D-AE19-62706E023703}">
                      <ahyp:hlinkClr xmlns:ahyp="http://schemas.microsoft.com/office/drawing/2018/hyperlinkcolor" val="tx"/>
                    </a:ext>
                  </a:extLst>
                </a:hlinkClick>
              </a:rPr>
              <a:t>Pynx</a:t>
            </a:r>
            <a:endParaRPr lang="nl-NL" b="1" dirty="0"/>
          </a:p>
        </p:txBody>
      </p:sp>
      <p:sp>
        <p:nvSpPr>
          <p:cNvPr id="4" name="Ondertitel 2">
            <a:extLst>
              <a:ext uri="{FF2B5EF4-FFF2-40B4-BE49-F238E27FC236}">
                <a16:creationId xmlns:a16="http://schemas.microsoft.com/office/drawing/2014/main" id="{E492B046-DFFB-FFC7-DD75-5495B8D6B617}"/>
              </a:ext>
            </a:extLst>
          </p:cNvPr>
          <p:cNvSpPr txBox="1">
            <a:spLocks/>
          </p:cNvSpPr>
          <p:nvPr/>
        </p:nvSpPr>
        <p:spPr>
          <a:xfrm>
            <a:off x="5615650" y="4476426"/>
            <a:ext cx="2656114"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b="1" dirty="0">
                <a:latin typeface="Book Antiqua" panose="02040602050305030304" pitchFamily="18" charset="0"/>
                <a:hlinkClick r:id="rId4" action="ppaction://hlinksldjump">
                  <a:extLst>
                    <a:ext uri="{A12FA001-AC4F-418D-AE19-62706E023703}">
                      <ahyp:hlinkClr xmlns:ahyp="http://schemas.microsoft.com/office/drawing/2018/hyperlinkcolor" val="tx"/>
                    </a:ext>
                  </a:extLst>
                </a:hlinkClick>
              </a:rPr>
              <a:t>Plein</a:t>
            </a:r>
            <a:endParaRPr lang="nl-NL" b="1" dirty="0">
              <a:latin typeface="Book Antiqua" panose="02040602050305030304" pitchFamily="18" charset="0"/>
            </a:endParaRPr>
          </a:p>
        </p:txBody>
      </p:sp>
      <p:sp>
        <p:nvSpPr>
          <p:cNvPr id="5" name="Ondertitel 2">
            <a:hlinkClick r:id="rId5" action="ppaction://hlinksldjump"/>
            <a:extLst>
              <a:ext uri="{FF2B5EF4-FFF2-40B4-BE49-F238E27FC236}">
                <a16:creationId xmlns:a16="http://schemas.microsoft.com/office/drawing/2014/main" id="{3E73A35A-D108-1297-0FF2-CDF7EBB97DE4}"/>
              </a:ext>
            </a:extLst>
          </p:cNvPr>
          <p:cNvSpPr txBox="1">
            <a:spLocks/>
          </p:cNvSpPr>
          <p:nvPr/>
        </p:nvSpPr>
        <p:spPr>
          <a:xfrm>
            <a:off x="8763486" y="2820664"/>
            <a:ext cx="2656114"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b="1" u="sng" dirty="0">
                <a:latin typeface="Book Antiqua" panose="02040602050305030304" pitchFamily="18" charset="0"/>
                <a:hlinkClick r:id="rId6" action="ppaction://hlinksldjump">
                  <a:extLst>
                    <a:ext uri="{A12FA001-AC4F-418D-AE19-62706E023703}">
                      <ahyp:hlinkClr xmlns:ahyp="http://schemas.microsoft.com/office/drawing/2018/hyperlinkcolor" val="tx"/>
                    </a:ext>
                  </a:extLst>
                </a:hlinkClick>
              </a:rPr>
              <a:t>Tempel</a:t>
            </a:r>
            <a:endParaRPr lang="nl-NL" b="1" u="sng" dirty="0">
              <a:latin typeface="Book Antiqua" panose="02040602050305030304" pitchFamily="18" charset="0"/>
            </a:endParaRPr>
          </a:p>
        </p:txBody>
      </p:sp>
      <p:sp>
        <p:nvSpPr>
          <p:cNvPr id="6" name="Ondertitel 2">
            <a:hlinkClick r:id="rId5" action="ppaction://hlinksldjump"/>
            <a:extLst>
              <a:ext uri="{FF2B5EF4-FFF2-40B4-BE49-F238E27FC236}">
                <a16:creationId xmlns:a16="http://schemas.microsoft.com/office/drawing/2014/main" id="{0F3F6DC6-0ADD-9BD2-5079-3994971D596E}"/>
              </a:ext>
            </a:extLst>
          </p:cNvPr>
          <p:cNvSpPr txBox="1">
            <a:spLocks/>
          </p:cNvSpPr>
          <p:nvPr/>
        </p:nvSpPr>
        <p:spPr>
          <a:xfrm>
            <a:off x="2337611" y="4782346"/>
            <a:ext cx="2656114"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nl-NL" b="1" dirty="0" err="1">
                <a:latin typeface="Book Antiqua" panose="02040602050305030304" pitchFamily="18" charset="0"/>
                <a:hlinkClick r:id="rId4" action="ppaction://hlinksldjump">
                  <a:extLst>
                    <a:ext uri="{A12FA001-AC4F-418D-AE19-62706E023703}">
                      <ahyp:hlinkClr xmlns:ahyp="http://schemas.microsoft.com/office/drawing/2018/hyperlinkcolor" val="tx"/>
                    </a:ext>
                  </a:extLst>
                </a:hlinkClick>
              </a:rPr>
              <a:t>Akedemia</a:t>
            </a:r>
            <a:endParaRPr lang="nl-NL" b="1" dirty="0">
              <a:latin typeface="Book Antiqua" panose="02040602050305030304" pitchFamily="18" charset="0"/>
            </a:endParaRPr>
          </a:p>
        </p:txBody>
      </p:sp>
      <p:sp>
        <p:nvSpPr>
          <p:cNvPr id="7" name="Ondertitel 2">
            <a:extLst>
              <a:ext uri="{FF2B5EF4-FFF2-40B4-BE49-F238E27FC236}">
                <a16:creationId xmlns:a16="http://schemas.microsoft.com/office/drawing/2014/main" id="{37F5BB67-489C-8BD9-D6FC-A4C4A9B93612}"/>
              </a:ext>
            </a:extLst>
          </p:cNvPr>
          <p:cNvSpPr txBox="1">
            <a:spLocks/>
          </p:cNvSpPr>
          <p:nvPr/>
        </p:nvSpPr>
        <p:spPr>
          <a:xfrm>
            <a:off x="9239714" y="1430301"/>
            <a:ext cx="2656114"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b="1" dirty="0">
                <a:latin typeface="Book Antiqua" panose="02040602050305030304" pitchFamily="18" charset="0"/>
                <a:hlinkClick r:id="rId4" action="ppaction://hlinksldjump">
                  <a:extLst>
                    <a:ext uri="{A12FA001-AC4F-418D-AE19-62706E023703}">
                      <ahyp:hlinkClr xmlns:ahyp="http://schemas.microsoft.com/office/drawing/2018/hyperlinkcolor" val="tx"/>
                    </a:ext>
                  </a:extLst>
                </a:hlinkClick>
              </a:rPr>
              <a:t>Orakel</a:t>
            </a:r>
            <a:endParaRPr lang="nl-NL" b="1" dirty="0">
              <a:latin typeface="Book Antiqua" panose="02040602050305030304" pitchFamily="18" charset="0"/>
            </a:endParaRPr>
          </a:p>
        </p:txBody>
      </p:sp>
      <p:sp>
        <p:nvSpPr>
          <p:cNvPr id="8" name="Ondertitel 2">
            <a:extLst>
              <a:ext uri="{FF2B5EF4-FFF2-40B4-BE49-F238E27FC236}">
                <a16:creationId xmlns:a16="http://schemas.microsoft.com/office/drawing/2014/main" id="{76110441-2285-270A-4E1C-96E760F1D714}"/>
              </a:ext>
            </a:extLst>
          </p:cNvPr>
          <p:cNvSpPr txBox="1">
            <a:spLocks/>
          </p:cNvSpPr>
          <p:nvPr/>
        </p:nvSpPr>
        <p:spPr>
          <a:xfrm>
            <a:off x="4628668" y="3862012"/>
            <a:ext cx="2656114"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b="1" dirty="0">
                <a:latin typeface="Book Antiqua" panose="02040602050305030304" pitchFamily="18" charset="0"/>
                <a:hlinkClick r:id="rId4" action="ppaction://hlinksldjump">
                  <a:extLst>
                    <a:ext uri="{A12FA001-AC4F-418D-AE19-62706E023703}">
                      <ahyp:hlinkClr xmlns:ahyp="http://schemas.microsoft.com/office/drawing/2018/hyperlinkcolor" val="tx"/>
                    </a:ext>
                  </a:extLst>
                </a:hlinkClick>
              </a:rPr>
              <a:t>Huis</a:t>
            </a:r>
            <a:endParaRPr lang="nl-NL" b="1" dirty="0">
              <a:latin typeface="Book Antiqua" panose="02040602050305030304" pitchFamily="18" charset="0"/>
            </a:endParaRPr>
          </a:p>
        </p:txBody>
      </p:sp>
      <p:pic>
        <p:nvPicPr>
          <p:cNvPr id="2058" name="Picture 10" descr="Parthenon icon">
            <a:extLst>
              <a:ext uri="{FF2B5EF4-FFF2-40B4-BE49-F238E27FC236}">
                <a16:creationId xmlns:a16="http://schemas.microsoft.com/office/drawing/2014/main" id="{2D15FCED-8ACD-BDA9-16FF-08A7A33D190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044474" y="2182489"/>
            <a:ext cx="638175" cy="638175"/>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Stall icon">
            <a:extLst>
              <a:ext uri="{FF2B5EF4-FFF2-40B4-BE49-F238E27FC236}">
                <a16:creationId xmlns:a16="http://schemas.microsoft.com/office/drawing/2014/main" id="{5A5C65A5-5B05-20D0-C29E-C62961DE454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829572" y="3959354"/>
            <a:ext cx="517072" cy="517072"/>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descr="College icon">
            <a:extLst>
              <a:ext uri="{FF2B5EF4-FFF2-40B4-BE49-F238E27FC236}">
                <a16:creationId xmlns:a16="http://schemas.microsoft.com/office/drawing/2014/main" id="{86D8022F-E683-B637-6C3E-0C4DDAFA68A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13715" y="4043496"/>
            <a:ext cx="738850" cy="738850"/>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18" descr="Discussion icon">
            <a:extLst>
              <a:ext uri="{FF2B5EF4-FFF2-40B4-BE49-F238E27FC236}">
                <a16:creationId xmlns:a16="http://schemas.microsoft.com/office/drawing/2014/main" id="{C2641C3F-5877-19D3-9BEA-CA2DB5C4124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625012" y="728966"/>
            <a:ext cx="754811" cy="754811"/>
          </a:xfrm>
          <a:prstGeom prst="rect">
            <a:avLst/>
          </a:prstGeom>
          <a:noFill/>
          <a:extLst>
            <a:ext uri="{909E8E84-426E-40DD-AFC4-6F175D3DCCD1}">
              <a14:hiddenFill xmlns:a14="http://schemas.microsoft.com/office/drawing/2010/main">
                <a:solidFill>
                  <a:srgbClr val="FFFFFF"/>
                </a:solidFill>
              </a14:hiddenFill>
            </a:ext>
          </a:extLst>
        </p:spPr>
      </p:pic>
      <p:pic>
        <p:nvPicPr>
          <p:cNvPr id="2068" name="Picture 20" descr="Mourning icon">
            <a:extLst>
              <a:ext uri="{FF2B5EF4-FFF2-40B4-BE49-F238E27FC236}">
                <a16:creationId xmlns:a16="http://schemas.microsoft.com/office/drawing/2014/main" id="{EB285A5A-008B-BE8D-5D23-4DE6A713C2BC}"/>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467070" y="709509"/>
            <a:ext cx="754811" cy="75481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Building icon">
            <a:extLst>
              <a:ext uri="{FF2B5EF4-FFF2-40B4-BE49-F238E27FC236}">
                <a16:creationId xmlns:a16="http://schemas.microsoft.com/office/drawing/2014/main" id="{FB7ED39E-01BE-73F3-439F-67019392F04A}"/>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686599" y="3133378"/>
            <a:ext cx="786188" cy="7861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09490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oogle Shape;570;p15">
            <a:extLst>
              <a:ext uri="{FF2B5EF4-FFF2-40B4-BE49-F238E27FC236}">
                <a16:creationId xmlns:a16="http://schemas.microsoft.com/office/drawing/2014/main" id="{3B4F4B58-21E9-660E-DE26-1FD67BA9106D}"/>
              </a:ext>
            </a:extLst>
          </p:cNvPr>
          <p:cNvGrpSpPr/>
          <p:nvPr/>
        </p:nvGrpSpPr>
        <p:grpSpPr>
          <a:xfrm>
            <a:off x="97457" y="259814"/>
            <a:ext cx="3780423" cy="2936014"/>
            <a:chOff x="-4029350" y="2898425"/>
            <a:chExt cx="911875" cy="581650"/>
          </a:xfrm>
        </p:grpSpPr>
        <p:sp>
          <p:nvSpPr>
            <p:cNvPr id="39" name="Google Shape;571;p15">
              <a:extLst>
                <a:ext uri="{FF2B5EF4-FFF2-40B4-BE49-F238E27FC236}">
                  <a16:creationId xmlns:a16="http://schemas.microsoft.com/office/drawing/2014/main" id="{090DB9DC-89D6-04F0-E651-D20B05ABE142}"/>
                </a:ext>
              </a:extLst>
            </p:cNvPr>
            <p:cNvSpPr/>
            <p:nvPr/>
          </p:nvSpPr>
          <p:spPr>
            <a:xfrm>
              <a:off x="-3755450" y="3165075"/>
              <a:ext cx="98175" cy="39375"/>
            </a:xfrm>
            <a:custGeom>
              <a:avLst/>
              <a:gdLst/>
              <a:ahLst/>
              <a:cxnLst/>
              <a:rect l="l" t="t" r="r" b="b"/>
              <a:pathLst>
                <a:path w="3927" h="1575" extrusionOk="0">
                  <a:moveTo>
                    <a:pt x="437" y="1"/>
                  </a:moveTo>
                  <a:cubicBezTo>
                    <a:pt x="304" y="1"/>
                    <a:pt x="159" y="8"/>
                    <a:pt x="0" y="23"/>
                  </a:cubicBezTo>
                  <a:cubicBezTo>
                    <a:pt x="1096" y="251"/>
                    <a:pt x="1415" y="1575"/>
                    <a:pt x="1415" y="1575"/>
                  </a:cubicBezTo>
                  <a:cubicBezTo>
                    <a:pt x="2150" y="1151"/>
                    <a:pt x="2706" y="1026"/>
                    <a:pt x="3106" y="1026"/>
                  </a:cubicBezTo>
                  <a:cubicBezTo>
                    <a:pt x="3674" y="1026"/>
                    <a:pt x="3926" y="1278"/>
                    <a:pt x="3926" y="1278"/>
                  </a:cubicBezTo>
                  <a:cubicBezTo>
                    <a:pt x="3655" y="755"/>
                    <a:pt x="3188" y="609"/>
                    <a:pt x="2751" y="609"/>
                  </a:cubicBezTo>
                  <a:cubicBezTo>
                    <a:pt x="2196" y="609"/>
                    <a:pt x="1689" y="844"/>
                    <a:pt x="1689" y="844"/>
                  </a:cubicBezTo>
                  <a:cubicBezTo>
                    <a:pt x="1516" y="227"/>
                    <a:pt x="1163" y="1"/>
                    <a:pt x="437" y="1"/>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0" name="Google Shape;572;p15">
              <a:extLst>
                <a:ext uri="{FF2B5EF4-FFF2-40B4-BE49-F238E27FC236}">
                  <a16:creationId xmlns:a16="http://schemas.microsoft.com/office/drawing/2014/main" id="{5BE1CA28-8C7C-CF10-8E41-EA574D738C8D}"/>
                </a:ext>
              </a:extLst>
            </p:cNvPr>
            <p:cNvSpPr/>
            <p:nvPr/>
          </p:nvSpPr>
          <p:spPr>
            <a:xfrm>
              <a:off x="-3215650" y="3301475"/>
              <a:ext cx="98175" cy="39350"/>
            </a:xfrm>
            <a:custGeom>
              <a:avLst/>
              <a:gdLst/>
              <a:ahLst/>
              <a:cxnLst/>
              <a:rect l="l" t="t" r="r" b="b"/>
              <a:pathLst>
                <a:path w="3927" h="1574" extrusionOk="0">
                  <a:moveTo>
                    <a:pt x="436" y="0"/>
                  </a:moveTo>
                  <a:cubicBezTo>
                    <a:pt x="303" y="0"/>
                    <a:pt x="159" y="8"/>
                    <a:pt x="1" y="22"/>
                  </a:cubicBezTo>
                  <a:cubicBezTo>
                    <a:pt x="1074" y="250"/>
                    <a:pt x="1393" y="1574"/>
                    <a:pt x="1393" y="1574"/>
                  </a:cubicBezTo>
                  <a:cubicBezTo>
                    <a:pt x="2138" y="1150"/>
                    <a:pt x="2699" y="1025"/>
                    <a:pt x="3102" y="1025"/>
                  </a:cubicBezTo>
                  <a:cubicBezTo>
                    <a:pt x="3675" y="1025"/>
                    <a:pt x="3927" y="1277"/>
                    <a:pt x="3927" y="1277"/>
                  </a:cubicBezTo>
                  <a:cubicBezTo>
                    <a:pt x="3650" y="763"/>
                    <a:pt x="3193" y="617"/>
                    <a:pt x="2764" y="617"/>
                  </a:cubicBezTo>
                  <a:cubicBezTo>
                    <a:pt x="2203" y="617"/>
                    <a:pt x="1690" y="866"/>
                    <a:pt x="1690" y="866"/>
                  </a:cubicBezTo>
                  <a:cubicBezTo>
                    <a:pt x="1516" y="229"/>
                    <a:pt x="1163" y="0"/>
                    <a:pt x="436"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1" name="Google Shape;573;p15">
              <a:extLst>
                <a:ext uri="{FF2B5EF4-FFF2-40B4-BE49-F238E27FC236}">
                  <a16:creationId xmlns:a16="http://schemas.microsoft.com/office/drawing/2014/main" id="{F7ED5D76-A809-D735-1FF0-89F36AD29489}"/>
                </a:ext>
              </a:extLst>
            </p:cNvPr>
            <p:cNvSpPr/>
            <p:nvPr/>
          </p:nvSpPr>
          <p:spPr>
            <a:xfrm>
              <a:off x="-3576275" y="3331150"/>
              <a:ext cx="98175" cy="39350"/>
            </a:xfrm>
            <a:custGeom>
              <a:avLst/>
              <a:gdLst/>
              <a:ahLst/>
              <a:cxnLst/>
              <a:rect l="l" t="t" r="r" b="b"/>
              <a:pathLst>
                <a:path w="3927" h="1574" extrusionOk="0">
                  <a:moveTo>
                    <a:pt x="437" y="0"/>
                  </a:moveTo>
                  <a:cubicBezTo>
                    <a:pt x="304" y="0"/>
                    <a:pt x="159" y="8"/>
                    <a:pt x="0" y="22"/>
                  </a:cubicBezTo>
                  <a:cubicBezTo>
                    <a:pt x="1096" y="250"/>
                    <a:pt x="1416" y="1574"/>
                    <a:pt x="1416" y="1574"/>
                  </a:cubicBezTo>
                  <a:cubicBezTo>
                    <a:pt x="2151" y="1150"/>
                    <a:pt x="2707" y="1025"/>
                    <a:pt x="3106" y="1025"/>
                  </a:cubicBezTo>
                  <a:cubicBezTo>
                    <a:pt x="3674" y="1025"/>
                    <a:pt x="3926" y="1277"/>
                    <a:pt x="3926" y="1277"/>
                  </a:cubicBezTo>
                  <a:cubicBezTo>
                    <a:pt x="3655" y="754"/>
                    <a:pt x="3188" y="608"/>
                    <a:pt x="2751" y="608"/>
                  </a:cubicBezTo>
                  <a:cubicBezTo>
                    <a:pt x="2196" y="608"/>
                    <a:pt x="1689" y="843"/>
                    <a:pt x="1689" y="843"/>
                  </a:cubicBezTo>
                  <a:cubicBezTo>
                    <a:pt x="1516" y="226"/>
                    <a:pt x="1163" y="0"/>
                    <a:pt x="437"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2" name="Google Shape;574;p15">
              <a:extLst>
                <a:ext uri="{FF2B5EF4-FFF2-40B4-BE49-F238E27FC236}">
                  <a16:creationId xmlns:a16="http://schemas.microsoft.com/office/drawing/2014/main" id="{34D833B5-0A39-705A-32EC-82D61081C694}"/>
                </a:ext>
              </a:extLst>
            </p:cNvPr>
            <p:cNvSpPr/>
            <p:nvPr/>
          </p:nvSpPr>
          <p:spPr>
            <a:xfrm>
              <a:off x="-3756025" y="3273500"/>
              <a:ext cx="98175" cy="39375"/>
            </a:xfrm>
            <a:custGeom>
              <a:avLst/>
              <a:gdLst/>
              <a:ahLst/>
              <a:cxnLst/>
              <a:rect l="l" t="t" r="r" b="b"/>
              <a:pathLst>
                <a:path w="3927" h="1575" extrusionOk="0">
                  <a:moveTo>
                    <a:pt x="435" y="1"/>
                  </a:moveTo>
                  <a:cubicBezTo>
                    <a:pt x="303" y="1"/>
                    <a:pt x="158" y="8"/>
                    <a:pt x="0" y="22"/>
                  </a:cubicBezTo>
                  <a:cubicBezTo>
                    <a:pt x="1073" y="251"/>
                    <a:pt x="1393" y="1574"/>
                    <a:pt x="1393" y="1574"/>
                  </a:cubicBezTo>
                  <a:lnTo>
                    <a:pt x="1416" y="1574"/>
                  </a:lnTo>
                  <a:cubicBezTo>
                    <a:pt x="2151" y="1150"/>
                    <a:pt x="2707" y="1026"/>
                    <a:pt x="3106" y="1026"/>
                  </a:cubicBezTo>
                  <a:cubicBezTo>
                    <a:pt x="3675" y="1026"/>
                    <a:pt x="3926" y="1278"/>
                    <a:pt x="3926" y="1278"/>
                  </a:cubicBezTo>
                  <a:cubicBezTo>
                    <a:pt x="3649" y="763"/>
                    <a:pt x="3192" y="618"/>
                    <a:pt x="2763" y="618"/>
                  </a:cubicBezTo>
                  <a:cubicBezTo>
                    <a:pt x="2203" y="618"/>
                    <a:pt x="1689" y="867"/>
                    <a:pt x="1689" y="867"/>
                  </a:cubicBezTo>
                  <a:cubicBezTo>
                    <a:pt x="1516" y="230"/>
                    <a:pt x="1162" y="1"/>
                    <a:pt x="435" y="1"/>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3" name="Google Shape;575;p15">
              <a:extLst>
                <a:ext uri="{FF2B5EF4-FFF2-40B4-BE49-F238E27FC236}">
                  <a16:creationId xmlns:a16="http://schemas.microsoft.com/office/drawing/2014/main" id="{79347128-50DB-2996-BA28-A3B874153167}"/>
                </a:ext>
              </a:extLst>
            </p:cNvPr>
            <p:cNvSpPr/>
            <p:nvPr/>
          </p:nvSpPr>
          <p:spPr>
            <a:xfrm>
              <a:off x="-4029350" y="3276425"/>
              <a:ext cx="89025" cy="30750"/>
            </a:xfrm>
            <a:custGeom>
              <a:avLst/>
              <a:gdLst/>
              <a:ahLst/>
              <a:cxnLst/>
              <a:rect l="l" t="t" r="r" b="b"/>
              <a:pathLst>
                <a:path w="3561" h="1230" extrusionOk="0">
                  <a:moveTo>
                    <a:pt x="2827" y="0"/>
                  </a:moveTo>
                  <a:cubicBezTo>
                    <a:pt x="2200" y="0"/>
                    <a:pt x="1598" y="544"/>
                    <a:pt x="1598" y="544"/>
                  </a:cubicBezTo>
                  <a:cubicBezTo>
                    <a:pt x="1398" y="211"/>
                    <a:pt x="1174" y="64"/>
                    <a:pt x="854" y="64"/>
                  </a:cubicBezTo>
                  <a:cubicBezTo>
                    <a:pt x="626" y="64"/>
                    <a:pt x="351" y="138"/>
                    <a:pt x="0" y="271"/>
                  </a:cubicBezTo>
                  <a:cubicBezTo>
                    <a:pt x="40" y="267"/>
                    <a:pt x="79" y="265"/>
                    <a:pt x="118" y="265"/>
                  </a:cubicBezTo>
                  <a:cubicBezTo>
                    <a:pt x="1005" y="265"/>
                    <a:pt x="1529" y="1229"/>
                    <a:pt x="1529" y="1229"/>
                  </a:cubicBezTo>
                  <a:cubicBezTo>
                    <a:pt x="2302" y="429"/>
                    <a:pt x="2882" y="271"/>
                    <a:pt x="3221" y="271"/>
                  </a:cubicBezTo>
                  <a:cubicBezTo>
                    <a:pt x="3443" y="271"/>
                    <a:pt x="3561" y="339"/>
                    <a:pt x="3561" y="339"/>
                  </a:cubicBezTo>
                  <a:cubicBezTo>
                    <a:pt x="3337" y="89"/>
                    <a:pt x="3080" y="0"/>
                    <a:pt x="2827"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4" name="Google Shape;576;p15">
              <a:extLst>
                <a:ext uri="{FF2B5EF4-FFF2-40B4-BE49-F238E27FC236}">
                  <a16:creationId xmlns:a16="http://schemas.microsoft.com/office/drawing/2014/main" id="{D8439E19-125E-4FE2-ADED-1CF14F1413AF}"/>
                </a:ext>
              </a:extLst>
            </p:cNvPr>
            <p:cNvSpPr/>
            <p:nvPr/>
          </p:nvSpPr>
          <p:spPr>
            <a:xfrm>
              <a:off x="-3867300" y="3455100"/>
              <a:ext cx="68500" cy="24975"/>
            </a:xfrm>
            <a:custGeom>
              <a:avLst/>
              <a:gdLst/>
              <a:ahLst/>
              <a:cxnLst/>
              <a:rect l="l" t="t" r="r" b="b"/>
              <a:pathLst>
                <a:path w="2740" h="999" extrusionOk="0">
                  <a:moveTo>
                    <a:pt x="506" y="1"/>
                  </a:moveTo>
                  <a:cubicBezTo>
                    <a:pt x="364" y="1"/>
                    <a:pt x="197" y="23"/>
                    <a:pt x="0" y="62"/>
                  </a:cubicBezTo>
                  <a:cubicBezTo>
                    <a:pt x="754" y="131"/>
                    <a:pt x="1073" y="998"/>
                    <a:pt x="1073" y="998"/>
                  </a:cubicBezTo>
                  <a:cubicBezTo>
                    <a:pt x="1632" y="565"/>
                    <a:pt x="2049" y="456"/>
                    <a:pt x="2326" y="456"/>
                  </a:cubicBezTo>
                  <a:cubicBezTo>
                    <a:pt x="2603" y="456"/>
                    <a:pt x="2739" y="565"/>
                    <a:pt x="2739" y="565"/>
                  </a:cubicBezTo>
                  <a:cubicBezTo>
                    <a:pt x="2553" y="297"/>
                    <a:pt x="2304" y="211"/>
                    <a:pt x="2059" y="211"/>
                  </a:cubicBezTo>
                  <a:cubicBezTo>
                    <a:pt x="1615" y="211"/>
                    <a:pt x="1187" y="496"/>
                    <a:pt x="1187" y="496"/>
                  </a:cubicBezTo>
                  <a:cubicBezTo>
                    <a:pt x="1057" y="138"/>
                    <a:pt x="858" y="1"/>
                    <a:pt x="506" y="1"/>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5" name="Google Shape;577;p15">
              <a:extLst>
                <a:ext uri="{FF2B5EF4-FFF2-40B4-BE49-F238E27FC236}">
                  <a16:creationId xmlns:a16="http://schemas.microsoft.com/office/drawing/2014/main" id="{E25BC451-5DA7-5774-B45E-CA382954048A}"/>
                </a:ext>
              </a:extLst>
            </p:cNvPr>
            <p:cNvSpPr/>
            <p:nvPr/>
          </p:nvSpPr>
          <p:spPr>
            <a:xfrm>
              <a:off x="-3817075" y="3072200"/>
              <a:ext cx="68500" cy="24975"/>
            </a:xfrm>
            <a:custGeom>
              <a:avLst/>
              <a:gdLst/>
              <a:ahLst/>
              <a:cxnLst/>
              <a:rect l="l" t="t" r="r" b="b"/>
              <a:pathLst>
                <a:path w="2740" h="999" extrusionOk="0">
                  <a:moveTo>
                    <a:pt x="506" y="1"/>
                  </a:moveTo>
                  <a:cubicBezTo>
                    <a:pt x="364" y="1"/>
                    <a:pt x="197" y="23"/>
                    <a:pt x="0" y="63"/>
                  </a:cubicBezTo>
                  <a:cubicBezTo>
                    <a:pt x="753" y="131"/>
                    <a:pt x="1073" y="999"/>
                    <a:pt x="1073" y="999"/>
                  </a:cubicBezTo>
                  <a:cubicBezTo>
                    <a:pt x="1632" y="565"/>
                    <a:pt x="2049" y="456"/>
                    <a:pt x="2325" y="456"/>
                  </a:cubicBezTo>
                  <a:cubicBezTo>
                    <a:pt x="2602" y="456"/>
                    <a:pt x="2739" y="565"/>
                    <a:pt x="2739" y="565"/>
                  </a:cubicBezTo>
                  <a:cubicBezTo>
                    <a:pt x="2561" y="298"/>
                    <a:pt x="2317" y="211"/>
                    <a:pt x="2076" y="211"/>
                  </a:cubicBezTo>
                  <a:cubicBezTo>
                    <a:pt x="1637" y="211"/>
                    <a:pt x="1210" y="496"/>
                    <a:pt x="1210" y="496"/>
                  </a:cubicBezTo>
                  <a:cubicBezTo>
                    <a:pt x="1063" y="139"/>
                    <a:pt x="859" y="1"/>
                    <a:pt x="506" y="1"/>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6" name="Google Shape;578;p15">
              <a:extLst>
                <a:ext uri="{FF2B5EF4-FFF2-40B4-BE49-F238E27FC236}">
                  <a16:creationId xmlns:a16="http://schemas.microsoft.com/office/drawing/2014/main" id="{3C8B498A-5FE2-8FF1-1EA4-38F720852649}"/>
                </a:ext>
              </a:extLst>
            </p:cNvPr>
            <p:cNvSpPr/>
            <p:nvPr/>
          </p:nvSpPr>
          <p:spPr>
            <a:xfrm>
              <a:off x="-3637325" y="2944700"/>
              <a:ext cx="68500" cy="24650"/>
            </a:xfrm>
            <a:custGeom>
              <a:avLst/>
              <a:gdLst/>
              <a:ahLst/>
              <a:cxnLst/>
              <a:rect l="l" t="t" r="r" b="b"/>
              <a:pathLst>
                <a:path w="2740" h="986" extrusionOk="0">
                  <a:moveTo>
                    <a:pt x="516" y="0"/>
                  </a:moveTo>
                  <a:cubicBezTo>
                    <a:pt x="372" y="0"/>
                    <a:pt x="202" y="26"/>
                    <a:pt x="0" y="73"/>
                  </a:cubicBezTo>
                  <a:cubicBezTo>
                    <a:pt x="753" y="118"/>
                    <a:pt x="1073" y="986"/>
                    <a:pt x="1073" y="986"/>
                  </a:cubicBezTo>
                  <a:cubicBezTo>
                    <a:pt x="1625" y="569"/>
                    <a:pt x="2037" y="464"/>
                    <a:pt x="2314" y="464"/>
                  </a:cubicBezTo>
                  <a:cubicBezTo>
                    <a:pt x="2598" y="464"/>
                    <a:pt x="2739" y="575"/>
                    <a:pt x="2739" y="575"/>
                  </a:cubicBezTo>
                  <a:cubicBezTo>
                    <a:pt x="2557" y="302"/>
                    <a:pt x="2306" y="215"/>
                    <a:pt x="2060" y="215"/>
                  </a:cubicBezTo>
                  <a:cubicBezTo>
                    <a:pt x="1627" y="215"/>
                    <a:pt x="1210" y="484"/>
                    <a:pt x="1210" y="484"/>
                  </a:cubicBezTo>
                  <a:cubicBezTo>
                    <a:pt x="1065" y="145"/>
                    <a:pt x="863" y="0"/>
                    <a:pt x="516"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7" name="Google Shape;579;p15">
              <a:extLst>
                <a:ext uri="{FF2B5EF4-FFF2-40B4-BE49-F238E27FC236}">
                  <a16:creationId xmlns:a16="http://schemas.microsoft.com/office/drawing/2014/main" id="{3A264875-D5DA-8756-9C35-A750E8749A52}"/>
                </a:ext>
              </a:extLst>
            </p:cNvPr>
            <p:cNvSpPr/>
            <p:nvPr/>
          </p:nvSpPr>
          <p:spPr>
            <a:xfrm>
              <a:off x="-3588250" y="3064100"/>
              <a:ext cx="111275" cy="44500"/>
            </a:xfrm>
            <a:custGeom>
              <a:avLst/>
              <a:gdLst/>
              <a:ahLst/>
              <a:cxnLst/>
              <a:rect l="l" t="t" r="r" b="b"/>
              <a:pathLst>
                <a:path w="4451" h="1780" extrusionOk="0">
                  <a:moveTo>
                    <a:pt x="475" y="0"/>
                  </a:moveTo>
                  <a:cubicBezTo>
                    <a:pt x="330" y="0"/>
                    <a:pt x="172" y="8"/>
                    <a:pt x="0" y="22"/>
                  </a:cubicBezTo>
                  <a:cubicBezTo>
                    <a:pt x="1233" y="273"/>
                    <a:pt x="1598" y="1779"/>
                    <a:pt x="1598" y="1779"/>
                  </a:cubicBezTo>
                  <a:cubicBezTo>
                    <a:pt x="2440" y="1281"/>
                    <a:pt x="3078" y="1137"/>
                    <a:pt x="3534" y="1137"/>
                  </a:cubicBezTo>
                  <a:cubicBezTo>
                    <a:pt x="4166" y="1137"/>
                    <a:pt x="4451" y="1414"/>
                    <a:pt x="4451" y="1414"/>
                  </a:cubicBezTo>
                  <a:cubicBezTo>
                    <a:pt x="4136" y="834"/>
                    <a:pt x="3619" y="669"/>
                    <a:pt x="3131" y="669"/>
                  </a:cubicBezTo>
                  <a:cubicBezTo>
                    <a:pt x="2486" y="669"/>
                    <a:pt x="1895" y="957"/>
                    <a:pt x="1895" y="957"/>
                  </a:cubicBezTo>
                  <a:cubicBezTo>
                    <a:pt x="1701" y="240"/>
                    <a:pt x="1293" y="0"/>
                    <a:pt x="475"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8" name="Google Shape;580;p15">
              <a:extLst>
                <a:ext uri="{FF2B5EF4-FFF2-40B4-BE49-F238E27FC236}">
                  <a16:creationId xmlns:a16="http://schemas.microsoft.com/office/drawing/2014/main" id="{453753F7-0D4C-7971-4448-2655F9DB69AF}"/>
                </a:ext>
              </a:extLst>
            </p:cNvPr>
            <p:cNvSpPr/>
            <p:nvPr/>
          </p:nvSpPr>
          <p:spPr>
            <a:xfrm>
              <a:off x="-3333200" y="2898425"/>
              <a:ext cx="111300" cy="44675"/>
            </a:xfrm>
            <a:custGeom>
              <a:avLst/>
              <a:gdLst/>
              <a:ahLst/>
              <a:cxnLst/>
              <a:rect l="l" t="t" r="r" b="b"/>
              <a:pathLst>
                <a:path w="4452" h="1787" extrusionOk="0">
                  <a:moveTo>
                    <a:pt x="526" y="0"/>
                  </a:moveTo>
                  <a:cubicBezTo>
                    <a:pt x="368" y="0"/>
                    <a:pt x="193" y="10"/>
                    <a:pt x="1" y="29"/>
                  </a:cubicBezTo>
                  <a:cubicBezTo>
                    <a:pt x="1233" y="280"/>
                    <a:pt x="1599" y="1787"/>
                    <a:pt x="1599" y="1787"/>
                  </a:cubicBezTo>
                  <a:lnTo>
                    <a:pt x="1599" y="1764"/>
                  </a:lnTo>
                  <a:cubicBezTo>
                    <a:pt x="2441" y="1281"/>
                    <a:pt x="3075" y="1140"/>
                    <a:pt x="3529" y="1140"/>
                  </a:cubicBezTo>
                  <a:cubicBezTo>
                    <a:pt x="4170" y="1140"/>
                    <a:pt x="4452" y="1422"/>
                    <a:pt x="4452" y="1422"/>
                  </a:cubicBezTo>
                  <a:cubicBezTo>
                    <a:pt x="4137" y="842"/>
                    <a:pt x="3624" y="677"/>
                    <a:pt x="3141" y="677"/>
                  </a:cubicBezTo>
                  <a:cubicBezTo>
                    <a:pt x="2503" y="677"/>
                    <a:pt x="1918" y="965"/>
                    <a:pt x="1918" y="965"/>
                  </a:cubicBezTo>
                  <a:cubicBezTo>
                    <a:pt x="1728" y="260"/>
                    <a:pt x="1330" y="0"/>
                    <a:pt x="526"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9" name="Google Shape;581;p15">
              <a:extLst>
                <a:ext uri="{FF2B5EF4-FFF2-40B4-BE49-F238E27FC236}">
                  <a16:creationId xmlns:a16="http://schemas.microsoft.com/office/drawing/2014/main" id="{3FDC5A75-DF73-0D80-96B2-E7BD735E345D}"/>
                </a:ext>
              </a:extLst>
            </p:cNvPr>
            <p:cNvSpPr/>
            <p:nvPr/>
          </p:nvSpPr>
          <p:spPr>
            <a:xfrm>
              <a:off x="-3986575" y="2933375"/>
              <a:ext cx="69650" cy="30850"/>
            </a:xfrm>
            <a:custGeom>
              <a:avLst/>
              <a:gdLst/>
              <a:ahLst/>
              <a:cxnLst/>
              <a:rect l="l" t="t" r="r" b="b"/>
              <a:pathLst>
                <a:path w="2786" h="1234" extrusionOk="0">
                  <a:moveTo>
                    <a:pt x="1" y="1"/>
                  </a:moveTo>
                  <a:lnTo>
                    <a:pt x="1" y="1"/>
                  </a:lnTo>
                  <a:cubicBezTo>
                    <a:pt x="777" y="252"/>
                    <a:pt x="914" y="1233"/>
                    <a:pt x="914" y="1233"/>
                  </a:cubicBezTo>
                  <a:cubicBezTo>
                    <a:pt x="1402" y="1017"/>
                    <a:pt x="1778" y="947"/>
                    <a:pt x="2061" y="947"/>
                  </a:cubicBezTo>
                  <a:cubicBezTo>
                    <a:pt x="2584" y="947"/>
                    <a:pt x="2786" y="1188"/>
                    <a:pt x="2786" y="1188"/>
                  </a:cubicBezTo>
                  <a:cubicBezTo>
                    <a:pt x="2592" y="731"/>
                    <a:pt x="2186" y="617"/>
                    <a:pt x="1830" y="617"/>
                  </a:cubicBezTo>
                  <a:cubicBezTo>
                    <a:pt x="1473" y="617"/>
                    <a:pt x="1165" y="731"/>
                    <a:pt x="1165" y="731"/>
                  </a:cubicBezTo>
                  <a:cubicBezTo>
                    <a:pt x="1074" y="183"/>
                    <a:pt x="754" y="24"/>
                    <a:pt x="1" y="1"/>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grpSp>
      <p:pic>
        <p:nvPicPr>
          <p:cNvPr id="4104" name="Picture 8" descr="wooden sign clipart, free svg file image - SVG Heart">
            <a:extLst>
              <a:ext uri="{FF2B5EF4-FFF2-40B4-BE49-F238E27FC236}">
                <a16:creationId xmlns:a16="http://schemas.microsoft.com/office/drawing/2014/main" id="{FCB354C9-0CC9-9F7D-5645-AEF4DCF1DC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26658" y="5122080"/>
            <a:ext cx="3554963" cy="1168787"/>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oogle Shape;540;p15">
            <a:extLst>
              <a:ext uri="{FF2B5EF4-FFF2-40B4-BE49-F238E27FC236}">
                <a16:creationId xmlns:a16="http://schemas.microsoft.com/office/drawing/2014/main" id="{CB3EE3D4-6982-7F43-A588-57E5EE81F2F6}"/>
              </a:ext>
            </a:extLst>
          </p:cNvPr>
          <p:cNvGrpSpPr/>
          <p:nvPr/>
        </p:nvGrpSpPr>
        <p:grpSpPr>
          <a:xfrm flipH="1">
            <a:off x="9840694" y="-159557"/>
            <a:ext cx="2852452" cy="7400112"/>
            <a:chOff x="-1600206" y="-48"/>
            <a:chExt cx="1475149" cy="5143404"/>
          </a:xfrm>
        </p:grpSpPr>
        <p:sp>
          <p:nvSpPr>
            <p:cNvPr id="9" name="Google Shape;541;p15">
              <a:extLst>
                <a:ext uri="{FF2B5EF4-FFF2-40B4-BE49-F238E27FC236}">
                  <a16:creationId xmlns:a16="http://schemas.microsoft.com/office/drawing/2014/main" id="{940529A9-0093-9BFD-BDA1-A892E09C54F1}"/>
                </a:ext>
              </a:extLst>
            </p:cNvPr>
            <p:cNvSpPr/>
            <p:nvPr/>
          </p:nvSpPr>
          <p:spPr>
            <a:xfrm>
              <a:off x="-400780" y="234514"/>
              <a:ext cx="139920" cy="171467"/>
            </a:xfrm>
            <a:custGeom>
              <a:avLst/>
              <a:gdLst/>
              <a:ahLst/>
              <a:cxnLst/>
              <a:rect l="l" t="t" r="r" b="b"/>
              <a:pathLst>
                <a:path w="4657" h="5707" extrusionOk="0">
                  <a:moveTo>
                    <a:pt x="1" y="0"/>
                  </a:moveTo>
                  <a:lnTo>
                    <a:pt x="1" y="5707"/>
                  </a:lnTo>
                  <a:lnTo>
                    <a:pt x="4657" y="5707"/>
                  </a:lnTo>
                  <a:lnTo>
                    <a:pt x="4657"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0" name="Google Shape;542;p15">
              <a:extLst>
                <a:ext uri="{FF2B5EF4-FFF2-40B4-BE49-F238E27FC236}">
                  <a16:creationId xmlns:a16="http://schemas.microsoft.com/office/drawing/2014/main" id="{94442BE9-8C8F-DBE5-B07A-E4DA47D88EE2}"/>
                </a:ext>
              </a:extLst>
            </p:cNvPr>
            <p:cNvSpPr/>
            <p:nvPr/>
          </p:nvSpPr>
          <p:spPr>
            <a:xfrm>
              <a:off x="-529012" y="98049"/>
              <a:ext cx="268152" cy="307931"/>
            </a:xfrm>
            <a:custGeom>
              <a:avLst/>
              <a:gdLst/>
              <a:ahLst/>
              <a:cxnLst/>
              <a:rect l="l" t="t" r="r" b="b"/>
              <a:pathLst>
                <a:path w="8925" h="10249" extrusionOk="0">
                  <a:moveTo>
                    <a:pt x="4451" y="0"/>
                  </a:moveTo>
                  <a:cubicBezTo>
                    <a:pt x="1986" y="0"/>
                    <a:pt x="0" y="2283"/>
                    <a:pt x="0" y="5113"/>
                  </a:cubicBezTo>
                  <a:cubicBezTo>
                    <a:pt x="0" y="7943"/>
                    <a:pt x="1986" y="10249"/>
                    <a:pt x="4451" y="10249"/>
                  </a:cubicBezTo>
                  <a:cubicBezTo>
                    <a:pt x="6916" y="10249"/>
                    <a:pt x="8925" y="7943"/>
                    <a:pt x="8925" y="5113"/>
                  </a:cubicBezTo>
                  <a:cubicBezTo>
                    <a:pt x="8925" y="2283"/>
                    <a:pt x="6916" y="0"/>
                    <a:pt x="445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1" name="Google Shape;543;p15">
              <a:extLst>
                <a:ext uri="{FF2B5EF4-FFF2-40B4-BE49-F238E27FC236}">
                  <a16:creationId xmlns:a16="http://schemas.microsoft.com/office/drawing/2014/main" id="{77A8DEE5-AE48-B23E-42C1-10B6C43DCA7A}"/>
                </a:ext>
              </a:extLst>
            </p:cNvPr>
            <p:cNvSpPr/>
            <p:nvPr/>
          </p:nvSpPr>
          <p:spPr>
            <a:xfrm>
              <a:off x="-1466476" y="234514"/>
              <a:ext cx="139920" cy="171467"/>
            </a:xfrm>
            <a:custGeom>
              <a:avLst/>
              <a:gdLst/>
              <a:ahLst/>
              <a:cxnLst/>
              <a:rect l="l" t="t" r="r" b="b"/>
              <a:pathLst>
                <a:path w="4657" h="5707" extrusionOk="0">
                  <a:moveTo>
                    <a:pt x="0" y="0"/>
                  </a:moveTo>
                  <a:lnTo>
                    <a:pt x="0" y="5707"/>
                  </a:lnTo>
                  <a:lnTo>
                    <a:pt x="4656" y="5707"/>
                  </a:lnTo>
                  <a:lnTo>
                    <a:pt x="4656"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2" name="Google Shape;544;p15">
              <a:extLst>
                <a:ext uri="{FF2B5EF4-FFF2-40B4-BE49-F238E27FC236}">
                  <a16:creationId xmlns:a16="http://schemas.microsoft.com/office/drawing/2014/main" id="{D9E05C89-4450-4FF9-DB37-5CC5B9E641ED}"/>
                </a:ext>
              </a:extLst>
            </p:cNvPr>
            <p:cNvSpPr/>
            <p:nvPr/>
          </p:nvSpPr>
          <p:spPr>
            <a:xfrm>
              <a:off x="-1465815" y="98049"/>
              <a:ext cx="268182" cy="307931"/>
            </a:xfrm>
            <a:custGeom>
              <a:avLst/>
              <a:gdLst/>
              <a:ahLst/>
              <a:cxnLst/>
              <a:rect l="l" t="t" r="r" b="b"/>
              <a:pathLst>
                <a:path w="8926" h="10249" extrusionOk="0">
                  <a:moveTo>
                    <a:pt x="4452" y="0"/>
                  </a:moveTo>
                  <a:cubicBezTo>
                    <a:pt x="1987" y="0"/>
                    <a:pt x="1" y="2283"/>
                    <a:pt x="1" y="5113"/>
                  </a:cubicBezTo>
                  <a:cubicBezTo>
                    <a:pt x="1" y="7943"/>
                    <a:pt x="1987" y="10249"/>
                    <a:pt x="4452" y="10249"/>
                  </a:cubicBezTo>
                  <a:cubicBezTo>
                    <a:pt x="6940" y="10249"/>
                    <a:pt x="8926" y="7943"/>
                    <a:pt x="8926" y="5113"/>
                  </a:cubicBezTo>
                  <a:cubicBezTo>
                    <a:pt x="8926" y="2283"/>
                    <a:pt x="6940" y="0"/>
                    <a:pt x="4452"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3" name="Google Shape;545;p15">
              <a:extLst>
                <a:ext uri="{FF2B5EF4-FFF2-40B4-BE49-F238E27FC236}">
                  <a16:creationId xmlns:a16="http://schemas.microsoft.com/office/drawing/2014/main" id="{8AFB9359-D266-B42D-1E3D-8AE7B65DD827}"/>
                </a:ext>
              </a:extLst>
            </p:cNvPr>
            <p:cNvSpPr/>
            <p:nvPr/>
          </p:nvSpPr>
          <p:spPr>
            <a:xfrm>
              <a:off x="-1196972" y="257829"/>
              <a:ext cx="665917" cy="4684616"/>
            </a:xfrm>
            <a:custGeom>
              <a:avLst/>
              <a:gdLst/>
              <a:ahLst/>
              <a:cxnLst/>
              <a:rect l="l" t="t" r="r" b="b"/>
              <a:pathLst>
                <a:path w="22164" h="155920" extrusionOk="0">
                  <a:moveTo>
                    <a:pt x="0" y="0"/>
                  </a:moveTo>
                  <a:lnTo>
                    <a:pt x="0" y="155919"/>
                  </a:lnTo>
                  <a:lnTo>
                    <a:pt x="22164" y="155919"/>
                  </a:lnTo>
                  <a:lnTo>
                    <a:pt x="22164"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4" name="Google Shape;546;p15">
              <a:extLst>
                <a:ext uri="{FF2B5EF4-FFF2-40B4-BE49-F238E27FC236}">
                  <a16:creationId xmlns:a16="http://schemas.microsoft.com/office/drawing/2014/main" id="{46555175-A1F9-EF63-1920-19ABB795E1DF}"/>
                </a:ext>
              </a:extLst>
            </p:cNvPr>
            <p:cNvSpPr/>
            <p:nvPr/>
          </p:nvSpPr>
          <p:spPr>
            <a:xfrm>
              <a:off x="-1168850" y="674763"/>
              <a:ext cx="600089" cy="3810247"/>
            </a:xfrm>
            <a:custGeom>
              <a:avLst/>
              <a:gdLst/>
              <a:ahLst/>
              <a:cxnLst/>
              <a:rect l="l" t="t" r="r" b="b"/>
              <a:pathLst>
                <a:path w="19973" h="126818" extrusionOk="0">
                  <a:moveTo>
                    <a:pt x="0" y="1"/>
                  </a:moveTo>
                  <a:lnTo>
                    <a:pt x="0" y="126818"/>
                  </a:lnTo>
                  <a:lnTo>
                    <a:pt x="19972" y="126818"/>
                  </a:lnTo>
                  <a:lnTo>
                    <a:pt x="19972" y="1"/>
                  </a:ln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5" name="Google Shape;547;p15">
              <a:extLst>
                <a:ext uri="{FF2B5EF4-FFF2-40B4-BE49-F238E27FC236}">
                  <a16:creationId xmlns:a16="http://schemas.microsoft.com/office/drawing/2014/main" id="{2FAA38E5-3335-E4D8-B243-A763397EA564}"/>
                </a:ext>
              </a:extLst>
            </p:cNvPr>
            <p:cNvSpPr/>
            <p:nvPr/>
          </p:nvSpPr>
          <p:spPr>
            <a:xfrm>
              <a:off x="-701140" y="706310"/>
              <a:ext cx="63094" cy="3799971"/>
            </a:xfrm>
            <a:custGeom>
              <a:avLst/>
              <a:gdLst/>
              <a:ahLst/>
              <a:cxnLst/>
              <a:rect l="l" t="t" r="r" b="b"/>
              <a:pathLst>
                <a:path w="2100" h="126476" extrusionOk="0">
                  <a:moveTo>
                    <a:pt x="0" y="1"/>
                  </a:moveTo>
                  <a:lnTo>
                    <a:pt x="0" y="126475"/>
                  </a:lnTo>
                  <a:lnTo>
                    <a:pt x="2100" y="126475"/>
                  </a:lnTo>
                  <a:lnTo>
                    <a:pt x="2100"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6" name="Google Shape;548;p15">
              <a:extLst>
                <a:ext uri="{FF2B5EF4-FFF2-40B4-BE49-F238E27FC236}">
                  <a16:creationId xmlns:a16="http://schemas.microsoft.com/office/drawing/2014/main" id="{47E5A943-C42C-9D1B-8DF1-E3148A6CBEC1}"/>
                </a:ext>
              </a:extLst>
            </p:cNvPr>
            <p:cNvSpPr/>
            <p:nvPr/>
          </p:nvSpPr>
          <p:spPr>
            <a:xfrm>
              <a:off x="-833518" y="706310"/>
              <a:ext cx="62434" cy="3799971"/>
            </a:xfrm>
            <a:custGeom>
              <a:avLst/>
              <a:gdLst/>
              <a:ahLst/>
              <a:cxnLst/>
              <a:rect l="l" t="t" r="r" b="b"/>
              <a:pathLst>
                <a:path w="2078" h="126476" extrusionOk="0">
                  <a:moveTo>
                    <a:pt x="1" y="1"/>
                  </a:moveTo>
                  <a:lnTo>
                    <a:pt x="1" y="126475"/>
                  </a:lnTo>
                  <a:lnTo>
                    <a:pt x="2078" y="126475"/>
                  </a:lnTo>
                  <a:lnTo>
                    <a:pt x="2078"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7" name="Google Shape;549;p15">
              <a:extLst>
                <a:ext uri="{FF2B5EF4-FFF2-40B4-BE49-F238E27FC236}">
                  <a16:creationId xmlns:a16="http://schemas.microsoft.com/office/drawing/2014/main" id="{6A8BAAFF-A43A-499B-F36D-0E1D5A317EAF}"/>
                </a:ext>
              </a:extLst>
            </p:cNvPr>
            <p:cNvSpPr/>
            <p:nvPr/>
          </p:nvSpPr>
          <p:spPr>
            <a:xfrm>
              <a:off x="-966557" y="706310"/>
              <a:ext cx="62434" cy="3799971"/>
            </a:xfrm>
            <a:custGeom>
              <a:avLst/>
              <a:gdLst/>
              <a:ahLst/>
              <a:cxnLst/>
              <a:rect l="l" t="t" r="r" b="b"/>
              <a:pathLst>
                <a:path w="2078" h="126476" extrusionOk="0">
                  <a:moveTo>
                    <a:pt x="1" y="1"/>
                  </a:moveTo>
                  <a:lnTo>
                    <a:pt x="1" y="126475"/>
                  </a:lnTo>
                  <a:lnTo>
                    <a:pt x="2078" y="126475"/>
                  </a:lnTo>
                  <a:lnTo>
                    <a:pt x="2078"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8" name="Google Shape;550;p15">
              <a:extLst>
                <a:ext uri="{FF2B5EF4-FFF2-40B4-BE49-F238E27FC236}">
                  <a16:creationId xmlns:a16="http://schemas.microsoft.com/office/drawing/2014/main" id="{6098D0F7-4B0B-F735-C454-6A5F00F56199}"/>
                </a:ext>
              </a:extLst>
            </p:cNvPr>
            <p:cNvSpPr/>
            <p:nvPr/>
          </p:nvSpPr>
          <p:spPr>
            <a:xfrm>
              <a:off x="-1099596" y="706310"/>
              <a:ext cx="63125" cy="3799971"/>
            </a:xfrm>
            <a:custGeom>
              <a:avLst/>
              <a:gdLst/>
              <a:ahLst/>
              <a:cxnLst/>
              <a:rect l="l" t="t" r="r" b="b"/>
              <a:pathLst>
                <a:path w="2101" h="126476" extrusionOk="0">
                  <a:moveTo>
                    <a:pt x="1" y="1"/>
                  </a:moveTo>
                  <a:lnTo>
                    <a:pt x="1" y="126475"/>
                  </a:lnTo>
                  <a:lnTo>
                    <a:pt x="2101" y="126475"/>
                  </a:lnTo>
                  <a:lnTo>
                    <a:pt x="2101"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9" name="Google Shape;551;p15">
              <a:extLst>
                <a:ext uri="{FF2B5EF4-FFF2-40B4-BE49-F238E27FC236}">
                  <a16:creationId xmlns:a16="http://schemas.microsoft.com/office/drawing/2014/main" id="{1852275D-8A41-9142-DC43-FFACEF7257BE}"/>
                </a:ext>
              </a:extLst>
            </p:cNvPr>
            <p:cNvSpPr/>
            <p:nvPr/>
          </p:nvSpPr>
          <p:spPr>
            <a:xfrm>
              <a:off x="-1196972" y="257829"/>
              <a:ext cx="665917" cy="4684616"/>
            </a:xfrm>
            <a:custGeom>
              <a:avLst/>
              <a:gdLst/>
              <a:ahLst/>
              <a:cxnLst/>
              <a:rect l="l" t="t" r="r" b="b"/>
              <a:pathLst>
                <a:path w="22164" h="155920" extrusionOk="0">
                  <a:moveTo>
                    <a:pt x="0" y="0"/>
                  </a:moveTo>
                  <a:lnTo>
                    <a:pt x="0" y="155919"/>
                  </a:lnTo>
                  <a:lnTo>
                    <a:pt x="22164" y="155919"/>
                  </a:lnTo>
                  <a:lnTo>
                    <a:pt x="22164" y="109128"/>
                  </a:lnTo>
                  <a:cubicBezTo>
                    <a:pt x="20132" y="123964"/>
                    <a:pt x="16572" y="133779"/>
                    <a:pt x="12531" y="133802"/>
                  </a:cubicBezTo>
                  <a:cubicBezTo>
                    <a:pt x="6209" y="133802"/>
                    <a:pt x="1073" y="109881"/>
                    <a:pt x="1073" y="80391"/>
                  </a:cubicBezTo>
                  <a:cubicBezTo>
                    <a:pt x="1073" y="50900"/>
                    <a:pt x="6209" y="27002"/>
                    <a:pt x="12531" y="27002"/>
                  </a:cubicBezTo>
                  <a:cubicBezTo>
                    <a:pt x="16572" y="27002"/>
                    <a:pt x="20132" y="36840"/>
                    <a:pt x="22164" y="51654"/>
                  </a:cubicBezTo>
                  <a:lnTo>
                    <a:pt x="22164"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0" name="Google Shape;552;p15">
              <a:extLst>
                <a:ext uri="{FF2B5EF4-FFF2-40B4-BE49-F238E27FC236}">
                  <a16:creationId xmlns:a16="http://schemas.microsoft.com/office/drawing/2014/main" id="{7C52F267-9A76-B68A-ADE9-0B6788D0DFC8}"/>
                </a:ext>
              </a:extLst>
            </p:cNvPr>
            <p:cNvSpPr/>
            <p:nvPr/>
          </p:nvSpPr>
          <p:spPr>
            <a:xfrm>
              <a:off x="-1600206" y="-48"/>
              <a:ext cx="1475149" cy="582963"/>
            </a:xfrm>
            <a:custGeom>
              <a:avLst/>
              <a:gdLst/>
              <a:ahLst/>
              <a:cxnLst/>
              <a:rect l="l" t="t" r="r" b="b"/>
              <a:pathLst>
                <a:path w="49098" h="19403" extrusionOk="0">
                  <a:moveTo>
                    <a:pt x="7731" y="0"/>
                  </a:moveTo>
                  <a:cubicBezTo>
                    <a:pt x="6982" y="0"/>
                    <a:pt x="841" y="221"/>
                    <a:pt x="91" y="7442"/>
                  </a:cubicBezTo>
                  <a:cubicBezTo>
                    <a:pt x="46" y="7739"/>
                    <a:pt x="0" y="8035"/>
                    <a:pt x="0" y="8378"/>
                  </a:cubicBezTo>
                  <a:cubicBezTo>
                    <a:pt x="0" y="8446"/>
                    <a:pt x="23" y="8515"/>
                    <a:pt x="23" y="8583"/>
                  </a:cubicBezTo>
                  <a:cubicBezTo>
                    <a:pt x="23" y="8720"/>
                    <a:pt x="0" y="8834"/>
                    <a:pt x="0" y="8948"/>
                  </a:cubicBezTo>
                  <a:lnTo>
                    <a:pt x="46" y="8948"/>
                  </a:lnTo>
                  <a:cubicBezTo>
                    <a:pt x="320" y="11528"/>
                    <a:pt x="2191" y="13514"/>
                    <a:pt x="4497" y="13514"/>
                  </a:cubicBezTo>
                  <a:cubicBezTo>
                    <a:pt x="6802" y="13514"/>
                    <a:pt x="8674" y="11528"/>
                    <a:pt x="8948" y="8948"/>
                  </a:cubicBezTo>
                  <a:lnTo>
                    <a:pt x="8970" y="8948"/>
                  </a:lnTo>
                  <a:cubicBezTo>
                    <a:pt x="9153" y="8469"/>
                    <a:pt x="8788" y="6986"/>
                    <a:pt x="9130" y="6324"/>
                  </a:cubicBezTo>
                  <a:cubicBezTo>
                    <a:pt x="9296" y="6008"/>
                    <a:pt x="9739" y="5645"/>
                    <a:pt x="10345" y="5645"/>
                  </a:cubicBezTo>
                  <a:cubicBezTo>
                    <a:pt x="10574" y="5645"/>
                    <a:pt x="10825" y="5697"/>
                    <a:pt x="11093" y="5821"/>
                  </a:cubicBezTo>
                  <a:cubicBezTo>
                    <a:pt x="12075" y="6278"/>
                    <a:pt x="12029" y="19402"/>
                    <a:pt x="12029" y="19402"/>
                  </a:cubicBezTo>
                  <a:lnTo>
                    <a:pt x="37068" y="19402"/>
                  </a:lnTo>
                  <a:cubicBezTo>
                    <a:pt x="37068" y="19402"/>
                    <a:pt x="37023" y="6278"/>
                    <a:pt x="38004" y="5821"/>
                  </a:cubicBezTo>
                  <a:cubicBezTo>
                    <a:pt x="38273" y="5697"/>
                    <a:pt x="38526" y="5645"/>
                    <a:pt x="38756" y="5645"/>
                  </a:cubicBezTo>
                  <a:cubicBezTo>
                    <a:pt x="39367" y="5645"/>
                    <a:pt x="39818" y="6008"/>
                    <a:pt x="39967" y="6324"/>
                  </a:cubicBezTo>
                  <a:cubicBezTo>
                    <a:pt x="40310" y="7008"/>
                    <a:pt x="39967" y="8469"/>
                    <a:pt x="40150" y="8948"/>
                  </a:cubicBezTo>
                  <a:lnTo>
                    <a:pt x="40173" y="8948"/>
                  </a:lnTo>
                  <a:cubicBezTo>
                    <a:pt x="40424" y="11528"/>
                    <a:pt x="42295" y="13514"/>
                    <a:pt x="44601" y="13514"/>
                  </a:cubicBezTo>
                  <a:cubicBezTo>
                    <a:pt x="46906" y="13514"/>
                    <a:pt x="48801" y="11528"/>
                    <a:pt x="49052" y="8948"/>
                  </a:cubicBezTo>
                  <a:lnTo>
                    <a:pt x="49097" y="8948"/>
                  </a:lnTo>
                  <a:cubicBezTo>
                    <a:pt x="49097" y="8834"/>
                    <a:pt x="49075" y="8720"/>
                    <a:pt x="49075" y="8583"/>
                  </a:cubicBezTo>
                  <a:cubicBezTo>
                    <a:pt x="49075" y="8515"/>
                    <a:pt x="49097" y="8446"/>
                    <a:pt x="49097" y="8378"/>
                  </a:cubicBezTo>
                  <a:cubicBezTo>
                    <a:pt x="49097" y="8058"/>
                    <a:pt x="49075" y="7739"/>
                    <a:pt x="49006" y="7442"/>
                  </a:cubicBezTo>
                  <a:cubicBezTo>
                    <a:pt x="48256" y="221"/>
                    <a:pt x="42116" y="0"/>
                    <a:pt x="41366" y="0"/>
                  </a:cubicBezTo>
                  <a:cubicBezTo>
                    <a:pt x="41317" y="0"/>
                    <a:pt x="41291" y="1"/>
                    <a:pt x="41291" y="1"/>
                  </a:cubicBezTo>
                  <a:lnTo>
                    <a:pt x="7806" y="1"/>
                  </a:lnTo>
                  <a:cubicBezTo>
                    <a:pt x="7806" y="1"/>
                    <a:pt x="7780" y="0"/>
                    <a:pt x="7731"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1" name="Google Shape;553;p15">
              <a:extLst>
                <a:ext uri="{FF2B5EF4-FFF2-40B4-BE49-F238E27FC236}">
                  <a16:creationId xmlns:a16="http://schemas.microsoft.com/office/drawing/2014/main" id="{092D402D-9230-DED9-E49F-98F0F8DC8F6B}"/>
                </a:ext>
              </a:extLst>
            </p:cNvPr>
            <p:cNvSpPr/>
            <p:nvPr/>
          </p:nvSpPr>
          <p:spPr>
            <a:xfrm>
              <a:off x="-584565" y="4569346"/>
              <a:ext cx="79589" cy="199589"/>
            </a:xfrm>
            <a:custGeom>
              <a:avLst/>
              <a:gdLst/>
              <a:ahLst/>
              <a:cxnLst/>
              <a:rect l="l" t="t" r="r" b="b"/>
              <a:pathLst>
                <a:path w="2649" h="6643" extrusionOk="0">
                  <a:moveTo>
                    <a:pt x="0" y="0"/>
                  </a:moveTo>
                  <a:cubicBezTo>
                    <a:pt x="23" y="3744"/>
                    <a:pt x="297" y="6642"/>
                    <a:pt x="1324" y="6642"/>
                  </a:cubicBezTo>
                  <a:cubicBezTo>
                    <a:pt x="2351" y="6642"/>
                    <a:pt x="2625"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2" name="Google Shape;554;p15">
              <a:extLst>
                <a:ext uri="{FF2B5EF4-FFF2-40B4-BE49-F238E27FC236}">
                  <a16:creationId xmlns:a16="http://schemas.microsoft.com/office/drawing/2014/main" id="{E13D0D81-FC04-DC57-2B70-DA7ED81DD2C7}"/>
                </a:ext>
              </a:extLst>
            </p:cNvPr>
            <p:cNvSpPr/>
            <p:nvPr/>
          </p:nvSpPr>
          <p:spPr>
            <a:xfrm>
              <a:off x="-711445" y="4569346"/>
              <a:ext cx="79589" cy="199589"/>
            </a:xfrm>
            <a:custGeom>
              <a:avLst/>
              <a:gdLst/>
              <a:ahLst/>
              <a:cxnLst/>
              <a:rect l="l" t="t" r="r" b="b"/>
              <a:pathLst>
                <a:path w="2649" h="6643" extrusionOk="0">
                  <a:moveTo>
                    <a:pt x="1" y="0"/>
                  </a:moveTo>
                  <a:cubicBezTo>
                    <a:pt x="24" y="3744"/>
                    <a:pt x="297" y="6642"/>
                    <a:pt x="1325" y="6642"/>
                  </a:cubicBezTo>
                  <a:cubicBezTo>
                    <a:pt x="2352" y="6642"/>
                    <a:pt x="2603"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3" name="Google Shape;555;p15">
              <a:extLst>
                <a:ext uri="{FF2B5EF4-FFF2-40B4-BE49-F238E27FC236}">
                  <a16:creationId xmlns:a16="http://schemas.microsoft.com/office/drawing/2014/main" id="{92317FDC-E7E2-5A5B-D7DE-142851B6EF6A}"/>
                </a:ext>
              </a:extLst>
            </p:cNvPr>
            <p:cNvSpPr/>
            <p:nvPr/>
          </p:nvSpPr>
          <p:spPr>
            <a:xfrm>
              <a:off x="-838986" y="4569346"/>
              <a:ext cx="80250" cy="199589"/>
            </a:xfrm>
            <a:custGeom>
              <a:avLst/>
              <a:gdLst/>
              <a:ahLst/>
              <a:cxnLst/>
              <a:rect l="l" t="t" r="r" b="b"/>
              <a:pathLst>
                <a:path w="2671" h="6643" extrusionOk="0">
                  <a:moveTo>
                    <a:pt x="0"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4" name="Google Shape;556;p15">
              <a:extLst>
                <a:ext uri="{FF2B5EF4-FFF2-40B4-BE49-F238E27FC236}">
                  <a16:creationId xmlns:a16="http://schemas.microsoft.com/office/drawing/2014/main" id="{3CADB169-19CB-FE86-D2DB-F9F49B401B1F}"/>
                </a:ext>
              </a:extLst>
            </p:cNvPr>
            <p:cNvSpPr/>
            <p:nvPr/>
          </p:nvSpPr>
          <p:spPr>
            <a:xfrm>
              <a:off x="-965866" y="4569346"/>
              <a:ext cx="80280" cy="199589"/>
            </a:xfrm>
            <a:custGeom>
              <a:avLst/>
              <a:gdLst/>
              <a:ahLst/>
              <a:cxnLst/>
              <a:rect l="l" t="t" r="r" b="b"/>
              <a:pathLst>
                <a:path w="2672" h="6643" extrusionOk="0">
                  <a:moveTo>
                    <a:pt x="1"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5" name="Google Shape;557;p15">
              <a:extLst>
                <a:ext uri="{FF2B5EF4-FFF2-40B4-BE49-F238E27FC236}">
                  <a16:creationId xmlns:a16="http://schemas.microsoft.com/office/drawing/2014/main" id="{C4D4FD3D-8A12-A249-A4F5-E03945962F38}"/>
                </a:ext>
              </a:extLst>
            </p:cNvPr>
            <p:cNvSpPr/>
            <p:nvPr/>
          </p:nvSpPr>
          <p:spPr>
            <a:xfrm>
              <a:off x="-1092055" y="4569346"/>
              <a:ext cx="79589" cy="199589"/>
            </a:xfrm>
            <a:custGeom>
              <a:avLst/>
              <a:gdLst/>
              <a:ahLst/>
              <a:cxnLst/>
              <a:rect l="l" t="t" r="r" b="b"/>
              <a:pathLst>
                <a:path w="2649" h="6643" extrusionOk="0">
                  <a:moveTo>
                    <a:pt x="1" y="0"/>
                  </a:moveTo>
                  <a:cubicBezTo>
                    <a:pt x="23" y="3744"/>
                    <a:pt x="297" y="6642"/>
                    <a:pt x="1325" y="6642"/>
                  </a:cubicBezTo>
                  <a:cubicBezTo>
                    <a:pt x="2352" y="6642"/>
                    <a:pt x="2603"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6" name="Google Shape;558;p15">
              <a:extLst>
                <a:ext uri="{FF2B5EF4-FFF2-40B4-BE49-F238E27FC236}">
                  <a16:creationId xmlns:a16="http://schemas.microsoft.com/office/drawing/2014/main" id="{7641B6E2-53A9-EF61-4C03-EA054B963E15}"/>
                </a:ext>
              </a:extLst>
            </p:cNvPr>
            <p:cNvSpPr/>
            <p:nvPr/>
          </p:nvSpPr>
          <p:spPr>
            <a:xfrm>
              <a:off x="-1219596" y="4569346"/>
              <a:ext cx="80250" cy="199589"/>
            </a:xfrm>
            <a:custGeom>
              <a:avLst/>
              <a:gdLst/>
              <a:ahLst/>
              <a:cxnLst/>
              <a:rect l="l" t="t" r="r" b="b"/>
              <a:pathLst>
                <a:path w="2671" h="6643" extrusionOk="0">
                  <a:moveTo>
                    <a:pt x="0"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7" name="Google Shape;559;p15">
              <a:extLst>
                <a:ext uri="{FF2B5EF4-FFF2-40B4-BE49-F238E27FC236}">
                  <a16:creationId xmlns:a16="http://schemas.microsoft.com/office/drawing/2014/main" id="{90A4F489-4AE8-D6FB-D5AA-8E3FF4C7254E}"/>
                </a:ext>
              </a:extLst>
            </p:cNvPr>
            <p:cNvSpPr/>
            <p:nvPr/>
          </p:nvSpPr>
          <p:spPr>
            <a:xfrm>
              <a:off x="-369924" y="125480"/>
              <a:ext cx="219479" cy="251687"/>
            </a:xfrm>
            <a:custGeom>
              <a:avLst/>
              <a:gdLst/>
              <a:ahLst/>
              <a:cxnLst/>
              <a:rect l="l" t="t" r="r" b="b"/>
              <a:pathLst>
                <a:path w="7305" h="8377" extrusionOk="0">
                  <a:moveTo>
                    <a:pt x="3653" y="0"/>
                  </a:moveTo>
                  <a:cubicBezTo>
                    <a:pt x="1644" y="0"/>
                    <a:pt x="1" y="1872"/>
                    <a:pt x="1" y="4177"/>
                  </a:cubicBezTo>
                  <a:cubicBezTo>
                    <a:pt x="1" y="6505"/>
                    <a:pt x="1644" y="8377"/>
                    <a:pt x="3653" y="8377"/>
                  </a:cubicBezTo>
                  <a:cubicBezTo>
                    <a:pt x="5661" y="8377"/>
                    <a:pt x="7305" y="6505"/>
                    <a:pt x="7305" y="4177"/>
                  </a:cubicBezTo>
                  <a:cubicBezTo>
                    <a:pt x="7305" y="1872"/>
                    <a:pt x="5661" y="0"/>
                    <a:pt x="3653"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8" name="Google Shape;560;p15">
              <a:extLst>
                <a:ext uri="{FF2B5EF4-FFF2-40B4-BE49-F238E27FC236}">
                  <a16:creationId xmlns:a16="http://schemas.microsoft.com/office/drawing/2014/main" id="{F45E395A-8D0E-1C60-E77B-0AA44E2A0414}"/>
                </a:ext>
              </a:extLst>
            </p:cNvPr>
            <p:cNvSpPr/>
            <p:nvPr/>
          </p:nvSpPr>
          <p:spPr>
            <a:xfrm>
              <a:off x="-312988" y="190618"/>
              <a:ext cx="105638" cy="121412"/>
            </a:xfrm>
            <a:custGeom>
              <a:avLst/>
              <a:gdLst/>
              <a:ahLst/>
              <a:cxnLst/>
              <a:rect l="l" t="t" r="r" b="b"/>
              <a:pathLst>
                <a:path w="3516" h="4041" extrusionOk="0">
                  <a:moveTo>
                    <a:pt x="1758" y="0"/>
                  </a:moveTo>
                  <a:cubicBezTo>
                    <a:pt x="799" y="0"/>
                    <a:pt x="0" y="913"/>
                    <a:pt x="0" y="2032"/>
                  </a:cubicBezTo>
                  <a:cubicBezTo>
                    <a:pt x="0" y="3127"/>
                    <a:pt x="799" y="4040"/>
                    <a:pt x="1758" y="4040"/>
                  </a:cubicBezTo>
                  <a:cubicBezTo>
                    <a:pt x="2739" y="4040"/>
                    <a:pt x="3515" y="3127"/>
                    <a:pt x="3515" y="2032"/>
                  </a:cubicBezTo>
                  <a:cubicBezTo>
                    <a:pt x="3515" y="913"/>
                    <a:pt x="2739" y="0"/>
                    <a:pt x="1758"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9" name="Google Shape;561;p15">
              <a:extLst>
                <a:ext uri="{FF2B5EF4-FFF2-40B4-BE49-F238E27FC236}">
                  <a16:creationId xmlns:a16="http://schemas.microsoft.com/office/drawing/2014/main" id="{D02A9F86-E0B5-7A0A-6ADF-6F08879DC503}"/>
                </a:ext>
              </a:extLst>
            </p:cNvPr>
            <p:cNvSpPr/>
            <p:nvPr/>
          </p:nvSpPr>
          <p:spPr>
            <a:xfrm>
              <a:off x="-1570041" y="125480"/>
              <a:ext cx="218788" cy="251687"/>
            </a:xfrm>
            <a:custGeom>
              <a:avLst/>
              <a:gdLst/>
              <a:ahLst/>
              <a:cxnLst/>
              <a:rect l="l" t="t" r="r" b="b"/>
              <a:pathLst>
                <a:path w="7282" h="8377" extrusionOk="0">
                  <a:moveTo>
                    <a:pt x="3630" y="0"/>
                  </a:moveTo>
                  <a:cubicBezTo>
                    <a:pt x="1621" y="0"/>
                    <a:pt x="0" y="1872"/>
                    <a:pt x="0" y="4177"/>
                  </a:cubicBezTo>
                  <a:cubicBezTo>
                    <a:pt x="0" y="6505"/>
                    <a:pt x="1621" y="8377"/>
                    <a:pt x="3630" y="8377"/>
                  </a:cubicBezTo>
                  <a:cubicBezTo>
                    <a:pt x="5661" y="8377"/>
                    <a:pt x="7282" y="6505"/>
                    <a:pt x="7282" y="4177"/>
                  </a:cubicBezTo>
                  <a:cubicBezTo>
                    <a:pt x="7282" y="1872"/>
                    <a:pt x="5661" y="0"/>
                    <a:pt x="3630"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0" name="Google Shape;562;p15">
              <a:extLst>
                <a:ext uri="{FF2B5EF4-FFF2-40B4-BE49-F238E27FC236}">
                  <a16:creationId xmlns:a16="http://schemas.microsoft.com/office/drawing/2014/main" id="{3E0A6274-05C0-CA3B-E00A-8F92A5070D7B}"/>
                </a:ext>
              </a:extLst>
            </p:cNvPr>
            <p:cNvSpPr/>
            <p:nvPr/>
          </p:nvSpPr>
          <p:spPr>
            <a:xfrm>
              <a:off x="-1162000" y="388134"/>
              <a:ext cx="67241" cy="158427"/>
            </a:xfrm>
            <a:custGeom>
              <a:avLst/>
              <a:gdLst/>
              <a:ahLst/>
              <a:cxnLst/>
              <a:rect l="l" t="t" r="r" b="b"/>
              <a:pathLst>
                <a:path w="2238" h="5273" extrusionOk="0">
                  <a:moveTo>
                    <a:pt x="1119" y="0"/>
                  </a:moveTo>
                  <a:cubicBezTo>
                    <a:pt x="252" y="0"/>
                    <a:pt x="23" y="2283"/>
                    <a:pt x="0" y="5273"/>
                  </a:cubicBezTo>
                  <a:lnTo>
                    <a:pt x="2237" y="5273"/>
                  </a:lnTo>
                  <a:cubicBezTo>
                    <a:pt x="2192"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1" name="Google Shape;563;p15">
              <a:extLst>
                <a:ext uri="{FF2B5EF4-FFF2-40B4-BE49-F238E27FC236}">
                  <a16:creationId xmlns:a16="http://schemas.microsoft.com/office/drawing/2014/main" id="{474EBA78-CA38-CCD7-160D-012D539B281D}"/>
                </a:ext>
              </a:extLst>
            </p:cNvPr>
            <p:cNvSpPr/>
            <p:nvPr/>
          </p:nvSpPr>
          <p:spPr>
            <a:xfrm>
              <a:off x="-1055701" y="388134"/>
              <a:ext cx="67241" cy="158427"/>
            </a:xfrm>
            <a:custGeom>
              <a:avLst/>
              <a:gdLst/>
              <a:ahLst/>
              <a:cxnLst/>
              <a:rect l="l" t="t" r="r" b="b"/>
              <a:pathLst>
                <a:path w="2238" h="5273" extrusionOk="0">
                  <a:moveTo>
                    <a:pt x="1119" y="0"/>
                  </a:moveTo>
                  <a:cubicBezTo>
                    <a:pt x="251" y="0"/>
                    <a:pt x="46" y="2283"/>
                    <a:pt x="0" y="5273"/>
                  </a:cubicBezTo>
                  <a:lnTo>
                    <a:pt x="2237" y="5273"/>
                  </a:lnTo>
                  <a:cubicBezTo>
                    <a:pt x="2214"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2" name="Google Shape;564;p15">
              <a:extLst>
                <a:ext uri="{FF2B5EF4-FFF2-40B4-BE49-F238E27FC236}">
                  <a16:creationId xmlns:a16="http://schemas.microsoft.com/office/drawing/2014/main" id="{C4B4EC71-F593-50ED-DC27-CE4A5F4E3B15}"/>
                </a:ext>
              </a:extLst>
            </p:cNvPr>
            <p:cNvSpPr/>
            <p:nvPr/>
          </p:nvSpPr>
          <p:spPr>
            <a:xfrm>
              <a:off x="-948710" y="388134"/>
              <a:ext cx="67211" cy="158427"/>
            </a:xfrm>
            <a:custGeom>
              <a:avLst/>
              <a:gdLst/>
              <a:ahLst/>
              <a:cxnLst/>
              <a:rect l="l" t="t" r="r" b="b"/>
              <a:pathLst>
                <a:path w="2237" h="5273" extrusionOk="0">
                  <a:moveTo>
                    <a:pt x="1119" y="0"/>
                  </a:moveTo>
                  <a:cubicBezTo>
                    <a:pt x="251" y="0"/>
                    <a:pt x="23" y="2283"/>
                    <a:pt x="0" y="5273"/>
                  </a:cubicBezTo>
                  <a:lnTo>
                    <a:pt x="2237" y="5273"/>
                  </a:lnTo>
                  <a:cubicBezTo>
                    <a:pt x="2191" y="2283"/>
                    <a:pt x="1963"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3" name="Google Shape;565;p15">
              <a:extLst>
                <a:ext uri="{FF2B5EF4-FFF2-40B4-BE49-F238E27FC236}">
                  <a16:creationId xmlns:a16="http://schemas.microsoft.com/office/drawing/2014/main" id="{24E656F7-9455-8577-D64E-23245BF068C8}"/>
                </a:ext>
              </a:extLst>
            </p:cNvPr>
            <p:cNvSpPr/>
            <p:nvPr/>
          </p:nvSpPr>
          <p:spPr>
            <a:xfrm>
              <a:off x="-842411" y="388134"/>
              <a:ext cx="67211" cy="158427"/>
            </a:xfrm>
            <a:custGeom>
              <a:avLst/>
              <a:gdLst/>
              <a:ahLst/>
              <a:cxnLst/>
              <a:rect l="l" t="t" r="r" b="b"/>
              <a:pathLst>
                <a:path w="2237" h="5273" extrusionOk="0">
                  <a:moveTo>
                    <a:pt x="1119" y="0"/>
                  </a:moveTo>
                  <a:cubicBezTo>
                    <a:pt x="251" y="0"/>
                    <a:pt x="46" y="2283"/>
                    <a:pt x="0" y="5273"/>
                  </a:cubicBezTo>
                  <a:lnTo>
                    <a:pt x="2237" y="5273"/>
                  </a:lnTo>
                  <a:cubicBezTo>
                    <a:pt x="2214"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4" name="Google Shape;566;p15">
              <a:extLst>
                <a:ext uri="{FF2B5EF4-FFF2-40B4-BE49-F238E27FC236}">
                  <a16:creationId xmlns:a16="http://schemas.microsoft.com/office/drawing/2014/main" id="{89DA0275-65BE-C2BA-F6D6-941C2A6825CC}"/>
                </a:ext>
              </a:extLst>
            </p:cNvPr>
            <p:cNvSpPr/>
            <p:nvPr/>
          </p:nvSpPr>
          <p:spPr>
            <a:xfrm>
              <a:off x="-735451" y="388134"/>
              <a:ext cx="67241" cy="158427"/>
            </a:xfrm>
            <a:custGeom>
              <a:avLst/>
              <a:gdLst/>
              <a:ahLst/>
              <a:cxnLst/>
              <a:rect l="l" t="t" r="r" b="b"/>
              <a:pathLst>
                <a:path w="2238" h="5273" extrusionOk="0">
                  <a:moveTo>
                    <a:pt x="1119" y="0"/>
                  </a:moveTo>
                  <a:cubicBezTo>
                    <a:pt x="252" y="0"/>
                    <a:pt x="24" y="2283"/>
                    <a:pt x="1" y="5273"/>
                  </a:cubicBezTo>
                  <a:lnTo>
                    <a:pt x="2238" y="5273"/>
                  </a:lnTo>
                  <a:cubicBezTo>
                    <a:pt x="2192" y="2283"/>
                    <a:pt x="1964"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5" name="Google Shape;567;p15">
              <a:extLst>
                <a:ext uri="{FF2B5EF4-FFF2-40B4-BE49-F238E27FC236}">
                  <a16:creationId xmlns:a16="http://schemas.microsoft.com/office/drawing/2014/main" id="{5B01214D-02B5-84E8-74CA-EB9E75BD08D3}"/>
                </a:ext>
              </a:extLst>
            </p:cNvPr>
            <p:cNvSpPr/>
            <p:nvPr/>
          </p:nvSpPr>
          <p:spPr>
            <a:xfrm>
              <a:off x="-629152" y="388134"/>
              <a:ext cx="67241" cy="158427"/>
            </a:xfrm>
            <a:custGeom>
              <a:avLst/>
              <a:gdLst/>
              <a:ahLst/>
              <a:cxnLst/>
              <a:rect l="l" t="t" r="r" b="b"/>
              <a:pathLst>
                <a:path w="2238" h="5273" extrusionOk="0">
                  <a:moveTo>
                    <a:pt x="1119" y="0"/>
                  </a:moveTo>
                  <a:cubicBezTo>
                    <a:pt x="252" y="0"/>
                    <a:pt x="46" y="2283"/>
                    <a:pt x="1" y="5273"/>
                  </a:cubicBezTo>
                  <a:lnTo>
                    <a:pt x="2238" y="5273"/>
                  </a:lnTo>
                  <a:cubicBezTo>
                    <a:pt x="2215" y="2283"/>
                    <a:pt x="1987"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6" name="Google Shape;568;p15">
              <a:extLst>
                <a:ext uri="{FF2B5EF4-FFF2-40B4-BE49-F238E27FC236}">
                  <a16:creationId xmlns:a16="http://schemas.microsoft.com/office/drawing/2014/main" id="{003A7B59-500C-6798-C556-5927D9E349F9}"/>
                </a:ext>
              </a:extLst>
            </p:cNvPr>
            <p:cNvSpPr/>
            <p:nvPr/>
          </p:nvSpPr>
          <p:spPr>
            <a:xfrm>
              <a:off x="-1514368" y="192566"/>
              <a:ext cx="105638" cy="121412"/>
            </a:xfrm>
            <a:custGeom>
              <a:avLst/>
              <a:gdLst/>
              <a:ahLst/>
              <a:cxnLst/>
              <a:rect l="l" t="t" r="r" b="b"/>
              <a:pathLst>
                <a:path w="3516" h="4041" extrusionOk="0">
                  <a:moveTo>
                    <a:pt x="1758" y="0"/>
                  </a:moveTo>
                  <a:cubicBezTo>
                    <a:pt x="799" y="0"/>
                    <a:pt x="0" y="913"/>
                    <a:pt x="0" y="2032"/>
                  </a:cubicBezTo>
                  <a:cubicBezTo>
                    <a:pt x="0" y="3127"/>
                    <a:pt x="799" y="4040"/>
                    <a:pt x="1758" y="4040"/>
                  </a:cubicBezTo>
                  <a:cubicBezTo>
                    <a:pt x="2739" y="4040"/>
                    <a:pt x="3515" y="3127"/>
                    <a:pt x="3515" y="2032"/>
                  </a:cubicBezTo>
                  <a:cubicBezTo>
                    <a:pt x="3515" y="913"/>
                    <a:pt x="2739" y="0"/>
                    <a:pt x="1758"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7" name="Google Shape;569;p15">
              <a:extLst>
                <a:ext uri="{FF2B5EF4-FFF2-40B4-BE49-F238E27FC236}">
                  <a16:creationId xmlns:a16="http://schemas.microsoft.com/office/drawing/2014/main" id="{BF7DEDEA-E1CD-C470-02D4-039A1D0BCA22}"/>
                </a:ext>
              </a:extLst>
            </p:cNvPr>
            <p:cNvSpPr/>
            <p:nvPr/>
          </p:nvSpPr>
          <p:spPr>
            <a:xfrm>
              <a:off x="-1395840" y="4550809"/>
              <a:ext cx="1063683" cy="592547"/>
            </a:xfrm>
            <a:custGeom>
              <a:avLst/>
              <a:gdLst/>
              <a:ahLst/>
              <a:cxnLst/>
              <a:rect l="l" t="t" r="r" b="b"/>
              <a:pathLst>
                <a:path w="35403" h="19722" extrusionOk="0">
                  <a:moveTo>
                    <a:pt x="4337" y="1"/>
                  </a:moveTo>
                  <a:lnTo>
                    <a:pt x="4337" y="3744"/>
                  </a:lnTo>
                  <a:cubicBezTo>
                    <a:pt x="4337" y="9473"/>
                    <a:pt x="4337" y="14267"/>
                    <a:pt x="0" y="14267"/>
                  </a:cubicBezTo>
                  <a:lnTo>
                    <a:pt x="0" y="19722"/>
                  </a:lnTo>
                  <a:lnTo>
                    <a:pt x="35402" y="19722"/>
                  </a:lnTo>
                  <a:lnTo>
                    <a:pt x="35402" y="14267"/>
                  </a:lnTo>
                  <a:cubicBezTo>
                    <a:pt x="31065" y="14267"/>
                    <a:pt x="31065" y="9473"/>
                    <a:pt x="31065" y="3744"/>
                  </a:cubicBezTo>
                  <a:lnTo>
                    <a:pt x="31065" y="1"/>
                  </a:ln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grpSp>
      <p:sp>
        <p:nvSpPr>
          <p:cNvPr id="4" name="Ondertitel 2">
            <a:extLst>
              <a:ext uri="{FF2B5EF4-FFF2-40B4-BE49-F238E27FC236}">
                <a16:creationId xmlns:a16="http://schemas.microsoft.com/office/drawing/2014/main" id="{B51196BA-DF5E-2F80-F291-F62F7D82DDAE}"/>
              </a:ext>
            </a:extLst>
          </p:cNvPr>
          <p:cNvSpPr txBox="1">
            <a:spLocks/>
          </p:cNvSpPr>
          <p:nvPr/>
        </p:nvSpPr>
        <p:spPr>
          <a:xfrm>
            <a:off x="7693013" y="5462986"/>
            <a:ext cx="2656114"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3600" b="1" dirty="0">
                <a:latin typeface="Book Antiqua" panose="02040602050305030304" pitchFamily="18" charset="0"/>
                <a:hlinkClick r:id="rId3" action="ppaction://hlinksldjump">
                  <a:extLst>
                    <a:ext uri="{A12FA001-AC4F-418D-AE19-62706E023703}">
                      <ahyp:hlinkClr xmlns:ahyp="http://schemas.microsoft.com/office/drawing/2018/hyperlinkcolor" val="tx"/>
                    </a:ext>
                  </a:extLst>
                </a:hlinkClick>
              </a:rPr>
              <a:t>Terug</a:t>
            </a:r>
            <a:endParaRPr lang="nl-NL" sz="3600" b="1" dirty="0">
              <a:latin typeface="Book Antiqua" panose="02040602050305030304" pitchFamily="18" charset="0"/>
            </a:endParaRPr>
          </a:p>
        </p:txBody>
      </p:sp>
      <p:pic>
        <p:nvPicPr>
          <p:cNvPr id="6" name="Afbeelding 5" descr="Afbeelding met tekenfilm, clipart, Tekenfilm, illustratie&#10;&#10;Automatisch gegenereerde beschrijving">
            <a:extLst>
              <a:ext uri="{FF2B5EF4-FFF2-40B4-BE49-F238E27FC236}">
                <a16:creationId xmlns:a16="http://schemas.microsoft.com/office/drawing/2014/main" id="{75423FD6-953F-ECF6-EC04-26AB0DE81CF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7172" y="4058815"/>
            <a:ext cx="2873829" cy="2873829"/>
          </a:xfrm>
          <a:prstGeom prst="rect">
            <a:avLst/>
          </a:prstGeom>
        </p:spPr>
      </p:pic>
      <p:sp>
        <p:nvSpPr>
          <p:cNvPr id="7" name="Tekstballon: ovaal 6">
            <a:extLst>
              <a:ext uri="{FF2B5EF4-FFF2-40B4-BE49-F238E27FC236}">
                <a16:creationId xmlns:a16="http://schemas.microsoft.com/office/drawing/2014/main" id="{5FA28618-2A5C-F937-3890-90DE8496CCC5}"/>
              </a:ext>
            </a:extLst>
          </p:cNvPr>
          <p:cNvSpPr/>
          <p:nvPr/>
        </p:nvSpPr>
        <p:spPr>
          <a:xfrm>
            <a:off x="838201" y="886408"/>
            <a:ext cx="5257800" cy="3060085"/>
          </a:xfrm>
          <a:prstGeom prst="wedgeEllipseCallout">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sp>
        <p:nvSpPr>
          <p:cNvPr id="2" name="Titel 1">
            <a:extLst>
              <a:ext uri="{FF2B5EF4-FFF2-40B4-BE49-F238E27FC236}">
                <a16:creationId xmlns:a16="http://schemas.microsoft.com/office/drawing/2014/main" id="{D448237F-27A5-1196-B113-50BA06A20454}"/>
              </a:ext>
            </a:extLst>
          </p:cNvPr>
          <p:cNvSpPr>
            <a:spLocks noGrp="1"/>
          </p:cNvSpPr>
          <p:nvPr>
            <p:ph type="title"/>
          </p:nvPr>
        </p:nvSpPr>
        <p:spPr>
          <a:xfrm>
            <a:off x="1358383" y="2247575"/>
            <a:ext cx="4217436" cy="337749"/>
          </a:xfrm>
        </p:spPr>
        <p:txBody>
          <a:bodyPr>
            <a:noAutofit/>
          </a:bodyPr>
          <a:lstStyle/>
          <a:p>
            <a:pPr algn="ctr"/>
            <a:r>
              <a:rPr lang="nl-NL" b="1" i="1" dirty="0">
                <a:latin typeface="Book Antiqua" panose="02040602050305030304" pitchFamily="18" charset="0"/>
              </a:rPr>
              <a:t>“Oh! Hier moeten we niet zijn....”</a:t>
            </a:r>
          </a:p>
        </p:txBody>
      </p:sp>
    </p:spTree>
    <p:extLst>
      <p:ext uri="{BB962C8B-B14F-4D97-AF65-F5344CB8AC3E}">
        <p14:creationId xmlns:p14="http://schemas.microsoft.com/office/powerpoint/2010/main" val="1555218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50"/>
                                  </p:iterate>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 name="Afbeelding 168" descr="Afbeelding met kolom, Romeinse tempel, gebouw&#10;&#10;Automatisch gegenereerde beschrijving">
            <a:hlinkClick r:id="rId2" action="ppaction://hlinksldjump"/>
            <a:extLst>
              <a:ext uri="{FF2B5EF4-FFF2-40B4-BE49-F238E27FC236}">
                <a16:creationId xmlns:a16="http://schemas.microsoft.com/office/drawing/2014/main" id="{21B6ABA4-DF84-D10E-F152-F52A2DB694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9282" y="2015613"/>
            <a:ext cx="6772718" cy="4471014"/>
          </a:xfrm>
          <a:prstGeom prst="rect">
            <a:avLst/>
          </a:prstGeom>
        </p:spPr>
      </p:pic>
      <p:sp>
        <p:nvSpPr>
          <p:cNvPr id="175" name="Tekstballon: ovaal 174">
            <a:extLst>
              <a:ext uri="{FF2B5EF4-FFF2-40B4-BE49-F238E27FC236}">
                <a16:creationId xmlns:a16="http://schemas.microsoft.com/office/drawing/2014/main" id="{86D31A30-5B77-EAA4-8B8B-4A46B581B97E}"/>
              </a:ext>
            </a:extLst>
          </p:cNvPr>
          <p:cNvSpPr/>
          <p:nvPr/>
        </p:nvSpPr>
        <p:spPr>
          <a:xfrm>
            <a:off x="838200" y="619903"/>
            <a:ext cx="5257800" cy="3060085"/>
          </a:xfrm>
          <a:prstGeom prst="wedgeEllipseCallout">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sp>
        <p:nvSpPr>
          <p:cNvPr id="176" name="Titel 1">
            <a:extLst>
              <a:ext uri="{FF2B5EF4-FFF2-40B4-BE49-F238E27FC236}">
                <a16:creationId xmlns:a16="http://schemas.microsoft.com/office/drawing/2014/main" id="{E2E3EA0F-8022-E10D-7295-D9D9DDCC5918}"/>
              </a:ext>
            </a:extLst>
          </p:cNvPr>
          <p:cNvSpPr txBox="1">
            <a:spLocks/>
          </p:cNvSpPr>
          <p:nvPr/>
        </p:nvSpPr>
        <p:spPr>
          <a:xfrm>
            <a:off x="1358383" y="2247575"/>
            <a:ext cx="4217436" cy="33774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l-NL" sz="3200" b="1" i="1" dirty="0">
                <a:latin typeface="Book Antiqua" panose="02040602050305030304" pitchFamily="18" charset="0"/>
              </a:rPr>
              <a:t>“We zijn er! Ik vind de tempel zo mooi! Laten we naar binnen gaan en het offer gaan brengen!”</a:t>
            </a:r>
          </a:p>
          <a:p>
            <a:pPr algn="ctr"/>
            <a:endParaRPr lang="nl-NL" sz="3200" b="1" i="1" dirty="0">
              <a:latin typeface="Book Antiqua" panose="02040602050305030304" pitchFamily="18" charset="0"/>
            </a:endParaRPr>
          </a:p>
        </p:txBody>
      </p:sp>
      <p:pic>
        <p:nvPicPr>
          <p:cNvPr id="177" name="Afbeelding 176" descr="Afbeelding met clipart, tekenfilm, Tekenfilm, illustratie&#10;&#10;Automatisch gegenereerde beschrijving">
            <a:extLst>
              <a:ext uri="{FF2B5EF4-FFF2-40B4-BE49-F238E27FC236}">
                <a16:creationId xmlns:a16="http://schemas.microsoft.com/office/drawing/2014/main" id="{7EB7CF24-55C2-B767-10FD-5E2A33C6B7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6438" y="4017821"/>
            <a:ext cx="2937283" cy="2937283"/>
          </a:xfrm>
          <a:prstGeom prst="rect">
            <a:avLst/>
          </a:prstGeom>
        </p:spPr>
      </p:pic>
    </p:spTree>
    <p:extLst>
      <p:ext uri="{BB962C8B-B14F-4D97-AF65-F5344CB8AC3E}">
        <p14:creationId xmlns:p14="http://schemas.microsoft.com/office/powerpoint/2010/main" val="68929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50"/>
                                  </p:iterate>
                                  <p:childTnLst>
                                    <p:set>
                                      <p:cBhvr>
                                        <p:cTn id="6" dur="1" fill="hold">
                                          <p:stCondLst>
                                            <p:cond delay="0"/>
                                          </p:stCondLst>
                                        </p:cTn>
                                        <p:tgtEl>
                                          <p:spTgt spid="1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descr="Afbeelding met kolom, Romeinse tempel, gebouw&#10;&#10;Automatisch gegenereerde beschrijving">
            <a:extLst>
              <a:ext uri="{FF2B5EF4-FFF2-40B4-BE49-F238E27FC236}">
                <a16:creationId xmlns:a16="http://schemas.microsoft.com/office/drawing/2014/main" id="{4419D174-0C94-492C-6EE8-96E145F8D832}"/>
              </a:ext>
            </a:extLst>
          </p:cNvPr>
          <p:cNvPicPr>
            <a:picLocks noChangeAspect="1"/>
          </p:cNvPicPr>
          <p:nvPr/>
        </p:nvPicPr>
        <p:blipFill rotWithShape="1">
          <a:blip r:embed="rId3">
            <a:extLst>
              <a:ext uri="{28A0092B-C50C-407E-A947-70E740481C1C}">
                <a14:useLocalDpi xmlns:a14="http://schemas.microsoft.com/office/drawing/2010/main" val="0"/>
              </a:ext>
            </a:extLst>
          </a:blip>
          <a:srcRect l="12110" t="32852" r="21485" b="5574"/>
          <a:stretch/>
        </p:blipFill>
        <p:spPr>
          <a:xfrm>
            <a:off x="0" y="-539262"/>
            <a:ext cx="12175535" cy="7452773"/>
          </a:xfrm>
          <a:prstGeom prst="rect">
            <a:avLst/>
          </a:prstGeom>
        </p:spPr>
      </p:pic>
      <p:sp>
        <p:nvSpPr>
          <p:cNvPr id="10" name="Tekstballon: ovaal 9">
            <a:extLst>
              <a:ext uri="{FF2B5EF4-FFF2-40B4-BE49-F238E27FC236}">
                <a16:creationId xmlns:a16="http://schemas.microsoft.com/office/drawing/2014/main" id="{9F93732B-DD64-9755-F2E1-A9D5D88223F0}"/>
              </a:ext>
            </a:extLst>
          </p:cNvPr>
          <p:cNvSpPr/>
          <p:nvPr/>
        </p:nvSpPr>
        <p:spPr>
          <a:xfrm>
            <a:off x="1170774" y="1368780"/>
            <a:ext cx="3951046" cy="2668299"/>
          </a:xfrm>
          <a:prstGeom prst="wedgeEllipseCallout">
            <a:avLst>
              <a:gd name="adj1" fmla="val -31717"/>
              <a:gd name="adj2" fmla="val 55345"/>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sp>
        <p:nvSpPr>
          <p:cNvPr id="3" name="Tijdelijke aanduiding voor inhoud 2">
            <a:extLst>
              <a:ext uri="{FF2B5EF4-FFF2-40B4-BE49-F238E27FC236}">
                <a16:creationId xmlns:a16="http://schemas.microsoft.com/office/drawing/2014/main" id="{D80918CC-34C6-7043-7E6A-42F55350D46C}"/>
              </a:ext>
            </a:extLst>
          </p:cNvPr>
          <p:cNvSpPr>
            <a:spLocks noGrp="1"/>
          </p:cNvSpPr>
          <p:nvPr>
            <p:ph idx="1"/>
          </p:nvPr>
        </p:nvSpPr>
        <p:spPr>
          <a:xfrm>
            <a:off x="1236656" y="2033123"/>
            <a:ext cx="3819282" cy="3288599"/>
          </a:xfrm>
        </p:spPr>
        <p:txBody>
          <a:bodyPr>
            <a:normAutofit/>
          </a:bodyPr>
          <a:lstStyle/>
          <a:p>
            <a:pPr marL="0" indent="0" algn="ctr">
              <a:buNone/>
            </a:pPr>
            <a:r>
              <a:rPr lang="nl-NL" sz="2000" b="1" i="1" dirty="0"/>
              <a:t>“Iedereen in de vergadering is altijd zo slim, ik wil vooral wat extra wijsheid voor vandaag. Aan wie zal ik het offer brengen?”</a:t>
            </a:r>
          </a:p>
        </p:txBody>
      </p:sp>
      <p:pic>
        <p:nvPicPr>
          <p:cNvPr id="25610" name="Picture 10" descr="Column icon">
            <a:extLst>
              <a:ext uri="{FF2B5EF4-FFF2-40B4-BE49-F238E27FC236}">
                <a16:creationId xmlns:a16="http://schemas.microsoft.com/office/drawing/2014/main" id="{4D595AB8-C0B6-5CF9-B358-0478B328AB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7767" y="4598595"/>
            <a:ext cx="2438400" cy="24384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Column icon">
            <a:extLst>
              <a:ext uri="{FF2B5EF4-FFF2-40B4-BE49-F238E27FC236}">
                <a16:creationId xmlns:a16="http://schemas.microsoft.com/office/drawing/2014/main" id="{B0C2E1AF-E495-4047-554C-D652F697BE5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43186" y="4598595"/>
            <a:ext cx="2438400" cy="2438400"/>
          </a:xfrm>
          <a:prstGeom prst="rect">
            <a:avLst/>
          </a:prstGeom>
          <a:noFill/>
          <a:extLst>
            <a:ext uri="{909E8E84-426E-40DD-AFC4-6F175D3DCCD1}">
              <a14:hiddenFill xmlns:a14="http://schemas.microsoft.com/office/drawing/2010/main">
                <a:solidFill>
                  <a:srgbClr val="FFFFFF"/>
                </a:solidFill>
              </a14:hiddenFill>
            </a:ext>
          </a:extLst>
        </p:spPr>
      </p:pic>
      <p:pic>
        <p:nvPicPr>
          <p:cNvPr id="25606" name="Picture 6" descr="Ares icon">
            <a:extLst>
              <a:ext uri="{FF2B5EF4-FFF2-40B4-BE49-F238E27FC236}">
                <a16:creationId xmlns:a16="http://schemas.microsoft.com/office/drawing/2014/main" id="{BFBD4686-23F8-6E47-46C4-760C280C168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46409" y="2480764"/>
            <a:ext cx="2438400" cy="2438400"/>
          </a:xfrm>
          <a:prstGeom prst="rect">
            <a:avLst/>
          </a:prstGeom>
          <a:noFill/>
          <a:extLst>
            <a:ext uri="{909E8E84-426E-40DD-AFC4-6F175D3DCCD1}">
              <a14:hiddenFill xmlns:a14="http://schemas.microsoft.com/office/drawing/2010/main">
                <a:solidFill>
                  <a:srgbClr val="FFFFFF"/>
                </a:solidFill>
              </a14:hiddenFill>
            </a:ext>
          </a:extLst>
        </p:spPr>
      </p:pic>
      <p:pic>
        <p:nvPicPr>
          <p:cNvPr id="25604" name="Picture 4" descr="Spartan icon">
            <a:extLst>
              <a:ext uri="{FF2B5EF4-FFF2-40B4-BE49-F238E27FC236}">
                <a16:creationId xmlns:a16="http://schemas.microsoft.com/office/drawing/2014/main" id="{5D976BBB-ECF9-025C-5AC8-56B54C30E04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674924" y="2622122"/>
            <a:ext cx="2297042" cy="229704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8" descr="wooden sign clipart, free svg file image - SVG Heart">
            <a:extLst>
              <a:ext uri="{FF2B5EF4-FFF2-40B4-BE49-F238E27FC236}">
                <a16:creationId xmlns:a16="http://schemas.microsoft.com/office/drawing/2014/main" id="{2C4E97CD-C871-7D58-7F41-1D7E6071278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46409" y="5758111"/>
            <a:ext cx="2663171" cy="87558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8" descr="wooden sign clipart, free svg file image - SVG Heart">
            <a:extLst>
              <a:ext uri="{FF2B5EF4-FFF2-40B4-BE49-F238E27FC236}">
                <a16:creationId xmlns:a16="http://schemas.microsoft.com/office/drawing/2014/main" id="{3DEAF894-F77A-2A7D-DB54-58835458121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418415" y="5758111"/>
            <a:ext cx="2663171" cy="875587"/>
          </a:xfrm>
          <a:prstGeom prst="rect">
            <a:avLst/>
          </a:prstGeom>
          <a:noFill/>
          <a:extLst>
            <a:ext uri="{909E8E84-426E-40DD-AFC4-6F175D3DCCD1}">
              <a14:hiddenFill xmlns:a14="http://schemas.microsoft.com/office/drawing/2010/main">
                <a:solidFill>
                  <a:srgbClr val="FFFFFF"/>
                </a:solidFill>
              </a14:hiddenFill>
            </a:ext>
          </a:extLst>
        </p:spPr>
      </p:pic>
      <p:sp>
        <p:nvSpPr>
          <p:cNvPr id="4" name="Ondertitel 2">
            <a:extLst>
              <a:ext uri="{FF2B5EF4-FFF2-40B4-BE49-F238E27FC236}">
                <a16:creationId xmlns:a16="http://schemas.microsoft.com/office/drawing/2014/main" id="{7CED54A0-7611-71AF-5E5F-740FCEEB1F75}"/>
              </a:ext>
            </a:extLst>
          </p:cNvPr>
          <p:cNvSpPr txBox="1">
            <a:spLocks/>
          </p:cNvSpPr>
          <p:nvPr/>
        </p:nvSpPr>
        <p:spPr>
          <a:xfrm>
            <a:off x="6511976" y="5923337"/>
            <a:ext cx="2656114"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b="1" dirty="0" err="1">
                <a:latin typeface="Book Antiqua" panose="02040602050305030304" pitchFamily="18" charset="0"/>
                <a:hlinkClick r:id="rId8" action="ppaction://hlinksldjump">
                  <a:extLst>
                    <a:ext uri="{A12FA001-AC4F-418D-AE19-62706E023703}">
                      <ahyp:hlinkClr xmlns:ahyp="http://schemas.microsoft.com/office/drawing/2018/hyperlinkcolor" val="tx"/>
                    </a:ext>
                  </a:extLst>
                </a:hlinkClick>
              </a:rPr>
              <a:t>Athena</a:t>
            </a:r>
            <a:endParaRPr lang="nl-NL" b="1" dirty="0">
              <a:latin typeface="Book Antiqua" panose="02040602050305030304" pitchFamily="18" charset="0"/>
            </a:endParaRPr>
          </a:p>
        </p:txBody>
      </p:sp>
      <p:sp>
        <p:nvSpPr>
          <p:cNvPr id="5" name="Ondertitel 2">
            <a:extLst>
              <a:ext uri="{FF2B5EF4-FFF2-40B4-BE49-F238E27FC236}">
                <a16:creationId xmlns:a16="http://schemas.microsoft.com/office/drawing/2014/main" id="{9445A6E4-F003-DE74-4E99-428A6E1EDABF}"/>
              </a:ext>
            </a:extLst>
          </p:cNvPr>
          <p:cNvSpPr txBox="1">
            <a:spLocks/>
          </p:cNvSpPr>
          <p:nvPr/>
        </p:nvSpPr>
        <p:spPr>
          <a:xfrm>
            <a:off x="10300585" y="5923337"/>
            <a:ext cx="2656114"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b="1" dirty="0">
                <a:latin typeface="Book Antiqua" panose="02040602050305030304" pitchFamily="18" charset="0"/>
                <a:hlinkClick r:id="rId9" action="ppaction://hlinksldjump">
                  <a:extLst>
                    <a:ext uri="{A12FA001-AC4F-418D-AE19-62706E023703}">
                      <ahyp:hlinkClr xmlns:ahyp="http://schemas.microsoft.com/office/drawing/2018/hyperlinkcolor" val="tx"/>
                    </a:ext>
                  </a:extLst>
                </a:hlinkClick>
              </a:rPr>
              <a:t>Ares</a:t>
            </a:r>
            <a:endParaRPr lang="nl-NL" b="1" dirty="0">
              <a:latin typeface="Book Antiqua" panose="02040602050305030304" pitchFamily="18" charset="0"/>
            </a:endParaRPr>
          </a:p>
        </p:txBody>
      </p:sp>
      <p:pic>
        <p:nvPicPr>
          <p:cNvPr id="14" name="Picture 2" descr="Greek icon">
            <a:hlinkClick r:id="rId10" action="ppaction://hlinksldjump"/>
            <a:extLst>
              <a:ext uri="{FF2B5EF4-FFF2-40B4-BE49-F238E27FC236}">
                <a16:creationId xmlns:a16="http://schemas.microsoft.com/office/drawing/2014/main" id="{547DE8B4-CACB-4DAF-D16F-50F9D53DED9D}"/>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78253" y="3973391"/>
            <a:ext cx="2976880" cy="29768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813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50"/>
                                  </p:iterate>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descr="Afbeelding met kolom, Romeinse tempel, gebouw&#10;&#10;Automatisch gegenereerde beschrijving">
            <a:extLst>
              <a:ext uri="{FF2B5EF4-FFF2-40B4-BE49-F238E27FC236}">
                <a16:creationId xmlns:a16="http://schemas.microsoft.com/office/drawing/2014/main" id="{83443FD9-D0EA-35C6-F129-65654F13BC0D}"/>
              </a:ext>
            </a:extLst>
          </p:cNvPr>
          <p:cNvPicPr>
            <a:picLocks noChangeAspect="1"/>
          </p:cNvPicPr>
          <p:nvPr/>
        </p:nvPicPr>
        <p:blipFill rotWithShape="1">
          <a:blip r:embed="rId2">
            <a:extLst>
              <a:ext uri="{28A0092B-C50C-407E-A947-70E740481C1C}">
                <a14:useLocalDpi xmlns:a14="http://schemas.microsoft.com/office/drawing/2010/main" val="0"/>
              </a:ext>
            </a:extLst>
          </a:blip>
          <a:srcRect l="12110" t="32852" r="21485" b="5574"/>
          <a:stretch/>
        </p:blipFill>
        <p:spPr>
          <a:xfrm>
            <a:off x="0" y="-539262"/>
            <a:ext cx="12175535" cy="7452773"/>
          </a:xfrm>
          <a:prstGeom prst="rect">
            <a:avLst/>
          </a:prstGeom>
        </p:spPr>
      </p:pic>
      <p:pic>
        <p:nvPicPr>
          <p:cNvPr id="9" name="Picture 10" descr="Column icon">
            <a:extLst>
              <a:ext uri="{FF2B5EF4-FFF2-40B4-BE49-F238E27FC236}">
                <a16:creationId xmlns:a16="http://schemas.microsoft.com/office/drawing/2014/main" id="{3375E16A-4327-244E-D5A4-B75FA3BD01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6163" y="4419600"/>
            <a:ext cx="2438400" cy="24384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Spartan icon">
            <a:extLst>
              <a:ext uri="{FF2B5EF4-FFF2-40B4-BE49-F238E27FC236}">
                <a16:creationId xmlns:a16="http://schemas.microsoft.com/office/drawing/2014/main" id="{8DF9E1C3-C632-9646-7330-D34D90AD2C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37901" y="2443127"/>
            <a:ext cx="2297042" cy="2297042"/>
          </a:xfrm>
          <a:prstGeom prst="rect">
            <a:avLst/>
          </a:prstGeom>
          <a:noFill/>
          <a:extLst>
            <a:ext uri="{909E8E84-426E-40DD-AFC4-6F175D3DCCD1}">
              <a14:hiddenFill xmlns:a14="http://schemas.microsoft.com/office/drawing/2010/main">
                <a:solidFill>
                  <a:srgbClr val="FFFFFF"/>
                </a:solidFill>
              </a14:hiddenFill>
            </a:ext>
          </a:extLst>
        </p:spPr>
      </p:pic>
      <p:pic>
        <p:nvPicPr>
          <p:cNvPr id="39938" name="Picture 2" descr="Chieftain icon">
            <a:extLst>
              <a:ext uri="{FF2B5EF4-FFF2-40B4-BE49-F238E27FC236}">
                <a16:creationId xmlns:a16="http://schemas.microsoft.com/office/drawing/2014/main" id="{9F1B73ED-F7EC-B131-1C3B-533B2265CE2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52338" y="2344576"/>
            <a:ext cx="4500465" cy="450046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8" descr="wooden sign clipart, free svg file image - SVG Heart">
            <a:extLst>
              <a:ext uri="{FF2B5EF4-FFF2-40B4-BE49-F238E27FC236}">
                <a16:creationId xmlns:a16="http://schemas.microsoft.com/office/drawing/2014/main" id="{635468B6-EA8A-FCD9-16BB-863FA0F159E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80848" y="5130800"/>
            <a:ext cx="3866359" cy="1271167"/>
          </a:xfrm>
          <a:prstGeom prst="rect">
            <a:avLst/>
          </a:prstGeom>
          <a:noFill/>
          <a:extLst>
            <a:ext uri="{909E8E84-426E-40DD-AFC4-6F175D3DCCD1}">
              <a14:hiddenFill xmlns:a14="http://schemas.microsoft.com/office/drawing/2010/main">
                <a:solidFill>
                  <a:srgbClr val="FFFFFF"/>
                </a:solidFill>
              </a14:hiddenFill>
            </a:ext>
          </a:extLst>
        </p:spPr>
      </p:pic>
      <p:sp>
        <p:nvSpPr>
          <p:cNvPr id="4" name="Ondertitel 2">
            <a:extLst>
              <a:ext uri="{FF2B5EF4-FFF2-40B4-BE49-F238E27FC236}">
                <a16:creationId xmlns:a16="http://schemas.microsoft.com/office/drawing/2014/main" id="{5D231080-C551-7898-706A-75BEEFEA5A99}"/>
              </a:ext>
            </a:extLst>
          </p:cNvPr>
          <p:cNvSpPr txBox="1">
            <a:spLocks/>
          </p:cNvSpPr>
          <p:nvPr/>
        </p:nvSpPr>
        <p:spPr>
          <a:xfrm>
            <a:off x="8921310" y="5438141"/>
            <a:ext cx="2656114"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b="1" dirty="0">
                <a:latin typeface="Book Antiqua" panose="02040602050305030304" pitchFamily="18" charset="0"/>
                <a:hlinkClick r:id="rId7" action="ppaction://hlinksldjump">
                  <a:extLst>
                    <a:ext uri="{A12FA001-AC4F-418D-AE19-62706E023703}">
                      <ahyp:hlinkClr xmlns:ahyp="http://schemas.microsoft.com/office/drawing/2018/hyperlinkcolor" val="tx"/>
                    </a:ext>
                  </a:extLst>
                </a:hlinkClick>
              </a:rPr>
              <a:t>Rennen</a:t>
            </a:r>
            <a:r>
              <a:rPr lang="nl-NL" b="1" dirty="0">
                <a:latin typeface="Book Antiqua" panose="02040602050305030304" pitchFamily="18" charset="0"/>
              </a:rPr>
              <a:t>!!</a:t>
            </a:r>
          </a:p>
        </p:txBody>
      </p:sp>
      <p:pic>
        <p:nvPicPr>
          <p:cNvPr id="14" name="Afbeelding 13" descr="Afbeelding met tekenfilm, clipart, Tekenfilm, illustratie&#10;&#10;Automatisch gegenereerde beschrijving">
            <a:extLst>
              <a:ext uri="{FF2B5EF4-FFF2-40B4-BE49-F238E27FC236}">
                <a16:creationId xmlns:a16="http://schemas.microsoft.com/office/drawing/2014/main" id="{963BB989-5B60-014A-062E-46C7CF9C7BB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67172" y="4058815"/>
            <a:ext cx="2873829" cy="2873829"/>
          </a:xfrm>
          <a:prstGeom prst="rect">
            <a:avLst/>
          </a:prstGeom>
        </p:spPr>
      </p:pic>
      <p:sp>
        <p:nvSpPr>
          <p:cNvPr id="15" name="Tekstballon: ovaal 14">
            <a:extLst>
              <a:ext uri="{FF2B5EF4-FFF2-40B4-BE49-F238E27FC236}">
                <a16:creationId xmlns:a16="http://schemas.microsoft.com/office/drawing/2014/main" id="{BEABDD50-743A-26F4-C828-D292544B390D}"/>
              </a:ext>
            </a:extLst>
          </p:cNvPr>
          <p:cNvSpPr/>
          <p:nvPr/>
        </p:nvSpPr>
        <p:spPr>
          <a:xfrm>
            <a:off x="4598992" y="-245864"/>
            <a:ext cx="3819331" cy="2297043"/>
          </a:xfrm>
          <a:prstGeom prst="wedgeEllipseCallout">
            <a:avLst>
              <a:gd name="adj1" fmla="val 72854"/>
              <a:gd name="adj2" fmla="val 50068"/>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sp>
        <p:nvSpPr>
          <p:cNvPr id="16" name="Tijdelijke aanduiding voor inhoud 2">
            <a:extLst>
              <a:ext uri="{FF2B5EF4-FFF2-40B4-BE49-F238E27FC236}">
                <a16:creationId xmlns:a16="http://schemas.microsoft.com/office/drawing/2014/main" id="{0EF8CEA9-7B3F-E338-6CCA-79B0F89E7EE9}"/>
              </a:ext>
            </a:extLst>
          </p:cNvPr>
          <p:cNvSpPr txBox="1">
            <a:spLocks/>
          </p:cNvSpPr>
          <p:nvPr/>
        </p:nvSpPr>
        <p:spPr>
          <a:xfrm>
            <a:off x="4963923" y="219182"/>
            <a:ext cx="3264418" cy="110681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Book Antiqua" panose="020406020503050303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Book Antiqua" panose="020406020503050303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Book Antiqua" panose="020406020503050303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ook Antiqua" panose="020406020503050303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ook Antiqua" panose="020406020503050303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nl-NL" sz="2400" b="1" i="1" dirty="0"/>
              <a:t>“Hey! Wat doen jullie hier! Je kunt niet zomaar eten laten slingeren!!”</a:t>
            </a:r>
          </a:p>
        </p:txBody>
      </p:sp>
      <p:pic>
        <p:nvPicPr>
          <p:cNvPr id="39940" name="Picture 4" descr="Banana icon">
            <a:extLst>
              <a:ext uri="{FF2B5EF4-FFF2-40B4-BE49-F238E27FC236}">
                <a16:creationId xmlns:a16="http://schemas.microsoft.com/office/drawing/2014/main" id="{67BE5D6A-C27E-0B3C-6037-903533D5FFC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963923" y="5638800"/>
            <a:ext cx="1361440" cy="13614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1789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50"/>
                                  </p:iterate>
                                  <p:childTnLst>
                                    <p:set>
                                      <p:cBhvr>
                                        <p:cTn id="6"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Afbeelding 15" descr="Afbeelding met kolom, Romeinse tempel, gebouw&#10;&#10;Automatisch gegenereerde beschrijving">
            <a:hlinkClick r:id="rId2" action="ppaction://hlinksldjump"/>
            <a:extLst>
              <a:ext uri="{FF2B5EF4-FFF2-40B4-BE49-F238E27FC236}">
                <a16:creationId xmlns:a16="http://schemas.microsoft.com/office/drawing/2014/main" id="{4FBCD586-4AF8-81FD-F33D-61360057DE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64322" y="2057278"/>
            <a:ext cx="6772718" cy="4471014"/>
          </a:xfrm>
          <a:prstGeom prst="rect">
            <a:avLst/>
          </a:prstGeom>
        </p:spPr>
      </p:pic>
      <p:pic>
        <p:nvPicPr>
          <p:cNvPr id="8" name="Picture 8" descr="wooden sign clipart, free svg file image - SVG Heart">
            <a:extLst>
              <a:ext uri="{FF2B5EF4-FFF2-40B4-BE49-F238E27FC236}">
                <a16:creationId xmlns:a16="http://schemas.microsoft.com/office/drawing/2014/main" id="{4EF5EC09-82B6-BE1A-4600-A7501D8D8C2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0848" y="5130800"/>
            <a:ext cx="3866359" cy="1271167"/>
          </a:xfrm>
          <a:prstGeom prst="rect">
            <a:avLst/>
          </a:prstGeom>
          <a:noFill/>
          <a:extLst>
            <a:ext uri="{909E8E84-426E-40DD-AFC4-6F175D3DCCD1}">
              <a14:hiddenFill xmlns:a14="http://schemas.microsoft.com/office/drawing/2010/main">
                <a:solidFill>
                  <a:srgbClr val="FFFFFF"/>
                </a:solidFill>
              </a14:hiddenFill>
            </a:ext>
          </a:extLst>
        </p:spPr>
      </p:pic>
      <p:sp>
        <p:nvSpPr>
          <p:cNvPr id="4" name="Ondertitel 2">
            <a:extLst>
              <a:ext uri="{FF2B5EF4-FFF2-40B4-BE49-F238E27FC236}">
                <a16:creationId xmlns:a16="http://schemas.microsoft.com/office/drawing/2014/main" id="{31BB945B-16BF-2E86-7C62-59D923E8DDE4}"/>
              </a:ext>
            </a:extLst>
          </p:cNvPr>
          <p:cNvSpPr txBox="1">
            <a:spLocks/>
          </p:cNvSpPr>
          <p:nvPr/>
        </p:nvSpPr>
        <p:spPr>
          <a:xfrm>
            <a:off x="8211156" y="5315452"/>
            <a:ext cx="3405741" cy="141340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nl-NL" sz="2000" b="1" dirty="0">
                <a:latin typeface="Book Antiqua" panose="02040602050305030304" pitchFamily="18" charset="0"/>
                <a:hlinkClick r:id="rId5" action="ppaction://hlinksldjump">
                  <a:extLst>
                    <a:ext uri="{A12FA001-AC4F-418D-AE19-62706E023703}">
                      <ahyp:hlinkClr xmlns:ahyp="http://schemas.microsoft.com/office/drawing/2018/hyperlinkcolor" val="tx"/>
                    </a:ext>
                  </a:extLst>
                </a:hlinkClick>
              </a:rPr>
              <a:t>Dat lijkt me niet verstandig.... We kunnen beter verder gaan </a:t>
            </a:r>
            <a:endParaRPr lang="nl-NL" sz="2000" b="1" dirty="0">
              <a:latin typeface="Book Antiqua" panose="02040602050305030304" pitchFamily="18" charset="0"/>
            </a:endParaRPr>
          </a:p>
        </p:txBody>
      </p:sp>
      <p:sp>
        <p:nvSpPr>
          <p:cNvPr id="9" name="Tekstballon: ovaal 8">
            <a:extLst>
              <a:ext uri="{FF2B5EF4-FFF2-40B4-BE49-F238E27FC236}">
                <a16:creationId xmlns:a16="http://schemas.microsoft.com/office/drawing/2014/main" id="{D0611CFD-9BBC-207F-31CF-E402420544AF}"/>
              </a:ext>
            </a:extLst>
          </p:cNvPr>
          <p:cNvSpPr/>
          <p:nvPr/>
        </p:nvSpPr>
        <p:spPr>
          <a:xfrm>
            <a:off x="1286832" y="1238922"/>
            <a:ext cx="3819331" cy="2604418"/>
          </a:xfrm>
          <a:prstGeom prst="wedgeEllipseCallout">
            <a:avLst>
              <a:gd name="adj1" fmla="val -31690"/>
              <a:gd name="adj2" fmla="val 55139"/>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sp>
        <p:nvSpPr>
          <p:cNvPr id="10" name="Tijdelijke aanduiding voor inhoud 2">
            <a:extLst>
              <a:ext uri="{FF2B5EF4-FFF2-40B4-BE49-F238E27FC236}">
                <a16:creationId xmlns:a16="http://schemas.microsoft.com/office/drawing/2014/main" id="{E60D8DFE-0330-B6E0-FA14-F4517AE7F09C}"/>
              </a:ext>
            </a:extLst>
          </p:cNvPr>
          <p:cNvSpPr txBox="1">
            <a:spLocks/>
          </p:cNvSpPr>
          <p:nvPr/>
        </p:nvSpPr>
        <p:spPr>
          <a:xfrm>
            <a:off x="1860137" y="1688367"/>
            <a:ext cx="2931985" cy="144715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Book Antiqua" panose="020406020503050303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Book Antiqua" panose="020406020503050303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Book Antiqua" panose="020406020503050303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ook Antiqua" panose="020406020503050303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ook Antiqua" panose="020406020503050303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nl-NL" sz="2400" b="1" i="1" dirty="0"/>
              <a:t>“Ik voel me niet echt wijzer.... Vooral.... Gemener? </a:t>
            </a:r>
            <a:br>
              <a:rPr lang="nl-NL" sz="2400" b="1" i="1" dirty="0"/>
            </a:br>
            <a:r>
              <a:rPr lang="nl-NL" sz="2400" b="1" i="1" dirty="0"/>
              <a:t>Alsof ik zin heb om te vechten...” </a:t>
            </a:r>
          </a:p>
        </p:txBody>
      </p:sp>
      <p:pic>
        <p:nvPicPr>
          <p:cNvPr id="14" name="Afbeelding 13" descr="Afbeelding met tekenfilm, clipart, Tekenfilm, illustratie&#10;&#10;Automatisch gegenereerde beschrijving">
            <a:extLst>
              <a:ext uri="{FF2B5EF4-FFF2-40B4-BE49-F238E27FC236}">
                <a16:creationId xmlns:a16="http://schemas.microsoft.com/office/drawing/2014/main" id="{17830366-AA68-61DC-580C-70DF082F05D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2911" y="4072965"/>
            <a:ext cx="2931985" cy="2931985"/>
          </a:xfrm>
          <a:prstGeom prst="rect">
            <a:avLst/>
          </a:prstGeom>
        </p:spPr>
      </p:pic>
    </p:spTree>
    <p:extLst>
      <p:ext uri="{BB962C8B-B14F-4D97-AF65-F5344CB8AC3E}">
        <p14:creationId xmlns:p14="http://schemas.microsoft.com/office/powerpoint/2010/main" val="1695838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50"/>
                                  </p:iterate>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descr="Afbeelding met kolom, Romeinse tempel, gebouw&#10;&#10;Automatisch gegenereerde beschrijving">
            <a:extLst>
              <a:ext uri="{FF2B5EF4-FFF2-40B4-BE49-F238E27FC236}">
                <a16:creationId xmlns:a16="http://schemas.microsoft.com/office/drawing/2014/main" id="{7CD4A363-CE25-48D3-C317-1DF12B8AC581}"/>
              </a:ext>
            </a:extLst>
          </p:cNvPr>
          <p:cNvPicPr>
            <a:picLocks noChangeAspect="1"/>
          </p:cNvPicPr>
          <p:nvPr/>
        </p:nvPicPr>
        <p:blipFill rotWithShape="1">
          <a:blip r:embed="rId2">
            <a:extLst>
              <a:ext uri="{28A0092B-C50C-407E-A947-70E740481C1C}">
                <a14:useLocalDpi xmlns:a14="http://schemas.microsoft.com/office/drawing/2010/main" val="0"/>
              </a:ext>
            </a:extLst>
          </a:blip>
          <a:srcRect l="12110" t="32852" r="21485" b="5574"/>
          <a:stretch/>
        </p:blipFill>
        <p:spPr>
          <a:xfrm>
            <a:off x="0" y="-539262"/>
            <a:ext cx="12175535" cy="7452773"/>
          </a:xfrm>
          <a:prstGeom prst="rect">
            <a:avLst/>
          </a:prstGeom>
        </p:spPr>
      </p:pic>
      <p:sp>
        <p:nvSpPr>
          <p:cNvPr id="9" name="Tekstballon: ovaal 8">
            <a:extLst>
              <a:ext uri="{FF2B5EF4-FFF2-40B4-BE49-F238E27FC236}">
                <a16:creationId xmlns:a16="http://schemas.microsoft.com/office/drawing/2014/main" id="{CE487B83-83C0-ED10-0119-092C7D3007D7}"/>
              </a:ext>
            </a:extLst>
          </p:cNvPr>
          <p:cNvSpPr/>
          <p:nvPr/>
        </p:nvSpPr>
        <p:spPr>
          <a:xfrm>
            <a:off x="1362269" y="824582"/>
            <a:ext cx="3819331" cy="2604418"/>
          </a:xfrm>
          <a:prstGeom prst="wedgeEllipseCallout">
            <a:avLst>
              <a:gd name="adj1" fmla="val -31690"/>
              <a:gd name="adj2" fmla="val 55139"/>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sp>
        <p:nvSpPr>
          <p:cNvPr id="10" name="Tijdelijke aanduiding voor inhoud 2">
            <a:extLst>
              <a:ext uri="{FF2B5EF4-FFF2-40B4-BE49-F238E27FC236}">
                <a16:creationId xmlns:a16="http://schemas.microsoft.com/office/drawing/2014/main" id="{AC1E43C8-932D-A6F5-8E2C-D3864A349D9D}"/>
              </a:ext>
            </a:extLst>
          </p:cNvPr>
          <p:cNvSpPr txBox="1">
            <a:spLocks/>
          </p:cNvSpPr>
          <p:nvPr/>
        </p:nvSpPr>
        <p:spPr>
          <a:xfrm>
            <a:off x="2027468" y="1376525"/>
            <a:ext cx="2686772" cy="247782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Book Antiqua" panose="020406020503050303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Book Antiqua" panose="020406020503050303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Book Antiqua" panose="020406020503050303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ook Antiqua" panose="020406020503050303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ook Antiqua" panose="020406020503050303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3200" b="1" i="1" dirty="0"/>
              <a:t>“Oh ik voel me gelijk een stuk wijzer!’</a:t>
            </a:r>
          </a:p>
        </p:txBody>
      </p:sp>
      <p:pic>
        <p:nvPicPr>
          <p:cNvPr id="11" name="Afbeelding 10" descr="Afbeelding met clipart, tekenfilm, Tekenfilm, illustratie&#10;&#10;Automatisch gegenereerde beschrijving">
            <a:extLst>
              <a:ext uri="{FF2B5EF4-FFF2-40B4-BE49-F238E27FC236}">
                <a16:creationId xmlns:a16="http://schemas.microsoft.com/office/drawing/2014/main" id="{E3D5B034-064D-DED7-4F69-0FEED846D8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4320" y="4012833"/>
            <a:ext cx="2937283" cy="2937283"/>
          </a:xfrm>
          <a:prstGeom prst="rect">
            <a:avLst/>
          </a:prstGeom>
        </p:spPr>
      </p:pic>
      <p:pic>
        <p:nvPicPr>
          <p:cNvPr id="14" name="Picture 10" descr="Column icon">
            <a:extLst>
              <a:ext uri="{FF2B5EF4-FFF2-40B4-BE49-F238E27FC236}">
                <a16:creationId xmlns:a16="http://schemas.microsoft.com/office/drawing/2014/main" id="{2B69197F-0374-7F79-4209-1B9DF3DE791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7767" y="4598595"/>
            <a:ext cx="2438400" cy="243840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6" descr="Ares icon">
            <a:extLst>
              <a:ext uri="{FF2B5EF4-FFF2-40B4-BE49-F238E27FC236}">
                <a16:creationId xmlns:a16="http://schemas.microsoft.com/office/drawing/2014/main" id="{D9BE56BE-248F-A7F1-3F75-737E956D536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46409" y="2480764"/>
            <a:ext cx="2438400" cy="243840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8" descr="wooden sign clipart, free svg file image - SVG Heart">
            <a:extLst>
              <a:ext uri="{FF2B5EF4-FFF2-40B4-BE49-F238E27FC236}">
                <a16:creationId xmlns:a16="http://schemas.microsoft.com/office/drawing/2014/main" id="{001C8AE1-E469-28D0-328A-66715385322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512364" y="5817795"/>
            <a:ext cx="2663171" cy="875587"/>
          </a:xfrm>
          <a:prstGeom prst="rect">
            <a:avLst/>
          </a:prstGeom>
          <a:noFill/>
          <a:extLst>
            <a:ext uri="{909E8E84-426E-40DD-AFC4-6F175D3DCCD1}">
              <a14:hiddenFill xmlns:a14="http://schemas.microsoft.com/office/drawing/2010/main">
                <a:solidFill>
                  <a:srgbClr val="FFFFFF"/>
                </a:solidFill>
              </a14:hiddenFill>
            </a:ext>
          </a:extLst>
        </p:spPr>
      </p:pic>
      <p:sp>
        <p:nvSpPr>
          <p:cNvPr id="4" name="Ondertitel 2">
            <a:extLst>
              <a:ext uri="{FF2B5EF4-FFF2-40B4-BE49-F238E27FC236}">
                <a16:creationId xmlns:a16="http://schemas.microsoft.com/office/drawing/2014/main" id="{301CFE90-900F-ECBB-D98C-491FC4CC8856}"/>
              </a:ext>
            </a:extLst>
          </p:cNvPr>
          <p:cNvSpPr txBox="1">
            <a:spLocks/>
          </p:cNvSpPr>
          <p:nvPr/>
        </p:nvSpPr>
        <p:spPr>
          <a:xfrm>
            <a:off x="10016048" y="5961521"/>
            <a:ext cx="2656114"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3600" b="1" dirty="0">
                <a:latin typeface="Book Antiqua" panose="02040602050305030304" pitchFamily="18" charset="0"/>
                <a:hlinkClick r:id="rId7" action="ppaction://hlinksldjump">
                  <a:extLst>
                    <a:ext uri="{A12FA001-AC4F-418D-AE19-62706E023703}">
                      <ahyp:hlinkClr xmlns:ahyp="http://schemas.microsoft.com/office/drawing/2018/hyperlinkcolor" val="tx"/>
                    </a:ext>
                  </a:extLst>
                </a:hlinkClick>
              </a:rPr>
              <a:t>Ik ook!</a:t>
            </a:r>
            <a:endParaRPr lang="nl-NL" sz="3600" b="1" dirty="0">
              <a:latin typeface="Book Antiqua" panose="02040602050305030304" pitchFamily="18" charset="0"/>
            </a:endParaRPr>
          </a:p>
        </p:txBody>
      </p:sp>
      <p:pic>
        <p:nvPicPr>
          <p:cNvPr id="17" name="Picture 4" descr="Banana icon">
            <a:extLst>
              <a:ext uri="{FF2B5EF4-FFF2-40B4-BE49-F238E27FC236}">
                <a16:creationId xmlns:a16="http://schemas.microsoft.com/office/drawing/2014/main" id="{CA5E3BA5-D4D6-A59B-3274-6F226443A6F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25923" y="5675555"/>
            <a:ext cx="1361440" cy="13614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1605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50"/>
                                  </p:iterate>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descr="Afbeelding met kolom, Romeinse tempel, gebouw&#10;&#10;Automatisch gegenereerde beschrijving">
            <a:extLst>
              <a:ext uri="{FF2B5EF4-FFF2-40B4-BE49-F238E27FC236}">
                <a16:creationId xmlns:a16="http://schemas.microsoft.com/office/drawing/2014/main" id="{23A31633-5547-ECFD-8A3F-1B2777DCDF3C}"/>
              </a:ext>
            </a:extLst>
          </p:cNvPr>
          <p:cNvPicPr>
            <a:picLocks noChangeAspect="1"/>
          </p:cNvPicPr>
          <p:nvPr/>
        </p:nvPicPr>
        <p:blipFill rotWithShape="1">
          <a:blip r:embed="rId2">
            <a:extLst>
              <a:ext uri="{28A0092B-C50C-407E-A947-70E740481C1C}">
                <a14:useLocalDpi xmlns:a14="http://schemas.microsoft.com/office/drawing/2010/main" val="0"/>
              </a:ext>
            </a:extLst>
          </a:blip>
          <a:srcRect l="12110" t="32852" r="21485" b="5574"/>
          <a:stretch/>
        </p:blipFill>
        <p:spPr>
          <a:xfrm>
            <a:off x="0" y="-539262"/>
            <a:ext cx="12175535" cy="7452773"/>
          </a:xfrm>
          <a:prstGeom prst="rect">
            <a:avLst/>
          </a:prstGeom>
        </p:spPr>
      </p:pic>
      <p:sp>
        <p:nvSpPr>
          <p:cNvPr id="5" name="Tekstballon: ovaal 4">
            <a:extLst>
              <a:ext uri="{FF2B5EF4-FFF2-40B4-BE49-F238E27FC236}">
                <a16:creationId xmlns:a16="http://schemas.microsoft.com/office/drawing/2014/main" id="{B7981704-19CC-6F80-90D8-C47EC55E496B}"/>
              </a:ext>
            </a:extLst>
          </p:cNvPr>
          <p:cNvSpPr/>
          <p:nvPr/>
        </p:nvSpPr>
        <p:spPr>
          <a:xfrm>
            <a:off x="1362269" y="824582"/>
            <a:ext cx="3819331" cy="2604418"/>
          </a:xfrm>
          <a:prstGeom prst="wedgeEllipseCallout">
            <a:avLst>
              <a:gd name="adj1" fmla="val -31690"/>
              <a:gd name="adj2" fmla="val 55139"/>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sp>
        <p:nvSpPr>
          <p:cNvPr id="6" name="Tijdelijke aanduiding voor inhoud 2">
            <a:extLst>
              <a:ext uri="{FF2B5EF4-FFF2-40B4-BE49-F238E27FC236}">
                <a16:creationId xmlns:a16="http://schemas.microsoft.com/office/drawing/2014/main" id="{8C970D46-1D8F-329E-DEEA-81CB928E72BA}"/>
              </a:ext>
            </a:extLst>
          </p:cNvPr>
          <p:cNvSpPr txBox="1">
            <a:spLocks/>
          </p:cNvSpPr>
          <p:nvPr/>
        </p:nvSpPr>
        <p:spPr>
          <a:xfrm>
            <a:off x="2027468" y="1376525"/>
            <a:ext cx="2686772" cy="247782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Book Antiqua" panose="020406020503050303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Book Antiqua" panose="020406020503050303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Book Antiqua" panose="020406020503050303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ook Antiqua" panose="020406020503050303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ook Antiqua" panose="020406020503050303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b="1" i="1" dirty="0"/>
              <a:t>“Zullen we dit succes doorzetten en verder gaan?”</a:t>
            </a:r>
          </a:p>
        </p:txBody>
      </p:sp>
      <p:pic>
        <p:nvPicPr>
          <p:cNvPr id="7" name="Picture 10" descr="Column icon">
            <a:extLst>
              <a:ext uri="{FF2B5EF4-FFF2-40B4-BE49-F238E27FC236}">
                <a16:creationId xmlns:a16="http://schemas.microsoft.com/office/drawing/2014/main" id="{0E37C207-746A-7C60-681D-64A39F15C5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7767" y="4598595"/>
            <a:ext cx="2438400" cy="24384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Ares icon">
            <a:extLst>
              <a:ext uri="{FF2B5EF4-FFF2-40B4-BE49-F238E27FC236}">
                <a16:creationId xmlns:a16="http://schemas.microsoft.com/office/drawing/2014/main" id="{885C93FA-7120-59EF-8A8E-3713165AEB0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6409" y="2480764"/>
            <a:ext cx="2438400" cy="24384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wooden sign clipart, free svg file image - SVG Heart">
            <a:extLst>
              <a:ext uri="{FF2B5EF4-FFF2-40B4-BE49-F238E27FC236}">
                <a16:creationId xmlns:a16="http://schemas.microsoft.com/office/drawing/2014/main" id="{F1F6F19F-2CEA-3611-C462-519A680DA8C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11920" y="5646165"/>
            <a:ext cx="3092495" cy="1016738"/>
          </a:xfrm>
          <a:prstGeom prst="rect">
            <a:avLst/>
          </a:prstGeom>
          <a:noFill/>
          <a:extLst>
            <a:ext uri="{909E8E84-426E-40DD-AFC4-6F175D3DCCD1}">
              <a14:hiddenFill xmlns:a14="http://schemas.microsoft.com/office/drawing/2010/main">
                <a:solidFill>
                  <a:srgbClr val="FFFFFF"/>
                </a:solidFill>
              </a14:hiddenFill>
            </a:ext>
          </a:extLst>
        </p:spPr>
      </p:pic>
      <p:sp>
        <p:nvSpPr>
          <p:cNvPr id="4" name="Ondertitel 2">
            <a:extLst>
              <a:ext uri="{FF2B5EF4-FFF2-40B4-BE49-F238E27FC236}">
                <a16:creationId xmlns:a16="http://schemas.microsoft.com/office/drawing/2014/main" id="{3D935C68-BE95-7484-87A0-CD979E967E8B}"/>
              </a:ext>
            </a:extLst>
          </p:cNvPr>
          <p:cNvSpPr txBox="1">
            <a:spLocks noGrp="1"/>
          </p:cNvSpPr>
          <p:nvPr>
            <p:ph idx="1"/>
          </p:nvPr>
        </p:nvSpPr>
        <p:spPr>
          <a:xfrm>
            <a:off x="9241874" y="5951650"/>
            <a:ext cx="3497424" cy="108244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2400" b="1" dirty="0">
                <a:latin typeface="Book Antiqua" panose="02040602050305030304" pitchFamily="18" charset="0"/>
                <a:hlinkClick r:id="rId6" action="ppaction://hlinksldjump">
                  <a:extLst>
                    <a:ext uri="{A12FA001-AC4F-418D-AE19-62706E023703}">
                      <ahyp:hlinkClr xmlns:ahyp="http://schemas.microsoft.com/office/drawing/2018/hyperlinkcolor" val="tx"/>
                    </a:ext>
                  </a:extLst>
                </a:hlinkClick>
              </a:rPr>
              <a:t>Waar wil je heen?</a:t>
            </a:r>
            <a:endParaRPr lang="nl-NL" sz="2400" b="1" dirty="0">
              <a:latin typeface="Book Antiqua" panose="02040602050305030304" pitchFamily="18" charset="0"/>
            </a:endParaRPr>
          </a:p>
        </p:txBody>
      </p:sp>
      <p:pic>
        <p:nvPicPr>
          <p:cNvPr id="12" name="Picture 2" descr="Greek icon">
            <a:hlinkClick r:id="rId7" action="ppaction://hlinksldjump"/>
            <a:extLst>
              <a:ext uri="{FF2B5EF4-FFF2-40B4-BE49-F238E27FC236}">
                <a16:creationId xmlns:a16="http://schemas.microsoft.com/office/drawing/2014/main" id="{7054CA90-6BE1-61B0-9425-9B47131A0B9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8253" y="3973391"/>
            <a:ext cx="2976880" cy="297688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Banana icon">
            <a:extLst>
              <a:ext uri="{FF2B5EF4-FFF2-40B4-BE49-F238E27FC236}">
                <a16:creationId xmlns:a16="http://schemas.microsoft.com/office/drawing/2014/main" id="{BEFF821E-1860-B89F-D9A5-E2F42C8F753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25923" y="5675555"/>
            <a:ext cx="1361440" cy="13614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892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50"/>
                                  </p:iterate>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descr="Afbeelding met kolom, Romeinse tempel, gebouw&#10;&#10;Automatisch gegenereerde beschrijving">
            <a:extLst>
              <a:ext uri="{FF2B5EF4-FFF2-40B4-BE49-F238E27FC236}">
                <a16:creationId xmlns:a16="http://schemas.microsoft.com/office/drawing/2014/main" id="{7F0860D8-88A3-DC1C-F226-BF1ADE7F61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4322" y="2057278"/>
            <a:ext cx="6772718" cy="4471014"/>
          </a:xfrm>
          <a:prstGeom prst="rect">
            <a:avLst/>
          </a:prstGeom>
        </p:spPr>
      </p:pic>
      <p:pic>
        <p:nvPicPr>
          <p:cNvPr id="6" name="Picture 8" descr="wooden sign clipart, free svg file image - SVG Heart">
            <a:extLst>
              <a:ext uri="{FF2B5EF4-FFF2-40B4-BE49-F238E27FC236}">
                <a16:creationId xmlns:a16="http://schemas.microsoft.com/office/drawing/2014/main" id="{57433353-21A0-E2A9-B22C-46335E2F3C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11920" y="5646165"/>
            <a:ext cx="3092495" cy="1016738"/>
          </a:xfrm>
          <a:prstGeom prst="rect">
            <a:avLst/>
          </a:prstGeom>
          <a:noFill/>
          <a:extLst>
            <a:ext uri="{909E8E84-426E-40DD-AFC4-6F175D3DCCD1}">
              <a14:hiddenFill xmlns:a14="http://schemas.microsoft.com/office/drawing/2010/main">
                <a:solidFill>
                  <a:srgbClr val="FFFFFF"/>
                </a:solidFill>
              </a14:hiddenFill>
            </a:ext>
          </a:extLst>
        </p:spPr>
      </p:pic>
      <p:sp>
        <p:nvSpPr>
          <p:cNvPr id="4" name="Ondertitel 2">
            <a:extLst>
              <a:ext uri="{FF2B5EF4-FFF2-40B4-BE49-F238E27FC236}">
                <a16:creationId xmlns:a16="http://schemas.microsoft.com/office/drawing/2014/main" id="{E9E27619-FED7-833F-DDE9-EB6C1128DD81}"/>
              </a:ext>
            </a:extLst>
          </p:cNvPr>
          <p:cNvSpPr txBox="1">
            <a:spLocks noGrp="1"/>
          </p:cNvSpPr>
          <p:nvPr>
            <p:ph idx="1"/>
          </p:nvPr>
        </p:nvSpPr>
        <p:spPr>
          <a:xfrm>
            <a:off x="8888765" y="5673850"/>
            <a:ext cx="3338804" cy="13255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nl-NL" b="1" dirty="0">
                <a:latin typeface="Book Antiqua" panose="02040602050305030304" pitchFamily="18" charset="0"/>
                <a:hlinkClick r:id="rId4" action="ppaction://hlinksldjump">
                  <a:extLst>
                    <a:ext uri="{A12FA001-AC4F-418D-AE19-62706E023703}">
                      <ahyp:hlinkClr xmlns:ahyp="http://schemas.microsoft.com/office/drawing/2018/hyperlinkcolor" val="tx"/>
                    </a:ext>
                  </a:extLst>
                </a:hlinkClick>
              </a:rPr>
              <a:t>Op naar de </a:t>
            </a:r>
            <a:r>
              <a:rPr lang="nl-NL" b="1" dirty="0" err="1">
                <a:latin typeface="Book Antiqua" panose="02040602050305030304" pitchFamily="18" charset="0"/>
                <a:hlinkClick r:id="rId4" action="ppaction://hlinksldjump">
                  <a:extLst>
                    <a:ext uri="{A12FA001-AC4F-418D-AE19-62706E023703}">
                      <ahyp:hlinkClr xmlns:ahyp="http://schemas.microsoft.com/office/drawing/2018/hyperlinkcolor" val="tx"/>
                    </a:ext>
                  </a:extLst>
                </a:hlinkClick>
              </a:rPr>
              <a:t>Akedemia</a:t>
            </a:r>
            <a:r>
              <a:rPr lang="nl-NL" b="1" dirty="0">
                <a:latin typeface="Book Antiqua" panose="02040602050305030304" pitchFamily="18" charset="0"/>
                <a:hlinkClick r:id="rId4" action="ppaction://hlinksldjump">
                  <a:extLst>
                    <a:ext uri="{A12FA001-AC4F-418D-AE19-62706E023703}">
                      <ahyp:hlinkClr xmlns:ahyp="http://schemas.microsoft.com/office/drawing/2018/hyperlinkcolor" val="tx"/>
                    </a:ext>
                  </a:extLst>
                </a:hlinkClick>
              </a:rPr>
              <a:t>! </a:t>
            </a:r>
            <a:endParaRPr lang="nl-NL" b="1" dirty="0">
              <a:latin typeface="Book Antiqua" panose="02040602050305030304" pitchFamily="18" charset="0"/>
            </a:endParaRPr>
          </a:p>
        </p:txBody>
      </p:sp>
      <p:sp>
        <p:nvSpPr>
          <p:cNvPr id="7" name="Tekstballon: ovaal 6">
            <a:extLst>
              <a:ext uri="{FF2B5EF4-FFF2-40B4-BE49-F238E27FC236}">
                <a16:creationId xmlns:a16="http://schemas.microsoft.com/office/drawing/2014/main" id="{3809BD3E-8DAF-7BFC-C24B-FE83A8994E3C}"/>
              </a:ext>
            </a:extLst>
          </p:cNvPr>
          <p:cNvSpPr/>
          <p:nvPr/>
        </p:nvSpPr>
        <p:spPr>
          <a:xfrm>
            <a:off x="1362269" y="824582"/>
            <a:ext cx="3819331" cy="2604418"/>
          </a:xfrm>
          <a:prstGeom prst="wedgeEllipseCallout">
            <a:avLst>
              <a:gd name="adj1" fmla="val -31690"/>
              <a:gd name="adj2" fmla="val 55139"/>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sp>
        <p:nvSpPr>
          <p:cNvPr id="8" name="Tijdelijke aanduiding voor inhoud 2">
            <a:extLst>
              <a:ext uri="{FF2B5EF4-FFF2-40B4-BE49-F238E27FC236}">
                <a16:creationId xmlns:a16="http://schemas.microsoft.com/office/drawing/2014/main" id="{67ACFC63-3DA0-735E-597F-32EDD9B78FF9}"/>
              </a:ext>
            </a:extLst>
          </p:cNvPr>
          <p:cNvSpPr txBox="1">
            <a:spLocks/>
          </p:cNvSpPr>
          <p:nvPr/>
        </p:nvSpPr>
        <p:spPr>
          <a:xfrm>
            <a:off x="2017308" y="1223370"/>
            <a:ext cx="2686772" cy="247782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Book Antiqua" panose="020406020503050303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Book Antiqua" panose="020406020503050303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Book Antiqua" panose="020406020503050303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ook Antiqua" panose="020406020503050303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ook Antiqua" panose="020406020503050303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800" b="1" i="1" dirty="0"/>
              <a:t>“Ik zeg dit niet graag, maar misschien is het tijd dat we langs mijn oude school gaan, daar geven filosofen les, die kunnen ons misschien wat bijleren!’</a:t>
            </a:r>
          </a:p>
        </p:txBody>
      </p:sp>
      <p:pic>
        <p:nvPicPr>
          <p:cNvPr id="9" name="Picture 2" descr="Greek icon">
            <a:hlinkClick r:id="rId5" action="ppaction://hlinksldjump"/>
            <a:extLst>
              <a:ext uri="{FF2B5EF4-FFF2-40B4-BE49-F238E27FC236}">
                <a16:creationId xmlns:a16="http://schemas.microsoft.com/office/drawing/2014/main" id="{516D0589-518F-168A-B9A2-E226E256297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8253" y="3973391"/>
            <a:ext cx="2976880" cy="29768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3563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50"/>
                                  </p:iterate>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I showed that map that i made a couple of hours ago and thought that i  would be fun to see what you could come up with. here is the blank parchment">
            <a:extLst>
              <a:ext uri="{FF2B5EF4-FFF2-40B4-BE49-F238E27FC236}">
                <a16:creationId xmlns:a16="http://schemas.microsoft.com/office/drawing/2014/main" id="{626FE267-B3D9-032E-8D02-03CFD4E5CD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4296" y="0"/>
            <a:ext cx="11333854" cy="6881268"/>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Afbeeldingen over City Map Cartoon – Blader in stockfoto's, vectoren en  video's over 39,671 | Adobe Stock">
            <a:extLst>
              <a:ext uri="{FF2B5EF4-FFF2-40B4-BE49-F238E27FC236}">
                <a16:creationId xmlns:a16="http://schemas.microsoft.com/office/drawing/2014/main" id="{C0682CEC-ABC8-1F97-25B9-48C2F83FAC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1278" y="574054"/>
            <a:ext cx="9387568" cy="5632541"/>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98F5C23D-353F-DE03-F456-1632D172D6EF}"/>
              </a:ext>
            </a:extLst>
          </p:cNvPr>
          <p:cNvSpPr>
            <a:spLocks noGrp="1"/>
          </p:cNvSpPr>
          <p:nvPr>
            <p:ph type="title"/>
          </p:nvPr>
        </p:nvSpPr>
        <p:spPr>
          <a:xfrm>
            <a:off x="3584316" y="-188957"/>
            <a:ext cx="5195790" cy="1325563"/>
          </a:xfrm>
        </p:spPr>
        <p:txBody>
          <a:bodyPr>
            <a:normAutofit/>
          </a:bodyPr>
          <a:lstStyle/>
          <a:p>
            <a:r>
              <a:rPr lang="nl-NL" sz="6600" b="1" dirty="0">
                <a:effectLst>
                  <a:outerShdw blurRad="38100" dist="38100" dir="2700000" algn="tl">
                    <a:srgbClr val="000000">
                      <a:alpha val="43137"/>
                    </a:srgbClr>
                  </a:outerShdw>
                </a:effectLst>
                <a:latin typeface="STXingkai" panose="02010800040101010101" pitchFamily="2" charset="-122"/>
                <a:ea typeface="STXingkai" panose="02010800040101010101" pitchFamily="2" charset="-122"/>
              </a:rPr>
              <a:t>Kaart van Athene</a:t>
            </a:r>
          </a:p>
        </p:txBody>
      </p:sp>
      <p:sp>
        <p:nvSpPr>
          <p:cNvPr id="3" name="Tijdelijke aanduiding voor inhoud 2">
            <a:extLst>
              <a:ext uri="{FF2B5EF4-FFF2-40B4-BE49-F238E27FC236}">
                <a16:creationId xmlns:a16="http://schemas.microsoft.com/office/drawing/2014/main" id="{D2F3CE01-6615-01E5-35B4-89D8E13CFCC1}"/>
              </a:ext>
            </a:extLst>
          </p:cNvPr>
          <p:cNvSpPr>
            <a:spLocks noGrp="1"/>
          </p:cNvSpPr>
          <p:nvPr>
            <p:ph idx="1"/>
          </p:nvPr>
        </p:nvSpPr>
        <p:spPr>
          <a:xfrm>
            <a:off x="2566988" y="1437901"/>
            <a:ext cx="1774371" cy="758955"/>
          </a:xfrm>
        </p:spPr>
        <p:txBody>
          <a:bodyPr/>
          <a:lstStyle/>
          <a:p>
            <a:pPr marL="0" indent="0">
              <a:buNone/>
            </a:pPr>
            <a:r>
              <a:rPr lang="nl-NL" b="1" dirty="0" err="1">
                <a:hlinkClick r:id="rId4" action="ppaction://hlinksldjump">
                  <a:extLst>
                    <a:ext uri="{A12FA001-AC4F-418D-AE19-62706E023703}">
                      <ahyp:hlinkClr xmlns:ahyp="http://schemas.microsoft.com/office/drawing/2018/hyperlinkcolor" val="tx"/>
                    </a:ext>
                  </a:extLst>
                </a:hlinkClick>
              </a:rPr>
              <a:t>Pynx</a:t>
            </a:r>
            <a:endParaRPr lang="nl-NL" b="1" dirty="0"/>
          </a:p>
        </p:txBody>
      </p:sp>
      <p:sp>
        <p:nvSpPr>
          <p:cNvPr id="4" name="Ondertitel 2">
            <a:extLst>
              <a:ext uri="{FF2B5EF4-FFF2-40B4-BE49-F238E27FC236}">
                <a16:creationId xmlns:a16="http://schemas.microsoft.com/office/drawing/2014/main" id="{E492B046-DFFB-FFC7-DD75-5495B8D6B617}"/>
              </a:ext>
            </a:extLst>
          </p:cNvPr>
          <p:cNvSpPr txBox="1">
            <a:spLocks/>
          </p:cNvSpPr>
          <p:nvPr/>
        </p:nvSpPr>
        <p:spPr>
          <a:xfrm>
            <a:off x="5615650" y="4476426"/>
            <a:ext cx="2656114"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b="1" dirty="0">
                <a:latin typeface="Book Antiqua" panose="02040602050305030304" pitchFamily="18" charset="0"/>
                <a:hlinkClick r:id="rId4" action="ppaction://hlinksldjump">
                  <a:extLst>
                    <a:ext uri="{A12FA001-AC4F-418D-AE19-62706E023703}">
                      <ahyp:hlinkClr xmlns:ahyp="http://schemas.microsoft.com/office/drawing/2018/hyperlinkcolor" val="tx"/>
                    </a:ext>
                  </a:extLst>
                </a:hlinkClick>
              </a:rPr>
              <a:t>Plein</a:t>
            </a:r>
            <a:endParaRPr lang="nl-NL" b="1" dirty="0">
              <a:latin typeface="Book Antiqua" panose="02040602050305030304" pitchFamily="18" charset="0"/>
            </a:endParaRPr>
          </a:p>
        </p:txBody>
      </p:sp>
      <p:sp>
        <p:nvSpPr>
          <p:cNvPr id="5" name="Ondertitel 2">
            <a:hlinkClick r:id="rId5" action="ppaction://hlinksldjump"/>
            <a:extLst>
              <a:ext uri="{FF2B5EF4-FFF2-40B4-BE49-F238E27FC236}">
                <a16:creationId xmlns:a16="http://schemas.microsoft.com/office/drawing/2014/main" id="{3E73A35A-D108-1297-0FF2-CDF7EBB97DE4}"/>
              </a:ext>
            </a:extLst>
          </p:cNvPr>
          <p:cNvSpPr txBox="1">
            <a:spLocks/>
          </p:cNvSpPr>
          <p:nvPr/>
        </p:nvSpPr>
        <p:spPr>
          <a:xfrm>
            <a:off x="8763486" y="2820664"/>
            <a:ext cx="2656114"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b="1" u="sng" dirty="0">
                <a:latin typeface="Book Antiqua" panose="02040602050305030304" pitchFamily="18" charset="0"/>
                <a:hlinkClick r:id="rId4" action="ppaction://hlinksldjump">
                  <a:extLst>
                    <a:ext uri="{A12FA001-AC4F-418D-AE19-62706E023703}">
                      <ahyp:hlinkClr xmlns:ahyp="http://schemas.microsoft.com/office/drawing/2018/hyperlinkcolor" val="tx"/>
                    </a:ext>
                  </a:extLst>
                </a:hlinkClick>
              </a:rPr>
              <a:t>Tempel</a:t>
            </a:r>
            <a:endParaRPr lang="nl-NL" b="1" u="sng" dirty="0">
              <a:latin typeface="Book Antiqua" panose="02040602050305030304" pitchFamily="18" charset="0"/>
            </a:endParaRPr>
          </a:p>
        </p:txBody>
      </p:sp>
      <p:sp>
        <p:nvSpPr>
          <p:cNvPr id="6" name="Ondertitel 2">
            <a:hlinkClick r:id="rId5" action="ppaction://hlinksldjump"/>
            <a:extLst>
              <a:ext uri="{FF2B5EF4-FFF2-40B4-BE49-F238E27FC236}">
                <a16:creationId xmlns:a16="http://schemas.microsoft.com/office/drawing/2014/main" id="{0F3F6DC6-0ADD-9BD2-5079-3994971D596E}"/>
              </a:ext>
            </a:extLst>
          </p:cNvPr>
          <p:cNvSpPr txBox="1">
            <a:spLocks/>
          </p:cNvSpPr>
          <p:nvPr/>
        </p:nvSpPr>
        <p:spPr>
          <a:xfrm>
            <a:off x="2337611" y="4782346"/>
            <a:ext cx="2656114"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nl-NL" b="1" dirty="0" err="1">
                <a:latin typeface="Book Antiqua" panose="02040602050305030304" pitchFamily="18" charset="0"/>
                <a:hlinkClick r:id="rId6" action="ppaction://hlinksldjump">
                  <a:extLst>
                    <a:ext uri="{A12FA001-AC4F-418D-AE19-62706E023703}">
                      <ahyp:hlinkClr xmlns:ahyp="http://schemas.microsoft.com/office/drawing/2018/hyperlinkcolor" val="tx"/>
                    </a:ext>
                  </a:extLst>
                </a:hlinkClick>
              </a:rPr>
              <a:t>Akedemia</a:t>
            </a:r>
            <a:endParaRPr lang="nl-NL" b="1" dirty="0">
              <a:latin typeface="Book Antiqua" panose="02040602050305030304" pitchFamily="18" charset="0"/>
            </a:endParaRPr>
          </a:p>
        </p:txBody>
      </p:sp>
      <p:sp>
        <p:nvSpPr>
          <p:cNvPr id="7" name="Ondertitel 2">
            <a:extLst>
              <a:ext uri="{FF2B5EF4-FFF2-40B4-BE49-F238E27FC236}">
                <a16:creationId xmlns:a16="http://schemas.microsoft.com/office/drawing/2014/main" id="{37F5BB67-489C-8BD9-D6FC-A4C4A9B93612}"/>
              </a:ext>
            </a:extLst>
          </p:cNvPr>
          <p:cNvSpPr txBox="1">
            <a:spLocks/>
          </p:cNvSpPr>
          <p:nvPr/>
        </p:nvSpPr>
        <p:spPr>
          <a:xfrm>
            <a:off x="9239714" y="1430301"/>
            <a:ext cx="2656114"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b="1" dirty="0">
                <a:latin typeface="Book Antiqua" panose="02040602050305030304" pitchFamily="18" charset="0"/>
                <a:hlinkClick r:id="rId4" action="ppaction://hlinksldjump">
                  <a:extLst>
                    <a:ext uri="{A12FA001-AC4F-418D-AE19-62706E023703}">
                      <ahyp:hlinkClr xmlns:ahyp="http://schemas.microsoft.com/office/drawing/2018/hyperlinkcolor" val="tx"/>
                    </a:ext>
                  </a:extLst>
                </a:hlinkClick>
              </a:rPr>
              <a:t>Orakel</a:t>
            </a:r>
            <a:endParaRPr lang="nl-NL" b="1" dirty="0">
              <a:latin typeface="Book Antiqua" panose="02040602050305030304" pitchFamily="18" charset="0"/>
            </a:endParaRPr>
          </a:p>
        </p:txBody>
      </p:sp>
      <p:sp>
        <p:nvSpPr>
          <p:cNvPr id="8" name="Ondertitel 2">
            <a:extLst>
              <a:ext uri="{FF2B5EF4-FFF2-40B4-BE49-F238E27FC236}">
                <a16:creationId xmlns:a16="http://schemas.microsoft.com/office/drawing/2014/main" id="{76110441-2285-270A-4E1C-96E760F1D714}"/>
              </a:ext>
            </a:extLst>
          </p:cNvPr>
          <p:cNvSpPr txBox="1">
            <a:spLocks/>
          </p:cNvSpPr>
          <p:nvPr/>
        </p:nvSpPr>
        <p:spPr>
          <a:xfrm>
            <a:off x="4628668" y="3862012"/>
            <a:ext cx="2656114"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b="1" dirty="0">
                <a:latin typeface="Book Antiqua" panose="02040602050305030304" pitchFamily="18" charset="0"/>
                <a:hlinkClick r:id="rId4" action="ppaction://hlinksldjump">
                  <a:extLst>
                    <a:ext uri="{A12FA001-AC4F-418D-AE19-62706E023703}">
                      <ahyp:hlinkClr xmlns:ahyp="http://schemas.microsoft.com/office/drawing/2018/hyperlinkcolor" val="tx"/>
                    </a:ext>
                  </a:extLst>
                </a:hlinkClick>
              </a:rPr>
              <a:t>Huis</a:t>
            </a:r>
            <a:endParaRPr lang="nl-NL" b="1" dirty="0">
              <a:latin typeface="Book Antiqua" panose="02040602050305030304" pitchFamily="18" charset="0"/>
            </a:endParaRPr>
          </a:p>
        </p:txBody>
      </p:sp>
      <p:pic>
        <p:nvPicPr>
          <p:cNvPr id="2058" name="Picture 10" descr="Parthenon icon">
            <a:extLst>
              <a:ext uri="{FF2B5EF4-FFF2-40B4-BE49-F238E27FC236}">
                <a16:creationId xmlns:a16="http://schemas.microsoft.com/office/drawing/2014/main" id="{2D15FCED-8ACD-BDA9-16FF-08A7A33D190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044474" y="2182489"/>
            <a:ext cx="638175" cy="638175"/>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Stall icon">
            <a:extLst>
              <a:ext uri="{FF2B5EF4-FFF2-40B4-BE49-F238E27FC236}">
                <a16:creationId xmlns:a16="http://schemas.microsoft.com/office/drawing/2014/main" id="{5A5C65A5-5B05-20D0-C29E-C62961DE454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829572" y="3959354"/>
            <a:ext cx="517072" cy="517072"/>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descr="College icon">
            <a:extLst>
              <a:ext uri="{FF2B5EF4-FFF2-40B4-BE49-F238E27FC236}">
                <a16:creationId xmlns:a16="http://schemas.microsoft.com/office/drawing/2014/main" id="{86D8022F-E683-B637-6C3E-0C4DDAFA68A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13715" y="4043496"/>
            <a:ext cx="738850" cy="738850"/>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18" descr="Discussion icon">
            <a:extLst>
              <a:ext uri="{FF2B5EF4-FFF2-40B4-BE49-F238E27FC236}">
                <a16:creationId xmlns:a16="http://schemas.microsoft.com/office/drawing/2014/main" id="{C2641C3F-5877-19D3-9BEA-CA2DB5C4124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625012" y="728966"/>
            <a:ext cx="754811" cy="754811"/>
          </a:xfrm>
          <a:prstGeom prst="rect">
            <a:avLst/>
          </a:prstGeom>
          <a:noFill/>
          <a:extLst>
            <a:ext uri="{909E8E84-426E-40DD-AFC4-6F175D3DCCD1}">
              <a14:hiddenFill xmlns:a14="http://schemas.microsoft.com/office/drawing/2010/main">
                <a:solidFill>
                  <a:srgbClr val="FFFFFF"/>
                </a:solidFill>
              </a14:hiddenFill>
            </a:ext>
          </a:extLst>
        </p:spPr>
      </p:pic>
      <p:pic>
        <p:nvPicPr>
          <p:cNvPr id="2068" name="Picture 20" descr="Mourning icon">
            <a:extLst>
              <a:ext uri="{FF2B5EF4-FFF2-40B4-BE49-F238E27FC236}">
                <a16:creationId xmlns:a16="http://schemas.microsoft.com/office/drawing/2014/main" id="{EB285A5A-008B-BE8D-5D23-4DE6A713C2BC}"/>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467070" y="709509"/>
            <a:ext cx="754811" cy="75481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Building icon">
            <a:extLst>
              <a:ext uri="{FF2B5EF4-FFF2-40B4-BE49-F238E27FC236}">
                <a16:creationId xmlns:a16="http://schemas.microsoft.com/office/drawing/2014/main" id="{B4F2679C-FB82-7898-B73C-AA4A0E0D1BEA}"/>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686599" y="3133378"/>
            <a:ext cx="786188" cy="7861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76426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oogle Shape;570;p15">
            <a:extLst>
              <a:ext uri="{FF2B5EF4-FFF2-40B4-BE49-F238E27FC236}">
                <a16:creationId xmlns:a16="http://schemas.microsoft.com/office/drawing/2014/main" id="{A4051964-F268-B6F5-D526-CBFD7860C914}"/>
              </a:ext>
            </a:extLst>
          </p:cNvPr>
          <p:cNvGrpSpPr/>
          <p:nvPr/>
        </p:nvGrpSpPr>
        <p:grpSpPr>
          <a:xfrm>
            <a:off x="97457" y="259814"/>
            <a:ext cx="3780423" cy="2936014"/>
            <a:chOff x="-4029350" y="2898425"/>
            <a:chExt cx="911875" cy="581650"/>
          </a:xfrm>
        </p:grpSpPr>
        <p:sp>
          <p:nvSpPr>
            <p:cNvPr id="8" name="Google Shape;571;p15">
              <a:extLst>
                <a:ext uri="{FF2B5EF4-FFF2-40B4-BE49-F238E27FC236}">
                  <a16:creationId xmlns:a16="http://schemas.microsoft.com/office/drawing/2014/main" id="{E068B308-CAEC-0D94-A262-0B1E2C297C84}"/>
                </a:ext>
              </a:extLst>
            </p:cNvPr>
            <p:cNvSpPr/>
            <p:nvPr/>
          </p:nvSpPr>
          <p:spPr>
            <a:xfrm>
              <a:off x="-3755450" y="3165075"/>
              <a:ext cx="98175" cy="39375"/>
            </a:xfrm>
            <a:custGeom>
              <a:avLst/>
              <a:gdLst/>
              <a:ahLst/>
              <a:cxnLst/>
              <a:rect l="l" t="t" r="r" b="b"/>
              <a:pathLst>
                <a:path w="3927" h="1575" extrusionOk="0">
                  <a:moveTo>
                    <a:pt x="437" y="1"/>
                  </a:moveTo>
                  <a:cubicBezTo>
                    <a:pt x="304" y="1"/>
                    <a:pt x="159" y="8"/>
                    <a:pt x="0" y="23"/>
                  </a:cubicBezTo>
                  <a:cubicBezTo>
                    <a:pt x="1096" y="251"/>
                    <a:pt x="1415" y="1575"/>
                    <a:pt x="1415" y="1575"/>
                  </a:cubicBezTo>
                  <a:cubicBezTo>
                    <a:pt x="2150" y="1151"/>
                    <a:pt x="2706" y="1026"/>
                    <a:pt x="3106" y="1026"/>
                  </a:cubicBezTo>
                  <a:cubicBezTo>
                    <a:pt x="3674" y="1026"/>
                    <a:pt x="3926" y="1278"/>
                    <a:pt x="3926" y="1278"/>
                  </a:cubicBezTo>
                  <a:cubicBezTo>
                    <a:pt x="3655" y="755"/>
                    <a:pt x="3188" y="609"/>
                    <a:pt x="2751" y="609"/>
                  </a:cubicBezTo>
                  <a:cubicBezTo>
                    <a:pt x="2196" y="609"/>
                    <a:pt x="1689" y="844"/>
                    <a:pt x="1689" y="844"/>
                  </a:cubicBezTo>
                  <a:cubicBezTo>
                    <a:pt x="1516" y="227"/>
                    <a:pt x="1163" y="1"/>
                    <a:pt x="437" y="1"/>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9" name="Google Shape;572;p15">
              <a:extLst>
                <a:ext uri="{FF2B5EF4-FFF2-40B4-BE49-F238E27FC236}">
                  <a16:creationId xmlns:a16="http://schemas.microsoft.com/office/drawing/2014/main" id="{BC17A8A6-7EE7-58CF-4835-8BFE47036109}"/>
                </a:ext>
              </a:extLst>
            </p:cNvPr>
            <p:cNvSpPr/>
            <p:nvPr/>
          </p:nvSpPr>
          <p:spPr>
            <a:xfrm>
              <a:off x="-3215650" y="3301475"/>
              <a:ext cx="98175" cy="39350"/>
            </a:xfrm>
            <a:custGeom>
              <a:avLst/>
              <a:gdLst/>
              <a:ahLst/>
              <a:cxnLst/>
              <a:rect l="l" t="t" r="r" b="b"/>
              <a:pathLst>
                <a:path w="3927" h="1574" extrusionOk="0">
                  <a:moveTo>
                    <a:pt x="436" y="0"/>
                  </a:moveTo>
                  <a:cubicBezTo>
                    <a:pt x="303" y="0"/>
                    <a:pt x="159" y="8"/>
                    <a:pt x="1" y="22"/>
                  </a:cubicBezTo>
                  <a:cubicBezTo>
                    <a:pt x="1074" y="250"/>
                    <a:pt x="1393" y="1574"/>
                    <a:pt x="1393" y="1574"/>
                  </a:cubicBezTo>
                  <a:cubicBezTo>
                    <a:pt x="2138" y="1150"/>
                    <a:pt x="2699" y="1025"/>
                    <a:pt x="3102" y="1025"/>
                  </a:cubicBezTo>
                  <a:cubicBezTo>
                    <a:pt x="3675" y="1025"/>
                    <a:pt x="3927" y="1277"/>
                    <a:pt x="3927" y="1277"/>
                  </a:cubicBezTo>
                  <a:cubicBezTo>
                    <a:pt x="3650" y="763"/>
                    <a:pt x="3193" y="617"/>
                    <a:pt x="2764" y="617"/>
                  </a:cubicBezTo>
                  <a:cubicBezTo>
                    <a:pt x="2203" y="617"/>
                    <a:pt x="1690" y="866"/>
                    <a:pt x="1690" y="866"/>
                  </a:cubicBezTo>
                  <a:cubicBezTo>
                    <a:pt x="1516" y="229"/>
                    <a:pt x="1163" y="0"/>
                    <a:pt x="436"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0" name="Google Shape;573;p15">
              <a:extLst>
                <a:ext uri="{FF2B5EF4-FFF2-40B4-BE49-F238E27FC236}">
                  <a16:creationId xmlns:a16="http://schemas.microsoft.com/office/drawing/2014/main" id="{A3552292-4264-17FA-FCCB-171DB4DCE423}"/>
                </a:ext>
              </a:extLst>
            </p:cNvPr>
            <p:cNvSpPr/>
            <p:nvPr/>
          </p:nvSpPr>
          <p:spPr>
            <a:xfrm>
              <a:off x="-3576275" y="3331150"/>
              <a:ext cx="98175" cy="39350"/>
            </a:xfrm>
            <a:custGeom>
              <a:avLst/>
              <a:gdLst/>
              <a:ahLst/>
              <a:cxnLst/>
              <a:rect l="l" t="t" r="r" b="b"/>
              <a:pathLst>
                <a:path w="3927" h="1574" extrusionOk="0">
                  <a:moveTo>
                    <a:pt x="437" y="0"/>
                  </a:moveTo>
                  <a:cubicBezTo>
                    <a:pt x="304" y="0"/>
                    <a:pt x="159" y="8"/>
                    <a:pt x="0" y="22"/>
                  </a:cubicBezTo>
                  <a:cubicBezTo>
                    <a:pt x="1096" y="250"/>
                    <a:pt x="1416" y="1574"/>
                    <a:pt x="1416" y="1574"/>
                  </a:cubicBezTo>
                  <a:cubicBezTo>
                    <a:pt x="2151" y="1150"/>
                    <a:pt x="2707" y="1025"/>
                    <a:pt x="3106" y="1025"/>
                  </a:cubicBezTo>
                  <a:cubicBezTo>
                    <a:pt x="3674" y="1025"/>
                    <a:pt x="3926" y="1277"/>
                    <a:pt x="3926" y="1277"/>
                  </a:cubicBezTo>
                  <a:cubicBezTo>
                    <a:pt x="3655" y="754"/>
                    <a:pt x="3188" y="608"/>
                    <a:pt x="2751" y="608"/>
                  </a:cubicBezTo>
                  <a:cubicBezTo>
                    <a:pt x="2196" y="608"/>
                    <a:pt x="1689" y="843"/>
                    <a:pt x="1689" y="843"/>
                  </a:cubicBezTo>
                  <a:cubicBezTo>
                    <a:pt x="1516" y="226"/>
                    <a:pt x="1163" y="0"/>
                    <a:pt x="437"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1" name="Google Shape;574;p15">
              <a:extLst>
                <a:ext uri="{FF2B5EF4-FFF2-40B4-BE49-F238E27FC236}">
                  <a16:creationId xmlns:a16="http://schemas.microsoft.com/office/drawing/2014/main" id="{394C40BC-8AE1-4AA6-804A-0373D511A0B8}"/>
                </a:ext>
              </a:extLst>
            </p:cNvPr>
            <p:cNvSpPr/>
            <p:nvPr/>
          </p:nvSpPr>
          <p:spPr>
            <a:xfrm>
              <a:off x="-3756025" y="3273500"/>
              <a:ext cx="98175" cy="39375"/>
            </a:xfrm>
            <a:custGeom>
              <a:avLst/>
              <a:gdLst/>
              <a:ahLst/>
              <a:cxnLst/>
              <a:rect l="l" t="t" r="r" b="b"/>
              <a:pathLst>
                <a:path w="3927" h="1575" extrusionOk="0">
                  <a:moveTo>
                    <a:pt x="435" y="1"/>
                  </a:moveTo>
                  <a:cubicBezTo>
                    <a:pt x="303" y="1"/>
                    <a:pt x="158" y="8"/>
                    <a:pt x="0" y="22"/>
                  </a:cubicBezTo>
                  <a:cubicBezTo>
                    <a:pt x="1073" y="251"/>
                    <a:pt x="1393" y="1574"/>
                    <a:pt x="1393" y="1574"/>
                  </a:cubicBezTo>
                  <a:lnTo>
                    <a:pt x="1416" y="1574"/>
                  </a:lnTo>
                  <a:cubicBezTo>
                    <a:pt x="2151" y="1150"/>
                    <a:pt x="2707" y="1026"/>
                    <a:pt x="3106" y="1026"/>
                  </a:cubicBezTo>
                  <a:cubicBezTo>
                    <a:pt x="3675" y="1026"/>
                    <a:pt x="3926" y="1278"/>
                    <a:pt x="3926" y="1278"/>
                  </a:cubicBezTo>
                  <a:cubicBezTo>
                    <a:pt x="3649" y="763"/>
                    <a:pt x="3192" y="618"/>
                    <a:pt x="2763" y="618"/>
                  </a:cubicBezTo>
                  <a:cubicBezTo>
                    <a:pt x="2203" y="618"/>
                    <a:pt x="1689" y="867"/>
                    <a:pt x="1689" y="867"/>
                  </a:cubicBezTo>
                  <a:cubicBezTo>
                    <a:pt x="1516" y="230"/>
                    <a:pt x="1162" y="1"/>
                    <a:pt x="435" y="1"/>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2" name="Google Shape;575;p15">
              <a:extLst>
                <a:ext uri="{FF2B5EF4-FFF2-40B4-BE49-F238E27FC236}">
                  <a16:creationId xmlns:a16="http://schemas.microsoft.com/office/drawing/2014/main" id="{28B79A9B-2EFB-901D-AB74-35EABCDBBE78}"/>
                </a:ext>
              </a:extLst>
            </p:cNvPr>
            <p:cNvSpPr/>
            <p:nvPr/>
          </p:nvSpPr>
          <p:spPr>
            <a:xfrm>
              <a:off x="-4029350" y="3276425"/>
              <a:ext cx="89025" cy="30750"/>
            </a:xfrm>
            <a:custGeom>
              <a:avLst/>
              <a:gdLst/>
              <a:ahLst/>
              <a:cxnLst/>
              <a:rect l="l" t="t" r="r" b="b"/>
              <a:pathLst>
                <a:path w="3561" h="1230" extrusionOk="0">
                  <a:moveTo>
                    <a:pt x="2827" y="0"/>
                  </a:moveTo>
                  <a:cubicBezTo>
                    <a:pt x="2200" y="0"/>
                    <a:pt x="1598" y="544"/>
                    <a:pt x="1598" y="544"/>
                  </a:cubicBezTo>
                  <a:cubicBezTo>
                    <a:pt x="1398" y="211"/>
                    <a:pt x="1174" y="64"/>
                    <a:pt x="854" y="64"/>
                  </a:cubicBezTo>
                  <a:cubicBezTo>
                    <a:pt x="626" y="64"/>
                    <a:pt x="351" y="138"/>
                    <a:pt x="0" y="271"/>
                  </a:cubicBezTo>
                  <a:cubicBezTo>
                    <a:pt x="40" y="267"/>
                    <a:pt x="79" y="265"/>
                    <a:pt x="118" y="265"/>
                  </a:cubicBezTo>
                  <a:cubicBezTo>
                    <a:pt x="1005" y="265"/>
                    <a:pt x="1529" y="1229"/>
                    <a:pt x="1529" y="1229"/>
                  </a:cubicBezTo>
                  <a:cubicBezTo>
                    <a:pt x="2302" y="429"/>
                    <a:pt x="2882" y="271"/>
                    <a:pt x="3221" y="271"/>
                  </a:cubicBezTo>
                  <a:cubicBezTo>
                    <a:pt x="3443" y="271"/>
                    <a:pt x="3561" y="339"/>
                    <a:pt x="3561" y="339"/>
                  </a:cubicBezTo>
                  <a:cubicBezTo>
                    <a:pt x="3337" y="89"/>
                    <a:pt x="3080" y="0"/>
                    <a:pt x="2827"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3" name="Google Shape;576;p15">
              <a:extLst>
                <a:ext uri="{FF2B5EF4-FFF2-40B4-BE49-F238E27FC236}">
                  <a16:creationId xmlns:a16="http://schemas.microsoft.com/office/drawing/2014/main" id="{3B781B98-0F6F-6969-5861-59DF1DF02411}"/>
                </a:ext>
              </a:extLst>
            </p:cNvPr>
            <p:cNvSpPr/>
            <p:nvPr/>
          </p:nvSpPr>
          <p:spPr>
            <a:xfrm>
              <a:off x="-3867300" y="3455100"/>
              <a:ext cx="68500" cy="24975"/>
            </a:xfrm>
            <a:custGeom>
              <a:avLst/>
              <a:gdLst/>
              <a:ahLst/>
              <a:cxnLst/>
              <a:rect l="l" t="t" r="r" b="b"/>
              <a:pathLst>
                <a:path w="2740" h="999" extrusionOk="0">
                  <a:moveTo>
                    <a:pt x="506" y="1"/>
                  </a:moveTo>
                  <a:cubicBezTo>
                    <a:pt x="364" y="1"/>
                    <a:pt x="197" y="23"/>
                    <a:pt x="0" y="62"/>
                  </a:cubicBezTo>
                  <a:cubicBezTo>
                    <a:pt x="754" y="131"/>
                    <a:pt x="1073" y="998"/>
                    <a:pt x="1073" y="998"/>
                  </a:cubicBezTo>
                  <a:cubicBezTo>
                    <a:pt x="1632" y="565"/>
                    <a:pt x="2049" y="456"/>
                    <a:pt x="2326" y="456"/>
                  </a:cubicBezTo>
                  <a:cubicBezTo>
                    <a:pt x="2603" y="456"/>
                    <a:pt x="2739" y="565"/>
                    <a:pt x="2739" y="565"/>
                  </a:cubicBezTo>
                  <a:cubicBezTo>
                    <a:pt x="2553" y="297"/>
                    <a:pt x="2304" y="211"/>
                    <a:pt x="2059" y="211"/>
                  </a:cubicBezTo>
                  <a:cubicBezTo>
                    <a:pt x="1615" y="211"/>
                    <a:pt x="1187" y="496"/>
                    <a:pt x="1187" y="496"/>
                  </a:cubicBezTo>
                  <a:cubicBezTo>
                    <a:pt x="1057" y="138"/>
                    <a:pt x="858" y="1"/>
                    <a:pt x="506" y="1"/>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4" name="Google Shape;577;p15">
              <a:extLst>
                <a:ext uri="{FF2B5EF4-FFF2-40B4-BE49-F238E27FC236}">
                  <a16:creationId xmlns:a16="http://schemas.microsoft.com/office/drawing/2014/main" id="{649D7E7B-FC63-9BBA-EF5F-397D0AE34E53}"/>
                </a:ext>
              </a:extLst>
            </p:cNvPr>
            <p:cNvSpPr/>
            <p:nvPr/>
          </p:nvSpPr>
          <p:spPr>
            <a:xfrm>
              <a:off x="-3817075" y="3072200"/>
              <a:ext cx="68500" cy="24975"/>
            </a:xfrm>
            <a:custGeom>
              <a:avLst/>
              <a:gdLst/>
              <a:ahLst/>
              <a:cxnLst/>
              <a:rect l="l" t="t" r="r" b="b"/>
              <a:pathLst>
                <a:path w="2740" h="999" extrusionOk="0">
                  <a:moveTo>
                    <a:pt x="506" y="1"/>
                  </a:moveTo>
                  <a:cubicBezTo>
                    <a:pt x="364" y="1"/>
                    <a:pt x="197" y="23"/>
                    <a:pt x="0" y="63"/>
                  </a:cubicBezTo>
                  <a:cubicBezTo>
                    <a:pt x="753" y="131"/>
                    <a:pt x="1073" y="999"/>
                    <a:pt x="1073" y="999"/>
                  </a:cubicBezTo>
                  <a:cubicBezTo>
                    <a:pt x="1632" y="565"/>
                    <a:pt x="2049" y="456"/>
                    <a:pt x="2325" y="456"/>
                  </a:cubicBezTo>
                  <a:cubicBezTo>
                    <a:pt x="2602" y="456"/>
                    <a:pt x="2739" y="565"/>
                    <a:pt x="2739" y="565"/>
                  </a:cubicBezTo>
                  <a:cubicBezTo>
                    <a:pt x="2561" y="298"/>
                    <a:pt x="2317" y="211"/>
                    <a:pt x="2076" y="211"/>
                  </a:cubicBezTo>
                  <a:cubicBezTo>
                    <a:pt x="1637" y="211"/>
                    <a:pt x="1210" y="496"/>
                    <a:pt x="1210" y="496"/>
                  </a:cubicBezTo>
                  <a:cubicBezTo>
                    <a:pt x="1063" y="139"/>
                    <a:pt x="859" y="1"/>
                    <a:pt x="506" y="1"/>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5" name="Google Shape;578;p15">
              <a:extLst>
                <a:ext uri="{FF2B5EF4-FFF2-40B4-BE49-F238E27FC236}">
                  <a16:creationId xmlns:a16="http://schemas.microsoft.com/office/drawing/2014/main" id="{520E68C1-5BB6-4E51-787A-089D027391FD}"/>
                </a:ext>
              </a:extLst>
            </p:cNvPr>
            <p:cNvSpPr/>
            <p:nvPr/>
          </p:nvSpPr>
          <p:spPr>
            <a:xfrm>
              <a:off x="-3637325" y="2944700"/>
              <a:ext cx="68500" cy="24650"/>
            </a:xfrm>
            <a:custGeom>
              <a:avLst/>
              <a:gdLst/>
              <a:ahLst/>
              <a:cxnLst/>
              <a:rect l="l" t="t" r="r" b="b"/>
              <a:pathLst>
                <a:path w="2740" h="986" extrusionOk="0">
                  <a:moveTo>
                    <a:pt x="516" y="0"/>
                  </a:moveTo>
                  <a:cubicBezTo>
                    <a:pt x="372" y="0"/>
                    <a:pt x="202" y="26"/>
                    <a:pt x="0" y="73"/>
                  </a:cubicBezTo>
                  <a:cubicBezTo>
                    <a:pt x="753" y="118"/>
                    <a:pt x="1073" y="986"/>
                    <a:pt x="1073" y="986"/>
                  </a:cubicBezTo>
                  <a:cubicBezTo>
                    <a:pt x="1625" y="569"/>
                    <a:pt x="2037" y="464"/>
                    <a:pt x="2314" y="464"/>
                  </a:cubicBezTo>
                  <a:cubicBezTo>
                    <a:pt x="2598" y="464"/>
                    <a:pt x="2739" y="575"/>
                    <a:pt x="2739" y="575"/>
                  </a:cubicBezTo>
                  <a:cubicBezTo>
                    <a:pt x="2557" y="302"/>
                    <a:pt x="2306" y="215"/>
                    <a:pt x="2060" y="215"/>
                  </a:cubicBezTo>
                  <a:cubicBezTo>
                    <a:pt x="1627" y="215"/>
                    <a:pt x="1210" y="484"/>
                    <a:pt x="1210" y="484"/>
                  </a:cubicBezTo>
                  <a:cubicBezTo>
                    <a:pt x="1065" y="145"/>
                    <a:pt x="863" y="0"/>
                    <a:pt x="516"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6" name="Google Shape;579;p15">
              <a:extLst>
                <a:ext uri="{FF2B5EF4-FFF2-40B4-BE49-F238E27FC236}">
                  <a16:creationId xmlns:a16="http://schemas.microsoft.com/office/drawing/2014/main" id="{743F3975-9672-0C06-186A-0FDFDE40E9F0}"/>
                </a:ext>
              </a:extLst>
            </p:cNvPr>
            <p:cNvSpPr/>
            <p:nvPr/>
          </p:nvSpPr>
          <p:spPr>
            <a:xfrm>
              <a:off x="-3588250" y="3064100"/>
              <a:ext cx="111275" cy="44500"/>
            </a:xfrm>
            <a:custGeom>
              <a:avLst/>
              <a:gdLst/>
              <a:ahLst/>
              <a:cxnLst/>
              <a:rect l="l" t="t" r="r" b="b"/>
              <a:pathLst>
                <a:path w="4451" h="1780" extrusionOk="0">
                  <a:moveTo>
                    <a:pt x="475" y="0"/>
                  </a:moveTo>
                  <a:cubicBezTo>
                    <a:pt x="330" y="0"/>
                    <a:pt x="172" y="8"/>
                    <a:pt x="0" y="22"/>
                  </a:cubicBezTo>
                  <a:cubicBezTo>
                    <a:pt x="1233" y="273"/>
                    <a:pt x="1598" y="1779"/>
                    <a:pt x="1598" y="1779"/>
                  </a:cubicBezTo>
                  <a:cubicBezTo>
                    <a:pt x="2440" y="1281"/>
                    <a:pt x="3078" y="1137"/>
                    <a:pt x="3534" y="1137"/>
                  </a:cubicBezTo>
                  <a:cubicBezTo>
                    <a:pt x="4166" y="1137"/>
                    <a:pt x="4451" y="1414"/>
                    <a:pt x="4451" y="1414"/>
                  </a:cubicBezTo>
                  <a:cubicBezTo>
                    <a:pt x="4136" y="834"/>
                    <a:pt x="3619" y="669"/>
                    <a:pt x="3131" y="669"/>
                  </a:cubicBezTo>
                  <a:cubicBezTo>
                    <a:pt x="2486" y="669"/>
                    <a:pt x="1895" y="957"/>
                    <a:pt x="1895" y="957"/>
                  </a:cubicBezTo>
                  <a:cubicBezTo>
                    <a:pt x="1701" y="240"/>
                    <a:pt x="1293" y="0"/>
                    <a:pt x="475"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7" name="Google Shape;580;p15">
              <a:extLst>
                <a:ext uri="{FF2B5EF4-FFF2-40B4-BE49-F238E27FC236}">
                  <a16:creationId xmlns:a16="http://schemas.microsoft.com/office/drawing/2014/main" id="{845E5DCD-364D-8AEC-2FEE-73CECB60C119}"/>
                </a:ext>
              </a:extLst>
            </p:cNvPr>
            <p:cNvSpPr/>
            <p:nvPr/>
          </p:nvSpPr>
          <p:spPr>
            <a:xfrm>
              <a:off x="-3333200" y="2898425"/>
              <a:ext cx="111300" cy="44675"/>
            </a:xfrm>
            <a:custGeom>
              <a:avLst/>
              <a:gdLst/>
              <a:ahLst/>
              <a:cxnLst/>
              <a:rect l="l" t="t" r="r" b="b"/>
              <a:pathLst>
                <a:path w="4452" h="1787" extrusionOk="0">
                  <a:moveTo>
                    <a:pt x="526" y="0"/>
                  </a:moveTo>
                  <a:cubicBezTo>
                    <a:pt x="368" y="0"/>
                    <a:pt x="193" y="10"/>
                    <a:pt x="1" y="29"/>
                  </a:cubicBezTo>
                  <a:cubicBezTo>
                    <a:pt x="1233" y="280"/>
                    <a:pt x="1599" y="1787"/>
                    <a:pt x="1599" y="1787"/>
                  </a:cubicBezTo>
                  <a:lnTo>
                    <a:pt x="1599" y="1764"/>
                  </a:lnTo>
                  <a:cubicBezTo>
                    <a:pt x="2441" y="1281"/>
                    <a:pt x="3075" y="1140"/>
                    <a:pt x="3529" y="1140"/>
                  </a:cubicBezTo>
                  <a:cubicBezTo>
                    <a:pt x="4170" y="1140"/>
                    <a:pt x="4452" y="1422"/>
                    <a:pt x="4452" y="1422"/>
                  </a:cubicBezTo>
                  <a:cubicBezTo>
                    <a:pt x="4137" y="842"/>
                    <a:pt x="3624" y="677"/>
                    <a:pt x="3141" y="677"/>
                  </a:cubicBezTo>
                  <a:cubicBezTo>
                    <a:pt x="2503" y="677"/>
                    <a:pt x="1918" y="965"/>
                    <a:pt x="1918" y="965"/>
                  </a:cubicBezTo>
                  <a:cubicBezTo>
                    <a:pt x="1728" y="260"/>
                    <a:pt x="1330" y="0"/>
                    <a:pt x="526"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8" name="Google Shape;581;p15">
              <a:extLst>
                <a:ext uri="{FF2B5EF4-FFF2-40B4-BE49-F238E27FC236}">
                  <a16:creationId xmlns:a16="http://schemas.microsoft.com/office/drawing/2014/main" id="{E9CDB61B-2C81-8AF8-73AB-53D518A42EA3}"/>
                </a:ext>
              </a:extLst>
            </p:cNvPr>
            <p:cNvSpPr/>
            <p:nvPr/>
          </p:nvSpPr>
          <p:spPr>
            <a:xfrm>
              <a:off x="-3986575" y="2933375"/>
              <a:ext cx="69650" cy="30850"/>
            </a:xfrm>
            <a:custGeom>
              <a:avLst/>
              <a:gdLst/>
              <a:ahLst/>
              <a:cxnLst/>
              <a:rect l="l" t="t" r="r" b="b"/>
              <a:pathLst>
                <a:path w="2786" h="1234" extrusionOk="0">
                  <a:moveTo>
                    <a:pt x="1" y="1"/>
                  </a:moveTo>
                  <a:lnTo>
                    <a:pt x="1" y="1"/>
                  </a:lnTo>
                  <a:cubicBezTo>
                    <a:pt x="777" y="252"/>
                    <a:pt x="914" y="1233"/>
                    <a:pt x="914" y="1233"/>
                  </a:cubicBezTo>
                  <a:cubicBezTo>
                    <a:pt x="1402" y="1017"/>
                    <a:pt x="1778" y="947"/>
                    <a:pt x="2061" y="947"/>
                  </a:cubicBezTo>
                  <a:cubicBezTo>
                    <a:pt x="2584" y="947"/>
                    <a:pt x="2786" y="1188"/>
                    <a:pt x="2786" y="1188"/>
                  </a:cubicBezTo>
                  <a:cubicBezTo>
                    <a:pt x="2592" y="731"/>
                    <a:pt x="2186" y="617"/>
                    <a:pt x="1830" y="617"/>
                  </a:cubicBezTo>
                  <a:cubicBezTo>
                    <a:pt x="1473" y="617"/>
                    <a:pt x="1165" y="731"/>
                    <a:pt x="1165" y="731"/>
                  </a:cubicBezTo>
                  <a:cubicBezTo>
                    <a:pt x="1074" y="183"/>
                    <a:pt x="754" y="24"/>
                    <a:pt x="1" y="1"/>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grpSp>
      <p:pic>
        <p:nvPicPr>
          <p:cNvPr id="19" name="Picture 8" descr="wooden sign clipart, free svg file image - SVG Heart">
            <a:extLst>
              <a:ext uri="{FF2B5EF4-FFF2-40B4-BE49-F238E27FC236}">
                <a16:creationId xmlns:a16="http://schemas.microsoft.com/office/drawing/2014/main" id="{679227BD-9FBF-BFDF-3F28-62C8AEF528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26658" y="5122080"/>
            <a:ext cx="3554963" cy="1168787"/>
          </a:xfrm>
          <a:prstGeom prst="rect">
            <a:avLst/>
          </a:prstGeom>
          <a:noFill/>
          <a:extLst>
            <a:ext uri="{909E8E84-426E-40DD-AFC4-6F175D3DCCD1}">
              <a14:hiddenFill xmlns:a14="http://schemas.microsoft.com/office/drawing/2010/main">
                <a:solidFill>
                  <a:srgbClr val="FFFFFF"/>
                </a:solidFill>
              </a14:hiddenFill>
            </a:ext>
          </a:extLst>
        </p:spPr>
      </p:pic>
      <p:grpSp>
        <p:nvGrpSpPr>
          <p:cNvPr id="20" name="Google Shape;540;p15">
            <a:extLst>
              <a:ext uri="{FF2B5EF4-FFF2-40B4-BE49-F238E27FC236}">
                <a16:creationId xmlns:a16="http://schemas.microsoft.com/office/drawing/2014/main" id="{BA47CC37-E52D-BBB1-B635-60798C81A45A}"/>
              </a:ext>
            </a:extLst>
          </p:cNvPr>
          <p:cNvGrpSpPr/>
          <p:nvPr/>
        </p:nvGrpSpPr>
        <p:grpSpPr>
          <a:xfrm flipH="1">
            <a:off x="9840694" y="-159557"/>
            <a:ext cx="2852452" cy="7400112"/>
            <a:chOff x="-1600206" y="-48"/>
            <a:chExt cx="1475149" cy="5143404"/>
          </a:xfrm>
        </p:grpSpPr>
        <p:sp>
          <p:nvSpPr>
            <p:cNvPr id="21" name="Google Shape;541;p15">
              <a:extLst>
                <a:ext uri="{FF2B5EF4-FFF2-40B4-BE49-F238E27FC236}">
                  <a16:creationId xmlns:a16="http://schemas.microsoft.com/office/drawing/2014/main" id="{3386AB50-5659-2760-23D1-D4A2F05C609D}"/>
                </a:ext>
              </a:extLst>
            </p:cNvPr>
            <p:cNvSpPr/>
            <p:nvPr/>
          </p:nvSpPr>
          <p:spPr>
            <a:xfrm>
              <a:off x="-400780" y="234514"/>
              <a:ext cx="139920" cy="171467"/>
            </a:xfrm>
            <a:custGeom>
              <a:avLst/>
              <a:gdLst/>
              <a:ahLst/>
              <a:cxnLst/>
              <a:rect l="l" t="t" r="r" b="b"/>
              <a:pathLst>
                <a:path w="4657" h="5707" extrusionOk="0">
                  <a:moveTo>
                    <a:pt x="1" y="0"/>
                  </a:moveTo>
                  <a:lnTo>
                    <a:pt x="1" y="5707"/>
                  </a:lnTo>
                  <a:lnTo>
                    <a:pt x="4657" y="5707"/>
                  </a:lnTo>
                  <a:lnTo>
                    <a:pt x="4657"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2" name="Google Shape;542;p15">
              <a:extLst>
                <a:ext uri="{FF2B5EF4-FFF2-40B4-BE49-F238E27FC236}">
                  <a16:creationId xmlns:a16="http://schemas.microsoft.com/office/drawing/2014/main" id="{0FEA9FA9-995B-40C0-72BF-3D7D08D35597}"/>
                </a:ext>
              </a:extLst>
            </p:cNvPr>
            <p:cNvSpPr/>
            <p:nvPr/>
          </p:nvSpPr>
          <p:spPr>
            <a:xfrm>
              <a:off x="-529012" y="98049"/>
              <a:ext cx="268152" cy="307931"/>
            </a:xfrm>
            <a:custGeom>
              <a:avLst/>
              <a:gdLst/>
              <a:ahLst/>
              <a:cxnLst/>
              <a:rect l="l" t="t" r="r" b="b"/>
              <a:pathLst>
                <a:path w="8925" h="10249" extrusionOk="0">
                  <a:moveTo>
                    <a:pt x="4451" y="0"/>
                  </a:moveTo>
                  <a:cubicBezTo>
                    <a:pt x="1986" y="0"/>
                    <a:pt x="0" y="2283"/>
                    <a:pt x="0" y="5113"/>
                  </a:cubicBezTo>
                  <a:cubicBezTo>
                    <a:pt x="0" y="7943"/>
                    <a:pt x="1986" y="10249"/>
                    <a:pt x="4451" y="10249"/>
                  </a:cubicBezTo>
                  <a:cubicBezTo>
                    <a:pt x="6916" y="10249"/>
                    <a:pt x="8925" y="7943"/>
                    <a:pt x="8925" y="5113"/>
                  </a:cubicBezTo>
                  <a:cubicBezTo>
                    <a:pt x="8925" y="2283"/>
                    <a:pt x="6916" y="0"/>
                    <a:pt x="445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3" name="Google Shape;543;p15">
              <a:extLst>
                <a:ext uri="{FF2B5EF4-FFF2-40B4-BE49-F238E27FC236}">
                  <a16:creationId xmlns:a16="http://schemas.microsoft.com/office/drawing/2014/main" id="{EB9A0AB3-B76F-2AA8-F4C9-85CB8921FA5D}"/>
                </a:ext>
              </a:extLst>
            </p:cNvPr>
            <p:cNvSpPr/>
            <p:nvPr/>
          </p:nvSpPr>
          <p:spPr>
            <a:xfrm>
              <a:off x="-1466476" y="234514"/>
              <a:ext cx="139920" cy="171467"/>
            </a:xfrm>
            <a:custGeom>
              <a:avLst/>
              <a:gdLst/>
              <a:ahLst/>
              <a:cxnLst/>
              <a:rect l="l" t="t" r="r" b="b"/>
              <a:pathLst>
                <a:path w="4657" h="5707" extrusionOk="0">
                  <a:moveTo>
                    <a:pt x="0" y="0"/>
                  </a:moveTo>
                  <a:lnTo>
                    <a:pt x="0" y="5707"/>
                  </a:lnTo>
                  <a:lnTo>
                    <a:pt x="4656" y="5707"/>
                  </a:lnTo>
                  <a:lnTo>
                    <a:pt x="4656"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4" name="Google Shape;544;p15">
              <a:extLst>
                <a:ext uri="{FF2B5EF4-FFF2-40B4-BE49-F238E27FC236}">
                  <a16:creationId xmlns:a16="http://schemas.microsoft.com/office/drawing/2014/main" id="{3591B00E-8929-B032-86C0-93A5EC9F6C67}"/>
                </a:ext>
              </a:extLst>
            </p:cNvPr>
            <p:cNvSpPr/>
            <p:nvPr/>
          </p:nvSpPr>
          <p:spPr>
            <a:xfrm>
              <a:off x="-1465815" y="98049"/>
              <a:ext cx="268182" cy="307931"/>
            </a:xfrm>
            <a:custGeom>
              <a:avLst/>
              <a:gdLst/>
              <a:ahLst/>
              <a:cxnLst/>
              <a:rect l="l" t="t" r="r" b="b"/>
              <a:pathLst>
                <a:path w="8926" h="10249" extrusionOk="0">
                  <a:moveTo>
                    <a:pt x="4452" y="0"/>
                  </a:moveTo>
                  <a:cubicBezTo>
                    <a:pt x="1987" y="0"/>
                    <a:pt x="1" y="2283"/>
                    <a:pt x="1" y="5113"/>
                  </a:cubicBezTo>
                  <a:cubicBezTo>
                    <a:pt x="1" y="7943"/>
                    <a:pt x="1987" y="10249"/>
                    <a:pt x="4452" y="10249"/>
                  </a:cubicBezTo>
                  <a:cubicBezTo>
                    <a:pt x="6940" y="10249"/>
                    <a:pt x="8926" y="7943"/>
                    <a:pt x="8926" y="5113"/>
                  </a:cubicBezTo>
                  <a:cubicBezTo>
                    <a:pt x="8926" y="2283"/>
                    <a:pt x="6940" y="0"/>
                    <a:pt x="4452"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5" name="Google Shape;545;p15">
              <a:extLst>
                <a:ext uri="{FF2B5EF4-FFF2-40B4-BE49-F238E27FC236}">
                  <a16:creationId xmlns:a16="http://schemas.microsoft.com/office/drawing/2014/main" id="{570A1A9B-66A9-5039-E986-EF99D3695C79}"/>
                </a:ext>
              </a:extLst>
            </p:cNvPr>
            <p:cNvSpPr/>
            <p:nvPr/>
          </p:nvSpPr>
          <p:spPr>
            <a:xfrm>
              <a:off x="-1196972" y="257829"/>
              <a:ext cx="665917" cy="4684616"/>
            </a:xfrm>
            <a:custGeom>
              <a:avLst/>
              <a:gdLst/>
              <a:ahLst/>
              <a:cxnLst/>
              <a:rect l="l" t="t" r="r" b="b"/>
              <a:pathLst>
                <a:path w="22164" h="155920" extrusionOk="0">
                  <a:moveTo>
                    <a:pt x="0" y="0"/>
                  </a:moveTo>
                  <a:lnTo>
                    <a:pt x="0" y="155919"/>
                  </a:lnTo>
                  <a:lnTo>
                    <a:pt x="22164" y="155919"/>
                  </a:lnTo>
                  <a:lnTo>
                    <a:pt x="22164"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6" name="Google Shape;546;p15">
              <a:extLst>
                <a:ext uri="{FF2B5EF4-FFF2-40B4-BE49-F238E27FC236}">
                  <a16:creationId xmlns:a16="http://schemas.microsoft.com/office/drawing/2014/main" id="{4CEB0DA7-33A6-262F-BCAD-9754451DE040}"/>
                </a:ext>
              </a:extLst>
            </p:cNvPr>
            <p:cNvSpPr/>
            <p:nvPr/>
          </p:nvSpPr>
          <p:spPr>
            <a:xfrm>
              <a:off x="-1168850" y="674763"/>
              <a:ext cx="600089" cy="3810247"/>
            </a:xfrm>
            <a:custGeom>
              <a:avLst/>
              <a:gdLst/>
              <a:ahLst/>
              <a:cxnLst/>
              <a:rect l="l" t="t" r="r" b="b"/>
              <a:pathLst>
                <a:path w="19973" h="126818" extrusionOk="0">
                  <a:moveTo>
                    <a:pt x="0" y="1"/>
                  </a:moveTo>
                  <a:lnTo>
                    <a:pt x="0" y="126818"/>
                  </a:lnTo>
                  <a:lnTo>
                    <a:pt x="19972" y="126818"/>
                  </a:lnTo>
                  <a:lnTo>
                    <a:pt x="19972" y="1"/>
                  </a:ln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7" name="Google Shape;547;p15">
              <a:extLst>
                <a:ext uri="{FF2B5EF4-FFF2-40B4-BE49-F238E27FC236}">
                  <a16:creationId xmlns:a16="http://schemas.microsoft.com/office/drawing/2014/main" id="{4EC4D51B-3828-9EEE-270F-5143D5A80DDF}"/>
                </a:ext>
              </a:extLst>
            </p:cNvPr>
            <p:cNvSpPr/>
            <p:nvPr/>
          </p:nvSpPr>
          <p:spPr>
            <a:xfrm>
              <a:off x="-701140" y="706310"/>
              <a:ext cx="63094" cy="3799971"/>
            </a:xfrm>
            <a:custGeom>
              <a:avLst/>
              <a:gdLst/>
              <a:ahLst/>
              <a:cxnLst/>
              <a:rect l="l" t="t" r="r" b="b"/>
              <a:pathLst>
                <a:path w="2100" h="126476" extrusionOk="0">
                  <a:moveTo>
                    <a:pt x="0" y="1"/>
                  </a:moveTo>
                  <a:lnTo>
                    <a:pt x="0" y="126475"/>
                  </a:lnTo>
                  <a:lnTo>
                    <a:pt x="2100" y="126475"/>
                  </a:lnTo>
                  <a:lnTo>
                    <a:pt x="2100"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8" name="Google Shape;548;p15">
              <a:extLst>
                <a:ext uri="{FF2B5EF4-FFF2-40B4-BE49-F238E27FC236}">
                  <a16:creationId xmlns:a16="http://schemas.microsoft.com/office/drawing/2014/main" id="{0B8EB4E3-B088-A6F9-E421-303E8BF2EC70}"/>
                </a:ext>
              </a:extLst>
            </p:cNvPr>
            <p:cNvSpPr/>
            <p:nvPr/>
          </p:nvSpPr>
          <p:spPr>
            <a:xfrm>
              <a:off x="-833518" y="706310"/>
              <a:ext cx="62434" cy="3799971"/>
            </a:xfrm>
            <a:custGeom>
              <a:avLst/>
              <a:gdLst/>
              <a:ahLst/>
              <a:cxnLst/>
              <a:rect l="l" t="t" r="r" b="b"/>
              <a:pathLst>
                <a:path w="2078" h="126476" extrusionOk="0">
                  <a:moveTo>
                    <a:pt x="1" y="1"/>
                  </a:moveTo>
                  <a:lnTo>
                    <a:pt x="1" y="126475"/>
                  </a:lnTo>
                  <a:lnTo>
                    <a:pt x="2078" y="126475"/>
                  </a:lnTo>
                  <a:lnTo>
                    <a:pt x="2078"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9" name="Google Shape;549;p15">
              <a:extLst>
                <a:ext uri="{FF2B5EF4-FFF2-40B4-BE49-F238E27FC236}">
                  <a16:creationId xmlns:a16="http://schemas.microsoft.com/office/drawing/2014/main" id="{DD84F6CC-5393-2A9A-176D-9B1126EE575F}"/>
                </a:ext>
              </a:extLst>
            </p:cNvPr>
            <p:cNvSpPr/>
            <p:nvPr/>
          </p:nvSpPr>
          <p:spPr>
            <a:xfrm>
              <a:off x="-966557" y="706310"/>
              <a:ext cx="62434" cy="3799971"/>
            </a:xfrm>
            <a:custGeom>
              <a:avLst/>
              <a:gdLst/>
              <a:ahLst/>
              <a:cxnLst/>
              <a:rect l="l" t="t" r="r" b="b"/>
              <a:pathLst>
                <a:path w="2078" h="126476" extrusionOk="0">
                  <a:moveTo>
                    <a:pt x="1" y="1"/>
                  </a:moveTo>
                  <a:lnTo>
                    <a:pt x="1" y="126475"/>
                  </a:lnTo>
                  <a:lnTo>
                    <a:pt x="2078" y="126475"/>
                  </a:lnTo>
                  <a:lnTo>
                    <a:pt x="2078"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0" name="Google Shape;550;p15">
              <a:extLst>
                <a:ext uri="{FF2B5EF4-FFF2-40B4-BE49-F238E27FC236}">
                  <a16:creationId xmlns:a16="http://schemas.microsoft.com/office/drawing/2014/main" id="{5F5A64C9-1833-0535-E697-A3851A52EBAE}"/>
                </a:ext>
              </a:extLst>
            </p:cNvPr>
            <p:cNvSpPr/>
            <p:nvPr/>
          </p:nvSpPr>
          <p:spPr>
            <a:xfrm>
              <a:off x="-1099596" y="706310"/>
              <a:ext cx="63125" cy="3799971"/>
            </a:xfrm>
            <a:custGeom>
              <a:avLst/>
              <a:gdLst/>
              <a:ahLst/>
              <a:cxnLst/>
              <a:rect l="l" t="t" r="r" b="b"/>
              <a:pathLst>
                <a:path w="2101" h="126476" extrusionOk="0">
                  <a:moveTo>
                    <a:pt x="1" y="1"/>
                  </a:moveTo>
                  <a:lnTo>
                    <a:pt x="1" y="126475"/>
                  </a:lnTo>
                  <a:lnTo>
                    <a:pt x="2101" y="126475"/>
                  </a:lnTo>
                  <a:lnTo>
                    <a:pt x="2101"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1" name="Google Shape;551;p15">
              <a:extLst>
                <a:ext uri="{FF2B5EF4-FFF2-40B4-BE49-F238E27FC236}">
                  <a16:creationId xmlns:a16="http://schemas.microsoft.com/office/drawing/2014/main" id="{1C624EBC-74A3-F13D-2CB3-1E532B753021}"/>
                </a:ext>
              </a:extLst>
            </p:cNvPr>
            <p:cNvSpPr/>
            <p:nvPr/>
          </p:nvSpPr>
          <p:spPr>
            <a:xfrm>
              <a:off x="-1196972" y="257829"/>
              <a:ext cx="665917" cy="4684616"/>
            </a:xfrm>
            <a:custGeom>
              <a:avLst/>
              <a:gdLst/>
              <a:ahLst/>
              <a:cxnLst/>
              <a:rect l="l" t="t" r="r" b="b"/>
              <a:pathLst>
                <a:path w="22164" h="155920" extrusionOk="0">
                  <a:moveTo>
                    <a:pt x="0" y="0"/>
                  </a:moveTo>
                  <a:lnTo>
                    <a:pt x="0" y="155919"/>
                  </a:lnTo>
                  <a:lnTo>
                    <a:pt x="22164" y="155919"/>
                  </a:lnTo>
                  <a:lnTo>
                    <a:pt x="22164" y="109128"/>
                  </a:lnTo>
                  <a:cubicBezTo>
                    <a:pt x="20132" y="123964"/>
                    <a:pt x="16572" y="133779"/>
                    <a:pt x="12531" y="133802"/>
                  </a:cubicBezTo>
                  <a:cubicBezTo>
                    <a:pt x="6209" y="133802"/>
                    <a:pt x="1073" y="109881"/>
                    <a:pt x="1073" y="80391"/>
                  </a:cubicBezTo>
                  <a:cubicBezTo>
                    <a:pt x="1073" y="50900"/>
                    <a:pt x="6209" y="27002"/>
                    <a:pt x="12531" y="27002"/>
                  </a:cubicBezTo>
                  <a:cubicBezTo>
                    <a:pt x="16572" y="27002"/>
                    <a:pt x="20132" y="36840"/>
                    <a:pt x="22164" y="51654"/>
                  </a:cubicBezTo>
                  <a:lnTo>
                    <a:pt x="22164"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2" name="Google Shape;552;p15">
              <a:extLst>
                <a:ext uri="{FF2B5EF4-FFF2-40B4-BE49-F238E27FC236}">
                  <a16:creationId xmlns:a16="http://schemas.microsoft.com/office/drawing/2014/main" id="{1D16AF67-9553-D25C-6118-24677471368A}"/>
                </a:ext>
              </a:extLst>
            </p:cNvPr>
            <p:cNvSpPr/>
            <p:nvPr/>
          </p:nvSpPr>
          <p:spPr>
            <a:xfrm>
              <a:off x="-1600206" y="-48"/>
              <a:ext cx="1475149" cy="582963"/>
            </a:xfrm>
            <a:custGeom>
              <a:avLst/>
              <a:gdLst/>
              <a:ahLst/>
              <a:cxnLst/>
              <a:rect l="l" t="t" r="r" b="b"/>
              <a:pathLst>
                <a:path w="49098" h="19403" extrusionOk="0">
                  <a:moveTo>
                    <a:pt x="7731" y="0"/>
                  </a:moveTo>
                  <a:cubicBezTo>
                    <a:pt x="6982" y="0"/>
                    <a:pt x="841" y="221"/>
                    <a:pt x="91" y="7442"/>
                  </a:cubicBezTo>
                  <a:cubicBezTo>
                    <a:pt x="46" y="7739"/>
                    <a:pt x="0" y="8035"/>
                    <a:pt x="0" y="8378"/>
                  </a:cubicBezTo>
                  <a:cubicBezTo>
                    <a:pt x="0" y="8446"/>
                    <a:pt x="23" y="8515"/>
                    <a:pt x="23" y="8583"/>
                  </a:cubicBezTo>
                  <a:cubicBezTo>
                    <a:pt x="23" y="8720"/>
                    <a:pt x="0" y="8834"/>
                    <a:pt x="0" y="8948"/>
                  </a:cubicBezTo>
                  <a:lnTo>
                    <a:pt x="46" y="8948"/>
                  </a:lnTo>
                  <a:cubicBezTo>
                    <a:pt x="320" y="11528"/>
                    <a:pt x="2191" y="13514"/>
                    <a:pt x="4497" y="13514"/>
                  </a:cubicBezTo>
                  <a:cubicBezTo>
                    <a:pt x="6802" y="13514"/>
                    <a:pt x="8674" y="11528"/>
                    <a:pt x="8948" y="8948"/>
                  </a:cubicBezTo>
                  <a:lnTo>
                    <a:pt x="8970" y="8948"/>
                  </a:lnTo>
                  <a:cubicBezTo>
                    <a:pt x="9153" y="8469"/>
                    <a:pt x="8788" y="6986"/>
                    <a:pt x="9130" y="6324"/>
                  </a:cubicBezTo>
                  <a:cubicBezTo>
                    <a:pt x="9296" y="6008"/>
                    <a:pt x="9739" y="5645"/>
                    <a:pt x="10345" y="5645"/>
                  </a:cubicBezTo>
                  <a:cubicBezTo>
                    <a:pt x="10574" y="5645"/>
                    <a:pt x="10825" y="5697"/>
                    <a:pt x="11093" y="5821"/>
                  </a:cubicBezTo>
                  <a:cubicBezTo>
                    <a:pt x="12075" y="6278"/>
                    <a:pt x="12029" y="19402"/>
                    <a:pt x="12029" y="19402"/>
                  </a:cubicBezTo>
                  <a:lnTo>
                    <a:pt x="37068" y="19402"/>
                  </a:lnTo>
                  <a:cubicBezTo>
                    <a:pt x="37068" y="19402"/>
                    <a:pt x="37023" y="6278"/>
                    <a:pt x="38004" y="5821"/>
                  </a:cubicBezTo>
                  <a:cubicBezTo>
                    <a:pt x="38273" y="5697"/>
                    <a:pt x="38526" y="5645"/>
                    <a:pt x="38756" y="5645"/>
                  </a:cubicBezTo>
                  <a:cubicBezTo>
                    <a:pt x="39367" y="5645"/>
                    <a:pt x="39818" y="6008"/>
                    <a:pt x="39967" y="6324"/>
                  </a:cubicBezTo>
                  <a:cubicBezTo>
                    <a:pt x="40310" y="7008"/>
                    <a:pt x="39967" y="8469"/>
                    <a:pt x="40150" y="8948"/>
                  </a:cubicBezTo>
                  <a:lnTo>
                    <a:pt x="40173" y="8948"/>
                  </a:lnTo>
                  <a:cubicBezTo>
                    <a:pt x="40424" y="11528"/>
                    <a:pt x="42295" y="13514"/>
                    <a:pt x="44601" y="13514"/>
                  </a:cubicBezTo>
                  <a:cubicBezTo>
                    <a:pt x="46906" y="13514"/>
                    <a:pt x="48801" y="11528"/>
                    <a:pt x="49052" y="8948"/>
                  </a:cubicBezTo>
                  <a:lnTo>
                    <a:pt x="49097" y="8948"/>
                  </a:lnTo>
                  <a:cubicBezTo>
                    <a:pt x="49097" y="8834"/>
                    <a:pt x="49075" y="8720"/>
                    <a:pt x="49075" y="8583"/>
                  </a:cubicBezTo>
                  <a:cubicBezTo>
                    <a:pt x="49075" y="8515"/>
                    <a:pt x="49097" y="8446"/>
                    <a:pt x="49097" y="8378"/>
                  </a:cubicBezTo>
                  <a:cubicBezTo>
                    <a:pt x="49097" y="8058"/>
                    <a:pt x="49075" y="7739"/>
                    <a:pt x="49006" y="7442"/>
                  </a:cubicBezTo>
                  <a:cubicBezTo>
                    <a:pt x="48256" y="221"/>
                    <a:pt x="42116" y="0"/>
                    <a:pt x="41366" y="0"/>
                  </a:cubicBezTo>
                  <a:cubicBezTo>
                    <a:pt x="41317" y="0"/>
                    <a:pt x="41291" y="1"/>
                    <a:pt x="41291" y="1"/>
                  </a:cubicBezTo>
                  <a:lnTo>
                    <a:pt x="7806" y="1"/>
                  </a:lnTo>
                  <a:cubicBezTo>
                    <a:pt x="7806" y="1"/>
                    <a:pt x="7780" y="0"/>
                    <a:pt x="7731"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3" name="Google Shape;553;p15">
              <a:extLst>
                <a:ext uri="{FF2B5EF4-FFF2-40B4-BE49-F238E27FC236}">
                  <a16:creationId xmlns:a16="http://schemas.microsoft.com/office/drawing/2014/main" id="{AE396DD7-9DF8-63A8-69CE-4B1C6CCBD85A}"/>
                </a:ext>
              </a:extLst>
            </p:cNvPr>
            <p:cNvSpPr/>
            <p:nvPr/>
          </p:nvSpPr>
          <p:spPr>
            <a:xfrm>
              <a:off x="-584565" y="4569346"/>
              <a:ext cx="79589" cy="199589"/>
            </a:xfrm>
            <a:custGeom>
              <a:avLst/>
              <a:gdLst/>
              <a:ahLst/>
              <a:cxnLst/>
              <a:rect l="l" t="t" r="r" b="b"/>
              <a:pathLst>
                <a:path w="2649" h="6643" extrusionOk="0">
                  <a:moveTo>
                    <a:pt x="0" y="0"/>
                  </a:moveTo>
                  <a:cubicBezTo>
                    <a:pt x="23" y="3744"/>
                    <a:pt x="297" y="6642"/>
                    <a:pt x="1324" y="6642"/>
                  </a:cubicBezTo>
                  <a:cubicBezTo>
                    <a:pt x="2351" y="6642"/>
                    <a:pt x="2625"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4" name="Google Shape;554;p15">
              <a:extLst>
                <a:ext uri="{FF2B5EF4-FFF2-40B4-BE49-F238E27FC236}">
                  <a16:creationId xmlns:a16="http://schemas.microsoft.com/office/drawing/2014/main" id="{75C55936-FD8A-AF8A-96A9-4494FAEF9FD3}"/>
                </a:ext>
              </a:extLst>
            </p:cNvPr>
            <p:cNvSpPr/>
            <p:nvPr/>
          </p:nvSpPr>
          <p:spPr>
            <a:xfrm>
              <a:off x="-711445" y="4569346"/>
              <a:ext cx="79589" cy="199589"/>
            </a:xfrm>
            <a:custGeom>
              <a:avLst/>
              <a:gdLst/>
              <a:ahLst/>
              <a:cxnLst/>
              <a:rect l="l" t="t" r="r" b="b"/>
              <a:pathLst>
                <a:path w="2649" h="6643" extrusionOk="0">
                  <a:moveTo>
                    <a:pt x="1" y="0"/>
                  </a:moveTo>
                  <a:cubicBezTo>
                    <a:pt x="24" y="3744"/>
                    <a:pt x="297" y="6642"/>
                    <a:pt x="1325" y="6642"/>
                  </a:cubicBezTo>
                  <a:cubicBezTo>
                    <a:pt x="2352" y="6642"/>
                    <a:pt x="2603"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5" name="Google Shape;555;p15">
              <a:extLst>
                <a:ext uri="{FF2B5EF4-FFF2-40B4-BE49-F238E27FC236}">
                  <a16:creationId xmlns:a16="http://schemas.microsoft.com/office/drawing/2014/main" id="{6243F183-8376-9EE1-0C96-3329EAC38FAE}"/>
                </a:ext>
              </a:extLst>
            </p:cNvPr>
            <p:cNvSpPr/>
            <p:nvPr/>
          </p:nvSpPr>
          <p:spPr>
            <a:xfrm>
              <a:off x="-838986" y="4569346"/>
              <a:ext cx="80250" cy="199589"/>
            </a:xfrm>
            <a:custGeom>
              <a:avLst/>
              <a:gdLst/>
              <a:ahLst/>
              <a:cxnLst/>
              <a:rect l="l" t="t" r="r" b="b"/>
              <a:pathLst>
                <a:path w="2671" h="6643" extrusionOk="0">
                  <a:moveTo>
                    <a:pt x="0"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6" name="Google Shape;556;p15">
              <a:extLst>
                <a:ext uri="{FF2B5EF4-FFF2-40B4-BE49-F238E27FC236}">
                  <a16:creationId xmlns:a16="http://schemas.microsoft.com/office/drawing/2014/main" id="{543CF774-829C-883E-7191-61B6AD20251C}"/>
                </a:ext>
              </a:extLst>
            </p:cNvPr>
            <p:cNvSpPr/>
            <p:nvPr/>
          </p:nvSpPr>
          <p:spPr>
            <a:xfrm>
              <a:off x="-965866" y="4569346"/>
              <a:ext cx="80280" cy="199589"/>
            </a:xfrm>
            <a:custGeom>
              <a:avLst/>
              <a:gdLst/>
              <a:ahLst/>
              <a:cxnLst/>
              <a:rect l="l" t="t" r="r" b="b"/>
              <a:pathLst>
                <a:path w="2672" h="6643" extrusionOk="0">
                  <a:moveTo>
                    <a:pt x="1"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7" name="Google Shape;557;p15">
              <a:extLst>
                <a:ext uri="{FF2B5EF4-FFF2-40B4-BE49-F238E27FC236}">
                  <a16:creationId xmlns:a16="http://schemas.microsoft.com/office/drawing/2014/main" id="{A14F5B5F-8EC8-CDAB-6821-53907468A4B3}"/>
                </a:ext>
              </a:extLst>
            </p:cNvPr>
            <p:cNvSpPr/>
            <p:nvPr/>
          </p:nvSpPr>
          <p:spPr>
            <a:xfrm>
              <a:off x="-1092055" y="4569346"/>
              <a:ext cx="79589" cy="199589"/>
            </a:xfrm>
            <a:custGeom>
              <a:avLst/>
              <a:gdLst/>
              <a:ahLst/>
              <a:cxnLst/>
              <a:rect l="l" t="t" r="r" b="b"/>
              <a:pathLst>
                <a:path w="2649" h="6643" extrusionOk="0">
                  <a:moveTo>
                    <a:pt x="1" y="0"/>
                  </a:moveTo>
                  <a:cubicBezTo>
                    <a:pt x="23" y="3744"/>
                    <a:pt x="297" y="6642"/>
                    <a:pt x="1325" y="6642"/>
                  </a:cubicBezTo>
                  <a:cubicBezTo>
                    <a:pt x="2352" y="6642"/>
                    <a:pt x="2603"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8" name="Google Shape;558;p15">
              <a:extLst>
                <a:ext uri="{FF2B5EF4-FFF2-40B4-BE49-F238E27FC236}">
                  <a16:creationId xmlns:a16="http://schemas.microsoft.com/office/drawing/2014/main" id="{EFFEFDEA-B528-ED8F-ED23-FA6B965116A8}"/>
                </a:ext>
              </a:extLst>
            </p:cNvPr>
            <p:cNvSpPr/>
            <p:nvPr/>
          </p:nvSpPr>
          <p:spPr>
            <a:xfrm>
              <a:off x="-1219596" y="4569346"/>
              <a:ext cx="80250" cy="199589"/>
            </a:xfrm>
            <a:custGeom>
              <a:avLst/>
              <a:gdLst/>
              <a:ahLst/>
              <a:cxnLst/>
              <a:rect l="l" t="t" r="r" b="b"/>
              <a:pathLst>
                <a:path w="2671" h="6643" extrusionOk="0">
                  <a:moveTo>
                    <a:pt x="0"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9" name="Google Shape;559;p15">
              <a:extLst>
                <a:ext uri="{FF2B5EF4-FFF2-40B4-BE49-F238E27FC236}">
                  <a16:creationId xmlns:a16="http://schemas.microsoft.com/office/drawing/2014/main" id="{99D6A49D-26E0-3130-7604-8AD7536B41DB}"/>
                </a:ext>
              </a:extLst>
            </p:cNvPr>
            <p:cNvSpPr/>
            <p:nvPr/>
          </p:nvSpPr>
          <p:spPr>
            <a:xfrm>
              <a:off x="-369924" y="125480"/>
              <a:ext cx="219479" cy="251687"/>
            </a:xfrm>
            <a:custGeom>
              <a:avLst/>
              <a:gdLst/>
              <a:ahLst/>
              <a:cxnLst/>
              <a:rect l="l" t="t" r="r" b="b"/>
              <a:pathLst>
                <a:path w="7305" h="8377" extrusionOk="0">
                  <a:moveTo>
                    <a:pt x="3653" y="0"/>
                  </a:moveTo>
                  <a:cubicBezTo>
                    <a:pt x="1644" y="0"/>
                    <a:pt x="1" y="1872"/>
                    <a:pt x="1" y="4177"/>
                  </a:cubicBezTo>
                  <a:cubicBezTo>
                    <a:pt x="1" y="6505"/>
                    <a:pt x="1644" y="8377"/>
                    <a:pt x="3653" y="8377"/>
                  </a:cubicBezTo>
                  <a:cubicBezTo>
                    <a:pt x="5661" y="8377"/>
                    <a:pt x="7305" y="6505"/>
                    <a:pt x="7305" y="4177"/>
                  </a:cubicBezTo>
                  <a:cubicBezTo>
                    <a:pt x="7305" y="1872"/>
                    <a:pt x="5661" y="0"/>
                    <a:pt x="3653"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0" name="Google Shape;560;p15">
              <a:extLst>
                <a:ext uri="{FF2B5EF4-FFF2-40B4-BE49-F238E27FC236}">
                  <a16:creationId xmlns:a16="http://schemas.microsoft.com/office/drawing/2014/main" id="{7F8CE9C1-57C5-CA89-7127-4A6296016D2C}"/>
                </a:ext>
              </a:extLst>
            </p:cNvPr>
            <p:cNvSpPr/>
            <p:nvPr/>
          </p:nvSpPr>
          <p:spPr>
            <a:xfrm>
              <a:off x="-312988" y="190618"/>
              <a:ext cx="105638" cy="121412"/>
            </a:xfrm>
            <a:custGeom>
              <a:avLst/>
              <a:gdLst/>
              <a:ahLst/>
              <a:cxnLst/>
              <a:rect l="l" t="t" r="r" b="b"/>
              <a:pathLst>
                <a:path w="3516" h="4041" extrusionOk="0">
                  <a:moveTo>
                    <a:pt x="1758" y="0"/>
                  </a:moveTo>
                  <a:cubicBezTo>
                    <a:pt x="799" y="0"/>
                    <a:pt x="0" y="913"/>
                    <a:pt x="0" y="2032"/>
                  </a:cubicBezTo>
                  <a:cubicBezTo>
                    <a:pt x="0" y="3127"/>
                    <a:pt x="799" y="4040"/>
                    <a:pt x="1758" y="4040"/>
                  </a:cubicBezTo>
                  <a:cubicBezTo>
                    <a:pt x="2739" y="4040"/>
                    <a:pt x="3515" y="3127"/>
                    <a:pt x="3515" y="2032"/>
                  </a:cubicBezTo>
                  <a:cubicBezTo>
                    <a:pt x="3515" y="913"/>
                    <a:pt x="2739" y="0"/>
                    <a:pt x="1758"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1" name="Google Shape;561;p15">
              <a:extLst>
                <a:ext uri="{FF2B5EF4-FFF2-40B4-BE49-F238E27FC236}">
                  <a16:creationId xmlns:a16="http://schemas.microsoft.com/office/drawing/2014/main" id="{2ED1618A-D3C6-FC7D-660B-03BC80BB69BC}"/>
                </a:ext>
              </a:extLst>
            </p:cNvPr>
            <p:cNvSpPr/>
            <p:nvPr/>
          </p:nvSpPr>
          <p:spPr>
            <a:xfrm>
              <a:off x="-1570041" y="125480"/>
              <a:ext cx="218788" cy="251687"/>
            </a:xfrm>
            <a:custGeom>
              <a:avLst/>
              <a:gdLst/>
              <a:ahLst/>
              <a:cxnLst/>
              <a:rect l="l" t="t" r="r" b="b"/>
              <a:pathLst>
                <a:path w="7282" h="8377" extrusionOk="0">
                  <a:moveTo>
                    <a:pt x="3630" y="0"/>
                  </a:moveTo>
                  <a:cubicBezTo>
                    <a:pt x="1621" y="0"/>
                    <a:pt x="0" y="1872"/>
                    <a:pt x="0" y="4177"/>
                  </a:cubicBezTo>
                  <a:cubicBezTo>
                    <a:pt x="0" y="6505"/>
                    <a:pt x="1621" y="8377"/>
                    <a:pt x="3630" y="8377"/>
                  </a:cubicBezTo>
                  <a:cubicBezTo>
                    <a:pt x="5661" y="8377"/>
                    <a:pt x="7282" y="6505"/>
                    <a:pt x="7282" y="4177"/>
                  </a:cubicBezTo>
                  <a:cubicBezTo>
                    <a:pt x="7282" y="1872"/>
                    <a:pt x="5661" y="0"/>
                    <a:pt x="3630"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2" name="Google Shape;562;p15">
              <a:extLst>
                <a:ext uri="{FF2B5EF4-FFF2-40B4-BE49-F238E27FC236}">
                  <a16:creationId xmlns:a16="http://schemas.microsoft.com/office/drawing/2014/main" id="{DF950BA6-5028-2010-E327-EACDE41CCD75}"/>
                </a:ext>
              </a:extLst>
            </p:cNvPr>
            <p:cNvSpPr/>
            <p:nvPr/>
          </p:nvSpPr>
          <p:spPr>
            <a:xfrm>
              <a:off x="-1162000" y="388134"/>
              <a:ext cx="67241" cy="158427"/>
            </a:xfrm>
            <a:custGeom>
              <a:avLst/>
              <a:gdLst/>
              <a:ahLst/>
              <a:cxnLst/>
              <a:rect l="l" t="t" r="r" b="b"/>
              <a:pathLst>
                <a:path w="2238" h="5273" extrusionOk="0">
                  <a:moveTo>
                    <a:pt x="1119" y="0"/>
                  </a:moveTo>
                  <a:cubicBezTo>
                    <a:pt x="252" y="0"/>
                    <a:pt x="23" y="2283"/>
                    <a:pt x="0" y="5273"/>
                  </a:cubicBezTo>
                  <a:lnTo>
                    <a:pt x="2237" y="5273"/>
                  </a:lnTo>
                  <a:cubicBezTo>
                    <a:pt x="2192"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3" name="Google Shape;563;p15">
              <a:extLst>
                <a:ext uri="{FF2B5EF4-FFF2-40B4-BE49-F238E27FC236}">
                  <a16:creationId xmlns:a16="http://schemas.microsoft.com/office/drawing/2014/main" id="{B1762652-1216-91E7-5A95-B7B594E2BDB4}"/>
                </a:ext>
              </a:extLst>
            </p:cNvPr>
            <p:cNvSpPr/>
            <p:nvPr/>
          </p:nvSpPr>
          <p:spPr>
            <a:xfrm>
              <a:off x="-1055701" y="388134"/>
              <a:ext cx="67241" cy="158427"/>
            </a:xfrm>
            <a:custGeom>
              <a:avLst/>
              <a:gdLst/>
              <a:ahLst/>
              <a:cxnLst/>
              <a:rect l="l" t="t" r="r" b="b"/>
              <a:pathLst>
                <a:path w="2238" h="5273" extrusionOk="0">
                  <a:moveTo>
                    <a:pt x="1119" y="0"/>
                  </a:moveTo>
                  <a:cubicBezTo>
                    <a:pt x="251" y="0"/>
                    <a:pt x="46" y="2283"/>
                    <a:pt x="0" y="5273"/>
                  </a:cubicBezTo>
                  <a:lnTo>
                    <a:pt x="2237" y="5273"/>
                  </a:lnTo>
                  <a:cubicBezTo>
                    <a:pt x="2214"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4" name="Google Shape;564;p15">
              <a:extLst>
                <a:ext uri="{FF2B5EF4-FFF2-40B4-BE49-F238E27FC236}">
                  <a16:creationId xmlns:a16="http://schemas.microsoft.com/office/drawing/2014/main" id="{A0C13F67-4079-34A5-40B0-02506252E10B}"/>
                </a:ext>
              </a:extLst>
            </p:cNvPr>
            <p:cNvSpPr/>
            <p:nvPr/>
          </p:nvSpPr>
          <p:spPr>
            <a:xfrm>
              <a:off x="-948710" y="388134"/>
              <a:ext cx="67211" cy="158427"/>
            </a:xfrm>
            <a:custGeom>
              <a:avLst/>
              <a:gdLst/>
              <a:ahLst/>
              <a:cxnLst/>
              <a:rect l="l" t="t" r="r" b="b"/>
              <a:pathLst>
                <a:path w="2237" h="5273" extrusionOk="0">
                  <a:moveTo>
                    <a:pt x="1119" y="0"/>
                  </a:moveTo>
                  <a:cubicBezTo>
                    <a:pt x="251" y="0"/>
                    <a:pt x="23" y="2283"/>
                    <a:pt x="0" y="5273"/>
                  </a:cubicBezTo>
                  <a:lnTo>
                    <a:pt x="2237" y="5273"/>
                  </a:lnTo>
                  <a:cubicBezTo>
                    <a:pt x="2191" y="2283"/>
                    <a:pt x="1963"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5" name="Google Shape;565;p15">
              <a:extLst>
                <a:ext uri="{FF2B5EF4-FFF2-40B4-BE49-F238E27FC236}">
                  <a16:creationId xmlns:a16="http://schemas.microsoft.com/office/drawing/2014/main" id="{7516F1EE-5F98-2A23-4491-2E16243135DB}"/>
                </a:ext>
              </a:extLst>
            </p:cNvPr>
            <p:cNvSpPr/>
            <p:nvPr/>
          </p:nvSpPr>
          <p:spPr>
            <a:xfrm>
              <a:off x="-842411" y="388134"/>
              <a:ext cx="67211" cy="158427"/>
            </a:xfrm>
            <a:custGeom>
              <a:avLst/>
              <a:gdLst/>
              <a:ahLst/>
              <a:cxnLst/>
              <a:rect l="l" t="t" r="r" b="b"/>
              <a:pathLst>
                <a:path w="2237" h="5273" extrusionOk="0">
                  <a:moveTo>
                    <a:pt x="1119" y="0"/>
                  </a:moveTo>
                  <a:cubicBezTo>
                    <a:pt x="251" y="0"/>
                    <a:pt x="46" y="2283"/>
                    <a:pt x="0" y="5273"/>
                  </a:cubicBezTo>
                  <a:lnTo>
                    <a:pt x="2237" y="5273"/>
                  </a:lnTo>
                  <a:cubicBezTo>
                    <a:pt x="2214"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6" name="Google Shape;566;p15">
              <a:extLst>
                <a:ext uri="{FF2B5EF4-FFF2-40B4-BE49-F238E27FC236}">
                  <a16:creationId xmlns:a16="http://schemas.microsoft.com/office/drawing/2014/main" id="{D393A911-844E-5734-3174-80BDF7663EE6}"/>
                </a:ext>
              </a:extLst>
            </p:cNvPr>
            <p:cNvSpPr/>
            <p:nvPr/>
          </p:nvSpPr>
          <p:spPr>
            <a:xfrm>
              <a:off x="-735451" y="388134"/>
              <a:ext cx="67241" cy="158427"/>
            </a:xfrm>
            <a:custGeom>
              <a:avLst/>
              <a:gdLst/>
              <a:ahLst/>
              <a:cxnLst/>
              <a:rect l="l" t="t" r="r" b="b"/>
              <a:pathLst>
                <a:path w="2238" h="5273" extrusionOk="0">
                  <a:moveTo>
                    <a:pt x="1119" y="0"/>
                  </a:moveTo>
                  <a:cubicBezTo>
                    <a:pt x="252" y="0"/>
                    <a:pt x="24" y="2283"/>
                    <a:pt x="1" y="5273"/>
                  </a:cubicBezTo>
                  <a:lnTo>
                    <a:pt x="2238" y="5273"/>
                  </a:lnTo>
                  <a:cubicBezTo>
                    <a:pt x="2192" y="2283"/>
                    <a:pt x="1964"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7" name="Google Shape;567;p15">
              <a:extLst>
                <a:ext uri="{FF2B5EF4-FFF2-40B4-BE49-F238E27FC236}">
                  <a16:creationId xmlns:a16="http://schemas.microsoft.com/office/drawing/2014/main" id="{68E6E78E-E8C7-FDFF-3904-A62A1B14B657}"/>
                </a:ext>
              </a:extLst>
            </p:cNvPr>
            <p:cNvSpPr/>
            <p:nvPr/>
          </p:nvSpPr>
          <p:spPr>
            <a:xfrm>
              <a:off x="-629152" y="388134"/>
              <a:ext cx="67241" cy="158427"/>
            </a:xfrm>
            <a:custGeom>
              <a:avLst/>
              <a:gdLst/>
              <a:ahLst/>
              <a:cxnLst/>
              <a:rect l="l" t="t" r="r" b="b"/>
              <a:pathLst>
                <a:path w="2238" h="5273" extrusionOk="0">
                  <a:moveTo>
                    <a:pt x="1119" y="0"/>
                  </a:moveTo>
                  <a:cubicBezTo>
                    <a:pt x="252" y="0"/>
                    <a:pt x="46" y="2283"/>
                    <a:pt x="1" y="5273"/>
                  </a:cubicBezTo>
                  <a:lnTo>
                    <a:pt x="2238" y="5273"/>
                  </a:lnTo>
                  <a:cubicBezTo>
                    <a:pt x="2215" y="2283"/>
                    <a:pt x="1987"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8" name="Google Shape;568;p15">
              <a:extLst>
                <a:ext uri="{FF2B5EF4-FFF2-40B4-BE49-F238E27FC236}">
                  <a16:creationId xmlns:a16="http://schemas.microsoft.com/office/drawing/2014/main" id="{B459814B-3AE3-D5BE-5406-5F03C0E340B3}"/>
                </a:ext>
              </a:extLst>
            </p:cNvPr>
            <p:cNvSpPr/>
            <p:nvPr/>
          </p:nvSpPr>
          <p:spPr>
            <a:xfrm>
              <a:off x="-1514368" y="192566"/>
              <a:ext cx="105638" cy="121412"/>
            </a:xfrm>
            <a:custGeom>
              <a:avLst/>
              <a:gdLst/>
              <a:ahLst/>
              <a:cxnLst/>
              <a:rect l="l" t="t" r="r" b="b"/>
              <a:pathLst>
                <a:path w="3516" h="4041" extrusionOk="0">
                  <a:moveTo>
                    <a:pt x="1758" y="0"/>
                  </a:moveTo>
                  <a:cubicBezTo>
                    <a:pt x="799" y="0"/>
                    <a:pt x="0" y="913"/>
                    <a:pt x="0" y="2032"/>
                  </a:cubicBezTo>
                  <a:cubicBezTo>
                    <a:pt x="0" y="3127"/>
                    <a:pt x="799" y="4040"/>
                    <a:pt x="1758" y="4040"/>
                  </a:cubicBezTo>
                  <a:cubicBezTo>
                    <a:pt x="2739" y="4040"/>
                    <a:pt x="3515" y="3127"/>
                    <a:pt x="3515" y="2032"/>
                  </a:cubicBezTo>
                  <a:cubicBezTo>
                    <a:pt x="3515" y="913"/>
                    <a:pt x="2739" y="0"/>
                    <a:pt x="1758"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9" name="Google Shape;569;p15">
              <a:extLst>
                <a:ext uri="{FF2B5EF4-FFF2-40B4-BE49-F238E27FC236}">
                  <a16:creationId xmlns:a16="http://schemas.microsoft.com/office/drawing/2014/main" id="{261E1004-E57F-4EA1-EF56-D8AC16B950E3}"/>
                </a:ext>
              </a:extLst>
            </p:cNvPr>
            <p:cNvSpPr/>
            <p:nvPr/>
          </p:nvSpPr>
          <p:spPr>
            <a:xfrm>
              <a:off x="-1395840" y="4550809"/>
              <a:ext cx="1063683" cy="592547"/>
            </a:xfrm>
            <a:custGeom>
              <a:avLst/>
              <a:gdLst/>
              <a:ahLst/>
              <a:cxnLst/>
              <a:rect l="l" t="t" r="r" b="b"/>
              <a:pathLst>
                <a:path w="35403" h="19722" extrusionOk="0">
                  <a:moveTo>
                    <a:pt x="4337" y="1"/>
                  </a:moveTo>
                  <a:lnTo>
                    <a:pt x="4337" y="3744"/>
                  </a:lnTo>
                  <a:cubicBezTo>
                    <a:pt x="4337" y="9473"/>
                    <a:pt x="4337" y="14267"/>
                    <a:pt x="0" y="14267"/>
                  </a:cubicBezTo>
                  <a:lnTo>
                    <a:pt x="0" y="19722"/>
                  </a:lnTo>
                  <a:lnTo>
                    <a:pt x="35402" y="19722"/>
                  </a:lnTo>
                  <a:lnTo>
                    <a:pt x="35402" y="14267"/>
                  </a:lnTo>
                  <a:cubicBezTo>
                    <a:pt x="31065" y="14267"/>
                    <a:pt x="31065" y="9473"/>
                    <a:pt x="31065" y="3744"/>
                  </a:cubicBezTo>
                  <a:lnTo>
                    <a:pt x="31065" y="1"/>
                  </a:ln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grpSp>
      <p:pic>
        <p:nvPicPr>
          <p:cNvPr id="50" name="Afbeelding 49" descr="Afbeelding met tekenfilm, clipart, Tekenfilm, illustratie&#10;&#10;Automatisch gegenereerde beschrijving">
            <a:extLst>
              <a:ext uri="{FF2B5EF4-FFF2-40B4-BE49-F238E27FC236}">
                <a16:creationId xmlns:a16="http://schemas.microsoft.com/office/drawing/2014/main" id="{E2CE12A3-FB5F-33D8-3D40-E048B44A32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7172" y="4058815"/>
            <a:ext cx="2873829" cy="2873829"/>
          </a:xfrm>
          <a:prstGeom prst="rect">
            <a:avLst/>
          </a:prstGeom>
        </p:spPr>
      </p:pic>
      <p:sp>
        <p:nvSpPr>
          <p:cNvPr id="51" name="Tekstballon: ovaal 50">
            <a:extLst>
              <a:ext uri="{FF2B5EF4-FFF2-40B4-BE49-F238E27FC236}">
                <a16:creationId xmlns:a16="http://schemas.microsoft.com/office/drawing/2014/main" id="{F3364527-2744-9216-45D0-C6E94C179C93}"/>
              </a:ext>
            </a:extLst>
          </p:cNvPr>
          <p:cNvSpPr/>
          <p:nvPr/>
        </p:nvSpPr>
        <p:spPr>
          <a:xfrm>
            <a:off x="838201" y="886408"/>
            <a:ext cx="5257800" cy="3060085"/>
          </a:xfrm>
          <a:prstGeom prst="wedgeEllipseCallout">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sp>
        <p:nvSpPr>
          <p:cNvPr id="52" name="Titel 1">
            <a:extLst>
              <a:ext uri="{FF2B5EF4-FFF2-40B4-BE49-F238E27FC236}">
                <a16:creationId xmlns:a16="http://schemas.microsoft.com/office/drawing/2014/main" id="{F33539E8-A676-8DBB-E74C-A0DE09C62278}"/>
              </a:ext>
            </a:extLst>
          </p:cNvPr>
          <p:cNvSpPr>
            <a:spLocks noGrp="1"/>
          </p:cNvSpPr>
          <p:nvPr>
            <p:ph type="title"/>
          </p:nvPr>
        </p:nvSpPr>
        <p:spPr>
          <a:xfrm>
            <a:off x="1358383" y="2247575"/>
            <a:ext cx="4217436" cy="337749"/>
          </a:xfrm>
        </p:spPr>
        <p:txBody>
          <a:bodyPr>
            <a:noAutofit/>
          </a:bodyPr>
          <a:lstStyle/>
          <a:p>
            <a:pPr algn="ctr"/>
            <a:r>
              <a:rPr lang="nl-NL" b="1" i="1" dirty="0">
                <a:latin typeface="Book Antiqua" panose="02040602050305030304" pitchFamily="18" charset="0"/>
              </a:rPr>
              <a:t>“Oh! Hier moeten we niet zijn....”</a:t>
            </a:r>
          </a:p>
        </p:txBody>
      </p:sp>
      <p:sp>
        <p:nvSpPr>
          <p:cNvPr id="4" name="Ondertitel 2">
            <a:extLst>
              <a:ext uri="{FF2B5EF4-FFF2-40B4-BE49-F238E27FC236}">
                <a16:creationId xmlns:a16="http://schemas.microsoft.com/office/drawing/2014/main" id="{B51196BA-DF5E-2F80-F291-F62F7D82DDAE}"/>
              </a:ext>
            </a:extLst>
          </p:cNvPr>
          <p:cNvSpPr txBox="1">
            <a:spLocks/>
          </p:cNvSpPr>
          <p:nvPr/>
        </p:nvSpPr>
        <p:spPr>
          <a:xfrm>
            <a:off x="7459089" y="5314892"/>
            <a:ext cx="2656114"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4400" b="1" dirty="0">
                <a:latin typeface="Book Antiqua" panose="02040602050305030304" pitchFamily="18" charset="0"/>
                <a:hlinkClick r:id="rId4" action="ppaction://hlinksldjump">
                  <a:extLst>
                    <a:ext uri="{A12FA001-AC4F-418D-AE19-62706E023703}">
                      <ahyp:hlinkClr xmlns:ahyp="http://schemas.microsoft.com/office/drawing/2018/hyperlinkcolor" val="tx"/>
                    </a:ext>
                  </a:extLst>
                </a:hlinkClick>
              </a:rPr>
              <a:t>Terug</a:t>
            </a:r>
            <a:endParaRPr lang="nl-NL" b="1" dirty="0">
              <a:latin typeface="Book Antiqua" panose="02040602050305030304" pitchFamily="18" charset="0"/>
            </a:endParaRPr>
          </a:p>
        </p:txBody>
      </p:sp>
    </p:spTree>
    <p:extLst>
      <p:ext uri="{BB962C8B-B14F-4D97-AF65-F5344CB8AC3E}">
        <p14:creationId xmlns:p14="http://schemas.microsoft.com/office/powerpoint/2010/main" val="3253328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50"/>
                                  </p:iterate>
                                  <p:childTnLst>
                                    <p:set>
                                      <p:cBhvr>
                                        <p:cTn id="6"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6" name="Picture 6" descr="School icon">
            <a:extLst>
              <a:ext uri="{FF2B5EF4-FFF2-40B4-BE49-F238E27FC236}">
                <a16:creationId xmlns:a16="http://schemas.microsoft.com/office/drawing/2014/main" id="{24EE1D92-3400-D5F2-A980-8F836790A0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24763" y="1435531"/>
            <a:ext cx="5021923" cy="5021923"/>
          </a:xfrm>
          <a:prstGeom prst="rect">
            <a:avLst/>
          </a:prstGeom>
          <a:noFill/>
          <a:extLst>
            <a:ext uri="{909E8E84-426E-40DD-AFC4-6F175D3DCCD1}">
              <a14:hiddenFill xmlns:a14="http://schemas.microsoft.com/office/drawing/2010/main">
                <a:solidFill>
                  <a:srgbClr val="FFFFFF"/>
                </a:solidFill>
              </a14:hiddenFill>
            </a:ext>
          </a:extLst>
        </p:spPr>
      </p:pic>
      <p:pic>
        <p:nvPicPr>
          <p:cNvPr id="8" name="Afbeelding 7" descr="Afbeelding met tekenfilm, clipart, Tekenfilm, illustratie&#10;&#10;Automatisch gegenereerde beschrijving">
            <a:extLst>
              <a:ext uri="{FF2B5EF4-FFF2-40B4-BE49-F238E27FC236}">
                <a16:creationId xmlns:a16="http://schemas.microsoft.com/office/drawing/2014/main" id="{A1131CD9-1051-322B-D377-4B71F5517F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4335" y="3812692"/>
            <a:ext cx="3083255" cy="3083255"/>
          </a:xfrm>
          <a:prstGeom prst="rect">
            <a:avLst/>
          </a:prstGeom>
        </p:spPr>
      </p:pic>
      <p:sp>
        <p:nvSpPr>
          <p:cNvPr id="9" name="Tekstballon: ovaal 8">
            <a:extLst>
              <a:ext uri="{FF2B5EF4-FFF2-40B4-BE49-F238E27FC236}">
                <a16:creationId xmlns:a16="http://schemas.microsoft.com/office/drawing/2014/main" id="{755D64DC-B41F-9E14-769D-B08DCEE9C85C}"/>
              </a:ext>
            </a:extLst>
          </p:cNvPr>
          <p:cNvSpPr/>
          <p:nvPr/>
        </p:nvSpPr>
        <p:spPr>
          <a:xfrm>
            <a:off x="838201" y="886408"/>
            <a:ext cx="5257800" cy="3060085"/>
          </a:xfrm>
          <a:prstGeom prst="wedgeEllipseCallout">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sp>
        <p:nvSpPr>
          <p:cNvPr id="10" name="Titel 1">
            <a:extLst>
              <a:ext uri="{FF2B5EF4-FFF2-40B4-BE49-F238E27FC236}">
                <a16:creationId xmlns:a16="http://schemas.microsoft.com/office/drawing/2014/main" id="{4B9E6DD4-8309-7546-7016-6E7420E1BDDA}"/>
              </a:ext>
            </a:extLst>
          </p:cNvPr>
          <p:cNvSpPr>
            <a:spLocks noGrp="1"/>
          </p:cNvSpPr>
          <p:nvPr>
            <p:ph type="title"/>
          </p:nvPr>
        </p:nvSpPr>
        <p:spPr>
          <a:xfrm>
            <a:off x="1358383" y="2247575"/>
            <a:ext cx="4217436" cy="337749"/>
          </a:xfrm>
        </p:spPr>
        <p:txBody>
          <a:bodyPr>
            <a:noAutofit/>
          </a:bodyPr>
          <a:lstStyle/>
          <a:p>
            <a:r>
              <a:rPr lang="nl-NL" sz="1800" b="1" i="1" dirty="0">
                <a:latin typeface="Book Antiqua" panose="02040602050305030304" pitchFamily="18" charset="0"/>
              </a:rPr>
              <a:t>“Ik was nooit zo goed op school, vandaar dat ik ook je hulp nodig heb. Ik was liever aan het sporten met mijn vrienden.. Maar ik heb het hier altijd wel heel fijn gehad. Laten we maar snel naar binnen gaan.”</a:t>
            </a:r>
          </a:p>
        </p:txBody>
      </p:sp>
      <p:pic>
        <p:nvPicPr>
          <p:cNvPr id="12" name="Picture 2" descr="Door icon">
            <a:hlinkClick r:id="rId4" action="ppaction://hlinksldjump"/>
            <a:extLst>
              <a:ext uri="{FF2B5EF4-FFF2-40B4-BE49-F238E27FC236}">
                <a16:creationId xmlns:a16="http://schemas.microsoft.com/office/drawing/2014/main" id="{25401410-DCE2-EDEB-1690-5408AD1C865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32831" y="4168004"/>
            <a:ext cx="2367459" cy="22641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7435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50"/>
                                  </p:iterate>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Brick wall Generic Outline Color icon">
            <a:extLst>
              <a:ext uri="{FF2B5EF4-FFF2-40B4-BE49-F238E27FC236}">
                <a16:creationId xmlns:a16="http://schemas.microsoft.com/office/drawing/2014/main" id="{C3F1C7B2-AB37-C51F-8BFC-303FF096D2B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63360" y="-741680"/>
            <a:ext cx="8341360" cy="8341360"/>
          </a:xfrm>
          <a:prstGeom prst="rect">
            <a:avLst/>
          </a:prstGeom>
          <a:noFill/>
          <a:extLst>
            <a:ext uri="{909E8E84-426E-40DD-AFC4-6F175D3DCCD1}">
              <a14:hiddenFill xmlns:a14="http://schemas.microsoft.com/office/drawing/2010/main">
                <a:solidFill>
                  <a:srgbClr val="FFFFFF"/>
                </a:solidFill>
              </a14:hiddenFill>
            </a:ext>
          </a:extLst>
        </p:spPr>
      </p:pic>
      <p:pic>
        <p:nvPicPr>
          <p:cNvPr id="47106" name="Picture 2" descr="Brick wall Generic Outline Color icon">
            <a:extLst>
              <a:ext uri="{FF2B5EF4-FFF2-40B4-BE49-F238E27FC236}">
                <a16:creationId xmlns:a16="http://schemas.microsoft.com/office/drawing/2014/main" id="{D1E2759E-47E7-CD11-E1DE-870B6124212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2160" y="-741680"/>
            <a:ext cx="8341360" cy="8341360"/>
          </a:xfrm>
          <a:prstGeom prst="rect">
            <a:avLst/>
          </a:prstGeom>
          <a:noFill/>
          <a:extLst>
            <a:ext uri="{909E8E84-426E-40DD-AFC4-6F175D3DCCD1}">
              <a14:hiddenFill xmlns:a14="http://schemas.microsoft.com/office/drawing/2010/main">
                <a:solidFill>
                  <a:srgbClr val="FFFFFF"/>
                </a:solidFill>
              </a14:hiddenFill>
            </a:ext>
          </a:extLst>
        </p:spPr>
      </p:pic>
      <p:pic>
        <p:nvPicPr>
          <p:cNvPr id="3" name="Afbeelding 2" descr="Afbeelding met tekenfilm, clipart, Tekenfilm, illustratie&#10;&#10;Automatisch gegenereerde beschrijving">
            <a:extLst>
              <a:ext uri="{FF2B5EF4-FFF2-40B4-BE49-F238E27FC236}">
                <a16:creationId xmlns:a16="http://schemas.microsoft.com/office/drawing/2014/main" id="{2BC97C13-4E5F-58CC-2385-D9F951F9594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61621" y="3906521"/>
            <a:ext cx="2951479" cy="2951479"/>
          </a:xfrm>
          <a:prstGeom prst="rect">
            <a:avLst/>
          </a:prstGeom>
        </p:spPr>
      </p:pic>
      <p:sp>
        <p:nvSpPr>
          <p:cNvPr id="7" name="Tekstballon: ovaal 6">
            <a:extLst>
              <a:ext uri="{FF2B5EF4-FFF2-40B4-BE49-F238E27FC236}">
                <a16:creationId xmlns:a16="http://schemas.microsoft.com/office/drawing/2014/main" id="{9D6E413B-E8B5-9A3F-9405-64B57564F7CC}"/>
              </a:ext>
            </a:extLst>
          </p:cNvPr>
          <p:cNvSpPr/>
          <p:nvPr/>
        </p:nvSpPr>
        <p:spPr>
          <a:xfrm>
            <a:off x="838201" y="1960880"/>
            <a:ext cx="5257800" cy="1985613"/>
          </a:xfrm>
          <a:prstGeom prst="wedgeEllipseCallout">
            <a:avLst>
              <a:gd name="adj1" fmla="val -23345"/>
              <a:gd name="adj2" fmla="val 63523"/>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sp>
        <p:nvSpPr>
          <p:cNvPr id="8" name="Titel 1">
            <a:extLst>
              <a:ext uri="{FF2B5EF4-FFF2-40B4-BE49-F238E27FC236}">
                <a16:creationId xmlns:a16="http://schemas.microsoft.com/office/drawing/2014/main" id="{DFA595A2-C177-C8AE-9D14-10E91403FAFB}"/>
              </a:ext>
            </a:extLst>
          </p:cNvPr>
          <p:cNvSpPr txBox="1">
            <a:spLocks/>
          </p:cNvSpPr>
          <p:nvPr/>
        </p:nvSpPr>
        <p:spPr>
          <a:xfrm>
            <a:off x="1358383" y="2782604"/>
            <a:ext cx="4217436" cy="33774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l-NL" sz="1800" b="1" i="1" dirty="0">
                <a:latin typeface="Book Antiqua" panose="02040602050305030304" pitchFamily="18" charset="0"/>
              </a:rPr>
              <a:t>“Ik zou voornamelijk willen leren hoe ik een stadstaat moet besturen, zullen we kijken welke les daar het beste bij past?”</a:t>
            </a:r>
          </a:p>
        </p:txBody>
      </p:sp>
      <p:pic>
        <p:nvPicPr>
          <p:cNvPr id="47112" name="Picture 8" descr="Sheet icon">
            <a:hlinkClick r:id="rId7" action="ppaction://hlinksldjump"/>
            <a:extLst>
              <a:ext uri="{FF2B5EF4-FFF2-40B4-BE49-F238E27FC236}">
                <a16:creationId xmlns:a16="http://schemas.microsoft.com/office/drawing/2014/main" id="{5AD4AC8F-832E-B976-F088-F777BF8204E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230121" y="1398887"/>
            <a:ext cx="2438400" cy="2438400"/>
          </a:xfrm>
          <a:prstGeom prst="rect">
            <a:avLst/>
          </a:prstGeom>
          <a:noFill/>
          <a:extLst>
            <a:ext uri="{909E8E84-426E-40DD-AFC4-6F175D3DCCD1}">
              <a14:hiddenFill xmlns:a14="http://schemas.microsoft.com/office/drawing/2010/main">
                <a:solidFill>
                  <a:srgbClr val="FFFFFF"/>
                </a:solidFill>
              </a14:hiddenFill>
            </a:ext>
          </a:extLst>
        </p:spPr>
      </p:pic>
      <p:sp>
        <p:nvSpPr>
          <p:cNvPr id="4" name="Ondertitel 2">
            <a:extLst>
              <a:ext uri="{FF2B5EF4-FFF2-40B4-BE49-F238E27FC236}">
                <a16:creationId xmlns:a16="http://schemas.microsoft.com/office/drawing/2014/main" id="{F1171484-09C3-529B-D2E3-739AEDA2A9FF}"/>
              </a:ext>
            </a:extLst>
          </p:cNvPr>
          <p:cNvSpPr txBox="1">
            <a:spLocks/>
          </p:cNvSpPr>
          <p:nvPr/>
        </p:nvSpPr>
        <p:spPr>
          <a:xfrm>
            <a:off x="8479766" y="1643045"/>
            <a:ext cx="2656114"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b="1" i="1" dirty="0">
                <a:latin typeface="Book Antiqua" panose="02040602050305030304" pitchFamily="18" charset="0"/>
                <a:hlinkClick r:id="rId7" action="ppaction://hlinksldjump">
                  <a:extLst>
                    <a:ext uri="{A12FA001-AC4F-418D-AE19-62706E023703}">
                      <ahyp:hlinkClr xmlns:ahyp="http://schemas.microsoft.com/office/drawing/2018/hyperlinkcolor" val="tx"/>
                    </a:ext>
                  </a:extLst>
                </a:hlinkClick>
              </a:rPr>
              <a:t>Rooster</a:t>
            </a:r>
            <a:endParaRPr lang="nl-NL" b="1" i="1" dirty="0">
              <a:latin typeface="Book Antiqua" panose="02040602050305030304" pitchFamily="18" charset="0"/>
            </a:endParaRPr>
          </a:p>
        </p:txBody>
      </p:sp>
      <p:pic>
        <p:nvPicPr>
          <p:cNvPr id="47114" name="Picture 10" descr="Justify icon">
            <a:hlinkClick r:id="rId7" action="ppaction://hlinksldjump"/>
            <a:extLst>
              <a:ext uri="{FF2B5EF4-FFF2-40B4-BE49-F238E27FC236}">
                <a16:creationId xmlns:a16="http://schemas.microsoft.com/office/drawing/2014/main" id="{38894A36-2FC6-F31D-EC82-2241A8BAD75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558504" y="2206610"/>
            <a:ext cx="1489736" cy="1489736"/>
          </a:xfrm>
          <a:prstGeom prst="rect">
            <a:avLst/>
          </a:prstGeom>
          <a:noFill/>
          <a:extLst>
            <a:ext uri="{909E8E84-426E-40DD-AFC4-6F175D3DCCD1}">
              <a14:hiddenFill xmlns:a14="http://schemas.microsoft.com/office/drawing/2010/main">
                <a:solidFill>
                  <a:srgbClr val="FFFFFF"/>
                </a:solidFill>
              </a14:hiddenFill>
            </a:ext>
          </a:extLst>
        </p:spPr>
      </p:pic>
      <p:pic>
        <p:nvPicPr>
          <p:cNvPr id="41" name="people-talking-in-the-old-town-city-center-194014">
            <a:hlinkClick r:id="" action="ppaction://media"/>
            <a:extLst>
              <a:ext uri="{FF2B5EF4-FFF2-40B4-BE49-F238E27FC236}">
                <a16:creationId xmlns:a16="http://schemas.microsoft.com/office/drawing/2014/main" id="{C6F731AE-E3B0-E23C-A3BC-A1A5F2CA6F51}"/>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243840" y="522605"/>
            <a:ext cx="487363" cy="487363"/>
          </a:xfrm>
          <a:prstGeom prst="rect">
            <a:avLst/>
          </a:prstGeom>
        </p:spPr>
      </p:pic>
    </p:spTree>
    <p:extLst>
      <p:ext uri="{BB962C8B-B14F-4D97-AF65-F5344CB8AC3E}">
        <p14:creationId xmlns:p14="http://schemas.microsoft.com/office/powerpoint/2010/main" val="3336295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1"/>
                                        </p:tgtEl>
                                      </p:cBhvr>
                                    </p:cmd>
                                  </p:childTnLst>
                                </p:cTn>
                              </p:par>
                              <p:par>
                                <p:cTn id="7" presetID="1" presetClass="entr" presetSubtype="0" fill="hold" grpId="0" nodeType="withEffect">
                                  <p:stCondLst>
                                    <p:cond delay="0"/>
                                  </p:stCondLst>
                                  <p:iterate type="lt">
                                    <p:tmAbs val="50"/>
                                  </p:iterate>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numSld="18" showWhenStopped="0">
                <p:cTn id="9" repeatCount="indefinite" fill="hold" display="0">
                  <p:stCondLst>
                    <p:cond delay="indefinite"/>
                  </p:stCondLst>
                  <p:endCondLst>
                    <p:cond evt="onStopAudio" delay="0">
                      <p:tgtEl>
                        <p:sldTgt/>
                      </p:tgtEl>
                    </p:cond>
                  </p:endCondLst>
                </p:cTn>
                <p:tgtEl>
                  <p:spTgt spid="41"/>
                </p:tgtEl>
              </p:cMediaNode>
            </p:audio>
          </p:childTnLst>
        </p:cTn>
      </p:par>
    </p:tnLst>
    <p:bldLst>
      <p:bldP spid="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Brick wall Generic Outline Color icon">
            <a:extLst>
              <a:ext uri="{FF2B5EF4-FFF2-40B4-BE49-F238E27FC236}">
                <a16:creationId xmlns:a16="http://schemas.microsoft.com/office/drawing/2014/main" id="{5479D76B-695E-8CE4-B158-3762A1A8B4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63360" y="-741680"/>
            <a:ext cx="8341360" cy="834136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Brick wall Generic Outline Color icon">
            <a:extLst>
              <a:ext uri="{FF2B5EF4-FFF2-40B4-BE49-F238E27FC236}">
                <a16:creationId xmlns:a16="http://schemas.microsoft.com/office/drawing/2014/main" id="{B8F9C159-4229-097B-4A9A-6863A4F034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2160" y="-741680"/>
            <a:ext cx="8341360" cy="834136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descr="Sheet icon">
            <a:extLst>
              <a:ext uri="{FF2B5EF4-FFF2-40B4-BE49-F238E27FC236}">
                <a16:creationId xmlns:a16="http://schemas.microsoft.com/office/drawing/2014/main" id="{AA15190A-A131-5A62-8620-C309BA4DBC6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91365" y="543099"/>
            <a:ext cx="5829795" cy="5771801"/>
          </a:xfrm>
          <a:prstGeom prst="rect">
            <a:avLst/>
          </a:prstGeom>
          <a:noFill/>
          <a:extLst>
            <a:ext uri="{909E8E84-426E-40DD-AFC4-6F175D3DCCD1}">
              <a14:hiddenFill xmlns:a14="http://schemas.microsoft.com/office/drawing/2010/main">
                <a:solidFill>
                  <a:srgbClr val="FFFFFF"/>
                </a:solidFill>
              </a14:hiddenFill>
            </a:ext>
          </a:extLst>
        </p:spPr>
      </p:pic>
      <p:sp>
        <p:nvSpPr>
          <p:cNvPr id="8" name="Ondertitel 2">
            <a:extLst>
              <a:ext uri="{FF2B5EF4-FFF2-40B4-BE49-F238E27FC236}">
                <a16:creationId xmlns:a16="http://schemas.microsoft.com/office/drawing/2014/main" id="{C74F791F-DC54-DCAB-F086-7B6DA3AFBC30}"/>
              </a:ext>
            </a:extLst>
          </p:cNvPr>
          <p:cNvSpPr txBox="1">
            <a:spLocks/>
          </p:cNvSpPr>
          <p:nvPr/>
        </p:nvSpPr>
        <p:spPr>
          <a:xfrm>
            <a:off x="6916968" y="817480"/>
            <a:ext cx="2212137" cy="152901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4400" b="1" i="1" dirty="0">
                <a:latin typeface="Book Antiqua" panose="02040602050305030304" pitchFamily="18" charset="0"/>
              </a:rPr>
              <a:t>Rooster</a:t>
            </a:r>
          </a:p>
        </p:txBody>
      </p:sp>
      <p:sp>
        <p:nvSpPr>
          <p:cNvPr id="3" name="Tijdelijke aanduiding voor inhoud 2">
            <a:extLst>
              <a:ext uri="{FF2B5EF4-FFF2-40B4-BE49-F238E27FC236}">
                <a16:creationId xmlns:a16="http://schemas.microsoft.com/office/drawing/2014/main" id="{F1AE0E49-3F76-2EE8-2260-4E8BACDA3233}"/>
              </a:ext>
            </a:extLst>
          </p:cNvPr>
          <p:cNvSpPr>
            <a:spLocks noGrp="1"/>
          </p:cNvSpPr>
          <p:nvPr>
            <p:ph idx="1"/>
          </p:nvPr>
        </p:nvSpPr>
        <p:spPr>
          <a:xfrm>
            <a:off x="6222614" y="2467028"/>
            <a:ext cx="2355901" cy="3090492"/>
          </a:xfrm>
          <a:noFill/>
        </p:spPr>
        <p:style>
          <a:lnRef idx="2">
            <a:schemeClr val="dk1"/>
          </a:lnRef>
          <a:fillRef idx="1">
            <a:schemeClr val="lt1"/>
          </a:fillRef>
          <a:effectRef idx="0">
            <a:schemeClr val="dk1"/>
          </a:effectRef>
          <a:fontRef idx="minor">
            <a:schemeClr val="dk1"/>
          </a:fontRef>
        </p:style>
        <p:txBody>
          <a:bodyPr>
            <a:normAutofit/>
          </a:bodyPr>
          <a:lstStyle/>
          <a:p>
            <a:pPr marL="0" indent="0">
              <a:buNone/>
            </a:pPr>
            <a:r>
              <a:rPr lang="nl-NL" sz="2400" b="1" dirty="0">
                <a:solidFill>
                  <a:schemeClr val="tx1"/>
                </a:solidFill>
                <a:latin typeface="Book Antiqua" panose="02040602050305030304" pitchFamily="18" charset="0"/>
                <a:hlinkClick r:id="rId5" action="ppaction://hlinksldjump">
                  <a:extLst>
                    <a:ext uri="{A12FA001-AC4F-418D-AE19-62706E023703}">
                      <ahyp:hlinkClr xmlns:ahyp="http://schemas.microsoft.com/office/drawing/2018/hyperlinkcolor" val="tx"/>
                    </a:ext>
                  </a:extLst>
                </a:hlinkClick>
              </a:rPr>
              <a:t>Les van Plato</a:t>
            </a:r>
            <a:br>
              <a:rPr lang="nl-NL" sz="2400" b="1" dirty="0">
                <a:solidFill>
                  <a:schemeClr val="tx1"/>
                </a:solidFill>
                <a:latin typeface="Book Antiqua" panose="02040602050305030304" pitchFamily="18" charset="0"/>
                <a:hlinkClick r:id="rId5" action="ppaction://hlinksldjump">
                  <a:extLst>
                    <a:ext uri="{A12FA001-AC4F-418D-AE19-62706E023703}">
                      <ahyp:hlinkClr xmlns:ahyp="http://schemas.microsoft.com/office/drawing/2018/hyperlinkcolor" val="tx"/>
                    </a:ext>
                  </a:extLst>
                </a:hlinkClick>
              </a:rPr>
            </a:br>
            <a:br>
              <a:rPr lang="nl-NL" sz="2400" b="1" dirty="0">
                <a:solidFill>
                  <a:schemeClr val="tx1"/>
                </a:solidFill>
                <a:latin typeface="Book Antiqua" panose="02040602050305030304" pitchFamily="18" charset="0"/>
                <a:hlinkClick r:id="rId5" action="ppaction://hlinksldjump">
                  <a:extLst>
                    <a:ext uri="{A12FA001-AC4F-418D-AE19-62706E023703}">
                      <ahyp:hlinkClr xmlns:ahyp="http://schemas.microsoft.com/office/drawing/2018/hyperlinkcolor" val="tx"/>
                    </a:ext>
                  </a:extLst>
                </a:hlinkClick>
              </a:rPr>
            </a:br>
            <a:br>
              <a:rPr lang="nl-NL" sz="2400" dirty="0">
                <a:solidFill>
                  <a:schemeClr val="tx1"/>
                </a:solidFill>
                <a:latin typeface="Book Antiqua" panose="02040602050305030304" pitchFamily="18" charset="0"/>
                <a:hlinkClick r:id="rId5" action="ppaction://hlinksldjump">
                  <a:extLst>
                    <a:ext uri="{A12FA001-AC4F-418D-AE19-62706E023703}">
                      <ahyp:hlinkClr xmlns:ahyp="http://schemas.microsoft.com/office/drawing/2018/hyperlinkcolor" val="tx"/>
                    </a:ext>
                  </a:extLst>
                </a:hlinkClick>
              </a:rPr>
            </a:br>
            <a:r>
              <a:rPr lang="nl-NL" sz="2400" i="1" dirty="0">
                <a:solidFill>
                  <a:schemeClr val="tx1"/>
                </a:solidFill>
                <a:latin typeface="Book Antiqua" panose="02040602050305030304" pitchFamily="18" charset="0"/>
                <a:hlinkClick r:id="rId5" action="ppaction://hlinksldjump">
                  <a:extLst>
                    <a:ext uri="{A12FA001-AC4F-418D-AE19-62706E023703}">
                      <ahyp:hlinkClr xmlns:ahyp="http://schemas.microsoft.com/office/drawing/2018/hyperlinkcolor" val="tx"/>
                    </a:ext>
                  </a:extLst>
                </a:hlinkClick>
              </a:rPr>
              <a:t>Besturen van een stadstaat 101; bestuursvormen</a:t>
            </a:r>
          </a:p>
        </p:txBody>
      </p:sp>
      <p:sp>
        <p:nvSpPr>
          <p:cNvPr id="4" name="Ondertitel 2">
            <a:extLst>
              <a:ext uri="{FF2B5EF4-FFF2-40B4-BE49-F238E27FC236}">
                <a16:creationId xmlns:a16="http://schemas.microsoft.com/office/drawing/2014/main" id="{A6A4DD8C-30D1-4DF0-C0D5-F04381B053E3}"/>
              </a:ext>
            </a:extLst>
          </p:cNvPr>
          <p:cNvSpPr txBox="1">
            <a:spLocks/>
          </p:cNvSpPr>
          <p:nvPr/>
        </p:nvSpPr>
        <p:spPr>
          <a:xfrm>
            <a:off x="8929176" y="2467028"/>
            <a:ext cx="2568871" cy="3090492"/>
          </a:xfrm>
          <a:prstGeom prst="rect">
            <a:avLst/>
          </a:prstGeom>
          <a:noFill/>
        </p:spPr>
        <p:style>
          <a:lnRef idx="2">
            <a:schemeClr val="dk1"/>
          </a:lnRef>
          <a:fillRef idx="1">
            <a:schemeClr val="lt1"/>
          </a:fillRef>
          <a:effectRef idx="0">
            <a:schemeClr val="dk1"/>
          </a:effectRef>
          <a:fontRef idx="minor">
            <a:schemeClr val="dk1"/>
          </a:fontRef>
        </p:style>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2400" b="1" dirty="0">
                <a:latin typeface="Book Antiqua" panose="02040602050305030304" pitchFamily="18" charset="0"/>
                <a:hlinkClick r:id="rId6" action="ppaction://hlinksldjump">
                  <a:extLst>
                    <a:ext uri="{A12FA001-AC4F-418D-AE19-62706E023703}">
                      <ahyp:hlinkClr xmlns:ahyp="http://schemas.microsoft.com/office/drawing/2018/hyperlinkcolor" val="tx"/>
                    </a:ext>
                  </a:extLst>
                </a:hlinkClick>
              </a:rPr>
              <a:t>Les van Socrates</a:t>
            </a:r>
            <a:br>
              <a:rPr lang="nl-NL" sz="2400" b="1" dirty="0">
                <a:latin typeface="Book Antiqua" panose="02040602050305030304" pitchFamily="18" charset="0"/>
                <a:hlinkClick r:id="rId6" action="ppaction://hlinksldjump">
                  <a:extLst>
                    <a:ext uri="{A12FA001-AC4F-418D-AE19-62706E023703}">
                      <ahyp:hlinkClr xmlns:ahyp="http://schemas.microsoft.com/office/drawing/2018/hyperlinkcolor" val="tx"/>
                    </a:ext>
                  </a:extLst>
                </a:hlinkClick>
              </a:rPr>
            </a:br>
            <a:br>
              <a:rPr lang="nl-NL" sz="2400" dirty="0">
                <a:latin typeface="Book Antiqua" panose="02040602050305030304" pitchFamily="18" charset="0"/>
                <a:hlinkClick r:id="rId6" action="ppaction://hlinksldjump">
                  <a:extLst>
                    <a:ext uri="{A12FA001-AC4F-418D-AE19-62706E023703}">
                      <ahyp:hlinkClr xmlns:ahyp="http://schemas.microsoft.com/office/drawing/2018/hyperlinkcolor" val="tx"/>
                    </a:ext>
                  </a:extLst>
                </a:hlinkClick>
              </a:rPr>
            </a:br>
            <a:r>
              <a:rPr lang="nl-NL" sz="2400" i="1" dirty="0">
                <a:latin typeface="Book Antiqua" panose="02040602050305030304" pitchFamily="18" charset="0"/>
                <a:hlinkClick r:id="rId6" action="ppaction://hlinksldjump">
                  <a:extLst>
                    <a:ext uri="{A12FA001-AC4F-418D-AE19-62706E023703}">
                      <ahyp:hlinkClr xmlns:ahyp="http://schemas.microsoft.com/office/drawing/2018/hyperlinkcolor" val="tx"/>
                    </a:ext>
                  </a:extLst>
                </a:hlinkClick>
              </a:rPr>
              <a:t>Debatteren kun je leren! Een speciale les over het bevragen van je politieke tegenstanders</a:t>
            </a:r>
            <a:r>
              <a:rPr lang="nl-NL" sz="2400" dirty="0">
                <a:latin typeface="Book Antiqua" panose="02040602050305030304" pitchFamily="18" charset="0"/>
                <a:hlinkClick r:id="rId6" action="ppaction://hlinksldjump">
                  <a:extLst>
                    <a:ext uri="{A12FA001-AC4F-418D-AE19-62706E023703}">
                      <ahyp:hlinkClr xmlns:ahyp="http://schemas.microsoft.com/office/drawing/2018/hyperlinkcolor" val="tx"/>
                    </a:ext>
                  </a:extLst>
                </a:hlinkClick>
              </a:rPr>
              <a:t>! </a:t>
            </a:r>
            <a:endParaRPr lang="nl-NL" sz="2400" dirty="0">
              <a:latin typeface="Book Antiqua" panose="02040602050305030304" pitchFamily="18" charset="0"/>
            </a:endParaRPr>
          </a:p>
        </p:txBody>
      </p:sp>
      <p:sp>
        <p:nvSpPr>
          <p:cNvPr id="9" name="Tekstballon: ovaal 8">
            <a:extLst>
              <a:ext uri="{FF2B5EF4-FFF2-40B4-BE49-F238E27FC236}">
                <a16:creationId xmlns:a16="http://schemas.microsoft.com/office/drawing/2014/main" id="{6CD071D3-EA53-9242-F23B-AC84F802589B}"/>
              </a:ext>
            </a:extLst>
          </p:cNvPr>
          <p:cNvSpPr/>
          <p:nvPr/>
        </p:nvSpPr>
        <p:spPr>
          <a:xfrm>
            <a:off x="693953" y="1424037"/>
            <a:ext cx="5257800" cy="1985613"/>
          </a:xfrm>
          <a:prstGeom prst="wedgeEllipseCallout">
            <a:avLst>
              <a:gd name="adj1" fmla="val -30302"/>
              <a:gd name="adj2" fmla="val 72222"/>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sp>
        <p:nvSpPr>
          <p:cNvPr id="10" name="Titel 1">
            <a:extLst>
              <a:ext uri="{FF2B5EF4-FFF2-40B4-BE49-F238E27FC236}">
                <a16:creationId xmlns:a16="http://schemas.microsoft.com/office/drawing/2014/main" id="{F4C5E7CD-D52F-4076-A568-0B5B897CF627}"/>
              </a:ext>
            </a:extLst>
          </p:cNvPr>
          <p:cNvSpPr txBox="1">
            <a:spLocks/>
          </p:cNvSpPr>
          <p:nvPr/>
        </p:nvSpPr>
        <p:spPr>
          <a:xfrm>
            <a:off x="1167379" y="2298153"/>
            <a:ext cx="4217436" cy="33774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l-NL" sz="1800" b="1" i="1" dirty="0">
                <a:latin typeface="Book Antiqua" panose="02040602050305030304" pitchFamily="18" charset="0"/>
              </a:rPr>
              <a:t>“Welke les gaan we volgen?”</a:t>
            </a:r>
          </a:p>
        </p:txBody>
      </p:sp>
      <p:pic>
        <p:nvPicPr>
          <p:cNvPr id="11" name="Picture 2" descr="Greek icon">
            <a:hlinkClick r:id="rId7" action="ppaction://hlinksldjump"/>
            <a:extLst>
              <a:ext uri="{FF2B5EF4-FFF2-40B4-BE49-F238E27FC236}">
                <a16:creationId xmlns:a16="http://schemas.microsoft.com/office/drawing/2014/main" id="{F789F20B-6DE8-F9EB-A520-AE5A872AEF0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4090" y="3881120"/>
            <a:ext cx="2976880" cy="29768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0179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50"/>
                                  </p:iterate>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Afbeelding 12">
            <a:extLst>
              <a:ext uri="{FF2B5EF4-FFF2-40B4-BE49-F238E27FC236}">
                <a16:creationId xmlns:a16="http://schemas.microsoft.com/office/drawing/2014/main" id="{EECAC46E-739A-2B55-4896-E4DA17FD31C3}"/>
              </a:ext>
            </a:extLst>
          </p:cNvPr>
          <p:cNvPicPr>
            <a:picLocks noChangeAspect="1"/>
          </p:cNvPicPr>
          <p:nvPr/>
        </p:nvPicPr>
        <p:blipFill>
          <a:blip r:embed="rId2"/>
          <a:stretch>
            <a:fillRect/>
          </a:stretch>
        </p:blipFill>
        <p:spPr>
          <a:xfrm>
            <a:off x="838200" y="122873"/>
            <a:ext cx="9899266" cy="6278562"/>
          </a:xfrm>
          <a:prstGeom prst="rect">
            <a:avLst/>
          </a:prstGeom>
        </p:spPr>
      </p:pic>
      <p:pic>
        <p:nvPicPr>
          <p:cNvPr id="12" name="Picture 8" descr="wooden sign clipart, free svg file image - SVG Heart">
            <a:extLst>
              <a:ext uri="{FF2B5EF4-FFF2-40B4-BE49-F238E27FC236}">
                <a16:creationId xmlns:a16="http://schemas.microsoft.com/office/drawing/2014/main" id="{BC620206-4013-BB24-9020-DD8E812D1F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4498" y="4764441"/>
            <a:ext cx="3554963" cy="116878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8" descr="wooden sign clipart, free svg file image - SVG Heart">
            <a:extLst>
              <a:ext uri="{FF2B5EF4-FFF2-40B4-BE49-F238E27FC236}">
                <a16:creationId xmlns:a16="http://schemas.microsoft.com/office/drawing/2014/main" id="{81524A78-DC81-EC1A-E8F5-3D4C13556A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4764441"/>
            <a:ext cx="3554963" cy="1168787"/>
          </a:xfrm>
          <a:prstGeom prst="rect">
            <a:avLst/>
          </a:prstGeom>
          <a:noFill/>
          <a:extLst>
            <a:ext uri="{909E8E84-426E-40DD-AFC4-6F175D3DCCD1}">
              <a14:hiddenFill xmlns:a14="http://schemas.microsoft.com/office/drawing/2010/main">
                <a:solidFill>
                  <a:srgbClr val="FFFFFF"/>
                </a:solidFill>
              </a14:hiddenFill>
            </a:ext>
          </a:extLst>
        </p:spPr>
      </p:pic>
      <p:sp>
        <p:nvSpPr>
          <p:cNvPr id="4" name="Ondertitel 2">
            <a:extLst>
              <a:ext uri="{FF2B5EF4-FFF2-40B4-BE49-F238E27FC236}">
                <a16:creationId xmlns:a16="http://schemas.microsoft.com/office/drawing/2014/main" id="{7111D6A3-3AA9-7739-6DC0-282FDAF70768}"/>
              </a:ext>
            </a:extLst>
          </p:cNvPr>
          <p:cNvSpPr txBox="1">
            <a:spLocks/>
          </p:cNvSpPr>
          <p:nvPr/>
        </p:nvSpPr>
        <p:spPr>
          <a:xfrm>
            <a:off x="3095016" y="4845817"/>
            <a:ext cx="2656114"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nl-NL" b="1" dirty="0">
                <a:latin typeface="Book Antiqua" panose="02040602050305030304" pitchFamily="18" charset="0"/>
                <a:hlinkClick r:id="rId4" action="ppaction://hlinksldjump">
                  <a:extLst>
                    <a:ext uri="{A12FA001-AC4F-418D-AE19-62706E023703}">
                      <ahyp:hlinkClr xmlns:ahyp="http://schemas.microsoft.com/office/drawing/2018/hyperlinkcolor" val="tx"/>
                    </a:ext>
                  </a:extLst>
                </a:hlinkClick>
              </a:rPr>
              <a:t>Leren</a:t>
            </a:r>
            <a:r>
              <a:rPr lang="nl-NL" b="1" dirty="0">
                <a:solidFill>
                  <a:srgbClr val="467886"/>
                </a:solidFill>
                <a:latin typeface="Book Antiqua" panose="02040602050305030304" pitchFamily="18" charset="0"/>
                <a:hlinkClick r:id="rId4" action="ppaction://hlinksldjump">
                  <a:extLst>
                    <a:ext uri="{A12FA001-AC4F-418D-AE19-62706E023703}">
                      <ahyp:hlinkClr xmlns:ahyp="http://schemas.microsoft.com/office/drawing/2018/hyperlinkcolor" val="tx"/>
                    </a:ext>
                  </a:extLst>
                </a:hlinkClick>
              </a:rPr>
              <a:t> </a:t>
            </a:r>
            <a:r>
              <a:rPr lang="nl-NL" b="1" dirty="0">
                <a:latin typeface="Book Antiqua" panose="02040602050305030304" pitchFamily="18" charset="0"/>
                <a:hlinkClick r:id="rId4" action="ppaction://hlinksldjump">
                  <a:extLst>
                    <a:ext uri="{A12FA001-AC4F-418D-AE19-62706E023703}">
                      <ahyp:hlinkClr xmlns:ahyp="http://schemas.microsoft.com/office/drawing/2018/hyperlinkcolor" val="tx"/>
                    </a:ext>
                  </a:extLst>
                </a:hlinkClick>
              </a:rPr>
              <a:t>debatteren! </a:t>
            </a:r>
            <a:endParaRPr lang="nl-NL" b="1" dirty="0">
              <a:latin typeface="Book Antiqua" panose="02040602050305030304" pitchFamily="18" charset="0"/>
            </a:endParaRPr>
          </a:p>
        </p:txBody>
      </p:sp>
      <p:sp>
        <p:nvSpPr>
          <p:cNvPr id="5" name="Ondertitel 2">
            <a:extLst>
              <a:ext uri="{FF2B5EF4-FFF2-40B4-BE49-F238E27FC236}">
                <a16:creationId xmlns:a16="http://schemas.microsoft.com/office/drawing/2014/main" id="{1A4C8D8F-119A-23CA-BB5A-5621F3896FE2}"/>
              </a:ext>
            </a:extLst>
          </p:cNvPr>
          <p:cNvSpPr txBox="1">
            <a:spLocks/>
          </p:cNvSpPr>
          <p:nvPr/>
        </p:nvSpPr>
        <p:spPr>
          <a:xfrm>
            <a:off x="7041968" y="4764440"/>
            <a:ext cx="2656114"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nl-NL" sz="2400" b="1" dirty="0">
                <a:latin typeface="Book Antiqua" panose="02040602050305030304" pitchFamily="18" charset="0"/>
                <a:hlinkClick r:id="rId4" action="ppaction://hlinksldjump">
                  <a:extLst>
                    <a:ext uri="{A12FA001-AC4F-418D-AE19-62706E023703}">
                      <ahyp:hlinkClr xmlns:ahyp="http://schemas.microsoft.com/office/drawing/2018/hyperlinkcolor" val="tx"/>
                    </a:ext>
                  </a:extLst>
                </a:hlinkClick>
              </a:rPr>
              <a:t>Leren hoe een stadstaat wordt bestuurd!  </a:t>
            </a:r>
            <a:endParaRPr lang="nl-NL" sz="2400" b="1" dirty="0">
              <a:latin typeface="Book Antiqua" panose="02040602050305030304" pitchFamily="18" charset="0"/>
            </a:endParaRPr>
          </a:p>
        </p:txBody>
      </p:sp>
      <p:pic>
        <p:nvPicPr>
          <p:cNvPr id="41986" name="Picture 2" descr="Socrates icon">
            <a:extLst>
              <a:ext uri="{FF2B5EF4-FFF2-40B4-BE49-F238E27FC236}">
                <a16:creationId xmlns:a16="http://schemas.microsoft.com/office/drawing/2014/main" id="{14907904-EDB9-36ED-19A0-5F5B07AF831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2704" y="3987133"/>
            <a:ext cx="2870867" cy="2870867"/>
          </a:xfrm>
          <a:prstGeom prst="rect">
            <a:avLst/>
          </a:prstGeom>
          <a:noFill/>
          <a:extLst>
            <a:ext uri="{909E8E84-426E-40DD-AFC4-6F175D3DCCD1}">
              <a14:hiddenFill xmlns:a14="http://schemas.microsoft.com/office/drawing/2010/main">
                <a:solidFill>
                  <a:srgbClr val="FFFFFF"/>
                </a:solidFill>
              </a14:hiddenFill>
            </a:ext>
          </a:extLst>
        </p:spPr>
      </p:pic>
      <p:sp>
        <p:nvSpPr>
          <p:cNvPr id="8" name="Tekstballon: ovaal 7">
            <a:extLst>
              <a:ext uri="{FF2B5EF4-FFF2-40B4-BE49-F238E27FC236}">
                <a16:creationId xmlns:a16="http://schemas.microsoft.com/office/drawing/2014/main" id="{38351514-DF6B-FB68-4842-892C98A35882}"/>
              </a:ext>
            </a:extLst>
          </p:cNvPr>
          <p:cNvSpPr/>
          <p:nvPr/>
        </p:nvSpPr>
        <p:spPr>
          <a:xfrm>
            <a:off x="1203961" y="1341120"/>
            <a:ext cx="5257800" cy="2646013"/>
          </a:xfrm>
          <a:prstGeom prst="wedgeEllipseCallout">
            <a:avLst>
              <a:gd name="adj1" fmla="val -34939"/>
              <a:gd name="adj2" fmla="val 49445"/>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sp>
        <p:nvSpPr>
          <p:cNvPr id="9" name="Titel 1">
            <a:extLst>
              <a:ext uri="{FF2B5EF4-FFF2-40B4-BE49-F238E27FC236}">
                <a16:creationId xmlns:a16="http://schemas.microsoft.com/office/drawing/2014/main" id="{58BFC5F5-205D-D085-5F94-F1E376ACA283}"/>
              </a:ext>
            </a:extLst>
          </p:cNvPr>
          <p:cNvSpPr>
            <a:spLocks noGrp="1"/>
          </p:cNvSpPr>
          <p:nvPr>
            <p:ph type="title"/>
          </p:nvPr>
        </p:nvSpPr>
        <p:spPr>
          <a:xfrm>
            <a:off x="1878564" y="2664126"/>
            <a:ext cx="4217436" cy="337749"/>
          </a:xfrm>
        </p:spPr>
        <p:txBody>
          <a:bodyPr>
            <a:noAutofit/>
          </a:bodyPr>
          <a:lstStyle/>
          <a:p>
            <a:r>
              <a:rPr lang="nl-NL" sz="2000" b="1" i="1" dirty="0">
                <a:latin typeface="Book Antiqua" panose="02040602050305030304" pitchFamily="18" charset="0"/>
              </a:rPr>
              <a:t>“Welkom bij deze les! Mijn naam is Socrates en ik ben vandaag jullie leraar. Voordat we gaan beginnen wil ik graag weten, waarom ben je hier?”</a:t>
            </a:r>
            <a:br>
              <a:rPr lang="nl-NL" sz="2000" b="1" i="1" dirty="0">
                <a:latin typeface="Book Antiqua" panose="02040602050305030304" pitchFamily="18" charset="0"/>
              </a:rPr>
            </a:br>
            <a:endParaRPr lang="nl-NL" sz="2000" b="1" i="1" dirty="0">
              <a:latin typeface="Book Antiqua" panose="02040602050305030304" pitchFamily="18" charset="0"/>
            </a:endParaRPr>
          </a:p>
        </p:txBody>
      </p:sp>
      <p:pic>
        <p:nvPicPr>
          <p:cNvPr id="10" name="Afbeelding 9" descr="Afbeelding met clipart, tekenfilm, Tekenfilm, illustratie&#10;&#10;Automatisch gegenereerde beschrijving">
            <a:extLst>
              <a:ext uri="{FF2B5EF4-FFF2-40B4-BE49-F238E27FC236}">
                <a16:creationId xmlns:a16="http://schemas.microsoft.com/office/drawing/2014/main" id="{5F873350-C8CF-7121-F6C6-0C6A756793F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19397" y="3987133"/>
            <a:ext cx="2937283" cy="2937283"/>
          </a:xfrm>
          <a:prstGeom prst="rect">
            <a:avLst/>
          </a:prstGeom>
        </p:spPr>
      </p:pic>
    </p:spTree>
    <p:extLst>
      <p:ext uri="{BB962C8B-B14F-4D97-AF65-F5344CB8AC3E}">
        <p14:creationId xmlns:p14="http://schemas.microsoft.com/office/powerpoint/2010/main" val="1357989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50"/>
                                  </p:iterate>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Afbeelding 15">
            <a:extLst>
              <a:ext uri="{FF2B5EF4-FFF2-40B4-BE49-F238E27FC236}">
                <a16:creationId xmlns:a16="http://schemas.microsoft.com/office/drawing/2014/main" id="{E2607974-DB1D-C3B9-9588-73F125AAEB93}"/>
              </a:ext>
            </a:extLst>
          </p:cNvPr>
          <p:cNvPicPr>
            <a:picLocks noChangeAspect="1"/>
          </p:cNvPicPr>
          <p:nvPr/>
        </p:nvPicPr>
        <p:blipFill>
          <a:blip r:embed="rId2"/>
          <a:stretch>
            <a:fillRect/>
          </a:stretch>
        </p:blipFill>
        <p:spPr>
          <a:xfrm>
            <a:off x="838200" y="122873"/>
            <a:ext cx="9899266" cy="6278562"/>
          </a:xfrm>
          <a:prstGeom prst="rect">
            <a:avLst/>
          </a:prstGeom>
        </p:spPr>
      </p:pic>
      <p:pic>
        <p:nvPicPr>
          <p:cNvPr id="9" name="Picture 2" descr="Socrates icon">
            <a:extLst>
              <a:ext uri="{FF2B5EF4-FFF2-40B4-BE49-F238E27FC236}">
                <a16:creationId xmlns:a16="http://schemas.microsoft.com/office/drawing/2014/main" id="{CAA17E57-A809-494F-16B3-DEF546ACD6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2704" y="3987133"/>
            <a:ext cx="2870867" cy="2870867"/>
          </a:xfrm>
          <a:prstGeom prst="rect">
            <a:avLst/>
          </a:prstGeom>
          <a:noFill/>
          <a:extLst>
            <a:ext uri="{909E8E84-426E-40DD-AFC4-6F175D3DCCD1}">
              <a14:hiddenFill xmlns:a14="http://schemas.microsoft.com/office/drawing/2010/main">
                <a:solidFill>
                  <a:srgbClr val="FFFFFF"/>
                </a:solidFill>
              </a14:hiddenFill>
            </a:ext>
          </a:extLst>
        </p:spPr>
      </p:pic>
      <p:sp>
        <p:nvSpPr>
          <p:cNvPr id="10" name="Tekstballon: ovaal 9">
            <a:extLst>
              <a:ext uri="{FF2B5EF4-FFF2-40B4-BE49-F238E27FC236}">
                <a16:creationId xmlns:a16="http://schemas.microsoft.com/office/drawing/2014/main" id="{EB272E77-3A02-80EA-9C0C-DA8E289CACD0}"/>
              </a:ext>
            </a:extLst>
          </p:cNvPr>
          <p:cNvSpPr/>
          <p:nvPr/>
        </p:nvSpPr>
        <p:spPr>
          <a:xfrm>
            <a:off x="1203961" y="2204012"/>
            <a:ext cx="2951479" cy="1783121"/>
          </a:xfrm>
          <a:prstGeom prst="wedgeEllipseCallout">
            <a:avLst>
              <a:gd name="adj1" fmla="val -34939"/>
              <a:gd name="adj2" fmla="val 49445"/>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sp>
        <p:nvSpPr>
          <p:cNvPr id="11" name="Titel 1">
            <a:extLst>
              <a:ext uri="{FF2B5EF4-FFF2-40B4-BE49-F238E27FC236}">
                <a16:creationId xmlns:a16="http://schemas.microsoft.com/office/drawing/2014/main" id="{CAF696AB-A9C3-424B-E880-C4FF74A25ACB}"/>
              </a:ext>
            </a:extLst>
          </p:cNvPr>
          <p:cNvSpPr>
            <a:spLocks noGrp="1"/>
          </p:cNvSpPr>
          <p:nvPr>
            <p:ph type="title"/>
          </p:nvPr>
        </p:nvSpPr>
        <p:spPr>
          <a:xfrm>
            <a:off x="1481949" y="2918890"/>
            <a:ext cx="4217436" cy="337749"/>
          </a:xfrm>
        </p:spPr>
        <p:txBody>
          <a:bodyPr>
            <a:noAutofit/>
          </a:bodyPr>
          <a:lstStyle/>
          <a:p>
            <a:r>
              <a:rPr lang="nl-NL" sz="3200" b="1" i="1" dirty="0">
                <a:latin typeface="Book Antiqua" panose="02040602050305030304" pitchFamily="18" charset="0"/>
              </a:rPr>
              <a:t>“Waarom?”</a:t>
            </a:r>
          </a:p>
        </p:txBody>
      </p:sp>
      <p:pic>
        <p:nvPicPr>
          <p:cNvPr id="13" name="Afbeelding 12" descr="Afbeelding met tekenfilm, clipart, Tekenfilm, illustratie&#10;&#10;Automatisch gegenereerde beschrijving">
            <a:extLst>
              <a:ext uri="{FF2B5EF4-FFF2-40B4-BE49-F238E27FC236}">
                <a16:creationId xmlns:a16="http://schemas.microsoft.com/office/drawing/2014/main" id="{BE413FC7-3FF7-FD88-42E8-B5775110127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12299" y="3946826"/>
            <a:ext cx="2951479" cy="2951479"/>
          </a:xfrm>
          <a:prstGeom prst="rect">
            <a:avLst/>
          </a:prstGeom>
        </p:spPr>
      </p:pic>
      <p:pic>
        <p:nvPicPr>
          <p:cNvPr id="14" name="Picture 8" descr="wooden sign clipart, free svg file image - SVG Heart">
            <a:extLst>
              <a:ext uri="{FF2B5EF4-FFF2-40B4-BE49-F238E27FC236}">
                <a16:creationId xmlns:a16="http://schemas.microsoft.com/office/drawing/2014/main" id="{6FE8AF37-BDB4-CCF0-B25A-CC26EF2163A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44498" y="4764441"/>
            <a:ext cx="3554963" cy="1168787"/>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8" descr="wooden sign clipart, free svg file image - SVG Heart">
            <a:extLst>
              <a:ext uri="{FF2B5EF4-FFF2-40B4-BE49-F238E27FC236}">
                <a16:creationId xmlns:a16="http://schemas.microsoft.com/office/drawing/2014/main" id="{5E8E5678-D860-5C10-9C7B-BAD53CFA24B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90800" y="4764441"/>
            <a:ext cx="3554963" cy="1168787"/>
          </a:xfrm>
          <a:prstGeom prst="rect">
            <a:avLst/>
          </a:prstGeom>
          <a:noFill/>
          <a:extLst>
            <a:ext uri="{909E8E84-426E-40DD-AFC4-6F175D3DCCD1}">
              <a14:hiddenFill xmlns:a14="http://schemas.microsoft.com/office/drawing/2010/main">
                <a:solidFill>
                  <a:srgbClr val="FFFFFF"/>
                </a:solidFill>
              </a14:hiddenFill>
            </a:ext>
          </a:extLst>
        </p:spPr>
      </p:pic>
      <p:sp>
        <p:nvSpPr>
          <p:cNvPr id="4" name="Ondertitel 2">
            <a:extLst>
              <a:ext uri="{FF2B5EF4-FFF2-40B4-BE49-F238E27FC236}">
                <a16:creationId xmlns:a16="http://schemas.microsoft.com/office/drawing/2014/main" id="{5E9F2650-BE24-4428-D915-6D7145DF05C2}"/>
              </a:ext>
            </a:extLst>
          </p:cNvPr>
          <p:cNvSpPr txBox="1">
            <a:spLocks/>
          </p:cNvSpPr>
          <p:nvPr/>
        </p:nvSpPr>
        <p:spPr>
          <a:xfrm>
            <a:off x="3279117" y="4891800"/>
            <a:ext cx="2656114"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b="1" dirty="0">
                <a:latin typeface="Book Antiqua" panose="02040602050305030304" pitchFamily="18" charset="0"/>
                <a:hlinkClick r:id="rId6" action="ppaction://hlinksldjump">
                  <a:extLst>
                    <a:ext uri="{A12FA001-AC4F-418D-AE19-62706E023703}">
                      <ahyp:hlinkClr xmlns:ahyp="http://schemas.microsoft.com/office/drawing/2018/hyperlinkcolor" val="tx"/>
                    </a:ext>
                  </a:extLst>
                </a:hlinkClick>
              </a:rPr>
              <a:t>Nou dat lijkt me handig...</a:t>
            </a:r>
            <a:endParaRPr lang="nl-NL" b="1" dirty="0">
              <a:latin typeface="Book Antiqua" panose="02040602050305030304" pitchFamily="18" charset="0"/>
            </a:endParaRPr>
          </a:p>
        </p:txBody>
      </p:sp>
      <p:sp>
        <p:nvSpPr>
          <p:cNvPr id="5" name="Ondertitel 2">
            <a:extLst>
              <a:ext uri="{FF2B5EF4-FFF2-40B4-BE49-F238E27FC236}">
                <a16:creationId xmlns:a16="http://schemas.microsoft.com/office/drawing/2014/main" id="{03468574-52EE-789F-4EB5-38C160C14249}"/>
              </a:ext>
            </a:extLst>
          </p:cNvPr>
          <p:cNvSpPr txBox="1">
            <a:spLocks/>
          </p:cNvSpPr>
          <p:nvPr/>
        </p:nvSpPr>
        <p:spPr>
          <a:xfrm>
            <a:off x="6623548" y="4891800"/>
            <a:ext cx="3404274"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2400" b="1" dirty="0">
                <a:latin typeface="Book Antiqua" panose="02040602050305030304" pitchFamily="18" charset="0"/>
                <a:hlinkClick r:id="rId6" action="ppaction://hlinksldjump">
                  <a:extLst>
                    <a:ext uri="{A12FA001-AC4F-418D-AE19-62706E023703}">
                      <ahyp:hlinkClr xmlns:ahyp="http://schemas.microsoft.com/office/drawing/2018/hyperlinkcolor" val="tx"/>
                    </a:ext>
                  </a:extLst>
                </a:hlinkClick>
              </a:rPr>
              <a:t>Ik ben hier eigenlijk vooral voor </a:t>
            </a:r>
            <a:r>
              <a:rPr lang="nl-NL" sz="2400" b="1" dirty="0" err="1">
                <a:latin typeface="Book Antiqua" panose="02040602050305030304" pitchFamily="18" charset="0"/>
                <a:hlinkClick r:id="rId6" action="ppaction://hlinksldjump">
                  <a:extLst>
                    <a:ext uri="{A12FA001-AC4F-418D-AE19-62706E023703}">
                      <ahyp:hlinkClr xmlns:ahyp="http://schemas.microsoft.com/office/drawing/2018/hyperlinkcolor" val="tx"/>
                    </a:ext>
                  </a:extLst>
                </a:hlinkClick>
              </a:rPr>
              <a:t>Leandros</a:t>
            </a:r>
            <a:r>
              <a:rPr lang="nl-NL" sz="2400" b="1" dirty="0">
                <a:latin typeface="Book Antiqua" panose="02040602050305030304" pitchFamily="18" charset="0"/>
                <a:hlinkClick r:id="rId6" action="ppaction://hlinksldjump">
                  <a:extLst>
                    <a:ext uri="{A12FA001-AC4F-418D-AE19-62706E023703}">
                      <ahyp:hlinkClr xmlns:ahyp="http://schemas.microsoft.com/office/drawing/2018/hyperlinkcolor" val="tx"/>
                    </a:ext>
                  </a:extLst>
                </a:hlinkClick>
              </a:rPr>
              <a:t> </a:t>
            </a:r>
            <a:endParaRPr lang="nl-NL" sz="2400" b="1" dirty="0">
              <a:latin typeface="Book Antiqua" panose="02040602050305030304" pitchFamily="18" charset="0"/>
            </a:endParaRPr>
          </a:p>
        </p:txBody>
      </p:sp>
    </p:spTree>
    <p:extLst>
      <p:ext uri="{BB962C8B-B14F-4D97-AF65-F5344CB8AC3E}">
        <p14:creationId xmlns:p14="http://schemas.microsoft.com/office/powerpoint/2010/main" val="2001995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50"/>
                                  </p:iterate>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Afbeelding 15">
            <a:extLst>
              <a:ext uri="{FF2B5EF4-FFF2-40B4-BE49-F238E27FC236}">
                <a16:creationId xmlns:a16="http://schemas.microsoft.com/office/drawing/2014/main" id="{551A27F8-1F03-DDC1-6839-105D305D8709}"/>
              </a:ext>
            </a:extLst>
          </p:cNvPr>
          <p:cNvPicPr>
            <a:picLocks noChangeAspect="1"/>
          </p:cNvPicPr>
          <p:nvPr/>
        </p:nvPicPr>
        <p:blipFill>
          <a:blip r:embed="rId2"/>
          <a:stretch>
            <a:fillRect/>
          </a:stretch>
        </p:blipFill>
        <p:spPr>
          <a:xfrm>
            <a:off x="838200" y="122873"/>
            <a:ext cx="9899266" cy="6278562"/>
          </a:xfrm>
          <a:prstGeom prst="rect">
            <a:avLst/>
          </a:prstGeom>
        </p:spPr>
      </p:pic>
      <p:pic>
        <p:nvPicPr>
          <p:cNvPr id="10" name="Picture 2" descr="Socrates icon">
            <a:extLst>
              <a:ext uri="{FF2B5EF4-FFF2-40B4-BE49-F238E27FC236}">
                <a16:creationId xmlns:a16="http://schemas.microsoft.com/office/drawing/2014/main" id="{421C1EA4-7D38-4058-12EC-88A88917FF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2704" y="3987133"/>
            <a:ext cx="2870867" cy="2870867"/>
          </a:xfrm>
          <a:prstGeom prst="rect">
            <a:avLst/>
          </a:prstGeom>
          <a:noFill/>
          <a:extLst>
            <a:ext uri="{909E8E84-426E-40DD-AFC4-6F175D3DCCD1}">
              <a14:hiddenFill xmlns:a14="http://schemas.microsoft.com/office/drawing/2010/main">
                <a:solidFill>
                  <a:srgbClr val="FFFFFF"/>
                </a:solidFill>
              </a14:hiddenFill>
            </a:ext>
          </a:extLst>
        </p:spPr>
      </p:pic>
      <p:sp>
        <p:nvSpPr>
          <p:cNvPr id="11" name="Tekstballon: ovaal 10">
            <a:extLst>
              <a:ext uri="{FF2B5EF4-FFF2-40B4-BE49-F238E27FC236}">
                <a16:creationId xmlns:a16="http://schemas.microsoft.com/office/drawing/2014/main" id="{690819EC-EE7D-CC22-E743-B91C43ADF4E5}"/>
              </a:ext>
            </a:extLst>
          </p:cNvPr>
          <p:cNvSpPr/>
          <p:nvPr/>
        </p:nvSpPr>
        <p:spPr>
          <a:xfrm>
            <a:off x="1203961" y="2204012"/>
            <a:ext cx="2951479" cy="1783121"/>
          </a:xfrm>
          <a:prstGeom prst="wedgeEllipseCallout">
            <a:avLst>
              <a:gd name="adj1" fmla="val -34939"/>
              <a:gd name="adj2" fmla="val 49445"/>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sp>
        <p:nvSpPr>
          <p:cNvPr id="12" name="Titel 1">
            <a:extLst>
              <a:ext uri="{FF2B5EF4-FFF2-40B4-BE49-F238E27FC236}">
                <a16:creationId xmlns:a16="http://schemas.microsoft.com/office/drawing/2014/main" id="{9EB6DFFD-4C52-2567-93C6-44DF74EED4FA}"/>
              </a:ext>
            </a:extLst>
          </p:cNvPr>
          <p:cNvSpPr>
            <a:spLocks noGrp="1"/>
          </p:cNvSpPr>
          <p:nvPr>
            <p:ph type="title"/>
          </p:nvPr>
        </p:nvSpPr>
        <p:spPr>
          <a:xfrm>
            <a:off x="1481949" y="2918890"/>
            <a:ext cx="4217436" cy="337749"/>
          </a:xfrm>
        </p:spPr>
        <p:txBody>
          <a:bodyPr>
            <a:noAutofit/>
          </a:bodyPr>
          <a:lstStyle/>
          <a:p>
            <a:r>
              <a:rPr lang="nl-NL" sz="3200" b="1" i="1" dirty="0">
                <a:latin typeface="Book Antiqua" panose="02040602050305030304" pitchFamily="18" charset="0"/>
              </a:rPr>
              <a:t>“Waarom?”</a:t>
            </a:r>
          </a:p>
        </p:txBody>
      </p:sp>
      <p:pic>
        <p:nvPicPr>
          <p:cNvPr id="13" name="Picture 2" descr="Greek icon">
            <a:hlinkClick r:id="rId4" action="ppaction://hlinksldjump"/>
            <a:extLst>
              <a:ext uri="{FF2B5EF4-FFF2-40B4-BE49-F238E27FC236}">
                <a16:creationId xmlns:a16="http://schemas.microsoft.com/office/drawing/2014/main" id="{E1252F86-6BEC-A710-8335-4BFC4DAA9B4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04160" y="4087949"/>
            <a:ext cx="2870867" cy="287086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8" descr="wooden sign clipart, free svg file image - SVG Heart">
            <a:extLst>
              <a:ext uri="{FF2B5EF4-FFF2-40B4-BE49-F238E27FC236}">
                <a16:creationId xmlns:a16="http://schemas.microsoft.com/office/drawing/2014/main" id="{F0B56B74-BFA1-FB53-DF31-61E6F3E7B62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73919" y="4764440"/>
            <a:ext cx="3554963" cy="1168787"/>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8" descr="wooden sign clipart, free svg file image - SVG Heart">
            <a:extLst>
              <a:ext uri="{FF2B5EF4-FFF2-40B4-BE49-F238E27FC236}">
                <a16:creationId xmlns:a16="http://schemas.microsoft.com/office/drawing/2014/main" id="{351F1752-DCE0-0659-B82C-6D28159C73E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90800" y="4764441"/>
            <a:ext cx="3554963" cy="1168787"/>
          </a:xfrm>
          <a:prstGeom prst="rect">
            <a:avLst/>
          </a:prstGeom>
          <a:noFill/>
          <a:extLst>
            <a:ext uri="{909E8E84-426E-40DD-AFC4-6F175D3DCCD1}">
              <a14:hiddenFill xmlns:a14="http://schemas.microsoft.com/office/drawing/2010/main">
                <a:solidFill>
                  <a:srgbClr val="FFFFFF"/>
                </a:solidFill>
              </a14:hiddenFill>
            </a:ext>
          </a:extLst>
        </p:spPr>
      </p:pic>
      <p:sp>
        <p:nvSpPr>
          <p:cNvPr id="5" name="Ondertitel 2">
            <a:extLst>
              <a:ext uri="{FF2B5EF4-FFF2-40B4-BE49-F238E27FC236}">
                <a16:creationId xmlns:a16="http://schemas.microsoft.com/office/drawing/2014/main" id="{7809129A-D99A-049C-27A6-76329D610845}"/>
              </a:ext>
            </a:extLst>
          </p:cNvPr>
          <p:cNvSpPr txBox="1">
            <a:spLocks/>
          </p:cNvSpPr>
          <p:nvPr/>
        </p:nvSpPr>
        <p:spPr>
          <a:xfrm>
            <a:off x="2818599" y="4864319"/>
            <a:ext cx="3143068" cy="11687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nl-NL" b="1" dirty="0">
                <a:latin typeface="Book Antiqua" panose="02040602050305030304" pitchFamily="18" charset="0"/>
                <a:hlinkClick r:id="rId7" action="ppaction://hlinksldjump">
                  <a:extLst>
                    <a:ext uri="{A12FA001-AC4F-418D-AE19-62706E023703}">
                      <ahyp:hlinkClr xmlns:ahyp="http://schemas.microsoft.com/office/drawing/2018/hyperlinkcolor" val="tx"/>
                    </a:ext>
                  </a:extLst>
                </a:hlinkClick>
              </a:rPr>
              <a:t>Sorry zei u alweer ‘waarom?’</a:t>
            </a:r>
            <a:endParaRPr lang="nl-NL" b="1" dirty="0">
              <a:latin typeface="Book Antiqua" panose="02040602050305030304" pitchFamily="18" charset="0"/>
            </a:endParaRPr>
          </a:p>
        </p:txBody>
      </p:sp>
      <p:sp>
        <p:nvSpPr>
          <p:cNvPr id="4" name="Ondertitel 2">
            <a:extLst>
              <a:ext uri="{FF2B5EF4-FFF2-40B4-BE49-F238E27FC236}">
                <a16:creationId xmlns:a16="http://schemas.microsoft.com/office/drawing/2014/main" id="{4C77F93B-C8EA-3974-2D78-DAB5C0659737}"/>
              </a:ext>
            </a:extLst>
          </p:cNvPr>
          <p:cNvSpPr txBox="1">
            <a:spLocks/>
          </p:cNvSpPr>
          <p:nvPr/>
        </p:nvSpPr>
        <p:spPr>
          <a:xfrm>
            <a:off x="6868160" y="5028008"/>
            <a:ext cx="3320867"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b="1" dirty="0">
                <a:latin typeface="Book Antiqua" panose="02040602050305030304" pitchFamily="18" charset="0"/>
                <a:hlinkClick r:id="rId7" action="ppaction://hlinksldjump">
                  <a:extLst>
                    <a:ext uri="{A12FA001-AC4F-418D-AE19-62706E023703}">
                      <ahyp:hlinkClr xmlns:ahyp="http://schemas.microsoft.com/office/drawing/2018/hyperlinkcolor" val="tx"/>
                    </a:ext>
                  </a:extLst>
                </a:hlinkClick>
              </a:rPr>
              <a:t>Ik denk omdat...</a:t>
            </a:r>
            <a:endParaRPr lang="nl-NL" b="1" dirty="0">
              <a:latin typeface="Book Antiqua" panose="02040602050305030304" pitchFamily="18" charset="0"/>
            </a:endParaRPr>
          </a:p>
        </p:txBody>
      </p:sp>
    </p:spTree>
    <p:extLst>
      <p:ext uri="{BB962C8B-B14F-4D97-AF65-F5344CB8AC3E}">
        <p14:creationId xmlns:p14="http://schemas.microsoft.com/office/powerpoint/2010/main" val="3040307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50"/>
                                  </p:iterate>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Afbeelding 16">
            <a:extLst>
              <a:ext uri="{FF2B5EF4-FFF2-40B4-BE49-F238E27FC236}">
                <a16:creationId xmlns:a16="http://schemas.microsoft.com/office/drawing/2014/main" id="{E579B3FE-B6B7-E145-135D-A101739902E0}"/>
              </a:ext>
            </a:extLst>
          </p:cNvPr>
          <p:cNvPicPr>
            <a:picLocks noChangeAspect="1"/>
          </p:cNvPicPr>
          <p:nvPr/>
        </p:nvPicPr>
        <p:blipFill>
          <a:blip r:embed="rId2"/>
          <a:stretch>
            <a:fillRect/>
          </a:stretch>
        </p:blipFill>
        <p:spPr>
          <a:xfrm>
            <a:off x="838200" y="122873"/>
            <a:ext cx="9899266" cy="6278562"/>
          </a:xfrm>
          <a:prstGeom prst="rect">
            <a:avLst/>
          </a:prstGeom>
        </p:spPr>
      </p:pic>
      <p:pic>
        <p:nvPicPr>
          <p:cNvPr id="10" name="Picture 2" descr="Socrates icon">
            <a:extLst>
              <a:ext uri="{FF2B5EF4-FFF2-40B4-BE49-F238E27FC236}">
                <a16:creationId xmlns:a16="http://schemas.microsoft.com/office/drawing/2014/main" id="{2C5A940A-1A2A-D358-3ECF-89791E504E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2704" y="3987133"/>
            <a:ext cx="2870867" cy="2870867"/>
          </a:xfrm>
          <a:prstGeom prst="rect">
            <a:avLst/>
          </a:prstGeom>
          <a:noFill/>
          <a:extLst>
            <a:ext uri="{909E8E84-426E-40DD-AFC4-6F175D3DCCD1}">
              <a14:hiddenFill xmlns:a14="http://schemas.microsoft.com/office/drawing/2010/main">
                <a:solidFill>
                  <a:srgbClr val="FFFFFF"/>
                </a:solidFill>
              </a14:hiddenFill>
            </a:ext>
          </a:extLst>
        </p:spPr>
      </p:pic>
      <p:sp>
        <p:nvSpPr>
          <p:cNvPr id="11" name="Tekstballon: ovaal 10">
            <a:extLst>
              <a:ext uri="{FF2B5EF4-FFF2-40B4-BE49-F238E27FC236}">
                <a16:creationId xmlns:a16="http://schemas.microsoft.com/office/drawing/2014/main" id="{C62EEE0E-EF13-B361-F510-93C2B4245D87}"/>
              </a:ext>
            </a:extLst>
          </p:cNvPr>
          <p:cNvSpPr/>
          <p:nvPr/>
        </p:nvSpPr>
        <p:spPr>
          <a:xfrm>
            <a:off x="1203961" y="2204012"/>
            <a:ext cx="2951479" cy="1783121"/>
          </a:xfrm>
          <a:prstGeom prst="wedgeEllipseCallout">
            <a:avLst>
              <a:gd name="adj1" fmla="val -34939"/>
              <a:gd name="adj2" fmla="val 49445"/>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sp>
        <p:nvSpPr>
          <p:cNvPr id="12" name="Titel 1">
            <a:extLst>
              <a:ext uri="{FF2B5EF4-FFF2-40B4-BE49-F238E27FC236}">
                <a16:creationId xmlns:a16="http://schemas.microsoft.com/office/drawing/2014/main" id="{6BA8354D-D94D-3CF4-0F3E-38A562C9E632}"/>
              </a:ext>
            </a:extLst>
          </p:cNvPr>
          <p:cNvSpPr>
            <a:spLocks noGrp="1"/>
          </p:cNvSpPr>
          <p:nvPr>
            <p:ph type="title"/>
          </p:nvPr>
        </p:nvSpPr>
        <p:spPr>
          <a:xfrm>
            <a:off x="1481949" y="2918890"/>
            <a:ext cx="4217436" cy="337749"/>
          </a:xfrm>
        </p:spPr>
        <p:txBody>
          <a:bodyPr>
            <a:noAutofit/>
          </a:bodyPr>
          <a:lstStyle/>
          <a:p>
            <a:r>
              <a:rPr lang="nl-NL" sz="3200" b="1" i="1" dirty="0">
                <a:latin typeface="Book Antiqua" panose="02040602050305030304" pitchFamily="18" charset="0"/>
              </a:rPr>
              <a:t>“Waarom?”</a:t>
            </a:r>
          </a:p>
        </p:txBody>
      </p:sp>
      <p:pic>
        <p:nvPicPr>
          <p:cNvPr id="14" name="Afbeelding 13" descr="Afbeelding met tekenfilm, clipart, Tekenfilm, illustratie&#10;&#10;Automatisch gegenereerde beschrijving">
            <a:extLst>
              <a:ext uri="{FF2B5EF4-FFF2-40B4-BE49-F238E27FC236}">
                <a16:creationId xmlns:a16="http://schemas.microsoft.com/office/drawing/2014/main" id="{D4848150-3C2F-19C4-9F79-11AE69FD8EB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44348" y="4063028"/>
            <a:ext cx="2870867" cy="2870867"/>
          </a:xfrm>
          <a:prstGeom prst="rect">
            <a:avLst/>
          </a:prstGeom>
        </p:spPr>
      </p:pic>
      <p:pic>
        <p:nvPicPr>
          <p:cNvPr id="15" name="Picture 8" descr="wooden sign clipart, free svg file image - SVG Heart">
            <a:extLst>
              <a:ext uri="{FF2B5EF4-FFF2-40B4-BE49-F238E27FC236}">
                <a16:creationId xmlns:a16="http://schemas.microsoft.com/office/drawing/2014/main" id="{9AE04022-6CDA-DF0A-F30A-85C35CD9E1C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55432" y="4764441"/>
            <a:ext cx="3554963" cy="116878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8" descr="wooden sign clipart, free svg file image - SVG Heart">
            <a:extLst>
              <a:ext uri="{FF2B5EF4-FFF2-40B4-BE49-F238E27FC236}">
                <a16:creationId xmlns:a16="http://schemas.microsoft.com/office/drawing/2014/main" id="{DF76F7B0-B227-37A1-3B27-2081804CF3D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90800" y="4764441"/>
            <a:ext cx="3554963" cy="1168787"/>
          </a:xfrm>
          <a:prstGeom prst="rect">
            <a:avLst/>
          </a:prstGeom>
          <a:noFill/>
          <a:extLst>
            <a:ext uri="{909E8E84-426E-40DD-AFC4-6F175D3DCCD1}">
              <a14:hiddenFill xmlns:a14="http://schemas.microsoft.com/office/drawing/2010/main">
                <a:solidFill>
                  <a:srgbClr val="FFFFFF"/>
                </a:solidFill>
              </a14:hiddenFill>
            </a:ext>
          </a:extLst>
        </p:spPr>
      </p:pic>
      <p:sp>
        <p:nvSpPr>
          <p:cNvPr id="4" name="Ondertitel 2">
            <a:extLst>
              <a:ext uri="{FF2B5EF4-FFF2-40B4-BE49-F238E27FC236}">
                <a16:creationId xmlns:a16="http://schemas.microsoft.com/office/drawing/2014/main" id="{12C70A62-6334-6C5A-08FE-0A382BF14FC6}"/>
              </a:ext>
            </a:extLst>
          </p:cNvPr>
          <p:cNvSpPr txBox="1">
            <a:spLocks/>
          </p:cNvSpPr>
          <p:nvPr/>
        </p:nvSpPr>
        <p:spPr>
          <a:xfrm>
            <a:off x="3566516" y="5054774"/>
            <a:ext cx="2656114"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b="1" dirty="0">
                <a:latin typeface="Book Antiqua" panose="02040602050305030304" pitchFamily="18" charset="0"/>
                <a:hlinkClick r:id="rId6" action="ppaction://hlinksldjump">
                  <a:extLst>
                    <a:ext uri="{A12FA001-AC4F-418D-AE19-62706E023703}">
                      <ahyp:hlinkClr xmlns:ahyp="http://schemas.microsoft.com/office/drawing/2018/hyperlinkcolor" val="tx"/>
                    </a:ext>
                  </a:extLst>
                </a:hlinkClick>
              </a:rPr>
              <a:t>Daarom</a:t>
            </a:r>
            <a:r>
              <a:rPr lang="nl-NL" dirty="0">
                <a:latin typeface="Book Antiqua" panose="02040602050305030304" pitchFamily="18" charset="0"/>
                <a:hlinkClick r:id="rId6" action="ppaction://hlinksldjump">
                  <a:extLst>
                    <a:ext uri="{A12FA001-AC4F-418D-AE19-62706E023703}">
                      <ahyp:hlinkClr xmlns:ahyp="http://schemas.microsoft.com/office/drawing/2018/hyperlinkcolor" val="tx"/>
                    </a:ext>
                  </a:extLst>
                </a:hlinkClick>
              </a:rPr>
              <a:t>!</a:t>
            </a:r>
            <a:endParaRPr lang="nl-NL" dirty="0">
              <a:latin typeface="Book Antiqua" panose="02040602050305030304" pitchFamily="18" charset="0"/>
            </a:endParaRPr>
          </a:p>
        </p:txBody>
      </p:sp>
      <p:sp>
        <p:nvSpPr>
          <p:cNvPr id="5" name="Ondertitel 2">
            <a:extLst>
              <a:ext uri="{FF2B5EF4-FFF2-40B4-BE49-F238E27FC236}">
                <a16:creationId xmlns:a16="http://schemas.microsoft.com/office/drawing/2014/main" id="{F7939001-542D-BED5-E656-AA32099852CF}"/>
              </a:ext>
            </a:extLst>
          </p:cNvPr>
          <p:cNvSpPr txBox="1">
            <a:spLocks/>
          </p:cNvSpPr>
          <p:nvPr/>
        </p:nvSpPr>
        <p:spPr>
          <a:xfrm>
            <a:off x="7198346" y="4978879"/>
            <a:ext cx="2656114"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2400" b="1" dirty="0">
                <a:latin typeface="Book Antiqua" panose="02040602050305030304" pitchFamily="18" charset="0"/>
                <a:hlinkClick r:id="rId6" action="ppaction://hlinksldjump">
                  <a:extLst>
                    <a:ext uri="{A12FA001-AC4F-418D-AE19-62706E023703}">
                      <ahyp:hlinkClr xmlns:ahyp="http://schemas.microsoft.com/office/drawing/2018/hyperlinkcolor" val="tx"/>
                    </a:ext>
                  </a:extLst>
                </a:hlinkClick>
              </a:rPr>
              <a:t>Kunt ook iets anders vragen?</a:t>
            </a:r>
            <a:endParaRPr lang="nl-NL" sz="2400" b="1" dirty="0">
              <a:latin typeface="Book Antiqua" panose="02040602050305030304" pitchFamily="18" charset="0"/>
            </a:endParaRPr>
          </a:p>
        </p:txBody>
      </p:sp>
    </p:spTree>
    <p:extLst>
      <p:ext uri="{BB962C8B-B14F-4D97-AF65-F5344CB8AC3E}">
        <p14:creationId xmlns:p14="http://schemas.microsoft.com/office/powerpoint/2010/main" val="3539466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50"/>
                                  </p:iterate>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Afbeelding 14">
            <a:extLst>
              <a:ext uri="{FF2B5EF4-FFF2-40B4-BE49-F238E27FC236}">
                <a16:creationId xmlns:a16="http://schemas.microsoft.com/office/drawing/2014/main" id="{FD37BB75-FCAD-55CC-5CDC-C5F4DBDAE15D}"/>
              </a:ext>
            </a:extLst>
          </p:cNvPr>
          <p:cNvPicPr>
            <a:picLocks noChangeAspect="1"/>
          </p:cNvPicPr>
          <p:nvPr/>
        </p:nvPicPr>
        <p:blipFill>
          <a:blip r:embed="rId2"/>
          <a:stretch>
            <a:fillRect/>
          </a:stretch>
        </p:blipFill>
        <p:spPr>
          <a:xfrm>
            <a:off x="838200" y="122873"/>
            <a:ext cx="9899266" cy="6278562"/>
          </a:xfrm>
          <a:prstGeom prst="rect">
            <a:avLst/>
          </a:prstGeom>
        </p:spPr>
      </p:pic>
      <p:pic>
        <p:nvPicPr>
          <p:cNvPr id="14" name="Picture 8" descr="wooden sign clipart, free svg file image - SVG Heart">
            <a:extLst>
              <a:ext uri="{FF2B5EF4-FFF2-40B4-BE49-F238E27FC236}">
                <a16:creationId xmlns:a16="http://schemas.microsoft.com/office/drawing/2014/main" id="{75D11DF3-7977-CD66-FFF4-89C9852493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5231800"/>
            <a:ext cx="3554963" cy="1168787"/>
          </a:xfrm>
          <a:prstGeom prst="rect">
            <a:avLst/>
          </a:prstGeom>
          <a:noFill/>
          <a:extLst>
            <a:ext uri="{909E8E84-426E-40DD-AFC4-6F175D3DCCD1}">
              <a14:hiddenFill xmlns:a14="http://schemas.microsoft.com/office/drawing/2010/main">
                <a:solidFill>
                  <a:srgbClr val="FFFFFF"/>
                </a:solidFill>
              </a14:hiddenFill>
            </a:ext>
          </a:extLst>
        </p:spPr>
      </p:pic>
      <p:sp>
        <p:nvSpPr>
          <p:cNvPr id="4" name="Ondertitel 2">
            <a:extLst>
              <a:ext uri="{FF2B5EF4-FFF2-40B4-BE49-F238E27FC236}">
                <a16:creationId xmlns:a16="http://schemas.microsoft.com/office/drawing/2014/main" id="{3C41B31F-EEFE-D9C1-0C94-32D29BB6655F}"/>
              </a:ext>
            </a:extLst>
          </p:cNvPr>
          <p:cNvSpPr txBox="1">
            <a:spLocks/>
          </p:cNvSpPr>
          <p:nvPr/>
        </p:nvSpPr>
        <p:spPr>
          <a:xfrm>
            <a:off x="5410095" y="5572706"/>
            <a:ext cx="2656114"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b="1" dirty="0">
                <a:latin typeface="Book Antiqua" panose="02040602050305030304" pitchFamily="18" charset="0"/>
                <a:hlinkClick r:id="rId4" action="ppaction://hlinksldjump">
                  <a:extLst>
                    <a:ext uri="{A12FA001-AC4F-418D-AE19-62706E023703}">
                      <ahyp:hlinkClr xmlns:ahyp="http://schemas.microsoft.com/office/drawing/2018/hyperlinkcolor" val="tx"/>
                    </a:ext>
                  </a:extLst>
                </a:hlinkClick>
              </a:rPr>
              <a:t>..........</a:t>
            </a:r>
            <a:r>
              <a:rPr lang="nl-NL" b="1" dirty="0" err="1">
                <a:latin typeface="Book Antiqua" panose="02040602050305030304" pitchFamily="18" charset="0"/>
                <a:hlinkClick r:id="rId4" action="ppaction://hlinksldjump">
                  <a:extLst>
                    <a:ext uri="{A12FA001-AC4F-418D-AE19-62706E023703}">
                      <ahyp:hlinkClr xmlns:ahyp="http://schemas.microsoft.com/office/drawing/2018/hyperlinkcolor" val="tx"/>
                    </a:ext>
                  </a:extLst>
                </a:hlinkClick>
              </a:rPr>
              <a:t>euhm</a:t>
            </a:r>
            <a:endParaRPr lang="nl-NL" b="1" dirty="0">
              <a:latin typeface="Book Antiqua" panose="02040602050305030304" pitchFamily="18" charset="0"/>
            </a:endParaRPr>
          </a:p>
        </p:txBody>
      </p:sp>
      <p:pic>
        <p:nvPicPr>
          <p:cNvPr id="5" name="Picture 2" descr="Socrates icon">
            <a:extLst>
              <a:ext uri="{FF2B5EF4-FFF2-40B4-BE49-F238E27FC236}">
                <a16:creationId xmlns:a16="http://schemas.microsoft.com/office/drawing/2014/main" id="{E70AA36D-A767-11F8-2B50-B5259BD9193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2704" y="3987133"/>
            <a:ext cx="2870867" cy="2870867"/>
          </a:xfrm>
          <a:prstGeom prst="rect">
            <a:avLst/>
          </a:prstGeom>
          <a:noFill/>
          <a:extLst>
            <a:ext uri="{909E8E84-426E-40DD-AFC4-6F175D3DCCD1}">
              <a14:hiddenFill xmlns:a14="http://schemas.microsoft.com/office/drawing/2010/main">
                <a:solidFill>
                  <a:srgbClr val="FFFFFF"/>
                </a:solidFill>
              </a14:hiddenFill>
            </a:ext>
          </a:extLst>
        </p:spPr>
      </p:pic>
      <p:sp>
        <p:nvSpPr>
          <p:cNvPr id="6" name="Tekstballon: ovaal 5">
            <a:extLst>
              <a:ext uri="{FF2B5EF4-FFF2-40B4-BE49-F238E27FC236}">
                <a16:creationId xmlns:a16="http://schemas.microsoft.com/office/drawing/2014/main" id="{907D5218-E2D1-7F52-E579-2811CE71E513}"/>
              </a:ext>
            </a:extLst>
          </p:cNvPr>
          <p:cNvSpPr/>
          <p:nvPr/>
        </p:nvSpPr>
        <p:spPr>
          <a:xfrm>
            <a:off x="1203961" y="2204012"/>
            <a:ext cx="2951479" cy="1783121"/>
          </a:xfrm>
          <a:prstGeom prst="wedgeEllipseCallout">
            <a:avLst>
              <a:gd name="adj1" fmla="val -34939"/>
              <a:gd name="adj2" fmla="val 49445"/>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sp>
        <p:nvSpPr>
          <p:cNvPr id="7" name="Titel 1">
            <a:extLst>
              <a:ext uri="{FF2B5EF4-FFF2-40B4-BE49-F238E27FC236}">
                <a16:creationId xmlns:a16="http://schemas.microsoft.com/office/drawing/2014/main" id="{5AD387E3-5876-AC27-463D-846D9F209845}"/>
              </a:ext>
            </a:extLst>
          </p:cNvPr>
          <p:cNvSpPr txBox="1">
            <a:spLocks/>
          </p:cNvSpPr>
          <p:nvPr/>
        </p:nvSpPr>
        <p:spPr>
          <a:xfrm>
            <a:off x="1481949" y="2918890"/>
            <a:ext cx="4217436" cy="33774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3200" b="1" i="1">
                <a:latin typeface="Book Antiqua" panose="02040602050305030304" pitchFamily="18" charset="0"/>
              </a:rPr>
              <a:t>“Waarom?”</a:t>
            </a:r>
            <a:endParaRPr lang="nl-NL" sz="3200" b="1" i="1" dirty="0">
              <a:latin typeface="Book Antiqua" panose="02040602050305030304" pitchFamily="18" charset="0"/>
            </a:endParaRPr>
          </a:p>
        </p:txBody>
      </p:sp>
      <p:pic>
        <p:nvPicPr>
          <p:cNvPr id="13" name="Afbeelding 12" descr="Afbeelding met tekenfilm, clipart, Tekenfilm, illustratie&#10;&#10;Automatisch gegenereerde beschrijving">
            <a:extLst>
              <a:ext uri="{FF2B5EF4-FFF2-40B4-BE49-F238E27FC236}">
                <a16:creationId xmlns:a16="http://schemas.microsoft.com/office/drawing/2014/main" id="{3DC748D9-5803-3E2F-BD6B-E7BF679F930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74827" y="4073187"/>
            <a:ext cx="2870868" cy="2870868"/>
          </a:xfrm>
          <a:prstGeom prst="rect">
            <a:avLst/>
          </a:prstGeom>
        </p:spPr>
      </p:pic>
    </p:spTree>
    <p:extLst>
      <p:ext uri="{BB962C8B-B14F-4D97-AF65-F5344CB8AC3E}">
        <p14:creationId xmlns:p14="http://schemas.microsoft.com/office/powerpoint/2010/main" val="324735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50"/>
                                  </p:iterate>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Afbeelding 14">
            <a:extLst>
              <a:ext uri="{FF2B5EF4-FFF2-40B4-BE49-F238E27FC236}">
                <a16:creationId xmlns:a16="http://schemas.microsoft.com/office/drawing/2014/main" id="{A3E8EF97-583A-9F6F-5D31-C9BD87827FB3}"/>
              </a:ext>
            </a:extLst>
          </p:cNvPr>
          <p:cNvPicPr>
            <a:picLocks noChangeAspect="1"/>
          </p:cNvPicPr>
          <p:nvPr/>
        </p:nvPicPr>
        <p:blipFill>
          <a:blip r:embed="rId2"/>
          <a:stretch>
            <a:fillRect/>
          </a:stretch>
        </p:blipFill>
        <p:spPr>
          <a:xfrm>
            <a:off x="838200" y="122873"/>
            <a:ext cx="9899266" cy="6278562"/>
          </a:xfrm>
          <a:prstGeom prst="rect">
            <a:avLst/>
          </a:prstGeom>
        </p:spPr>
      </p:pic>
      <p:pic>
        <p:nvPicPr>
          <p:cNvPr id="14" name="Picture 8" descr="wooden sign clipart, free svg file image - SVG Heart">
            <a:extLst>
              <a:ext uri="{FF2B5EF4-FFF2-40B4-BE49-F238E27FC236}">
                <a16:creationId xmlns:a16="http://schemas.microsoft.com/office/drawing/2014/main" id="{B54E0456-1C18-0C7D-E854-C8C77DC1B7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18517" y="5059081"/>
            <a:ext cx="3554963" cy="1168787"/>
          </a:xfrm>
          <a:prstGeom prst="rect">
            <a:avLst/>
          </a:prstGeom>
          <a:noFill/>
          <a:extLst>
            <a:ext uri="{909E8E84-426E-40DD-AFC4-6F175D3DCCD1}">
              <a14:hiddenFill xmlns:a14="http://schemas.microsoft.com/office/drawing/2010/main">
                <a:solidFill>
                  <a:srgbClr val="FFFFFF"/>
                </a:solidFill>
              </a14:hiddenFill>
            </a:ext>
          </a:extLst>
        </p:spPr>
      </p:pic>
      <p:sp>
        <p:nvSpPr>
          <p:cNvPr id="4" name="Ondertitel 2">
            <a:extLst>
              <a:ext uri="{FF2B5EF4-FFF2-40B4-BE49-F238E27FC236}">
                <a16:creationId xmlns:a16="http://schemas.microsoft.com/office/drawing/2014/main" id="{CED258C2-A0BD-2F24-44AC-D5650F0F3D6A}"/>
              </a:ext>
            </a:extLst>
          </p:cNvPr>
          <p:cNvSpPr txBox="1">
            <a:spLocks/>
          </p:cNvSpPr>
          <p:nvPr/>
        </p:nvSpPr>
        <p:spPr>
          <a:xfrm>
            <a:off x="4388498" y="5290195"/>
            <a:ext cx="3415003"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nl-NL" sz="2000" b="1" dirty="0">
                <a:latin typeface="Book Antiqua" panose="02040602050305030304" pitchFamily="18" charset="0"/>
                <a:hlinkClick r:id="rId4" action="ppaction://hlinksldjump">
                  <a:extLst>
                    <a:ext uri="{A12FA001-AC4F-418D-AE19-62706E023703}">
                      <ahyp:hlinkClr xmlns:ahyp="http://schemas.microsoft.com/office/drawing/2018/hyperlinkcolor" val="tx"/>
                    </a:ext>
                  </a:extLst>
                </a:hlinkClick>
              </a:rPr>
              <a:t>Meneer Socrates......ik denk dat ik niet weet </a:t>
            </a:r>
            <a:r>
              <a:rPr lang="nl-NL" sz="2000" b="1" i="1" dirty="0">
                <a:latin typeface="Book Antiqua" panose="02040602050305030304" pitchFamily="18" charset="0"/>
                <a:hlinkClick r:id="rId4" action="ppaction://hlinksldjump">
                  <a:extLst>
                    <a:ext uri="{A12FA001-AC4F-418D-AE19-62706E023703}">
                      <ahyp:hlinkClr xmlns:ahyp="http://schemas.microsoft.com/office/drawing/2018/hyperlinkcolor" val="tx"/>
                    </a:ext>
                  </a:extLst>
                </a:hlinkClick>
              </a:rPr>
              <a:t>waarom</a:t>
            </a:r>
            <a:r>
              <a:rPr lang="nl-NL" sz="2000" b="1" dirty="0">
                <a:latin typeface="Book Antiqua" panose="02040602050305030304" pitchFamily="18" charset="0"/>
                <a:hlinkClick r:id="rId4" action="ppaction://hlinksldjump">
                  <a:extLst>
                    <a:ext uri="{A12FA001-AC4F-418D-AE19-62706E023703}">
                      <ahyp:hlinkClr xmlns:ahyp="http://schemas.microsoft.com/office/drawing/2018/hyperlinkcolor" val="tx"/>
                    </a:ext>
                  </a:extLst>
                </a:hlinkClick>
              </a:rPr>
              <a:t>....</a:t>
            </a:r>
            <a:endParaRPr lang="nl-NL" sz="2000" b="1" dirty="0">
              <a:latin typeface="Book Antiqua" panose="02040602050305030304" pitchFamily="18" charset="0"/>
            </a:endParaRPr>
          </a:p>
        </p:txBody>
      </p:sp>
      <p:pic>
        <p:nvPicPr>
          <p:cNvPr id="9" name="Picture 2" descr="Socrates icon">
            <a:extLst>
              <a:ext uri="{FF2B5EF4-FFF2-40B4-BE49-F238E27FC236}">
                <a16:creationId xmlns:a16="http://schemas.microsoft.com/office/drawing/2014/main" id="{37F1C732-81A3-E9AF-9C15-C22CF2AC766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2704" y="3987133"/>
            <a:ext cx="2870867" cy="2870867"/>
          </a:xfrm>
          <a:prstGeom prst="rect">
            <a:avLst/>
          </a:prstGeom>
          <a:noFill/>
          <a:extLst>
            <a:ext uri="{909E8E84-426E-40DD-AFC4-6F175D3DCCD1}">
              <a14:hiddenFill xmlns:a14="http://schemas.microsoft.com/office/drawing/2010/main">
                <a:solidFill>
                  <a:srgbClr val="FFFFFF"/>
                </a:solidFill>
              </a14:hiddenFill>
            </a:ext>
          </a:extLst>
        </p:spPr>
      </p:pic>
      <p:sp>
        <p:nvSpPr>
          <p:cNvPr id="10" name="Tekstballon: ovaal 9">
            <a:extLst>
              <a:ext uri="{FF2B5EF4-FFF2-40B4-BE49-F238E27FC236}">
                <a16:creationId xmlns:a16="http://schemas.microsoft.com/office/drawing/2014/main" id="{C6AA5996-C578-023E-6663-9DA64A38DE5C}"/>
              </a:ext>
            </a:extLst>
          </p:cNvPr>
          <p:cNvSpPr/>
          <p:nvPr/>
        </p:nvSpPr>
        <p:spPr>
          <a:xfrm>
            <a:off x="1203961" y="2204012"/>
            <a:ext cx="2951479" cy="1783121"/>
          </a:xfrm>
          <a:prstGeom prst="wedgeEllipseCallout">
            <a:avLst>
              <a:gd name="adj1" fmla="val -34939"/>
              <a:gd name="adj2" fmla="val 49445"/>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sp>
        <p:nvSpPr>
          <p:cNvPr id="11" name="Titel 1">
            <a:extLst>
              <a:ext uri="{FF2B5EF4-FFF2-40B4-BE49-F238E27FC236}">
                <a16:creationId xmlns:a16="http://schemas.microsoft.com/office/drawing/2014/main" id="{7BCB708E-D766-59A6-18A5-E07389DD63C8}"/>
              </a:ext>
            </a:extLst>
          </p:cNvPr>
          <p:cNvSpPr>
            <a:spLocks noGrp="1"/>
          </p:cNvSpPr>
          <p:nvPr>
            <p:ph type="title"/>
          </p:nvPr>
        </p:nvSpPr>
        <p:spPr>
          <a:xfrm>
            <a:off x="1481949" y="2918890"/>
            <a:ext cx="4217436" cy="337749"/>
          </a:xfrm>
        </p:spPr>
        <p:txBody>
          <a:bodyPr>
            <a:noAutofit/>
          </a:bodyPr>
          <a:lstStyle/>
          <a:p>
            <a:r>
              <a:rPr lang="nl-NL" sz="3200" b="1" i="1" dirty="0">
                <a:latin typeface="Book Antiqua" panose="02040602050305030304" pitchFamily="18" charset="0"/>
              </a:rPr>
              <a:t>“Waarom?”</a:t>
            </a:r>
          </a:p>
        </p:txBody>
      </p:sp>
      <p:pic>
        <p:nvPicPr>
          <p:cNvPr id="13" name="Afbeelding 12" descr="Afbeelding met tekenfilm, clipart, Tekenfilm, illustratie&#10;&#10;Automatisch gegenereerde beschrijving">
            <a:extLst>
              <a:ext uri="{FF2B5EF4-FFF2-40B4-BE49-F238E27FC236}">
                <a16:creationId xmlns:a16="http://schemas.microsoft.com/office/drawing/2014/main" id="{92762568-A4F5-6736-860E-A53659FE5C7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615469" y="4073189"/>
            <a:ext cx="2870866" cy="2870866"/>
          </a:xfrm>
          <a:prstGeom prst="rect">
            <a:avLst/>
          </a:prstGeom>
        </p:spPr>
      </p:pic>
    </p:spTree>
    <p:extLst>
      <p:ext uri="{BB962C8B-B14F-4D97-AF65-F5344CB8AC3E}">
        <p14:creationId xmlns:p14="http://schemas.microsoft.com/office/powerpoint/2010/main" val="2477273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50"/>
                                  </p:iterate>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Afbeelding 14">
            <a:extLst>
              <a:ext uri="{FF2B5EF4-FFF2-40B4-BE49-F238E27FC236}">
                <a16:creationId xmlns:a16="http://schemas.microsoft.com/office/drawing/2014/main" id="{8DC4AC6F-BDFD-DDB6-BB30-F176B866162A}"/>
              </a:ext>
            </a:extLst>
          </p:cNvPr>
          <p:cNvPicPr>
            <a:picLocks noChangeAspect="1"/>
          </p:cNvPicPr>
          <p:nvPr/>
        </p:nvPicPr>
        <p:blipFill>
          <a:blip r:embed="rId2"/>
          <a:stretch>
            <a:fillRect/>
          </a:stretch>
        </p:blipFill>
        <p:spPr>
          <a:xfrm>
            <a:off x="838200" y="122873"/>
            <a:ext cx="9899266" cy="6278562"/>
          </a:xfrm>
          <a:prstGeom prst="rect">
            <a:avLst/>
          </a:prstGeom>
        </p:spPr>
      </p:pic>
      <p:pic>
        <p:nvPicPr>
          <p:cNvPr id="9" name="Picture 2" descr="Socrates icon">
            <a:extLst>
              <a:ext uri="{FF2B5EF4-FFF2-40B4-BE49-F238E27FC236}">
                <a16:creationId xmlns:a16="http://schemas.microsoft.com/office/drawing/2014/main" id="{12BC9243-FFD0-0DC5-D30E-C4C25A1D82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2704" y="3987133"/>
            <a:ext cx="2870867" cy="2870867"/>
          </a:xfrm>
          <a:prstGeom prst="rect">
            <a:avLst/>
          </a:prstGeom>
          <a:noFill/>
          <a:extLst>
            <a:ext uri="{909E8E84-426E-40DD-AFC4-6F175D3DCCD1}">
              <a14:hiddenFill xmlns:a14="http://schemas.microsoft.com/office/drawing/2010/main">
                <a:solidFill>
                  <a:srgbClr val="FFFFFF"/>
                </a:solidFill>
              </a14:hiddenFill>
            </a:ext>
          </a:extLst>
        </p:spPr>
      </p:pic>
      <p:sp>
        <p:nvSpPr>
          <p:cNvPr id="10" name="Tekstballon: ovaal 9">
            <a:extLst>
              <a:ext uri="{FF2B5EF4-FFF2-40B4-BE49-F238E27FC236}">
                <a16:creationId xmlns:a16="http://schemas.microsoft.com/office/drawing/2014/main" id="{B30A239E-F485-FD6A-525A-6D14AB565F09}"/>
              </a:ext>
            </a:extLst>
          </p:cNvPr>
          <p:cNvSpPr/>
          <p:nvPr/>
        </p:nvSpPr>
        <p:spPr>
          <a:xfrm>
            <a:off x="843280" y="436880"/>
            <a:ext cx="7101839" cy="3779520"/>
          </a:xfrm>
          <a:prstGeom prst="wedgeEllipseCallout">
            <a:avLst>
              <a:gd name="adj1" fmla="val -34939"/>
              <a:gd name="adj2" fmla="val 49445"/>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sp>
        <p:nvSpPr>
          <p:cNvPr id="11" name="Titel 1">
            <a:extLst>
              <a:ext uri="{FF2B5EF4-FFF2-40B4-BE49-F238E27FC236}">
                <a16:creationId xmlns:a16="http://schemas.microsoft.com/office/drawing/2014/main" id="{2B278A25-9C9E-9AF6-CE41-603B8495A7B4}"/>
              </a:ext>
            </a:extLst>
          </p:cNvPr>
          <p:cNvSpPr>
            <a:spLocks noGrp="1"/>
          </p:cNvSpPr>
          <p:nvPr>
            <p:ph type="title"/>
          </p:nvPr>
        </p:nvSpPr>
        <p:spPr>
          <a:xfrm>
            <a:off x="1461778" y="2065450"/>
            <a:ext cx="6188702" cy="616790"/>
          </a:xfrm>
        </p:spPr>
        <p:txBody>
          <a:bodyPr>
            <a:noAutofit/>
          </a:bodyPr>
          <a:lstStyle/>
          <a:p>
            <a:r>
              <a:rPr lang="nl-NL" sz="3200" b="1" i="1" dirty="0">
                <a:latin typeface="Book Antiqua" panose="02040602050305030304" pitchFamily="18" charset="0"/>
              </a:rPr>
              <a:t>“Waarom? Waarom? Waarom? Waarom? Waarom? Waarom? Waarom? Waarom? Waarom? Waarom? Waarom? Waarom? Waarom? Waarom? Waarom?”</a:t>
            </a:r>
          </a:p>
        </p:txBody>
      </p:sp>
      <p:pic>
        <p:nvPicPr>
          <p:cNvPr id="13" name="Afbeelding 12" descr="Afbeelding met tekenfilm, clipart, Tekenfilm, illustratie&#10;&#10;Automatisch gegenereerde beschrijving">
            <a:extLst>
              <a:ext uri="{FF2B5EF4-FFF2-40B4-BE49-F238E27FC236}">
                <a16:creationId xmlns:a16="http://schemas.microsoft.com/office/drawing/2014/main" id="{073AAD37-0E27-8BEA-95E1-4AADA2C732B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15469" y="4073189"/>
            <a:ext cx="2870866" cy="2870866"/>
          </a:xfrm>
          <a:prstGeom prst="rect">
            <a:avLst/>
          </a:prstGeom>
        </p:spPr>
      </p:pic>
      <p:pic>
        <p:nvPicPr>
          <p:cNvPr id="14" name="Picture 8" descr="wooden sign clipart, free svg file image - SVG Heart">
            <a:extLst>
              <a:ext uri="{FF2B5EF4-FFF2-40B4-BE49-F238E27FC236}">
                <a16:creationId xmlns:a16="http://schemas.microsoft.com/office/drawing/2014/main" id="{39D2304D-F0A5-524E-C7A5-F3018899A90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56129" y="5168179"/>
            <a:ext cx="3554963" cy="1168787"/>
          </a:xfrm>
          <a:prstGeom prst="rect">
            <a:avLst/>
          </a:prstGeom>
          <a:noFill/>
          <a:extLst>
            <a:ext uri="{909E8E84-426E-40DD-AFC4-6F175D3DCCD1}">
              <a14:hiddenFill xmlns:a14="http://schemas.microsoft.com/office/drawing/2010/main">
                <a:solidFill>
                  <a:srgbClr val="FFFFFF"/>
                </a:solidFill>
              </a14:hiddenFill>
            </a:ext>
          </a:extLst>
        </p:spPr>
      </p:pic>
      <p:sp>
        <p:nvSpPr>
          <p:cNvPr id="4" name="Ondertitel 2">
            <a:extLst>
              <a:ext uri="{FF2B5EF4-FFF2-40B4-BE49-F238E27FC236}">
                <a16:creationId xmlns:a16="http://schemas.microsoft.com/office/drawing/2014/main" id="{ADAFDFA9-F533-1B59-D3B4-1641D4B648F0}"/>
              </a:ext>
            </a:extLst>
          </p:cNvPr>
          <p:cNvSpPr txBox="1">
            <a:spLocks/>
          </p:cNvSpPr>
          <p:nvPr/>
        </p:nvSpPr>
        <p:spPr>
          <a:xfrm>
            <a:off x="4994366" y="5422566"/>
            <a:ext cx="2656114"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nl-NL" sz="2000" b="1" dirty="0" err="1">
                <a:latin typeface="Book Antiqua" panose="02040602050305030304" pitchFamily="18" charset="0"/>
                <a:hlinkClick r:id="rId6" action="ppaction://hlinksldjump">
                  <a:extLst>
                    <a:ext uri="{A12FA001-AC4F-418D-AE19-62706E023703}">
                      <ahyp:hlinkClr xmlns:ahyp="http://schemas.microsoft.com/office/drawing/2018/hyperlinkcolor" val="tx"/>
                    </a:ext>
                  </a:extLst>
                </a:hlinkClick>
              </a:rPr>
              <a:t>Leoandros</a:t>
            </a:r>
            <a:r>
              <a:rPr lang="nl-NL" sz="2000" b="1" dirty="0">
                <a:latin typeface="Book Antiqua" panose="02040602050305030304" pitchFamily="18" charset="0"/>
                <a:hlinkClick r:id="rId6" action="ppaction://hlinksldjump">
                  <a:extLst>
                    <a:ext uri="{A12FA001-AC4F-418D-AE19-62706E023703}">
                      <ahyp:hlinkClr xmlns:ahyp="http://schemas.microsoft.com/office/drawing/2018/hyperlinkcolor" val="tx"/>
                    </a:ext>
                  </a:extLst>
                </a:hlinkClick>
              </a:rPr>
              <a:t>, zullen we maar gaan?</a:t>
            </a:r>
            <a:endParaRPr lang="nl-NL" sz="2000" b="1" dirty="0">
              <a:latin typeface="Book Antiqua" panose="02040602050305030304" pitchFamily="18" charset="0"/>
            </a:endParaRPr>
          </a:p>
        </p:txBody>
      </p:sp>
    </p:spTree>
    <p:extLst>
      <p:ext uri="{BB962C8B-B14F-4D97-AF65-F5344CB8AC3E}">
        <p14:creationId xmlns:p14="http://schemas.microsoft.com/office/powerpoint/2010/main" val="1427008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50"/>
                                  </p:iterate>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Brick wall Generic Outline Color icon">
            <a:extLst>
              <a:ext uri="{FF2B5EF4-FFF2-40B4-BE49-F238E27FC236}">
                <a16:creationId xmlns:a16="http://schemas.microsoft.com/office/drawing/2014/main" id="{FD194C69-EE9C-0F00-2E2A-D1D827B2DA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63360" y="-741680"/>
            <a:ext cx="8341360" cy="834136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Brick wall Generic Outline Color icon">
            <a:extLst>
              <a:ext uri="{FF2B5EF4-FFF2-40B4-BE49-F238E27FC236}">
                <a16:creationId xmlns:a16="http://schemas.microsoft.com/office/drawing/2014/main" id="{E2D4DA25-1311-70CA-9BF6-19BBDE8E2B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7332" y="-741680"/>
            <a:ext cx="8341360" cy="834136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8" descr="wooden sign clipart, free svg file image - SVG Heart">
            <a:extLst>
              <a:ext uri="{FF2B5EF4-FFF2-40B4-BE49-F238E27FC236}">
                <a16:creationId xmlns:a16="http://schemas.microsoft.com/office/drawing/2014/main" id="{D062D4C3-0A3E-11F0-4949-5CB8AD4975D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00160" y="5316477"/>
            <a:ext cx="3092495" cy="1016738"/>
          </a:xfrm>
          <a:prstGeom prst="rect">
            <a:avLst/>
          </a:prstGeom>
          <a:noFill/>
          <a:extLst>
            <a:ext uri="{909E8E84-426E-40DD-AFC4-6F175D3DCCD1}">
              <a14:hiddenFill xmlns:a14="http://schemas.microsoft.com/office/drawing/2010/main">
                <a:solidFill>
                  <a:srgbClr val="FFFFFF"/>
                </a:solidFill>
              </a14:hiddenFill>
            </a:ext>
          </a:extLst>
        </p:spPr>
      </p:pic>
      <p:sp>
        <p:nvSpPr>
          <p:cNvPr id="4" name="Ondertitel 2">
            <a:extLst>
              <a:ext uri="{FF2B5EF4-FFF2-40B4-BE49-F238E27FC236}">
                <a16:creationId xmlns:a16="http://schemas.microsoft.com/office/drawing/2014/main" id="{4AA82E8C-8534-65BE-B78A-CDE2A72B7AEE}"/>
              </a:ext>
            </a:extLst>
          </p:cNvPr>
          <p:cNvSpPr txBox="1">
            <a:spLocks/>
          </p:cNvSpPr>
          <p:nvPr/>
        </p:nvSpPr>
        <p:spPr>
          <a:xfrm>
            <a:off x="9041154" y="5617094"/>
            <a:ext cx="3435325"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2400" b="1" dirty="0">
                <a:latin typeface="Book Antiqua" panose="02040602050305030304" pitchFamily="18" charset="0"/>
                <a:hlinkClick r:id="rId5" action="ppaction://hlinksldjump">
                  <a:extLst>
                    <a:ext uri="{A12FA001-AC4F-418D-AE19-62706E023703}">
                      <ahyp:hlinkClr xmlns:ahyp="http://schemas.microsoft.com/office/drawing/2018/hyperlinkcolor" val="tx"/>
                    </a:ext>
                  </a:extLst>
                </a:hlinkClick>
              </a:rPr>
              <a:t>Waarom? Hahaha!</a:t>
            </a:r>
            <a:endParaRPr lang="nl-NL" sz="2400" b="1" dirty="0">
              <a:latin typeface="Book Antiqua" panose="02040602050305030304" pitchFamily="18" charset="0"/>
            </a:endParaRPr>
          </a:p>
        </p:txBody>
      </p:sp>
      <p:sp>
        <p:nvSpPr>
          <p:cNvPr id="5" name="Ondertitel 2">
            <a:extLst>
              <a:ext uri="{FF2B5EF4-FFF2-40B4-BE49-F238E27FC236}">
                <a16:creationId xmlns:a16="http://schemas.microsoft.com/office/drawing/2014/main" id="{289C379F-AE39-FA91-88D5-619E016288D5}"/>
              </a:ext>
            </a:extLst>
          </p:cNvPr>
          <p:cNvSpPr txBox="1">
            <a:spLocks/>
          </p:cNvSpPr>
          <p:nvPr/>
        </p:nvSpPr>
        <p:spPr>
          <a:xfrm>
            <a:off x="1536440" y="5354638"/>
            <a:ext cx="2656114"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nl-NL" dirty="0">
              <a:latin typeface="Book Antiqua" panose="02040602050305030304" pitchFamily="18" charset="0"/>
            </a:endParaRPr>
          </a:p>
        </p:txBody>
      </p:sp>
      <p:sp>
        <p:nvSpPr>
          <p:cNvPr id="8" name="Tekstballon: ovaal 7">
            <a:extLst>
              <a:ext uri="{FF2B5EF4-FFF2-40B4-BE49-F238E27FC236}">
                <a16:creationId xmlns:a16="http://schemas.microsoft.com/office/drawing/2014/main" id="{90192F34-5D4C-CA69-5A47-C34944090EBB}"/>
              </a:ext>
            </a:extLst>
          </p:cNvPr>
          <p:cNvSpPr/>
          <p:nvPr/>
        </p:nvSpPr>
        <p:spPr>
          <a:xfrm>
            <a:off x="1362269" y="824582"/>
            <a:ext cx="3819331" cy="2604418"/>
          </a:xfrm>
          <a:prstGeom prst="wedgeEllipseCallout">
            <a:avLst>
              <a:gd name="adj1" fmla="val -31690"/>
              <a:gd name="adj2" fmla="val 55139"/>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sp>
        <p:nvSpPr>
          <p:cNvPr id="9" name="Tijdelijke aanduiding voor inhoud 2">
            <a:extLst>
              <a:ext uri="{FF2B5EF4-FFF2-40B4-BE49-F238E27FC236}">
                <a16:creationId xmlns:a16="http://schemas.microsoft.com/office/drawing/2014/main" id="{68C23924-0EC2-6815-8D06-73218154A0DC}"/>
              </a:ext>
            </a:extLst>
          </p:cNvPr>
          <p:cNvSpPr txBox="1">
            <a:spLocks/>
          </p:cNvSpPr>
          <p:nvPr/>
        </p:nvSpPr>
        <p:spPr>
          <a:xfrm>
            <a:off x="1864908" y="1262478"/>
            <a:ext cx="2976880" cy="247782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Book Antiqua" panose="020406020503050303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Book Antiqua" panose="020406020503050303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Book Antiqua" panose="020406020503050303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ook Antiqua" panose="020406020503050303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ook Antiqua" panose="020406020503050303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nl-NL" b="1" i="1" dirty="0"/>
              <a:t>“Zullen we maar door gaan naar ons volgende uitstapje?”</a:t>
            </a:r>
          </a:p>
        </p:txBody>
      </p:sp>
      <p:pic>
        <p:nvPicPr>
          <p:cNvPr id="11" name="Picture 2" descr="Greek icon">
            <a:hlinkClick r:id="rId6" action="ppaction://hlinksldjump"/>
            <a:extLst>
              <a:ext uri="{FF2B5EF4-FFF2-40B4-BE49-F238E27FC236}">
                <a16:creationId xmlns:a16="http://schemas.microsoft.com/office/drawing/2014/main" id="{09170347-BC0B-D37A-558D-3CD8AD89FAF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8253" y="3973391"/>
            <a:ext cx="2976880" cy="29768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5141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50"/>
                                  </p:iterate>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Afbeelding 13">
            <a:extLst>
              <a:ext uri="{FF2B5EF4-FFF2-40B4-BE49-F238E27FC236}">
                <a16:creationId xmlns:a16="http://schemas.microsoft.com/office/drawing/2014/main" id="{388AC97C-0C7D-53B2-BE58-8D1EBDC43672}"/>
              </a:ext>
            </a:extLst>
          </p:cNvPr>
          <p:cNvPicPr>
            <a:picLocks noChangeAspect="1"/>
          </p:cNvPicPr>
          <p:nvPr/>
        </p:nvPicPr>
        <p:blipFill>
          <a:blip r:embed="rId3"/>
          <a:stretch>
            <a:fillRect/>
          </a:stretch>
        </p:blipFill>
        <p:spPr>
          <a:xfrm>
            <a:off x="1007442" y="214313"/>
            <a:ext cx="9899266" cy="6278562"/>
          </a:xfrm>
          <a:prstGeom prst="rect">
            <a:avLst/>
          </a:prstGeom>
        </p:spPr>
      </p:pic>
      <p:pic>
        <p:nvPicPr>
          <p:cNvPr id="1034" name="Picture 10" descr="Old man icon">
            <a:extLst>
              <a:ext uri="{FF2B5EF4-FFF2-40B4-BE49-F238E27FC236}">
                <a16:creationId xmlns:a16="http://schemas.microsoft.com/office/drawing/2014/main" id="{798C1A64-7306-9933-ADC5-592AB729CB0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6106" y="4094797"/>
            <a:ext cx="2875280" cy="2875280"/>
          </a:xfrm>
          <a:prstGeom prst="rect">
            <a:avLst/>
          </a:prstGeom>
          <a:noFill/>
          <a:extLst>
            <a:ext uri="{909E8E84-426E-40DD-AFC4-6F175D3DCCD1}">
              <a14:hiddenFill xmlns:a14="http://schemas.microsoft.com/office/drawing/2010/main">
                <a:solidFill>
                  <a:srgbClr val="FFFFFF"/>
                </a:solidFill>
              </a14:hiddenFill>
            </a:ext>
          </a:extLst>
        </p:spPr>
      </p:pic>
      <p:sp>
        <p:nvSpPr>
          <p:cNvPr id="10" name="Tekstballon: ovaal 9">
            <a:extLst>
              <a:ext uri="{FF2B5EF4-FFF2-40B4-BE49-F238E27FC236}">
                <a16:creationId xmlns:a16="http://schemas.microsoft.com/office/drawing/2014/main" id="{2F6E4996-928D-9402-E580-3963DF79AAF4}"/>
              </a:ext>
            </a:extLst>
          </p:cNvPr>
          <p:cNvSpPr/>
          <p:nvPr/>
        </p:nvSpPr>
        <p:spPr>
          <a:xfrm>
            <a:off x="706173" y="609600"/>
            <a:ext cx="7208467" cy="3825557"/>
          </a:xfrm>
          <a:prstGeom prst="wedgeEllipseCallout">
            <a:avLst>
              <a:gd name="adj1" fmla="val -34939"/>
              <a:gd name="adj2" fmla="val 49445"/>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sp>
        <p:nvSpPr>
          <p:cNvPr id="11" name="Titel 1">
            <a:extLst>
              <a:ext uri="{FF2B5EF4-FFF2-40B4-BE49-F238E27FC236}">
                <a16:creationId xmlns:a16="http://schemas.microsoft.com/office/drawing/2014/main" id="{151173E8-30BD-BC29-9B87-B037FDA4ACE4}"/>
              </a:ext>
            </a:extLst>
          </p:cNvPr>
          <p:cNvSpPr>
            <a:spLocks noGrp="1"/>
          </p:cNvSpPr>
          <p:nvPr>
            <p:ph type="title"/>
          </p:nvPr>
        </p:nvSpPr>
        <p:spPr>
          <a:xfrm>
            <a:off x="1331839" y="2237002"/>
            <a:ext cx="5850506" cy="616790"/>
          </a:xfrm>
        </p:spPr>
        <p:txBody>
          <a:bodyPr>
            <a:noAutofit/>
          </a:bodyPr>
          <a:lstStyle/>
          <a:p>
            <a:pPr algn="ctr"/>
            <a:r>
              <a:rPr lang="nl-NL" sz="2400" b="1" i="1" dirty="0">
                <a:latin typeface="Book Antiqua" panose="02040602050305030304" pitchFamily="18" charset="0"/>
              </a:rPr>
              <a:t>“ Welkom bij Besturen van een stadstaat 101: bestuursvormen. Mijn naam is Plato en ik ben vandaag jullie leraar. </a:t>
            </a:r>
            <a:br>
              <a:rPr lang="nl-NL" sz="2400" b="1" i="1" dirty="0">
                <a:latin typeface="Book Antiqua" panose="02040602050305030304" pitchFamily="18" charset="0"/>
              </a:rPr>
            </a:br>
            <a:r>
              <a:rPr lang="nl-NL" sz="2400" b="1" i="1" dirty="0">
                <a:latin typeface="Book Antiqua" panose="02040602050305030304" pitchFamily="18" charset="0"/>
              </a:rPr>
              <a:t>Er zijn meerdere bestuursvormen, we gebruiken hier in Athene natuurlijk de democratie </a:t>
            </a:r>
            <a:br>
              <a:rPr lang="nl-NL" sz="2400" b="1" i="1" dirty="0">
                <a:latin typeface="Book Antiqua" panose="02040602050305030304" pitchFamily="18" charset="0"/>
              </a:rPr>
            </a:br>
            <a:r>
              <a:rPr lang="nl-NL" sz="1400" b="1" i="1" dirty="0">
                <a:latin typeface="Book Antiqua" panose="02040602050305030304" pitchFamily="18" charset="0"/>
              </a:rPr>
              <a:t>al vind ik de aristocratie beter, want wat weten gewone mensen nu van besturen...”</a:t>
            </a:r>
            <a:endParaRPr lang="nl-NL" sz="2400" b="1" i="1" dirty="0">
              <a:latin typeface="Book Antiqua" panose="02040602050305030304" pitchFamily="18" charset="0"/>
            </a:endParaRPr>
          </a:p>
        </p:txBody>
      </p:sp>
      <p:pic>
        <p:nvPicPr>
          <p:cNvPr id="12" name="Picture 2" descr="Greek icon">
            <a:hlinkClick r:id="rId5" action="ppaction://hlinksldjump"/>
            <a:extLst>
              <a:ext uri="{FF2B5EF4-FFF2-40B4-BE49-F238E27FC236}">
                <a16:creationId xmlns:a16="http://schemas.microsoft.com/office/drawing/2014/main" id="{6951D12B-0456-B423-D169-585B67564EC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465187" y="3881120"/>
            <a:ext cx="2976880" cy="297688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8" descr="wooden sign clipart, free svg file image - SVG Heart">
            <a:extLst>
              <a:ext uri="{FF2B5EF4-FFF2-40B4-BE49-F238E27FC236}">
                <a16:creationId xmlns:a16="http://schemas.microsoft.com/office/drawing/2014/main" id="{8556E268-EAF6-8BB2-EA39-3D2EA7FFF45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56129" y="5168179"/>
            <a:ext cx="3554963" cy="1168787"/>
          </a:xfrm>
          <a:prstGeom prst="rect">
            <a:avLst/>
          </a:prstGeom>
          <a:noFill/>
          <a:extLst>
            <a:ext uri="{909E8E84-426E-40DD-AFC4-6F175D3DCCD1}">
              <a14:hiddenFill xmlns:a14="http://schemas.microsoft.com/office/drawing/2010/main">
                <a:solidFill>
                  <a:srgbClr val="FFFFFF"/>
                </a:solidFill>
              </a14:hiddenFill>
            </a:ext>
          </a:extLst>
        </p:spPr>
      </p:pic>
      <p:sp>
        <p:nvSpPr>
          <p:cNvPr id="5" name="Tekstvak 4">
            <a:extLst>
              <a:ext uri="{FF2B5EF4-FFF2-40B4-BE49-F238E27FC236}">
                <a16:creationId xmlns:a16="http://schemas.microsoft.com/office/drawing/2014/main" id="{FDEA5C5B-AE5C-48DB-CE3C-945B4FAE7D20}"/>
              </a:ext>
            </a:extLst>
          </p:cNvPr>
          <p:cNvSpPr txBox="1"/>
          <p:nvPr/>
        </p:nvSpPr>
        <p:spPr>
          <a:xfrm>
            <a:off x="4789230" y="5416228"/>
            <a:ext cx="3083456" cy="646331"/>
          </a:xfrm>
          <a:prstGeom prst="rect">
            <a:avLst/>
          </a:prstGeom>
          <a:noFill/>
        </p:spPr>
        <p:txBody>
          <a:bodyPr wrap="square">
            <a:spAutoFit/>
          </a:bodyPr>
          <a:lstStyle/>
          <a:p>
            <a:r>
              <a:rPr lang="nl-NL" b="1" dirty="0">
                <a:latin typeface="Book Antiqua" panose="02040602050305030304" pitchFamily="18" charset="0"/>
                <a:hlinkClick r:id="rId8" action="ppaction://hlinksldjump">
                  <a:extLst>
                    <a:ext uri="{A12FA001-AC4F-418D-AE19-62706E023703}">
                      <ahyp:hlinkClr xmlns:ahyp="http://schemas.microsoft.com/office/drawing/2018/hyperlinkcolor" val="tx"/>
                    </a:ext>
                  </a:extLst>
                </a:hlinkClick>
              </a:rPr>
              <a:t>Nou wij weten best veel van besturen meneer Plato!</a:t>
            </a:r>
            <a:endParaRPr lang="nl-NL" b="1" dirty="0">
              <a:latin typeface="Book Antiqua" panose="02040602050305030304" pitchFamily="18" charset="0"/>
            </a:endParaRPr>
          </a:p>
        </p:txBody>
      </p:sp>
    </p:spTree>
    <p:extLst>
      <p:ext uri="{BB962C8B-B14F-4D97-AF65-F5344CB8AC3E}">
        <p14:creationId xmlns:p14="http://schemas.microsoft.com/office/powerpoint/2010/main" val="3162512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50"/>
                                  </p:iterate>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5C7F0F9B-5B84-1B91-270C-6DB0F494A390}"/>
              </a:ext>
            </a:extLst>
          </p:cNvPr>
          <p:cNvPicPr>
            <a:picLocks noChangeAspect="1"/>
          </p:cNvPicPr>
          <p:nvPr/>
        </p:nvPicPr>
        <p:blipFill>
          <a:blip r:embed="rId3"/>
          <a:stretch>
            <a:fillRect/>
          </a:stretch>
        </p:blipFill>
        <p:spPr>
          <a:xfrm>
            <a:off x="1007442" y="214313"/>
            <a:ext cx="9899266" cy="6278562"/>
          </a:xfrm>
          <a:prstGeom prst="rect">
            <a:avLst/>
          </a:prstGeom>
        </p:spPr>
      </p:pic>
      <p:pic>
        <p:nvPicPr>
          <p:cNvPr id="5" name="Picture 10" descr="Old man icon">
            <a:extLst>
              <a:ext uri="{FF2B5EF4-FFF2-40B4-BE49-F238E27FC236}">
                <a16:creationId xmlns:a16="http://schemas.microsoft.com/office/drawing/2014/main" id="{C7065266-79AA-F412-92C8-0925E28366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6106" y="4094797"/>
            <a:ext cx="2875280" cy="2875280"/>
          </a:xfrm>
          <a:prstGeom prst="rect">
            <a:avLst/>
          </a:prstGeom>
          <a:noFill/>
          <a:extLst>
            <a:ext uri="{909E8E84-426E-40DD-AFC4-6F175D3DCCD1}">
              <a14:hiddenFill xmlns:a14="http://schemas.microsoft.com/office/drawing/2010/main">
                <a:solidFill>
                  <a:srgbClr val="FFFFFF"/>
                </a:solidFill>
              </a14:hiddenFill>
            </a:ext>
          </a:extLst>
        </p:spPr>
      </p:pic>
      <p:sp>
        <p:nvSpPr>
          <p:cNvPr id="6" name="Tekstballon: ovaal 5">
            <a:extLst>
              <a:ext uri="{FF2B5EF4-FFF2-40B4-BE49-F238E27FC236}">
                <a16:creationId xmlns:a16="http://schemas.microsoft.com/office/drawing/2014/main" id="{50042277-E22F-49DD-18CA-E99CA77BCF7F}"/>
              </a:ext>
            </a:extLst>
          </p:cNvPr>
          <p:cNvSpPr/>
          <p:nvPr/>
        </p:nvSpPr>
        <p:spPr>
          <a:xfrm>
            <a:off x="706173" y="1818641"/>
            <a:ext cx="7208467" cy="1610360"/>
          </a:xfrm>
          <a:prstGeom prst="wedgeEllipseCallout">
            <a:avLst>
              <a:gd name="adj1" fmla="val -38885"/>
              <a:gd name="adj2" fmla="val 94871"/>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sp>
        <p:nvSpPr>
          <p:cNvPr id="7" name="Titel 1">
            <a:extLst>
              <a:ext uri="{FF2B5EF4-FFF2-40B4-BE49-F238E27FC236}">
                <a16:creationId xmlns:a16="http://schemas.microsoft.com/office/drawing/2014/main" id="{47952827-61A1-FE9D-CA8A-CC8D9122F8F1}"/>
              </a:ext>
            </a:extLst>
          </p:cNvPr>
          <p:cNvSpPr txBox="1">
            <a:spLocks/>
          </p:cNvSpPr>
          <p:nvPr/>
        </p:nvSpPr>
        <p:spPr>
          <a:xfrm>
            <a:off x="1385153" y="2315426"/>
            <a:ext cx="5850506" cy="61679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l-NL" sz="2400" b="1" i="1" dirty="0">
                <a:latin typeface="Book Antiqua" panose="02040602050305030304" pitchFamily="18" charset="0"/>
              </a:rPr>
              <a:t>“Bewijs het dan maar; beantwoord mijn vragen!”</a:t>
            </a:r>
          </a:p>
        </p:txBody>
      </p:sp>
      <p:pic>
        <p:nvPicPr>
          <p:cNvPr id="8" name="Picture 2" descr="Greek icon">
            <a:hlinkClick r:id="rId5" action="ppaction://hlinksldjump"/>
            <a:extLst>
              <a:ext uri="{FF2B5EF4-FFF2-40B4-BE49-F238E27FC236}">
                <a16:creationId xmlns:a16="http://schemas.microsoft.com/office/drawing/2014/main" id="{065C4053-4B3F-7BF2-477D-2AD1C7C16B0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465187" y="3881120"/>
            <a:ext cx="2976880" cy="297688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wooden sign clipart, free svg file image - SVG Heart">
            <a:extLst>
              <a:ext uri="{FF2B5EF4-FFF2-40B4-BE49-F238E27FC236}">
                <a16:creationId xmlns:a16="http://schemas.microsoft.com/office/drawing/2014/main" id="{2F7473C1-3785-7DA3-2E78-96924C11727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56129" y="5168179"/>
            <a:ext cx="3554963" cy="1168787"/>
          </a:xfrm>
          <a:prstGeom prst="rect">
            <a:avLst/>
          </a:prstGeom>
          <a:noFill/>
          <a:extLst>
            <a:ext uri="{909E8E84-426E-40DD-AFC4-6F175D3DCCD1}">
              <a14:hiddenFill xmlns:a14="http://schemas.microsoft.com/office/drawing/2010/main">
                <a:solidFill>
                  <a:srgbClr val="FFFFFF"/>
                </a:solidFill>
              </a14:hiddenFill>
            </a:ext>
          </a:extLst>
        </p:spPr>
      </p:pic>
      <p:sp>
        <p:nvSpPr>
          <p:cNvPr id="3" name="Tijdelijke aanduiding voor inhoud 2">
            <a:extLst>
              <a:ext uri="{FF2B5EF4-FFF2-40B4-BE49-F238E27FC236}">
                <a16:creationId xmlns:a16="http://schemas.microsoft.com/office/drawing/2014/main" id="{FC4595EE-2A12-4480-71AD-32239F5EBCED}"/>
              </a:ext>
            </a:extLst>
          </p:cNvPr>
          <p:cNvSpPr>
            <a:spLocks noGrp="1"/>
          </p:cNvSpPr>
          <p:nvPr>
            <p:ph idx="1"/>
          </p:nvPr>
        </p:nvSpPr>
        <p:spPr>
          <a:xfrm>
            <a:off x="5054496" y="5437117"/>
            <a:ext cx="3637384" cy="718555"/>
          </a:xfrm>
        </p:spPr>
        <p:txBody>
          <a:bodyPr>
            <a:normAutofit/>
          </a:bodyPr>
          <a:lstStyle/>
          <a:p>
            <a:pPr marL="0" indent="0">
              <a:buNone/>
            </a:pPr>
            <a:r>
              <a:rPr lang="nl-NL" b="1" dirty="0">
                <a:hlinkClick r:id="rId8" action="ppaction://hlinksldjump">
                  <a:extLst>
                    <a:ext uri="{A12FA001-AC4F-418D-AE19-62706E023703}">
                      <ahyp:hlinkClr xmlns:ahyp="http://schemas.microsoft.com/office/drawing/2018/hyperlinkcolor" val="tx"/>
                    </a:ext>
                  </a:extLst>
                </a:hlinkClick>
              </a:rPr>
              <a:t>Stel ze maar!</a:t>
            </a:r>
            <a:endParaRPr lang="nl-NL" b="1" dirty="0"/>
          </a:p>
        </p:txBody>
      </p:sp>
    </p:spTree>
    <p:extLst>
      <p:ext uri="{BB962C8B-B14F-4D97-AF65-F5344CB8AC3E}">
        <p14:creationId xmlns:p14="http://schemas.microsoft.com/office/powerpoint/2010/main" val="915138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50"/>
                                  </p:iterate>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948E88D7-3A98-3721-5A2C-D89DC471EA07}"/>
              </a:ext>
            </a:extLst>
          </p:cNvPr>
          <p:cNvPicPr>
            <a:picLocks noChangeAspect="1"/>
          </p:cNvPicPr>
          <p:nvPr/>
        </p:nvPicPr>
        <p:blipFill>
          <a:blip r:embed="rId2"/>
          <a:stretch>
            <a:fillRect/>
          </a:stretch>
        </p:blipFill>
        <p:spPr>
          <a:xfrm>
            <a:off x="1007442" y="214313"/>
            <a:ext cx="9899266" cy="6278562"/>
          </a:xfrm>
          <a:prstGeom prst="rect">
            <a:avLst/>
          </a:prstGeom>
        </p:spPr>
      </p:pic>
      <p:sp>
        <p:nvSpPr>
          <p:cNvPr id="3" name="Tijdelijke aanduiding voor inhoud 2">
            <a:extLst>
              <a:ext uri="{FF2B5EF4-FFF2-40B4-BE49-F238E27FC236}">
                <a16:creationId xmlns:a16="http://schemas.microsoft.com/office/drawing/2014/main" id="{C8F5954E-E899-7BC1-1191-6640DF6FC28E}"/>
              </a:ext>
            </a:extLst>
          </p:cNvPr>
          <p:cNvSpPr>
            <a:spLocks noGrp="1"/>
          </p:cNvSpPr>
          <p:nvPr>
            <p:ph idx="1"/>
          </p:nvPr>
        </p:nvSpPr>
        <p:spPr>
          <a:xfrm>
            <a:off x="1285292" y="801211"/>
            <a:ext cx="8356548" cy="4351338"/>
          </a:xfrm>
        </p:spPr>
        <p:txBody>
          <a:bodyPr/>
          <a:lstStyle/>
          <a:p>
            <a:pPr marL="0" indent="0">
              <a:buNone/>
            </a:pPr>
            <a:r>
              <a:rPr lang="nl-NL" b="1" i="1" dirty="0">
                <a:solidFill>
                  <a:schemeClr val="bg1"/>
                </a:solidFill>
                <a:latin typeface="Lucida Handwriting" panose="03010101010101010101" pitchFamily="66" charset="0"/>
              </a:rPr>
              <a:t>Welke bestuurder is met geweld aan de macht gekomen?</a:t>
            </a:r>
          </a:p>
        </p:txBody>
      </p:sp>
      <p:pic>
        <p:nvPicPr>
          <p:cNvPr id="9" name="Picture 10" descr="Old man icon">
            <a:extLst>
              <a:ext uri="{FF2B5EF4-FFF2-40B4-BE49-F238E27FC236}">
                <a16:creationId xmlns:a16="http://schemas.microsoft.com/office/drawing/2014/main" id="{AECBFB9A-8A77-4336-25A0-C112E77019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6106" y="4094797"/>
            <a:ext cx="2875280" cy="287528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Greek icon">
            <a:hlinkClick r:id="rId4" action="ppaction://hlinksldjump"/>
            <a:extLst>
              <a:ext uri="{FF2B5EF4-FFF2-40B4-BE49-F238E27FC236}">
                <a16:creationId xmlns:a16="http://schemas.microsoft.com/office/drawing/2014/main" id="{123504D6-D8AC-A3C1-9D0B-DC6C76E9E1A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65187" y="3881120"/>
            <a:ext cx="2976880" cy="297688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8" descr="wooden sign clipart, free svg file image - SVG Heart">
            <a:extLst>
              <a:ext uri="{FF2B5EF4-FFF2-40B4-BE49-F238E27FC236}">
                <a16:creationId xmlns:a16="http://schemas.microsoft.com/office/drawing/2014/main" id="{8FB520DA-9729-B7A4-FEFB-4394FD52C27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44498" y="4764441"/>
            <a:ext cx="3554963" cy="116878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8" descr="wooden sign clipart, free svg file image - SVG Heart">
            <a:extLst>
              <a:ext uri="{FF2B5EF4-FFF2-40B4-BE49-F238E27FC236}">
                <a16:creationId xmlns:a16="http://schemas.microsoft.com/office/drawing/2014/main" id="{6C490BC2-336A-01B4-CBE6-C7228481D6E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90800" y="4764441"/>
            <a:ext cx="3554963" cy="1168787"/>
          </a:xfrm>
          <a:prstGeom prst="rect">
            <a:avLst/>
          </a:prstGeom>
          <a:noFill/>
          <a:extLst>
            <a:ext uri="{909E8E84-426E-40DD-AFC4-6F175D3DCCD1}">
              <a14:hiddenFill xmlns:a14="http://schemas.microsoft.com/office/drawing/2010/main">
                <a:solidFill>
                  <a:srgbClr val="FFFFFF"/>
                </a:solidFill>
              </a14:hiddenFill>
            </a:ext>
          </a:extLst>
        </p:spPr>
      </p:pic>
      <p:sp>
        <p:nvSpPr>
          <p:cNvPr id="4" name="Tekstvak 3">
            <a:extLst>
              <a:ext uri="{FF2B5EF4-FFF2-40B4-BE49-F238E27FC236}">
                <a16:creationId xmlns:a16="http://schemas.microsoft.com/office/drawing/2014/main" id="{C80640E1-92E2-1D0D-67F0-0FC953102640}"/>
              </a:ext>
            </a:extLst>
          </p:cNvPr>
          <p:cNvSpPr txBox="1"/>
          <p:nvPr/>
        </p:nvSpPr>
        <p:spPr>
          <a:xfrm>
            <a:off x="3194770" y="5025668"/>
            <a:ext cx="2438999" cy="646331"/>
          </a:xfrm>
          <a:prstGeom prst="rect">
            <a:avLst/>
          </a:prstGeom>
          <a:noFill/>
        </p:spPr>
        <p:txBody>
          <a:bodyPr wrap="square">
            <a:spAutoFit/>
          </a:bodyPr>
          <a:lstStyle/>
          <a:p>
            <a:r>
              <a:rPr lang="nl-NL" sz="3600" b="1" dirty="0">
                <a:latin typeface="Book Antiqua" panose="02040602050305030304" pitchFamily="18" charset="0"/>
                <a:hlinkClick r:id="rId7" action="ppaction://hlinksldjump">
                  <a:extLst>
                    <a:ext uri="{A12FA001-AC4F-418D-AE19-62706E023703}">
                      <ahyp:hlinkClr xmlns:ahyp="http://schemas.microsoft.com/office/drawing/2018/hyperlinkcolor" val="tx"/>
                    </a:ext>
                  </a:extLst>
                </a:hlinkClick>
              </a:rPr>
              <a:t>Een Tiran!</a:t>
            </a:r>
            <a:endParaRPr lang="nl-NL" sz="3600" b="1" dirty="0">
              <a:latin typeface="Book Antiqua" panose="02040602050305030304" pitchFamily="18" charset="0"/>
            </a:endParaRPr>
          </a:p>
        </p:txBody>
      </p:sp>
      <p:sp>
        <p:nvSpPr>
          <p:cNvPr id="5" name="Tekstvak 4">
            <a:extLst>
              <a:ext uri="{FF2B5EF4-FFF2-40B4-BE49-F238E27FC236}">
                <a16:creationId xmlns:a16="http://schemas.microsoft.com/office/drawing/2014/main" id="{4461B1F0-38BB-C7D2-BB37-EDD410987FBA}"/>
              </a:ext>
            </a:extLst>
          </p:cNvPr>
          <p:cNvSpPr txBox="1"/>
          <p:nvPr/>
        </p:nvSpPr>
        <p:spPr>
          <a:xfrm>
            <a:off x="6878321" y="5009217"/>
            <a:ext cx="2585382" cy="584775"/>
          </a:xfrm>
          <a:prstGeom prst="rect">
            <a:avLst/>
          </a:prstGeom>
          <a:noFill/>
        </p:spPr>
        <p:txBody>
          <a:bodyPr wrap="square">
            <a:spAutoFit/>
          </a:bodyPr>
          <a:lstStyle/>
          <a:p>
            <a:r>
              <a:rPr lang="nl-NL" sz="3200" b="1" dirty="0">
                <a:latin typeface="Book Antiqua" panose="02040602050305030304" pitchFamily="18" charset="0"/>
                <a:hlinkClick r:id="rId8" action="ppaction://hlinksldjump">
                  <a:extLst>
                    <a:ext uri="{A12FA001-AC4F-418D-AE19-62706E023703}">
                      <ahyp:hlinkClr xmlns:ahyp="http://schemas.microsoft.com/office/drawing/2018/hyperlinkcolor" val="tx"/>
                    </a:ext>
                  </a:extLst>
                </a:hlinkClick>
              </a:rPr>
              <a:t>Een koning!!</a:t>
            </a:r>
            <a:endParaRPr lang="nl-NL" sz="3200" b="1" dirty="0">
              <a:latin typeface="Book Antiqua" panose="02040602050305030304" pitchFamily="18" charset="0"/>
            </a:endParaRPr>
          </a:p>
        </p:txBody>
      </p:sp>
    </p:spTree>
    <p:extLst>
      <p:ext uri="{BB962C8B-B14F-4D97-AF65-F5344CB8AC3E}">
        <p14:creationId xmlns:p14="http://schemas.microsoft.com/office/powerpoint/2010/main" val="4227859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50"/>
                                  </p:iterate>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38FBB22F-01D7-BAFE-EF09-2F695AE31DBD}"/>
              </a:ext>
            </a:extLst>
          </p:cNvPr>
          <p:cNvPicPr>
            <a:picLocks noChangeAspect="1"/>
          </p:cNvPicPr>
          <p:nvPr/>
        </p:nvPicPr>
        <p:blipFill>
          <a:blip r:embed="rId2"/>
          <a:stretch>
            <a:fillRect/>
          </a:stretch>
        </p:blipFill>
        <p:spPr>
          <a:xfrm>
            <a:off x="1007442" y="214313"/>
            <a:ext cx="9899266" cy="6278562"/>
          </a:xfrm>
          <a:prstGeom prst="rect">
            <a:avLst/>
          </a:prstGeom>
        </p:spPr>
      </p:pic>
      <p:pic>
        <p:nvPicPr>
          <p:cNvPr id="6" name="Picture 8" descr="wooden sign clipart, free svg file image - SVG Heart">
            <a:extLst>
              <a:ext uri="{FF2B5EF4-FFF2-40B4-BE49-F238E27FC236}">
                <a16:creationId xmlns:a16="http://schemas.microsoft.com/office/drawing/2014/main" id="{86289399-5417-8BA9-A8DD-52134C0BDB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6129" y="5168179"/>
            <a:ext cx="3554963" cy="1168787"/>
          </a:xfrm>
          <a:prstGeom prst="rect">
            <a:avLst/>
          </a:prstGeom>
          <a:noFill/>
          <a:extLst>
            <a:ext uri="{909E8E84-426E-40DD-AFC4-6F175D3DCCD1}">
              <a14:hiddenFill xmlns:a14="http://schemas.microsoft.com/office/drawing/2010/main">
                <a:solidFill>
                  <a:srgbClr val="FFFFFF"/>
                </a:solidFill>
              </a14:hiddenFill>
            </a:ext>
          </a:extLst>
        </p:spPr>
      </p:pic>
      <p:sp>
        <p:nvSpPr>
          <p:cNvPr id="4" name="Tekstvak 3">
            <a:extLst>
              <a:ext uri="{FF2B5EF4-FFF2-40B4-BE49-F238E27FC236}">
                <a16:creationId xmlns:a16="http://schemas.microsoft.com/office/drawing/2014/main" id="{9463322A-0B56-E8A9-1C76-CBC59BFE1356}"/>
              </a:ext>
            </a:extLst>
          </p:cNvPr>
          <p:cNvSpPr txBox="1"/>
          <p:nvPr/>
        </p:nvSpPr>
        <p:spPr>
          <a:xfrm>
            <a:off x="5167776" y="5521739"/>
            <a:ext cx="2331668" cy="461665"/>
          </a:xfrm>
          <a:prstGeom prst="rect">
            <a:avLst/>
          </a:prstGeom>
          <a:noFill/>
        </p:spPr>
        <p:txBody>
          <a:bodyPr wrap="square">
            <a:spAutoFit/>
          </a:bodyPr>
          <a:lstStyle/>
          <a:p>
            <a:r>
              <a:rPr lang="nl-NL" sz="2400" b="1" dirty="0">
                <a:latin typeface="Book Antiqua" panose="02040602050305030304" pitchFamily="18" charset="0"/>
                <a:hlinkClick r:id="rId4" action="ppaction://hlinksldjump">
                  <a:extLst>
                    <a:ext uri="{A12FA001-AC4F-418D-AE19-62706E023703}">
                      <ahyp:hlinkClr xmlns:ahyp="http://schemas.microsoft.com/office/drawing/2018/hyperlinkcolor" val="tx"/>
                    </a:ext>
                  </a:extLst>
                </a:hlinkClick>
              </a:rPr>
              <a:t>Kom maar op!</a:t>
            </a:r>
            <a:endParaRPr lang="nl-NL" sz="2400" b="1" dirty="0">
              <a:latin typeface="Book Antiqua" panose="02040602050305030304" pitchFamily="18" charset="0"/>
            </a:endParaRPr>
          </a:p>
        </p:txBody>
      </p:sp>
      <p:pic>
        <p:nvPicPr>
          <p:cNvPr id="7" name="Picture 10" descr="Old man icon">
            <a:extLst>
              <a:ext uri="{FF2B5EF4-FFF2-40B4-BE49-F238E27FC236}">
                <a16:creationId xmlns:a16="http://schemas.microsoft.com/office/drawing/2014/main" id="{33C404D5-C10F-DA51-E2CB-DB3B3D7D8A1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6106" y="4094797"/>
            <a:ext cx="2875280" cy="2875280"/>
          </a:xfrm>
          <a:prstGeom prst="rect">
            <a:avLst/>
          </a:prstGeom>
          <a:noFill/>
          <a:extLst>
            <a:ext uri="{909E8E84-426E-40DD-AFC4-6F175D3DCCD1}">
              <a14:hiddenFill xmlns:a14="http://schemas.microsoft.com/office/drawing/2010/main">
                <a:solidFill>
                  <a:srgbClr val="FFFFFF"/>
                </a:solidFill>
              </a14:hiddenFill>
            </a:ext>
          </a:extLst>
        </p:spPr>
      </p:pic>
      <p:sp>
        <p:nvSpPr>
          <p:cNvPr id="8" name="Tekstballon: ovaal 7">
            <a:extLst>
              <a:ext uri="{FF2B5EF4-FFF2-40B4-BE49-F238E27FC236}">
                <a16:creationId xmlns:a16="http://schemas.microsoft.com/office/drawing/2014/main" id="{ED1863EB-970D-14EE-1F42-094164DD8754}"/>
              </a:ext>
            </a:extLst>
          </p:cNvPr>
          <p:cNvSpPr/>
          <p:nvPr/>
        </p:nvSpPr>
        <p:spPr>
          <a:xfrm>
            <a:off x="706173" y="1290321"/>
            <a:ext cx="7208467" cy="2560320"/>
          </a:xfrm>
          <a:prstGeom prst="wedgeEllipseCallout">
            <a:avLst>
              <a:gd name="adj1" fmla="val -34234"/>
              <a:gd name="adj2" fmla="val 57381"/>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sp>
        <p:nvSpPr>
          <p:cNvPr id="9" name="Titel 1">
            <a:extLst>
              <a:ext uri="{FF2B5EF4-FFF2-40B4-BE49-F238E27FC236}">
                <a16:creationId xmlns:a16="http://schemas.microsoft.com/office/drawing/2014/main" id="{B4D708F6-6C63-E1C4-522B-0692214BE7DC}"/>
              </a:ext>
            </a:extLst>
          </p:cNvPr>
          <p:cNvSpPr txBox="1">
            <a:spLocks/>
          </p:cNvSpPr>
          <p:nvPr/>
        </p:nvSpPr>
        <p:spPr>
          <a:xfrm>
            <a:off x="1385153" y="2382851"/>
            <a:ext cx="5850506" cy="61679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l-NL" sz="2400" b="1" i="1" dirty="0">
                <a:latin typeface="Book Antiqua" panose="02040602050305030304" pitchFamily="18" charset="0"/>
              </a:rPr>
              <a:t>“Dat is goed! Ah misschien weet je dan toch wel iets van besturen...’ maar weet je de volgende vraag ook.....”</a:t>
            </a:r>
            <a:br>
              <a:rPr lang="nl-NL" sz="2400" b="1" i="1" dirty="0">
                <a:latin typeface="Book Antiqua" panose="02040602050305030304" pitchFamily="18" charset="0"/>
              </a:rPr>
            </a:br>
            <a:endParaRPr lang="nl-NL" sz="2400" b="1" i="1" dirty="0">
              <a:latin typeface="Book Antiqua" panose="02040602050305030304" pitchFamily="18" charset="0"/>
            </a:endParaRPr>
          </a:p>
        </p:txBody>
      </p:sp>
      <p:pic>
        <p:nvPicPr>
          <p:cNvPr id="10" name="Afbeelding 9" descr="Afbeelding met clipart, tekenfilm, Tekenfilm, illustratie&#10;&#10;Automatisch gegenereerde beschrijving">
            <a:extLst>
              <a:ext uri="{FF2B5EF4-FFF2-40B4-BE49-F238E27FC236}">
                <a16:creationId xmlns:a16="http://schemas.microsoft.com/office/drawing/2014/main" id="{8D2F75CC-AF7D-803D-FC4E-64FFE455EF1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19397" y="3987133"/>
            <a:ext cx="2937283" cy="2937283"/>
          </a:xfrm>
          <a:prstGeom prst="rect">
            <a:avLst/>
          </a:prstGeom>
        </p:spPr>
      </p:pic>
    </p:spTree>
    <p:extLst>
      <p:ext uri="{BB962C8B-B14F-4D97-AF65-F5344CB8AC3E}">
        <p14:creationId xmlns:p14="http://schemas.microsoft.com/office/powerpoint/2010/main" val="1195341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50"/>
                                  </p:iterate>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07D2CDB1-A1DE-14DA-F570-73095D01E10E}"/>
              </a:ext>
            </a:extLst>
          </p:cNvPr>
          <p:cNvPicPr>
            <a:picLocks noChangeAspect="1"/>
          </p:cNvPicPr>
          <p:nvPr/>
        </p:nvPicPr>
        <p:blipFill>
          <a:blip r:embed="rId2"/>
          <a:stretch>
            <a:fillRect/>
          </a:stretch>
        </p:blipFill>
        <p:spPr>
          <a:xfrm>
            <a:off x="1007442" y="214313"/>
            <a:ext cx="9899266" cy="6278562"/>
          </a:xfrm>
          <a:prstGeom prst="rect">
            <a:avLst/>
          </a:prstGeom>
        </p:spPr>
      </p:pic>
      <p:pic>
        <p:nvPicPr>
          <p:cNvPr id="6" name="Picture 8" descr="wooden sign clipart, free svg file image - SVG Heart">
            <a:extLst>
              <a:ext uri="{FF2B5EF4-FFF2-40B4-BE49-F238E27FC236}">
                <a16:creationId xmlns:a16="http://schemas.microsoft.com/office/drawing/2014/main" id="{068D12EA-EBF7-E0DF-EA71-6420C7DF6C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6129" y="5168179"/>
            <a:ext cx="3554963" cy="1168787"/>
          </a:xfrm>
          <a:prstGeom prst="rect">
            <a:avLst/>
          </a:prstGeom>
          <a:noFill/>
          <a:extLst>
            <a:ext uri="{909E8E84-426E-40DD-AFC4-6F175D3DCCD1}">
              <a14:hiddenFill xmlns:a14="http://schemas.microsoft.com/office/drawing/2010/main">
                <a:solidFill>
                  <a:srgbClr val="FFFFFF"/>
                </a:solidFill>
              </a14:hiddenFill>
            </a:ext>
          </a:extLst>
        </p:spPr>
      </p:pic>
      <p:sp>
        <p:nvSpPr>
          <p:cNvPr id="4" name="Tekstvak 3">
            <a:extLst>
              <a:ext uri="{FF2B5EF4-FFF2-40B4-BE49-F238E27FC236}">
                <a16:creationId xmlns:a16="http://schemas.microsoft.com/office/drawing/2014/main" id="{0B931752-FCC6-9D20-A118-0A53030D7201}"/>
              </a:ext>
            </a:extLst>
          </p:cNvPr>
          <p:cNvSpPr txBox="1"/>
          <p:nvPr/>
        </p:nvSpPr>
        <p:spPr>
          <a:xfrm>
            <a:off x="4820884" y="5445424"/>
            <a:ext cx="3025451" cy="646331"/>
          </a:xfrm>
          <a:prstGeom prst="rect">
            <a:avLst/>
          </a:prstGeom>
          <a:noFill/>
        </p:spPr>
        <p:txBody>
          <a:bodyPr wrap="square">
            <a:spAutoFit/>
          </a:bodyPr>
          <a:lstStyle/>
          <a:p>
            <a:pPr algn="ctr"/>
            <a:r>
              <a:rPr lang="nl-NL" sz="1800" b="1" dirty="0">
                <a:latin typeface="Book Antiqua" panose="02040602050305030304" pitchFamily="18" charset="0"/>
                <a:hlinkClick r:id="rId4" action="ppaction://hlinksldjump">
                  <a:extLst>
                    <a:ext uri="{A12FA001-AC4F-418D-AE19-62706E023703}">
                      <ahyp:hlinkClr xmlns:ahyp="http://schemas.microsoft.com/office/drawing/2018/hyperlinkcolor" val="tx"/>
                    </a:ext>
                  </a:extLst>
                </a:hlinkClick>
              </a:rPr>
              <a:t>Mag ik nog een kans...?</a:t>
            </a:r>
            <a:br>
              <a:rPr lang="nl-NL" sz="1800" b="1" dirty="0">
                <a:latin typeface="Book Antiqua" panose="02040602050305030304" pitchFamily="18" charset="0"/>
                <a:hlinkClick r:id="rId4" action="ppaction://hlinksldjump">
                  <a:extLst>
                    <a:ext uri="{A12FA001-AC4F-418D-AE19-62706E023703}">
                      <ahyp:hlinkClr xmlns:ahyp="http://schemas.microsoft.com/office/drawing/2018/hyperlinkcolor" val="tx"/>
                    </a:ext>
                  </a:extLst>
                </a:hlinkClick>
              </a:rPr>
            </a:br>
            <a:r>
              <a:rPr lang="nl-NL" sz="1800" b="1" dirty="0">
                <a:latin typeface="Book Antiqua" panose="02040602050305030304" pitchFamily="18" charset="0"/>
                <a:hlinkClick r:id="rId4" action="ppaction://hlinksldjump">
                  <a:extLst>
                    <a:ext uri="{A12FA001-AC4F-418D-AE19-62706E023703}">
                      <ahyp:hlinkClr xmlns:ahyp="http://schemas.microsoft.com/office/drawing/2018/hyperlinkcolor" val="tx"/>
                    </a:ext>
                  </a:extLst>
                </a:hlinkClick>
              </a:rPr>
              <a:t>Alsjeblieft</a:t>
            </a:r>
            <a:endParaRPr lang="nl-NL" b="1" dirty="0">
              <a:latin typeface="Book Antiqua" panose="02040602050305030304" pitchFamily="18" charset="0"/>
            </a:endParaRPr>
          </a:p>
        </p:txBody>
      </p:sp>
      <p:pic>
        <p:nvPicPr>
          <p:cNvPr id="7" name="Picture 10" descr="Old man icon">
            <a:extLst>
              <a:ext uri="{FF2B5EF4-FFF2-40B4-BE49-F238E27FC236}">
                <a16:creationId xmlns:a16="http://schemas.microsoft.com/office/drawing/2014/main" id="{A384DD70-2A87-2FD1-40FE-0E02A665E21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6106" y="4094797"/>
            <a:ext cx="2875280" cy="2875280"/>
          </a:xfrm>
          <a:prstGeom prst="rect">
            <a:avLst/>
          </a:prstGeom>
          <a:noFill/>
          <a:extLst>
            <a:ext uri="{909E8E84-426E-40DD-AFC4-6F175D3DCCD1}">
              <a14:hiddenFill xmlns:a14="http://schemas.microsoft.com/office/drawing/2010/main">
                <a:solidFill>
                  <a:srgbClr val="FFFFFF"/>
                </a:solidFill>
              </a14:hiddenFill>
            </a:ext>
          </a:extLst>
        </p:spPr>
      </p:pic>
      <p:sp>
        <p:nvSpPr>
          <p:cNvPr id="8" name="Tekstballon: ovaal 7">
            <a:extLst>
              <a:ext uri="{FF2B5EF4-FFF2-40B4-BE49-F238E27FC236}">
                <a16:creationId xmlns:a16="http://schemas.microsoft.com/office/drawing/2014/main" id="{B35870E0-74C5-87F6-CA27-2340116442B0}"/>
              </a:ext>
            </a:extLst>
          </p:cNvPr>
          <p:cNvSpPr/>
          <p:nvPr/>
        </p:nvSpPr>
        <p:spPr>
          <a:xfrm>
            <a:off x="706173" y="1290321"/>
            <a:ext cx="7208467" cy="2560320"/>
          </a:xfrm>
          <a:prstGeom prst="wedgeEllipseCallout">
            <a:avLst>
              <a:gd name="adj1" fmla="val -34234"/>
              <a:gd name="adj2" fmla="val 57381"/>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sp>
        <p:nvSpPr>
          <p:cNvPr id="9" name="Titel 1">
            <a:extLst>
              <a:ext uri="{FF2B5EF4-FFF2-40B4-BE49-F238E27FC236}">
                <a16:creationId xmlns:a16="http://schemas.microsoft.com/office/drawing/2014/main" id="{1509EA56-FE53-6756-E19D-C6AEFB5BB3A3}"/>
              </a:ext>
            </a:extLst>
          </p:cNvPr>
          <p:cNvSpPr txBox="1">
            <a:spLocks/>
          </p:cNvSpPr>
          <p:nvPr/>
        </p:nvSpPr>
        <p:spPr>
          <a:xfrm>
            <a:off x="1385153" y="2657171"/>
            <a:ext cx="5850506" cy="61679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l-NL" sz="2400" b="1" i="1" dirty="0">
                <a:latin typeface="Book Antiqua" panose="02040602050305030304" pitchFamily="18" charset="0"/>
              </a:rPr>
              <a:t>“Dat is niet goed... Dit is precies waarom ik vind dat alleen filosofen zouden moeten besturen!’</a:t>
            </a:r>
          </a:p>
          <a:p>
            <a:pPr algn="ctr"/>
            <a:br>
              <a:rPr lang="nl-NL" sz="2400" b="1" i="1" dirty="0">
                <a:latin typeface="Book Antiqua" panose="02040602050305030304" pitchFamily="18" charset="0"/>
              </a:rPr>
            </a:br>
            <a:endParaRPr lang="nl-NL" sz="2400" b="1" i="1" dirty="0">
              <a:latin typeface="Book Antiqua" panose="02040602050305030304" pitchFamily="18" charset="0"/>
            </a:endParaRPr>
          </a:p>
        </p:txBody>
      </p:sp>
      <p:pic>
        <p:nvPicPr>
          <p:cNvPr id="10" name="Afbeelding 9" descr="Afbeelding met tekenfilm, clipart, Tekenfilm, illustratie&#10;&#10;Automatisch gegenereerde beschrijving">
            <a:extLst>
              <a:ext uri="{FF2B5EF4-FFF2-40B4-BE49-F238E27FC236}">
                <a16:creationId xmlns:a16="http://schemas.microsoft.com/office/drawing/2014/main" id="{541B06CF-D2AA-586A-9F5B-2A2FE04ABEF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44348" y="4063028"/>
            <a:ext cx="2870867" cy="2870867"/>
          </a:xfrm>
          <a:prstGeom prst="rect">
            <a:avLst/>
          </a:prstGeom>
        </p:spPr>
      </p:pic>
    </p:spTree>
    <p:extLst>
      <p:ext uri="{BB962C8B-B14F-4D97-AF65-F5344CB8AC3E}">
        <p14:creationId xmlns:p14="http://schemas.microsoft.com/office/powerpoint/2010/main" val="1625040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50"/>
                                  </p:iterate>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3F7F9B84-B109-A688-D54A-23FAA55108DE}"/>
              </a:ext>
            </a:extLst>
          </p:cNvPr>
          <p:cNvPicPr>
            <a:picLocks noChangeAspect="1"/>
          </p:cNvPicPr>
          <p:nvPr/>
        </p:nvPicPr>
        <p:blipFill>
          <a:blip r:embed="rId2"/>
          <a:stretch>
            <a:fillRect/>
          </a:stretch>
        </p:blipFill>
        <p:spPr>
          <a:xfrm>
            <a:off x="1007442" y="214313"/>
            <a:ext cx="9899266" cy="6278562"/>
          </a:xfrm>
          <a:prstGeom prst="rect">
            <a:avLst/>
          </a:prstGeom>
        </p:spPr>
      </p:pic>
      <p:pic>
        <p:nvPicPr>
          <p:cNvPr id="9" name="Picture 8" descr="wooden sign clipart, free svg file image - SVG Heart">
            <a:extLst>
              <a:ext uri="{FF2B5EF4-FFF2-40B4-BE49-F238E27FC236}">
                <a16:creationId xmlns:a16="http://schemas.microsoft.com/office/drawing/2014/main" id="{AA47B250-5B9D-3F94-5BD2-6BD3D398EE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4498" y="4764441"/>
            <a:ext cx="3554963" cy="1168787"/>
          </a:xfrm>
          <a:prstGeom prst="rect">
            <a:avLst/>
          </a:prstGeom>
          <a:noFill/>
          <a:extLst>
            <a:ext uri="{909E8E84-426E-40DD-AFC4-6F175D3DCCD1}">
              <a14:hiddenFill xmlns:a14="http://schemas.microsoft.com/office/drawing/2010/main">
                <a:solidFill>
                  <a:srgbClr val="FFFFFF"/>
                </a:solidFill>
              </a14:hiddenFill>
            </a:ext>
          </a:extLst>
        </p:spPr>
      </p:pic>
      <p:sp>
        <p:nvSpPr>
          <p:cNvPr id="3" name="Tijdelijke aanduiding voor inhoud 2">
            <a:extLst>
              <a:ext uri="{FF2B5EF4-FFF2-40B4-BE49-F238E27FC236}">
                <a16:creationId xmlns:a16="http://schemas.microsoft.com/office/drawing/2014/main" id="{C8F5954E-E899-7BC1-1191-6640DF6FC28E}"/>
              </a:ext>
            </a:extLst>
          </p:cNvPr>
          <p:cNvSpPr>
            <a:spLocks noGrp="1"/>
          </p:cNvSpPr>
          <p:nvPr>
            <p:ph idx="1"/>
          </p:nvPr>
        </p:nvSpPr>
        <p:spPr>
          <a:xfrm>
            <a:off x="1427480" y="823240"/>
            <a:ext cx="9311277" cy="4351338"/>
          </a:xfrm>
        </p:spPr>
        <p:txBody>
          <a:bodyPr/>
          <a:lstStyle/>
          <a:p>
            <a:pPr marL="0" indent="0">
              <a:buNone/>
            </a:pPr>
            <a:r>
              <a:rPr lang="nl-NL" b="1" i="1" dirty="0">
                <a:solidFill>
                  <a:schemeClr val="bg1"/>
                </a:solidFill>
                <a:latin typeface="Lucida Handwriting" panose="03010101010101010101" pitchFamily="66" charset="0"/>
              </a:rPr>
              <a:t>Wat betekend het woord ‘</a:t>
            </a:r>
            <a:r>
              <a:rPr lang="nl-NL" b="1" i="1" dirty="0" err="1">
                <a:solidFill>
                  <a:schemeClr val="bg1"/>
                </a:solidFill>
                <a:latin typeface="Lucida Handwriting" panose="03010101010101010101" pitchFamily="66" charset="0"/>
              </a:rPr>
              <a:t>demos</a:t>
            </a:r>
            <a:r>
              <a:rPr lang="nl-NL" b="1" i="1" dirty="0">
                <a:solidFill>
                  <a:schemeClr val="bg1"/>
                </a:solidFill>
                <a:latin typeface="Lucida Handwriting" panose="03010101010101010101" pitchFamily="66" charset="0"/>
              </a:rPr>
              <a:t>’ in democratie?</a:t>
            </a:r>
          </a:p>
        </p:txBody>
      </p:sp>
      <p:sp>
        <p:nvSpPr>
          <p:cNvPr id="5" name="Tekstvak 4">
            <a:extLst>
              <a:ext uri="{FF2B5EF4-FFF2-40B4-BE49-F238E27FC236}">
                <a16:creationId xmlns:a16="http://schemas.microsoft.com/office/drawing/2014/main" id="{4461B1F0-38BB-C7D2-BB37-EDD410987FBA}"/>
              </a:ext>
            </a:extLst>
          </p:cNvPr>
          <p:cNvSpPr txBox="1"/>
          <p:nvPr/>
        </p:nvSpPr>
        <p:spPr>
          <a:xfrm>
            <a:off x="6854815" y="5046394"/>
            <a:ext cx="2947694" cy="646331"/>
          </a:xfrm>
          <a:prstGeom prst="rect">
            <a:avLst/>
          </a:prstGeom>
          <a:noFill/>
        </p:spPr>
        <p:txBody>
          <a:bodyPr wrap="square">
            <a:spAutoFit/>
          </a:bodyPr>
          <a:lstStyle/>
          <a:p>
            <a:r>
              <a:rPr lang="nl-NL" sz="1800" b="1" dirty="0">
                <a:latin typeface="Book Antiqua" panose="02040602050305030304" pitchFamily="18" charset="0"/>
                <a:hlinkClick r:id="rId4" action="ppaction://hlinksldjump">
                  <a:extLst>
                    <a:ext uri="{A12FA001-AC4F-418D-AE19-62706E023703}">
                      <ahyp:hlinkClr xmlns:ahyp="http://schemas.microsoft.com/office/drawing/2018/hyperlinkcolor" val="tx"/>
                    </a:ext>
                  </a:extLst>
                </a:hlinkClick>
              </a:rPr>
              <a:t>Dat betekend beste, want de macht ligt bij de beste</a:t>
            </a:r>
            <a:r>
              <a:rPr lang="nl-NL" sz="1800" b="1" dirty="0">
                <a:latin typeface="Book Antiqua" panose="02040602050305030304" pitchFamily="18" charset="0"/>
              </a:rPr>
              <a:t>.</a:t>
            </a:r>
            <a:endParaRPr lang="nl-NL" b="1" dirty="0">
              <a:latin typeface="Book Antiqua" panose="02040602050305030304" pitchFamily="18" charset="0"/>
            </a:endParaRPr>
          </a:p>
        </p:txBody>
      </p:sp>
      <p:pic>
        <p:nvPicPr>
          <p:cNvPr id="7" name="Picture 10" descr="Old man icon">
            <a:extLst>
              <a:ext uri="{FF2B5EF4-FFF2-40B4-BE49-F238E27FC236}">
                <a16:creationId xmlns:a16="http://schemas.microsoft.com/office/drawing/2014/main" id="{5837D7E7-F1DE-E433-A023-F13A5025A76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6106" y="4094797"/>
            <a:ext cx="2875280" cy="287528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Greek icon">
            <a:hlinkClick r:id="rId6" action="ppaction://hlinksldjump"/>
            <a:extLst>
              <a:ext uri="{FF2B5EF4-FFF2-40B4-BE49-F238E27FC236}">
                <a16:creationId xmlns:a16="http://schemas.microsoft.com/office/drawing/2014/main" id="{BDC6081E-7B09-EC68-497F-49042C2CD50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465187" y="3881120"/>
            <a:ext cx="2976880" cy="297688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8" descr="wooden sign clipart, free svg file image - SVG Heart">
            <a:extLst>
              <a:ext uri="{FF2B5EF4-FFF2-40B4-BE49-F238E27FC236}">
                <a16:creationId xmlns:a16="http://schemas.microsoft.com/office/drawing/2014/main" id="{00372FA5-97B9-753A-8846-8F4DC3561A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4764441"/>
            <a:ext cx="3554963" cy="1168787"/>
          </a:xfrm>
          <a:prstGeom prst="rect">
            <a:avLst/>
          </a:prstGeom>
          <a:noFill/>
          <a:extLst>
            <a:ext uri="{909E8E84-426E-40DD-AFC4-6F175D3DCCD1}">
              <a14:hiddenFill xmlns:a14="http://schemas.microsoft.com/office/drawing/2010/main">
                <a:solidFill>
                  <a:srgbClr val="FFFFFF"/>
                </a:solidFill>
              </a14:hiddenFill>
            </a:ext>
          </a:extLst>
        </p:spPr>
      </p:pic>
      <p:sp>
        <p:nvSpPr>
          <p:cNvPr id="4" name="Tekstvak 3">
            <a:extLst>
              <a:ext uri="{FF2B5EF4-FFF2-40B4-BE49-F238E27FC236}">
                <a16:creationId xmlns:a16="http://schemas.microsoft.com/office/drawing/2014/main" id="{C80640E1-92E2-1D0D-67F0-0FC953102640}"/>
              </a:ext>
            </a:extLst>
          </p:cNvPr>
          <p:cNvSpPr txBox="1"/>
          <p:nvPr/>
        </p:nvSpPr>
        <p:spPr>
          <a:xfrm>
            <a:off x="2979090" y="5025668"/>
            <a:ext cx="2829508" cy="646331"/>
          </a:xfrm>
          <a:prstGeom prst="rect">
            <a:avLst/>
          </a:prstGeom>
          <a:noFill/>
        </p:spPr>
        <p:txBody>
          <a:bodyPr wrap="square">
            <a:spAutoFit/>
          </a:bodyPr>
          <a:lstStyle/>
          <a:p>
            <a:pPr algn="ctr"/>
            <a:r>
              <a:rPr lang="nl-NL" b="1" dirty="0">
                <a:latin typeface="Book Antiqua" panose="02040602050305030304" pitchFamily="18" charset="0"/>
                <a:hlinkClick r:id="rId8" action="ppaction://hlinksldjump">
                  <a:extLst>
                    <a:ext uri="{A12FA001-AC4F-418D-AE19-62706E023703}">
                      <ahyp:hlinkClr xmlns:ahyp="http://schemas.microsoft.com/office/drawing/2018/hyperlinkcolor" val="tx"/>
                    </a:ext>
                  </a:extLst>
                </a:hlinkClick>
              </a:rPr>
              <a:t>Dat betekend volk! Want het volk heeft de macht</a:t>
            </a:r>
            <a:r>
              <a:rPr lang="nl-NL" b="1" dirty="0">
                <a:latin typeface="Book Antiqua" panose="02040602050305030304" pitchFamily="18" charset="0"/>
              </a:rPr>
              <a:t>.</a:t>
            </a:r>
          </a:p>
        </p:txBody>
      </p:sp>
    </p:spTree>
    <p:extLst>
      <p:ext uri="{BB962C8B-B14F-4D97-AF65-F5344CB8AC3E}">
        <p14:creationId xmlns:p14="http://schemas.microsoft.com/office/powerpoint/2010/main" val="35191003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61298AAC-6CB3-64B8-32AC-0715BDDBAC74}"/>
              </a:ext>
            </a:extLst>
          </p:cNvPr>
          <p:cNvPicPr>
            <a:picLocks noChangeAspect="1"/>
          </p:cNvPicPr>
          <p:nvPr/>
        </p:nvPicPr>
        <p:blipFill>
          <a:blip r:embed="rId2"/>
          <a:stretch>
            <a:fillRect/>
          </a:stretch>
        </p:blipFill>
        <p:spPr>
          <a:xfrm>
            <a:off x="1007442" y="214313"/>
            <a:ext cx="9899266" cy="6278562"/>
          </a:xfrm>
          <a:prstGeom prst="rect">
            <a:avLst/>
          </a:prstGeom>
        </p:spPr>
      </p:pic>
      <p:pic>
        <p:nvPicPr>
          <p:cNvPr id="6" name="Picture 8" descr="wooden sign clipart, free svg file image - SVG Heart">
            <a:extLst>
              <a:ext uri="{FF2B5EF4-FFF2-40B4-BE49-F238E27FC236}">
                <a16:creationId xmlns:a16="http://schemas.microsoft.com/office/drawing/2014/main" id="{77A29EF3-DCCA-F321-1DE5-540E0F1ECF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6129" y="5168179"/>
            <a:ext cx="3554963" cy="1168787"/>
          </a:xfrm>
          <a:prstGeom prst="rect">
            <a:avLst/>
          </a:prstGeom>
          <a:noFill/>
          <a:extLst>
            <a:ext uri="{909E8E84-426E-40DD-AFC4-6F175D3DCCD1}">
              <a14:hiddenFill xmlns:a14="http://schemas.microsoft.com/office/drawing/2010/main">
                <a:solidFill>
                  <a:srgbClr val="FFFFFF"/>
                </a:solidFill>
              </a14:hiddenFill>
            </a:ext>
          </a:extLst>
        </p:spPr>
      </p:pic>
      <p:sp>
        <p:nvSpPr>
          <p:cNvPr id="4" name="Tekstvak 3">
            <a:extLst>
              <a:ext uri="{FF2B5EF4-FFF2-40B4-BE49-F238E27FC236}">
                <a16:creationId xmlns:a16="http://schemas.microsoft.com/office/drawing/2014/main" id="{9463322A-0B56-E8A9-1C76-CBC59BFE1356}"/>
              </a:ext>
            </a:extLst>
          </p:cNvPr>
          <p:cNvSpPr txBox="1"/>
          <p:nvPr/>
        </p:nvSpPr>
        <p:spPr>
          <a:xfrm>
            <a:off x="4914909" y="5215718"/>
            <a:ext cx="2661557" cy="1077218"/>
          </a:xfrm>
          <a:prstGeom prst="rect">
            <a:avLst/>
          </a:prstGeom>
          <a:noFill/>
        </p:spPr>
        <p:txBody>
          <a:bodyPr wrap="square">
            <a:spAutoFit/>
          </a:bodyPr>
          <a:lstStyle/>
          <a:p>
            <a:pPr algn="ctr"/>
            <a:r>
              <a:rPr lang="nl-NL" sz="1600" b="1" dirty="0">
                <a:latin typeface="Book Antiqua" panose="02040602050305030304" pitchFamily="18" charset="0"/>
                <a:hlinkClick r:id="rId4" action="ppaction://hlinksldjump">
                  <a:extLst>
                    <a:ext uri="{A12FA001-AC4F-418D-AE19-62706E023703}">
                      <ahyp:hlinkClr xmlns:ahyp="http://schemas.microsoft.com/office/drawing/2018/hyperlinkcolor" val="tx"/>
                    </a:ext>
                  </a:extLst>
                </a:hlinkClick>
              </a:rPr>
              <a:t>Dat mag u zeker vinden meneer Plato, want in de democratie telt ieders mening.</a:t>
            </a:r>
            <a:endParaRPr lang="nl-NL" sz="1600" b="1" dirty="0">
              <a:latin typeface="Book Antiqua" panose="02040602050305030304" pitchFamily="18" charset="0"/>
            </a:endParaRPr>
          </a:p>
        </p:txBody>
      </p:sp>
      <p:pic>
        <p:nvPicPr>
          <p:cNvPr id="7" name="Picture 10" descr="Old man icon">
            <a:extLst>
              <a:ext uri="{FF2B5EF4-FFF2-40B4-BE49-F238E27FC236}">
                <a16:creationId xmlns:a16="http://schemas.microsoft.com/office/drawing/2014/main" id="{D36744E0-BB0D-BE55-B5C7-BD69A592C4A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6106" y="4094797"/>
            <a:ext cx="2875280" cy="2875280"/>
          </a:xfrm>
          <a:prstGeom prst="rect">
            <a:avLst/>
          </a:prstGeom>
          <a:noFill/>
          <a:extLst>
            <a:ext uri="{909E8E84-426E-40DD-AFC4-6F175D3DCCD1}">
              <a14:hiddenFill xmlns:a14="http://schemas.microsoft.com/office/drawing/2010/main">
                <a:solidFill>
                  <a:srgbClr val="FFFFFF"/>
                </a:solidFill>
              </a14:hiddenFill>
            </a:ext>
          </a:extLst>
        </p:spPr>
      </p:pic>
      <p:sp>
        <p:nvSpPr>
          <p:cNvPr id="8" name="Tekstballon: ovaal 7">
            <a:extLst>
              <a:ext uri="{FF2B5EF4-FFF2-40B4-BE49-F238E27FC236}">
                <a16:creationId xmlns:a16="http://schemas.microsoft.com/office/drawing/2014/main" id="{FA7E48F9-2DA6-E254-4E6D-F382E2C91747}"/>
              </a:ext>
            </a:extLst>
          </p:cNvPr>
          <p:cNvSpPr/>
          <p:nvPr/>
        </p:nvSpPr>
        <p:spPr>
          <a:xfrm>
            <a:off x="706173" y="1544319"/>
            <a:ext cx="7208467" cy="1534161"/>
          </a:xfrm>
          <a:prstGeom prst="wedgeEllipseCallout">
            <a:avLst>
              <a:gd name="adj1" fmla="val -33247"/>
              <a:gd name="adj2" fmla="val 99765"/>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sp>
        <p:nvSpPr>
          <p:cNvPr id="9" name="Titel 1">
            <a:extLst>
              <a:ext uri="{FF2B5EF4-FFF2-40B4-BE49-F238E27FC236}">
                <a16:creationId xmlns:a16="http://schemas.microsoft.com/office/drawing/2014/main" id="{CCE7CFFE-A38D-459D-27B0-8B26A39F388F}"/>
              </a:ext>
            </a:extLst>
          </p:cNvPr>
          <p:cNvSpPr txBox="1">
            <a:spLocks/>
          </p:cNvSpPr>
          <p:nvPr/>
        </p:nvSpPr>
        <p:spPr>
          <a:xfrm>
            <a:off x="1385153" y="2382851"/>
            <a:ext cx="5850506" cy="61679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l-NL" sz="2400" b="1" i="1" dirty="0">
                <a:latin typeface="Book Antiqua" panose="02040602050305030304" pitchFamily="18" charset="0"/>
              </a:rPr>
              <a:t>“Okay.... Ik geef het toe, je weet wel iets van besturen. </a:t>
            </a:r>
            <a:r>
              <a:rPr lang="nl-NL" sz="1600" b="1" i="1" dirty="0">
                <a:latin typeface="Book Antiqua" panose="02040602050305030304" pitchFamily="18" charset="0"/>
              </a:rPr>
              <a:t>Maar toch vind ik aristocratie beter.”</a:t>
            </a:r>
            <a:endParaRPr lang="nl-NL" sz="2400" b="1" i="1" dirty="0">
              <a:latin typeface="Book Antiqua" panose="02040602050305030304" pitchFamily="18" charset="0"/>
            </a:endParaRPr>
          </a:p>
          <a:p>
            <a:pPr algn="ctr"/>
            <a:br>
              <a:rPr lang="nl-NL" sz="2400" b="1" i="1" dirty="0">
                <a:latin typeface="Book Antiqua" panose="02040602050305030304" pitchFamily="18" charset="0"/>
              </a:rPr>
            </a:br>
            <a:endParaRPr lang="nl-NL" sz="2400" b="1" i="1" dirty="0">
              <a:latin typeface="Book Antiqua" panose="02040602050305030304" pitchFamily="18" charset="0"/>
            </a:endParaRPr>
          </a:p>
        </p:txBody>
      </p:sp>
      <p:pic>
        <p:nvPicPr>
          <p:cNvPr id="10" name="Afbeelding 9" descr="Afbeelding met clipart, tekenfilm, Tekenfilm, illustratie&#10;&#10;Automatisch gegenereerde beschrijving">
            <a:extLst>
              <a:ext uri="{FF2B5EF4-FFF2-40B4-BE49-F238E27FC236}">
                <a16:creationId xmlns:a16="http://schemas.microsoft.com/office/drawing/2014/main" id="{84CCDF5E-B04C-418C-6C7F-14DBB35081F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19397" y="3987133"/>
            <a:ext cx="2937283" cy="2937283"/>
          </a:xfrm>
          <a:prstGeom prst="rect">
            <a:avLst/>
          </a:prstGeom>
        </p:spPr>
      </p:pic>
    </p:spTree>
    <p:extLst>
      <p:ext uri="{BB962C8B-B14F-4D97-AF65-F5344CB8AC3E}">
        <p14:creationId xmlns:p14="http://schemas.microsoft.com/office/powerpoint/2010/main" val="867534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50"/>
                                  </p:iterate>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F8A91414-5E8A-1ED9-DC02-E00A823D8B2D}"/>
              </a:ext>
            </a:extLst>
          </p:cNvPr>
          <p:cNvPicPr>
            <a:picLocks noChangeAspect="1"/>
          </p:cNvPicPr>
          <p:nvPr/>
        </p:nvPicPr>
        <p:blipFill>
          <a:blip r:embed="rId3"/>
          <a:stretch>
            <a:fillRect/>
          </a:stretch>
        </p:blipFill>
        <p:spPr>
          <a:xfrm>
            <a:off x="1145619" y="289288"/>
            <a:ext cx="9900762" cy="6279424"/>
          </a:xfrm>
          <a:prstGeom prst="rect">
            <a:avLst/>
          </a:prstGeom>
        </p:spPr>
      </p:pic>
      <p:pic>
        <p:nvPicPr>
          <p:cNvPr id="6" name="Picture 10" descr="Old man icon">
            <a:extLst>
              <a:ext uri="{FF2B5EF4-FFF2-40B4-BE49-F238E27FC236}">
                <a16:creationId xmlns:a16="http://schemas.microsoft.com/office/drawing/2014/main" id="{6E264EA2-3908-DED3-3F30-AE81EDA10CA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6106" y="4094797"/>
            <a:ext cx="2875280" cy="2875280"/>
          </a:xfrm>
          <a:prstGeom prst="rect">
            <a:avLst/>
          </a:prstGeom>
          <a:noFill/>
          <a:extLst>
            <a:ext uri="{909E8E84-426E-40DD-AFC4-6F175D3DCCD1}">
              <a14:hiddenFill xmlns:a14="http://schemas.microsoft.com/office/drawing/2010/main">
                <a:solidFill>
                  <a:srgbClr val="FFFFFF"/>
                </a:solidFill>
              </a14:hiddenFill>
            </a:ext>
          </a:extLst>
        </p:spPr>
      </p:pic>
      <p:sp>
        <p:nvSpPr>
          <p:cNvPr id="7" name="Tekstballon: ovaal 6">
            <a:extLst>
              <a:ext uri="{FF2B5EF4-FFF2-40B4-BE49-F238E27FC236}">
                <a16:creationId xmlns:a16="http://schemas.microsoft.com/office/drawing/2014/main" id="{7FECD542-22AE-3B0C-E4BC-AC8FDB0AC865}"/>
              </a:ext>
            </a:extLst>
          </p:cNvPr>
          <p:cNvSpPr/>
          <p:nvPr/>
        </p:nvSpPr>
        <p:spPr>
          <a:xfrm>
            <a:off x="706173" y="1290321"/>
            <a:ext cx="7208467" cy="2560320"/>
          </a:xfrm>
          <a:prstGeom prst="wedgeEllipseCallout">
            <a:avLst>
              <a:gd name="adj1" fmla="val -34234"/>
              <a:gd name="adj2" fmla="val 57381"/>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sp>
        <p:nvSpPr>
          <p:cNvPr id="8" name="Titel 1">
            <a:extLst>
              <a:ext uri="{FF2B5EF4-FFF2-40B4-BE49-F238E27FC236}">
                <a16:creationId xmlns:a16="http://schemas.microsoft.com/office/drawing/2014/main" id="{D99FE3F8-78DC-3919-A10E-45FF9BE2EFF2}"/>
              </a:ext>
            </a:extLst>
          </p:cNvPr>
          <p:cNvSpPr txBox="1">
            <a:spLocks/>
          </p:cNvSpPr>
          <p:nvPr/>
        </p:nvSpPr>
        <p:spPr>
          <a:xfrm>
            <a:off x="1385153" y="2657171"/>
            <a:ext cx="5850506" cy="61679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l-NL" sz="2400" b="1" i="1" dirty="0">
                <a:latin typeface="Book Antiqua" panose="02040602050305030304" pitchFamily="18" charset="0"/>
              </a:rPr>
              <a:t>“Dat is niet goed... Dit is precies waarom ik vind dat alleen filosofen zouden moeten besturen!’</a:t>
            </a:r>
          </a:p>
          <a:p>
            <a:pPr algn="ctr"/>
            <a:br>
              <a:rPr lang="nl-NL" sz="2400" b="1" i="1" dirty="0">
                <a:latin typeface="Book Antiqua" panose="02040602050305030304" pitchFamily="18" charset="0"/>
              </a:rPr>
            </a:br>
            <a:endParaRPr lang="nl-NL" sz="2400" b="1" i="1" dirty="0">
              <a:latin typeface="Book Antiqua" panose="02040602050305030304" pitchFamily="18" charset="0"/>
            </a:endParaRPr>
          </a:p>
        </p:txBody>
      </p:sp>
      <p:pic>
        <p:nvPicPr>
          <p:cNvPr id="9" name="Afbeelding 8" descr="Afbeelding met tekenfilm, clipart, Tekenfilm, illustratie&#10;&#10;Automatisch gegenereerde beschrijving">
            <a:extLst>
              <a:ext uri="{FF2B5EF4-FFF2-40B4-BE49-F238E27FC236}">
                <a16:creationId xmlns:a16="http://schemas.microsoft.com/office/drawing/2014/main" id="{73DAC5C4-AF05-AF7C-4E13-13615E1117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44348" y="4063028"/>
            <a:ext cx="2870867" cy="2870867"/>
          </a:xfrm>
          <a:prstGeom prst="rect">
            <a:avLst/>
          </a:prstGeom>
        </p:spPr>
      </p:pic>
      <p:pic>
        <p:nvPicPr>
          <p:cNvPr id="14" name="Picture 8" descr="wooden sign clipart, free svg file image - SVG Heart">
            <a:extLst>
              <a:ext uri="{FF2B5EF4-FFF2-40B4-BE49-F238E27FC236}">
                <a16:creationId xmlns:a16="http://schemas.microsoft.com/office/drawing/2014/main" id="{DE3B5228-06C9-21D2-A0E6-71D7758C430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56129" y="5168179"/>
            <a:ext cx="3554963" cy="1168787"/>
          </a:xfrm>
          <a:prstGeom prst="rect">
            <a:avLst/>
          </a:prstGeom>
          <a:noFill/>
          <a:extLst>
            <a:ext uri="{909E8E84-426E-40DD-AFC4-6F175D3DCCD1}">
              <a14:hiddenFill xmlns:a14="http://schemas.microsoft.com/office/drawing/2010/main">
                <a:solidFill>
                  <a:srgbClr val="FFFFFF"/>
                </a:solidFill>
              </a14:hiddenFill>
            </a:ext>
          </a:extLst>
        </p:spPr>
      </p:pic>
      <p:sp>
        <p:nvSpPr>
          <p:cNvPr id="5" name="Tekstvak 4">
            <a:extLst>
              <a:ext uri="{FF2B5EF4-FFF2-40B4-BE49-F238E27FC236}">
                <a16:creationId xmlns:a16="http://schemas.microsoft.com/office/drawing/2014/main" id="{93AD1D4F-3468-377C-E035-246AD877E03C}"/>
              </a:ext>
            </a:extLst>
          </p:cNvPr>
          <p:cNvSpPr txBox="1"/>
          <p:nvPr/>
        </p:nvSpPr>
        <p:spPr>
          <a:xfrm>
            <a:off x="5002831" y="5172856"/>
            <a:ext cx="2661557" cy="1077218"/>
          </a:xfrm>
          <a:prstGeom prst="rect">
            <a:avLst/>
          </a:prstGeom>
          <a:noFill/>
        </p:spPr>
        <p:txBody>
          <a:bodyPr wrap="square">
            <a:spAutoFit/>
          </a:bodyPr>
          <a:lstStyle/>
          <a:p>
            <a:pPr algn="ctr"/>
            <a:r>
              <a:rPr lang="nl-NL" sz="1600" b="1" dirty="0">
                <a:latin typeface="Book Antiqua" panose="02040602050305030304" pitchFamily="18" charset="0"/>
                <a:hlinkClick r:id="rId7" action="ppaction://hlinksldjump">
                  <a:extLst>
                    <a:ext uri="{A12FA001-AC4F-418D-AE19-62706E023703}">
                      <ahyp:hlinkClr xmlns:ahyp="http://schemas.microsoft.com/office/drawing/2018/hyperlinkcolor" val="tx"/>
                    </a:ext>
                  </a:extLst>
                </a:hlinkClick>
              </a:rPr>
              <a:t>Dat mag u zeker vinden meneer Plato, want in de democratie telt ieders mening.</a:t>
            </a:r>
            <a:endParaRPr lang="nl-NL" sz="1600" b="1" dirty="0">
              <a:latin typeface="Book Antiqua" panose="02040602050305030304" pitchFamily="18" charset="0"/>
            </a:endParaRPr>
          </a:p>
        </p:txBody>
      </p:sp>
    </p:spTree>
    <p:extLst>
      <p:ext uri="{BB962C8B-B14F-4D97-AF65-F5344CB8AC3E}">
        <p14:creationId xmlns:p14="http://schemas.microsoft.com/office/powerpoint/2010/main" val="3893854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50"/>
                                  </p:iterate>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3F281422-E679-7674-E63B-608962DEBA85}"/>
              </a:ext>
            </a:extLst>
          </p:cNvPr>
          <p:cNvPicPr>
            <a:picLocks noChangeAspect="1"/>
          </p:cNvPicPr>
          <p:nvPr/>
        </p:nvPicPr>
        <p:blipFill>
          <a:blip r:embed="rId2"/>
          <a:stretch>
            <a:fillRect/>
          </a:stretch>
        </p:blipFill>
        <p:spPr>
          <a:xfrm>
            <a:off x="1007442" y="214313"/>
            <a:ext cx="9899266" cy="6278562"/>
          </a:xfrm>
          <a:prstGeom prst="rect">
            <a:avLst/>
          </a:prstGeom>
        </p:spPr>
      </p:pic>
      <p:pic>
        <p:nvPicPr>
          <p:cNvPr id="6" name="Picture 8" descr="wooden sign clipart, free svg file image - SVG Heart">
            <a:extLst>
              <a:ext uri="{FF2B5EF4-FFF2-40B4-BE49-F238E27FC236}">
                <a16:creationId xmlns:a16="http://schemas.microsoft.com/office/drawing/2014/main" id="{8E8C9CF4-FFBE-FE04-3051-4710A4827C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6129" y="5168179"/>
            <a:ext cx="3554963" cy="1168787"/>
          </a:xfrm>
          <a:prstGeom prst="rect">
            <a:avLst/>
          </a:prstGeom>
          <a:noFill/>
          <a:extLst>
            <a:ext uri="{909E8E84-426E-40DD-AFC4-6F175D3DCCD1}">
              <a14:hiddenFill xmlns:a14="http://schemas.microsoft.com/office/drawing/2010/main">
                <a:solidFill>
                  <a:srgbClr val="FFFFFF"/>
                </a:solidFill>
              </a14:hiddenFill>
            </a:ext>
          </a:extLst>
        </p:spPr>
      </p:pic>
      <p:sp>
        <p:nvSpPr>
          <p:cNvPr id="4" name="Tekstvak 3">
            <a:extLst>
              <a:ext uri="{FF2B5EF4-FFF2-40B4-BE49-F238E27FC236}">
                <a16:creationId xmlns:a16="http://schemas.microsoft.com/office/drawing/2014/main" id="{3F26C3A4-C9D0-1D07-DC89-D9B67E0C1DC3}"/>
              </a:ext>
            </a:extLst>
          </p:cNvPr>
          <p:cNvSpPr txBox="1"/>
          <p:nvPr/>
        </p:nvSpPr>
        <p:spPr>
          <a:xfrm>
            <a:off x="5002831" y="5331588"/>
            <a:ext cx="2661557" cy="923330"/>
          </a:xfrm>
          <a:prstGeom prst="rect">
            <a:avLst/>
          </a:prstGeom>
          <a:noFill/>
        </p:spPr>
        <p:txBody>
          <a:bodyPr wrap="square">
            <a:spAutoFit/>
          </a:bodyPr>
          <a:lstStyle/>
          <a:p>
            <a:pPr algn="ctr"/>
            <a:r>
              <a:rPr lang="nl-NL" sz="1800" b="1" dirty="0">
                <a:latin typeface="Book Antiqua" panose="02040602050305030304" pitchFamily="18" charset="0"/>
                <a:hlinkClick r:id="rId4" action="ppaction://hlinksldjump">
                  <a:extLst>
                    <a:ext uri="{A12FA001-AC4F-418D-AE19-62706E023703}">
                      <ahyp:hlinkClr xmlns:ahyp="http://schemas.microsoft.com/office/drawing/2018/hyperlinkcolor" val="tx"/>
                    </a:ext>
                  </a:extLst>
                </a:hlinkClick>
              </a:rPr>
              <a:t>Laten we snel verder gaan! De dag is al bijna voorbij</a:t>
            </a:r>
            <a:endParaRPr lang="nl-NL" b="1" dirty="0">
              <a:latin typeface="Book Antiqua" panose="02040602050305030304" pitchFamily="18" charset="0"/>
            </a:endParaRPr>
          </a:p>
        </p:txBody>
      </p:sp>
      <p:pic>
        <p:nvPicPr>
          <p:cNvPr id="7" name="Afbeelding 6" descr="Afbeelding met clipart, tekenfilm, Tekenfilm, illustratie&#10;&#10;Automatisch gegenereerde beschrijving">
            <a:extLst>
              <a:ext uri="{FF2B5EF4-FFF2-40B4-BE49-F238E27FC236}">
                <a16:creationId xmlns:a16="http://schemas.microsoft.com/office/drawing/2014/main" id="{56B5252A-7A7F-9D86-2894-566786591E2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4683" y="3991724"/>
            <a:ext cx="2937283" cy="2937283"/>
          </a:xfrm>
          <a:prstGeom prst="rect">
            <a:avLst/>
          </a:prstGeom>
        </p:spPr>
      </p:pic>
      <p:sp>
        <p:nvSpPr>
          <p:cNvPr id="10" name="Tekstballon: ovaal 9">
            <a:extLst>
              <a:ext uri="{FF2B5EF4-FFF2-40B4-BE49-F238E27FC236}">
                <a16:creationId xmlns:a16="http://schemas.microsoft.com/office/drawing/2014/main" id="{14367ABB-013D-918A-9CF2-1A1A00D2EF4B}"/>
              </a:ext>
            </a:extLst>
          </p:cNvPr>
          <p:cNvSpPr/>
          <p:nvPr/>
        </p:nvSpPr>
        <p:spPr>
          <a:xfrm>
            <a:off x="706173" y="1290321"/>
            <a:ext cx="7208467" cy="2560320"/>
          </a:xfrm>
          <a:prstGeom prst="wedgeEllipseCallout">
            <a:avLst>
              <a:gd name="adj1" fmla="val -34234"/>
              <a:gd name="adj2" fmla="val 57381"/>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sp>
        <p:nvSpPr>
          <p:cNvPr id="11" name="Titel 1">
            <a:extLst>
              <a:ext uri="{FF2B5EF4-FFF2-40B4-BE49-F238E27FC236}">
                <a16:creationId xmlns:a16="http://schemas.microsoft.com/office/drawing/2014/main" id="{E81E5147-44B6-28CA-F388-38AA5293165D}"/>
              </a:ext>
            </a:extLst>
          </p:cNvPr>
          <p:cNvSpPr txBox="1">
            <a:spLocks/>
          </p:cNvSpPr>
          <p:nvPr/>
        </p:nvSpPr>
        <p:spPr>
          <a:xfrm>
            <a:off x="1385153" y="2657171"/>
            <a:ext cx="5850506" cy="61679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l-NL" sz="2400" b="1" i="1" dirty="0">
                <a:latin typeface="Book Antiqua" panose="02040602050305030304" pitchFamily="18" charset="0"/>
              </a:rPr>
              <a:t>“Ik heb echt wat opgestoken vandaag, ik denk dat dit echt gaat helpen bij de volksvergadering vanmiddag!”</a:t>
            </a:r>
          </a:p>
          <a:p>
            <a:pPr algn="ctr"/>
            <a:br>
              <a:rPr lang="nl-NL" sz="2400" b="1" i="1" dirty="0">
                <a:latin typeface="Book Antiqua" panose="02040602050305030304" pitchFamily="18" charset="0"/>
              </a:rPr>
            </a:br>
            <a:endParaRPr lang="nl-NL" sz="2400" b="1" i="1" dirty="0">
              <a:latin typeface="Book Antiqua" panose="02040602050305030304" pitchFamily="18" charset="0"/>
            </a:endParaRPr>
          </a:p>
        </p:txBody>
      </p:sp>
    </p:spTree>
    <p:extLst>
      <p:ext uri="{BB962C8B-B14F-4D97-AF65-F5344CB8AC3E}">
        <p14:creationId xmlns:p14="http://schemas.microsoft.com/office/powerpoint/2010/main" val="2503013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50"/>
                                  </p:iterate>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8" descr="wooden sign clipart, free svg file image - SVG Heart">
            <a:extLst>
              <a:ext uri="{FF2B5EF4-FFF2-40B4-BE49-F238E27FC236}">
                <a16:creationId xmlns:a16="http://schemas.microsoft.com/office/drawing/2014/main" id="{63A08BF9-0CBF-6D58-0A98-1C9AE3306E3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44498" y="4764441"/>
            <a:ext cx="3554963" cy="116878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descr="wooden sign clipart, free svg file image - SVG Heart">
            <a:extLst>
              <a:ext uri="{FF2B5EF4-FFF2-40B4-BE49-F238E27FC236}">
                <a16:creationId xmlns:a16="http://schemas.microsoft.com/office/drawing/2014/main" id="{F5DAB477-A0CE-6E12-D92D-82AC568922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90800" y="4764441"/>
            <a:ext cx="3554963" cy="1168787"/>
          </a:xfrm>
          <a:prstGeom prst="rect">
            <a:avLst/>
          </a:prstGeom>
          <a:noFill/>
          <a:extLst>
            <a:ext uri="{909E8E84-426E-40DD-AFC4-6F175D3DCCD1}">
              <a14:hiddenFill xmlns:a14="http://schemas.microsoft.com/office/drawing/2010/main">
                <a:solidFill>
                  <a:srgbClr val="FFFFFF"/>
                </a:solidFill>
              </a14:hiddenFill>
            </a:ext>
          </a:extLst>
        </p:spPr>
      </p:pic>
      <p:sp>
        <p:nvSpPr>
          <p:cNvPr id="4" name="Tekstvak 3">
            <a:extLst>
              <a:ext uri="{FF2B5EF4-FFF2-40B4-BE49-F238E27FC236}">
                <a16:creationId xmlns:a16="http://schemas.microsoft.com/office/drawing/2014/main" id="{DED413BE-2559-2B0D-A18F-564CBAE58FAE}"/>
              </a:ext>
            </a:extLst>
          </p:cNvPr>
          <p:cNvSpPr txBox="1"/>
          <p:nvPr/>
        </p:nvSpPr>
        <p:spPr>
          <a:xfrm>
            <a:off x="3037502" y="4887169"/>
            <a:ext cx="2661557" cy="923330"/>
          </a:xfrm>
          <a:prstGeom prst="rect">
            <a:avLst/>
          </a:prstGeom>
          <a:noFill/>
        </p:spPr>
        <p:txBody>
          <a:bodyPr wrap="square">
            <a:spAutoFit/>
          </a:bodyPr>
          <a:lstStyle/>
          <a:p>
            <a:pPr algn="ctr"/>
            <a:r>
              <a:rPr lang="nl-NL" sz="1800" b="1" dirty="0">
                <a:latin typeface="Book Antiqua" panose="02040602050305030304" pitchFamily="18" charset="0"/>
                <a:hlinkClick r:id="rId5" action="ppaction://hlinksldjump">
                  <a:extLst>
                    <a:ext uri="{A12FA001-AC4F-418D-AE19-62706E023703}">
                      <ahyp:hlinkClr xmlns:ahyp="http://schemas.microsoft.com/office/drawing/2018/hyperlinkcolor" val="tx"/>
                    </a:ext>
                  </a:extLst>
                </a:hlinkClick>
              </a:rPr>
              <a:t>Ervaring is altijd handig, laten we naar het plein gaan!</a:t>
            </a:r>
            <a:endParaRPr lang="nl-NL" b="1" dirty="0">
              <a:latin typeface="Book Antiqua" panose="02040602050305030304" pitchFamily="18" charset="0"/>
            </a:endParaRPr>
          </a:p>
        </p:txBody>
      </p:sp>
      <p:sp>
        <p:nvSpPr>
          <p:cNvPr id="5" name="Tekstvak 4">
            <a:extLst>
              <a:ext uri="{FF2B5EF4-FFF2-40B4-BE49-F238E27FC236}">
                <a16:creationId xmlns:a16="http://schemas.microsoft.com/office/drawing/2014/main" id="{CA1DE379-7278-1349-95B8-27832377C76E}"/>
              </a:ext>
            </a:extLst>
          </p:cNvPr>
          <p:cNvSpPr txBox="1"/>
          <p:nvPr/>
        </p:nvSpPr>
        <p:spPr>
          <a:xfrm>
            <a:off x="6980283" y="4887169"/>
            <a:ext cx="2661557" cy="923330"/>
          </a:xfrm>
          <a:prstGeom prst="rect">
            <a:avLst/>
          </a:prstGeom>
          <a:noFill/>
        </p:spPr>
        <p:txBody>
          <a:bodyPr wrap="square">
            <a:spAutoFit/>
          </a:bodyPr>
          <a:lstStyle/>
          <a:p>
            <a:pPr algn="ctr"/>
            <a:r>
              <a:rPr lang="nl-NL" sz="1800" b="1" dirty="0">
                <a:latin typeface="Book Antiqua" panose="02040602050305030304" pitchFamily="18" charset="0"/>
                <a:hlinkClick r:id="rId6" action="ppaction://hlinksldjump">
                  <a:extLst>
                    <a:ext uri="{A12FA001-AC4F-418D-AE19-62706E023703}">
                      <ahyp:hlinkClr xmlns:ahyp="http://schemas.microsoft.com/office/drawing/2018/hyperlinkcolor" val="tx"/>
                    </a:ext>
                  </a:extLst>
                </a:hlinkClick>
              </a:rPr>
              <a:t>De goden weten alles, laten we hun om raad vragen!</a:t>
            </a:r>
            <a:endParaRPr lang="nl-NL" b="1" dirty="0">
              <a:latin typeface="Book Antiqua" panose="02040602050305030304" pitchFamily="18" charset="0"/>
            </a:endParaRPr>
          </a:p>
        </p:txBody>
      </p:sp>
      <p:sp>
        <p:nvSpPr>
          <p:cNvPr id="8" name="Tekstballon: ovaal 7">
            <a:extLst>
              <a:ext uri="{FF2B5EF4-FFF2-40B4-BE49-F238E27FC236}">
                <a16:creationId xmlns:a16="http://schemas.microsoft.com/office/drawing/2014/main" id="{3A05D774-4C5A-6FD7-AB1C-C01A12819678}"/>
              </a:ext>
            </a:extLst>
          </p:cNvPr>
          <p:cNvSpPr/>
          <p:nvPr/>
        </p:nvSpPr>
        <p:spPr>
          <a:xfrm>
            <a:off x="634481" y="616974"/>
            <a:ext cx="6158203" cy="2812026"/>
          </a:xfrm>
          <a:prstGeom prst="wedgeEllipseCallout">
            <a:avLst>
              <a:gd name="adj1" fmla="val -27220"/>
              <a:gd name="adj2" fmla="val 61866"/>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sp>
        <p:nvSpPr>
          <p:cNvPr id="9" name="Titel 1">
            <a:extLst>
              <a:ext uri="{FF2B5EF4-FFF2-40B4-BE49-F238E27FC236}">
                <a16:creationId xmlns:a16="http://schemas.microsoft.com/office/drawing/2014/main" id="{2AC33776-4FF8-B964-BD5B-A56BB86C0996}"/>
              </a:ext>
            </a:extLst>
          </p:cNvPr>
          <p:cNvSpPr txBox="1">
            <a:spLocks/>
          </p:cNvSpPr>
          <p:nvPr/>
        </p:nvSpPr>
        <p:spPr>
          <a:xfrm>
            <a:off x="1410074" y="1047200"/>
            <a:ext cx="4452257" cy="2172802"/>
          </a:xfrm>
          <a:prstGeom prst="rect">
            <a:avLst/>
          </a:prstGeom>
        </p:spPr>
        <p:txBody>
          <a:bodyPr vert="horz" lIns="91440" tIns="45720" rIns="91440" bIns="45720" rtlCol="0" anchor="ctr">
            <a:normAutofit fontScale="4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l-NL" b="1" i="1" dirty="0">
                <a:latin typeface="Book Antiqua" panose="02040602050305030304" pitchFamily="18" charset="0"/>
              </a:rPr>
              <a:t>“We hebben nog tijd voor één activiteit voor de vergadering begint. Ik zou eigenlijk iemand die ervaring heeft om raad willen vragen op het plein... Maar, we zouden ook naar het orakel kunnen om te vragen wat de goden vinden.... Wat vind jij?”</a:t>
            </a:r>
          </a:p>
          <a:p>
            <a:pPr algn="ctr"/>
            <a:endParaRPr lang="nl-NL" b="1" i="1" dirty="0">
              <a:latin typeface="Book Antiqua" panose="02040602050305030304" pitchFamily="18" charset="0"/>
            </a:endParaRPr>
          </a:p>
        </p:txBody>
      </p:sp>
      <p:pic>
        <p:nvPicPr>
          <p:cNvPr id="10" name="Afbeelding 9" descr="Afbeelding met tekenfilm, clipart, Tekenfilm, illustratie&#10;&#10;Automatisch gegenereerde beschrijving">
            <a:extLst>
              <a:ext uri="{FF2B5EF4-FFF2-40B4-BE49-F238E27FC236}">
                <a16:creationId xmlns:a16="http://schemas.microsoft.com/office/drawing/2014/main" id="{7B6AA92B-F48B-26AA-1351-29247CCF299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2200" y="3970958"/>
            <a:ext cx="3001347" cy="3001347"/>
          </a:xfrm>
          <a:prstGeom prst="rect">
            <a:avLst/>
          </a:prstGeom>
        </p:spPr>
      </p:pic>
      <p:pic>
        <p:nvPicPr>
          <p:cNvPr id="11" name="mixkit-atmosphere-of-a-river-at-sunrise-2458">
            <a:hlinkClick r:id="" action="ppaction://media"/>
            <a:extLst>
              <a:ext uri="{FF2B5EF4-FFF2-40B4-BE49-F238E27FC236}">
                <a16:creationId xmlns:a16="http://schemas.microsoft.com/office/drawing/2014/main" id="{60222ACC-9413-C8A0-6788-5A1E54F58F76}"/>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272122" y="373292"/>
            <a:ext cx="487363" cy="487363"/>
          </a:xfrm>
          <a:prstGeom prst="rect">
            <a:avLst/>
          </a:prstGeom>
        </p:spPr>
      </p:pic>
    </p:spTree>
    <p:extLst>
      <p:ext uri="{BB962C8B-B14F-4D97-AF65-F5344CB8AC3E}">
        <p14:creationId xmlns:p14="http://schemas.microsoft.com/office/powerpoint/2010/main" val="3138441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par>
                          <p:cTn id="7" fill="hold">
                            <p:stCondLst>
                              <p:cond delay="0"/>
                            </p:stCondLst>
                            <p:childTnLst>
                              <p:par>
                                <p:cTn id="8" presetID="1" presetClass="entr" presetSubtype="0" fill="hold" grpId="0" nodeType="afterEffect">
                                  <p:stCondLst>
                                    <p:cond delay="0"/>
                                  </p:stCondLst>
                                  <p:iterate type="lt">
                                    <p:tmAbs val="50"/>
                                  </p:iterate>
                                  <p:childTnLst>
                                    <p:set>
                                      <p:cBhvr>
                                        <p:cTn id="9"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numSld="12" showWhenStopped="0">
                <p:cTn id="10" fill="hold" display="0">
                  <p:stCondLst>
                    <p:cond delay="indefinite"/>
                  </p:stCondLst>
                  <p:endCondLst>
                    <p:cond evt="onStopAudio" delay="0">
                      <p:tgtEl>
                        <p:sldTgt/>
                      </p:tgtEl>
                    </p:cond>
                  </p:endCondLst>
                </p:cTn>
                <p:tgtEl>
                  <p:spTgt spid="11"/>
                </p:tgtEl>
              </p:cMediaNode>
            </p:audio>
          </p:childTnLst>
        </p:cTn>
      </p:par>
    </p:tnLst>
    <p:bldLst>
      <p:bldP spid="9"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8" descr="wooden sign clipart, free svg file image - SVG Heart">
            <a:extLst>
              <a:ext uri="{FF2B5EF4-FFF2-40B4-BE49-F238E27FC236}">
                <a16:creationId xmlns:a16="http://schemas.microsoft.com/office/drawing/2014/main" id="{7E4D9CC5-4090-B875-F9C5-224861AB62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12480" y="5407903"/>
            <a:ext cx="3554963" cy="1168787"/>
          </a:xfrm>
          <a:prstGeom prst="rect">
            <a:avLst/>
          </a:prstGeom>
          <a:noFill/>
          <a:extLst>
            <a:ext uri="{909E8E84-426E-40DD-AFC4-6F175D3DCCD1}">
              <a14:hiddenFill xmlns:a14="http://schemas.microsoft.com/office/drawing/2010/main">
                <a:solidFill>
                  <a:srgbClr val="FFFFFF"/>
                </a:solidFill>
              </a14:hiddenFill>
            </a:ext>
          </a:extLst>
        </p:spPr>
      </p:pic>
      <p:sp>
        <p:nvSpPr>
          <p:cNvPr id="4" name="Tekstvak 3">
            <a:extLst>
              <a:ext uri="{FF2B5EF4-FFF2-40B4-BE49-F238E27FC236}">
                <a16:creationId xmlns:a16="http://schemas.microsoft.com/office/drawing/2014/main" id="{B9DCAF1F-6BF5-CF46-287D-F5C295C9CDA7}"/>
              </a:ext>
            </a:extLst>
          </p:cNvPr>
          <p:cNvSpPr txBox="1"/>
          <p:nvPr/>
        </p:nvSpPr>
        <p:spPr>
          <a:xfrm>
            <a:off x="9041726" y="5761463"/>
            <a:ext cx="2661557" cy="461665"/>
          </a:xfrm>
          <a:prstGeom prst="rect">
            <a:avLst/>
          </a:prstGeom>
          <a:noFill/>
        </p:spPr>
        <p:txBody>
          <a:bodyPr wrap="square">
            <a:spAutoFit/>
          </a:bodyPr>
          <a:lstStyle/>
          <a:p>
            <a:r>
              <a:rPr lang="nl-NL" sz="2400" b="1" dirty="0">
                <a:latin typeface="Book Antiqua" panose="02040602050305030304" pitchFamily="18" charset="0"/>
                <a:hlinkClick r:id="rId3" action="ppaction://hlinksldjump">
                  <a:extLst>
                    <a:ext uri="{A12FA001-AC4F-418D-AE19-62706E023703}">
                      <ahyp:hlinkClr xmlns:ahyp="http://schemas.microsoft.com/office/drawing/2018/hyperlinkcolor" val="tx"/>
                    </a:ext>
                  </a:extLst>
                </a:hlinkClick>
              </a:rPr>
              <a:t>Laten we gaan!</a:t>
            </a:r>
            <a:endParaRPr lang="nl-NL" sz="2400" b="1" dirty="0">
              <a:latin typeface="Book Antiqua" panose="02040602050305030304" pitchFamily="18" charset="0"/>
            </a:endParaRPr>
          </a:p>
        </p:txBody>
      </p:sp>
      <p:pic>
        <p:nvPicPr>
          <p:cNvPr id="5" name="Afbeelding 4" descr="Afbeelding met clipart, tekenfilm, Tekenfilm, illustratie&#10;&#10;Automatisch gegenereerde beschrijving">
            <a:extLst>
              <a:ext uri="{FF2B5EF4-FFF2-40B4-BE49-F238E27FC236}">
                <a16:creationId xmlns:a16="http://schemas.microsoft.com/office/drawing/2014/main" id="{E52890FF-C0FF-47BE-A277-98BDC96EE7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5643" y="4001294"/>
            <a:ext cx="2937283" cy="2937283"/>
          </a:xfrm>
          <a:prstGeom prst="rect">
            <a:avLst/>
          </a:prstGeom>
        </p:spPr>
      </p:pic>
      <p:sp>
        <p:nvSpPr>
          <p:cNvPr id="6" name="Tekstballon: ovaal 5">
            <a:extLst>
              <a:ext uri="{FF2B5EF4-FFF2-40B4-BE49-F238E27FC236}">
                <a16:creationId xmlns:a16="http://schemas.microsoft.com/office/drawing/2014/main" id="{336D2BA0-CC7A-077C-5BC4-E7DE4FE07FED}"/>
              </a:ext>
            </a:extLst>
          </p:cNvPr>
          <p:cNvSpPr/>
          <p:nvPr/>
        </p:nvSpPr>
        <p:spPr>
          <a:xfrm>
            <a:off x="471921" y="727588"/>
            <a:ext cx="6158203" cy="2812026"/>
          </a:xfrm>
          <a:prstGeom prst="wedgeEllipseCallout">
            <a:avLst>
              <a:gd name="adj1" fmla="val -27220"/>
              <a:gd name="adj2" fmla="val 61866"/>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sp>
        <p:nvSpPr>
          <p:cNvPr id="7" name="Titel 1">
            <a:extLst>
              <a:ext uri="{FF2B5EF4-FFF2-40B4-BE49-F238E27FC236}">
                <a16:creationId xmlns:a16="http://schemas.microsoft.com/office/drawing/2014/main" id="{CBE71534-B716-12B3-BBA8-5930A79D63C7}"/>
              </a:ext>
            </a:extLst>
          </p:cNvPr>
          <p:cNvSpPr txBox="1">
            <a:spLocks/>
          </p:cNvSpPr>
          <p:nvPr/>
        </p:nvSpPr>
        <p:spPr>
          <a:xfrm>
            <a:off x="1410074" y="1047200"/>
            <a:ext cx="4452257" cy="217280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3600" b="1" i="1" dirty="0">
                <a:latin typeface="Book Antiqua" panose="02040602050305030304" pitchFamily="18" charset="0"/>
              </a:rPr>
              <a:t>“Het orakel, een heel goed idee! De Goden weten altijd raad!”</a:t>
            </a:r>
          </a:p>
        </p:txBody>
      </p:sp>
    </p:spTree>
    <p:extLst>
      <p:ext uri="{BB962C8B-B14F-4D97-AF65-F5344CB8AC3E}">
        <p14:creationId xmlns:p14="http://schemas.microsoft.com/office/powerpoint/2010/main" val="574204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50"/>
                                  </p:iterate>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I showed that map that i made a couple of hours ago and thought that i  would be fun to see what you could come up with. here is the blank parchment">
            <a:extLst>
              <a:ext uri="{FF2B5EF4-FFF2-40B4-BE49-F238E27FC236}">
                <a16:creationId xmlns:a16="http://schemas.microsoft.com/office/drawing/2014/main" id="{626FE267-B3D9-032E-8D02-03CFD4E5CD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4296" y="0"/>
            <a:ext cx="11333854" cy="6881268"/>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Afbeeldingen over City Map Cartoon – Blader in stockfoto's, vectoren en  video's over 39,671 | Adobe Stock">
            <a:extLst>
              <a:ext uri="{FF2B5EF4-FFF2-40B4-BE49-F238E27FC236}">
                <a16:creationId xmlns:a16="http://schemas.microsoft.com/office/drawing/2014/main" id="{C0682CEC-ABC8-1F97-25B9-48C2F83FAC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1278" y="574054"/>
            <a:ext cx="9387568" cy="5632541"/>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98F5C23D-353F-DE03-F456-1632D172D6EF}"/>
              </a:ext>
            </a:extLst>
          </p:cNvPr>
          <p:cNvSpPr>
            <a:spLocks noGrp="1"/>
          </p:cNvSpPr>
          <p:nvPr>
            <p:ph type="title"/>
          </p:nvPr>
        </p:nvSpPr>
        <p:spPr>
          <a:xfrm>
            <a:off x="3584316" y="-188957"/>
            <a:ext cx="5195790" cy="1325563"/>
          </a:xfrm>
        </p:spPr>
        <p:txBody>
          <a:bodyPr>
            <a:normAutofit/>
          </a:bodyPr>
          <a:lstStyle/>
          <a:p>
            <a:r>
              <a:rPr lang="nl-NL" sz="6600" b="1" dirty="0">
                <a:effectLst>
                  <a:outerShdw blurRad="38100" dist="38100" dir="2700000" algn="tl">
                    <a:srgbClr val="000000">
                      <a:alpha val="43137"/>
                    </a:srgbClr>
                  </a:outerShdw>
                </a:effectLst>
                <a:latin typeface="STXingkai" panose="02010800040101010101" pitchFamily="2" charset="-122"/>
                <a:ea typeface="STXingkai" panose="02010800040101010101" pitchFamily="2" charset="-122"/>
              </a:rPr>
              <a:t>Kaart van Athene</a:t>
            </a:r>
          </a:p>
        </p:txBody>
      </p:sp>
      <p:sp>
        <p:nvSpPr>
          <p:cNvPr id="3" name="Tijdelijke aanduiding voor inhoud 2">
            <a:extLst>
              <a:ext uri="{FF2B5EF4-FFF2-40B4-BE49-F238E27FC236}">
                <a16:creationId xmlns:a16="http://schemas.microsoft.com/office/drawing/2014/main" id="{D2F3CE01-6615-01E5-35B4-89D8E13CFCC1}"/>
              </a:ext>
            </a:extLst>
          </p:cNvPr>
          <p:cNvSpPr>
            <a:spLocks noGrp="1"/>
          </p:cNvSpPr>
          <p:nvPr>
            <p:ph idx="1"/>
          </p:nvPr>
        </p:nvSpPr>
        <p:spPr>
          <a:xfrm>
            <a:off x="2566988" y="1437901"/>
            <a:ext cx="1774371" cy="758955"/>
          </a:xfrm>
        </p:spPr>
        <p:txBody>
          <a:bodyPr/>
          <a:lstStyle/>
          <a:p>
            <a:pPr marL="0" indent="0">
              <a:buNone/>
            </a:pPr>
            <a:r>
              <a:rPr lang="nl-NL" b="1" dirty="0" err="1">
                <a:hlinkClick r:id="rId4" action="ppaction://hlinksldjump">
                  <a:extLst>
                    <a:ext uri="{A12FA001-AC4F-418D-AE19-62706E023703}">
                      <ahyp:hlinkClr xmlns:ahyp="http://schemas.microsoft.com/office/drawing/2018/hyperlinkcolor" val="tx"/>
                    </a:ext>
                  </a:extLst>
                </a:hlinkClick>
              </a:rPr>
              <a:t>Pynx</a:t>
            </a:r>
            <a:endParaRPr lang="nl-NL" b="1" dirty="0"/>
          </a:p>
        </p:txBody>
      </p:sp>
      <p:sp>
        <p:nvSpPr>
          <p:cNvPr id="4" name="Ondertitel 2">
            <a:extLst>
              <a:ext uri="{FF2B5EF4-FFF2-40B4-BE49-F238E27FC236}">
                <a16:creationId xmlns:a16="http://schemas.microsoft.com/office/drawing/2014/main" id="{E492B046-DFFB-FFC7-DD75-5495B8D6B617}"/>
              </a:ext>
            </a:extLst>
          </p:cNvPr>
          <p:cNvSpPr txBox="1">
            <a:spLocks/>
          </p:cNvSpPr>
          <p:nvPr/>
        </p:nvSpPr>
        <p:spPr>
          <a:xfrm>
            <a:off x="5615650" y="4476426"/>
            <a:ext cx="2656114"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b="1" dirty="0">
                <a:latin typeface="Book Antiqua" panose="02040602050305030304" pitchFamily="18" charset="0"/>
                <a:hlinkClick r:id="rId4" action="ppaction://hlinksldjump">
                  <a:extLst>
                    <a:ext uri="{A12FA001-AC4F-418D-AE19-62706E023703}">
                      <ahyp:hlinkClr xmlns:ahyp="http://schemas.microsoft.com/office/drawing/2018/hyperlinkcolor" val="tx"/>
                    </a:ext>
                  </a:extLst>
                </a:hlinkClick>
              </a:rPr>
              <a:t>Plein</a:t>
            </a:r>
            <a:endParaRPr lang="nl-NL" b="1" dirty="0">
              <a:latin typeface="Book Antiqua" panose="02040602050305030304" pitchFamily="18" charset="0"/>
            </a:endParaRPr>
          </a:p>
        </p:txBody>
      </p:sp>
      <p:sp>
        <p:nvSpPr>
          <p:cNvPr id="5" name="Ondertitel 2">
            <a:hlinkClick r:id="rId5" action="ppaction://hlinksldjump"/>
            <a:extLst>
              <a:ext uri="{FF2B5EF4-FFF2-40B4-BE49-F238E27FC236}">
                <a16:creationId xmlns:a16="http://schemas.microsoft.com/office/drawing/2014/main" id="{3E73A35A-D108-1297-0FF2-CDF7EBB97DE4}"/>
              </a:ext>
            </a:extLst>
          </p:cNvPr>
          <p:cNvSpPr txBox="1">
            <a:spLocks/>
          </p:cNvSpPr>
          <p:nvPr/>
        </p:nvSpPr>
        <p:spPr>
          <a:xfrm>
            <a:off x="8763486" y="2820664"/>
            <a:ext cx="2656114"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b="1" u="sng" dirty="0">
                <a:latin typeface="Book Antiqua" panose="02040602050305030304" pitchFamily="18" charset="0"/>
                <a:hlinkClick r:id="rId4" action="ppaction://hlinksldjump">
                  <a:extLst>
                    <a:ext uri="{A12FA001-AC4F-418D-AE19-62706E023703}">
                      <ahyp:hlinkClr xmlns:ahyp="http://schemas.microsoft.com/office/drawing/2018/hyperlinkcolor" val="tx"/>
                    </a:ext>
                  </a:extLst>
                </a:hlinkClick>
              </a:rPr>
              <a:t>Tempel</a:t>
            </a:r>
            <a:endParaRPr lang="nl-NL" b="1" u="sng" dirty="0">
              <a:latin typeface="Book Antiqua" panose="02040602050305030304" pitchFamily="18" charset="0"/>
            </a:endParaRPr>
          </a:p>
        </p:txBody>
      </p:sp>
      <p:sp>
        <p:nvSpPr>
          <p:cNvPr id="6" name="Ondertitel 2">
            <a:hlinkClick r:id="rId5" action="ppaction://hlinksldjump"/>
            <a:extLst>
              <a:ext uri="{FF2B5EF4-FFF2-40B4-BE49-F238E27FC236}">
                <a16:creationId xmlns:a16="http://schemas.microsoft.com/office/drawing/2014/main" id="{0F3F6DC6-0ADD-9BD2-5079-3994971D596E}"/>
              </a:ext>
            </a:extLst>
          </p:cNvPr>
          <p:cNvSpPr txBox="1">
            <a:spLocks/>
          </p:cNvSpPr>
          <p:nvPr/>
        </p:nvSpPr>
        <p:spPr>
          <a:xfrm>
            <a:off x="2337611" y="4782346"/>
            <a:ext cx="2656114"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nl-NL" b="1" dirty="0" err="1">
                <a:latin typeface="Book Antiqua" panose="02040602050305030304" pitchFamily="18" charset="0"/>
                <a:hlinkClick r:id="rId4" action="ppaction://hlinksldjump">
                  <a:extLst>
                    <a:ext uri="{A12FA001-AC4F-418D-AE19-62706E023703}">
                      <ahyp:hlinkClr xmlns:ahyp="http://schemas.microsoft.com/office/drawing/2018/hyperlinkcolor" val="tx"/>
                    </a:ext>
                  </a:extLst>
                </a:hlinkClick>
              </a:rPr>
              <a:t>Akedemia</a:t>
            </a:r>
            <a:endParaRPr lang="nl-NL" b="1" dirty="0">
              <a:latin typeface="Book Antiqua" panose="02040602050305030304" pitchFamily="18" charset="0"/>
            </a:endParaRPr>
          </a:p>
        </p:txBody>
      </p:sp>
      <p:sp>
        <p:nvSpPr>
          <p:cNvPr id="7" name="Ondertitel 2">
            <a:extLst>
              <a:ext uri="{FF2B5EF4-FFF2-40B4-BE49-F238E27FC236}">
                <a16:creationId xmlns:a16="http://schemas.microsoft.com/office/drawing/2014/main" id="{37F5BB67-489C-8BD9-D6FC-A4C4A9B93612}"/>
              </a:ext>
            </a:extLst>
          </p:cNvPr>
          <p:cNvSpPr txBox="1">
            <a:spLocks/>
          </p:cNvSpPr>
          <p:nvPr/>
        </p:nvSpPr>
        <p:spPr>
          <a:xfrm>
            <a:off x="9239714" y="1430301"/>
            <a:ext cx="2656114"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b="1" dirty="0">
                <a:latin typeface="Book Antiqua" panose="02040602050305030304" pitchFamily="18" charset="0"/>
                <a:hlinkClick r:id="rId6" action="ppaction://hlinksldjump">
                  <a:extLst>
                    <a:ext uri="{A12FA001-AC4F-418D-AE19-62706E023703}">
                      <ahyp:hlinkClr xmlns:ahyp="http://schemas.microsoft.com/office/drawing/2018/hyperlinkcolor" val="tx"/>
                    </a:ext>
                  </a:extLst>
                </a:hlinkClick>
              </a:rPr>
              <a:t>Orakel</a:t>
            </a:r>
            <a:endParaRPr lang="nl-NL" b="1" dirty="0">
              <a:latin typeface="Book Antiqua" panose="02040602050305030304" pitchFamily="18" charset="0"/>
            </a:endParaRPr>
          </a:p>
        </p:txBody>
      </p:sp>
      <p:sp>
        <p:nvSpPr>
          <p:cNvPr id="8" name="Ondertitel 2">
            <a:extLst>
              <a:ext uri="{FF2B5EF4-FFF2-40B4-BE49-F238E27FC236}">
                <a16:creationId xmlns:a16="http://schemas.microsoft.com/office/drawing/2014/main" id="{76110441-2285-270A-4E1C-96E760F1D714}"/>
              </a:ext>
            </a:extLst>
          </p:cNvPr>
          <p:cNvSpPr txBox="1">
            <a:spLocks/>
          </p:cNvSpPr>
          <p:nvPr/>
        </p:nvSpPr>
        <p:spPr>
          <a:xfrm>
            <a:off x="4628668" y="3862012"/>
            <a:ext cx="2656114"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b="1" dirty="0">
                <a:latin typeface="Book Antiqua" panose="02040602050305030304" pitchFamily="18" charset="0"/>
                <a:hlinkClick r:id="rId4" action="ppaction://hlinksldjump">
                  <a:extLst>
                    <a:ext uri="{A12FA001-AC4F-418D-AE19-62706E023703}">
                      <ahyp:hlinkClr xmlns:ahyp="http://schemas.microsoft.com/office/drawing/2018/hyperlinkcolor" val="tx"/>
                    </a:ext>
                  </a:extLst>
                </a:hlinkClick>
              </a:rPr>
              <a:t>Huis</a:t>
            </a:r>
            <a:endParaRPr lang="nl-NL" b="1" dirty="0">
              <a:latin typeface="Book Antiqua" panose="02040602050305030304" pitchFamily="18" charset="0"/>
            </a:endParaRPr>
          </a:p>
        </p:txBody>
      </p:sp>
      <p:pic>
        <p:nvPicPr>
          <p:cNvPr id="2058" name="Picture 10" descr="Parthenon icon">
            <a:extLst>
              <a:ext uri="{FF2B5EF4-FFF2-40B4-BE49-F238E27FC236}">
                <a16:creationId xmlns:a16="http://schemas.microsoft.com/office/drawing/2014/main" id="{2D15FCED-8ACD-BDA9-16FF-08A7A33D190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044474" y="2182489"/>
            <a:ext cx="638175" cy="638175"/>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Stall icon">
            <a:extLst>
              <a:ext uri="{FF2B5EF4-FFF2-40B4-BE49-F238E27FC236}">
                <a16:creationId xmlns:a16="http://schemas.microsoft.com/office/drawing/2014/main" id="{5A5C65A5-5B05-20D0-C29E-C62961DE454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829572" y="3959354"/>
            <a:ext cx="517072" cy="517072"/>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descr="College icon">
            <a:extLst>
              <a:ext uri="{FF2B5EF4-FFF2-40B4-BE49-F238E27FC236}">
                <a16:creationId xmlns:a16="http://schemas.microsoft.com/office/drawing/2014/main" id="{86D8022F-E683-B637-6C3E-0C4DDAFA68A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13715" y="4043496"/>
            <a:ext cx="738850" cy="738850"/>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18" descr="Discussion icon">
            <a:extLst>
              <a:ext uri="{FF2B5EF4-FFF2-40B4-BE49-F238E27FC236}">
                <a16:creationId xmlns:a16="http://schemas.microsoft.com/office/drawing/2014/main" id="{C2641C3F-5877-19D3-9BEA-CA2DB5C4124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625012" y="728966"/>
            <a:ext cx="754811" cy="754811"/>
          </a:xfrm>
          <a:prstGeom prst="rect">
            <a:avLst/>
          </a:prstGeom>
          <a:noFill/>
          <a:extLst>
            <a:ext uri="{909E8E84-426E-40DD-AFC4-6F175D3DCCD1}">
              <a14:hiddenFill xmlns:a14="http://schemas.microsoft.com/office/drawing/2010/main">
                <a:solidFill>
                  <a:srgbClr val="FFFFFF"/>
                </a:solidFill>
              </a14:hiddenFill>
            </a:ext>
          </a:extLst>
        </p:spPr>
      </p:pic>
      <p:pic>
        <p:nvPicPr>
          <p:cNvPr id="2068" name="Picture 20" descr="Mourning icon">
            <a:extLst>
              <a:ext uri="{FF2B5EF4-FFF2-40B4-BE49-F238E27FC236}">
                <a16:creationId xmlns:a16="http://schemas.microsoft.com/office/drawing/2014/main" id="{EB285A5A-008B-BE8D-5D23-4DE6A713C2BC}"/>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467070" y="709509"/>
            <a:ext cx="754811" cy="75481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Building icon">
            <a:extLst>
              <a:ext uri="{FF2B5EF4-FFF2-40B4-BE49-F238E27FC236}">
                <a16:creationId xmlns:a16="http://schemas.microsoft.com/office/drawing/2014/main" id="{F9877F9D-F889-93AE-1189-49EE751A01EF}"/>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686599" y="3133378"/>
            <a:ext cx="786188" cy="7861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833282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8" descr="wooden sign clipart, free svg file image - SVG Heart">
            <a:extLst>
              <a:ext uri="{FF2B5EF4-FFF2-40B4-BE49-F238E27FC236}">
                <a16:creationId xmlns:a16="http://schemas.microsoft.com/office/drawing/2014/main" id="{0D796273-D35A-2AE7-9BA1-86F86CCBF4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26658" y="5122080"/>
            <a:ext cx="3554963" cy="1168787"/>
          </a:xfrm>
          <a:prstGeom prst="rect">
            <a:avLst/>
          </a:prstGeom>
          <a:noFill/>
          <a:extLst>
            <a:ext uri="{909E8E84-426E-40DD-AFC4-6F175D3DCCD1}">
              <a14:hiddenFill xmlns:a14="http://schemas.microsoft.com/office/drawing/2010/main">
                <a:solidFill>
                  <a:srgbClr val="FFFFFF"/>
                </a:solidFill>
              </a14:hiddenFill>
            </a:ext>
          </a:extLst>
        </p:spPr>
      </p:pic>
      <p:sp>
        <p:nvSpPr>
          <p:cNvPr id="4" name="Ondertitel 2">
            <a:extLst>
              <a:ext uri="{FF2B5EF4-FFF2-40B4-BE49-F238E27FC236}">
                <a16:creationId xmlns:a16="http://schemas.microsoft.com/office/drawing/2014/main" id="{B51196BA-DF5E-2F80-F291-F62F7D82DDAE}"/>
              </a:ext>
            </a:extLst>
          </p:cNvPr>
          <p:cNvSpPr txBox="1">
            <a:spLocks/>
          </p:cNvSpPr>
          <p:nvPr/>
        </p:nvSpPr>
        <p:spPr>
          <a:xfrm>
            <a:off x="7547977" y="5364054"/>
            <a:ext cx="2656114"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4000" b="1" dirty="0">
                <a:latin typeface="Book Antiqua" panose="02040602050305030304" pitchFamily="18" charset="0"/>
                <a:hlinkClick r:id="rId3" action="ppaction://hlinksldjump">
                  <a:extLst>
                    <a:ext uri="{A12FA001-AC4F-418D-AE19-62706E023703}">
                      <ahyp:hlinkClr xmlns:ahyp="http://schemas.microsoft.com/office/drawing/2018/hyperlinkcolor" val="tx"/>
                    </a:ext>
                  </a:extLst>
                </a:hlinkClick>
              </a:rPr>
              <a:t>Terug</a:t>
            </a:r>
            <a:endParaRPr lang="nl-NL" b="1" dirty="0">
              <a:latin typeface="Book Antiqua" panose="02040602050305030304" pitchFamily="18" charset="0"/>
            </a:endParaRPr>
          </a:p>
        </p:txBody>
      </p:sp>
      <p:grpSp>
        <p:nvGrpSpPr>
          <p:cNvPr id="7" name="Google Shape;570;p15">
            <a:extLst>
              <a:ext uri="{FF2B5EF4-FFF2-40B4-BE49-F238E27FC236}">
                <a16:creationId xmlns:a16="http://schemas.microsoft.com/office/drawing/2014/main" id="{C24899BC-B55A-9EAC-48AD-ECA3E8AF04A9}"/>
              </a:ext>
            </a:extLst>
          </p:cNvPr>
          <p:cNvGrpSpPr/>
          <p:nvPr/>
        </p:nvGrpSpPr>
        <p:grpSpPr>
          <a:xfrm>
            <a:off x="97457" y="259814"/>
            <a:ext cx="3780423" cy="2936014"/>
            <a:chOff x="-4029350" y="2898425"/>
            <a:chExt cx="911875" cy="581650"/>
          </a:xfrm>
        </p:grpSpPr>
        <p:sp>
          <p:nvSpPr>
            <p:cNvPr id="8" name="Google Shape;571;p15">
              <a:extLst>
                <a:ext uri="{FF2B5EF4-FFF2-40B4-BE49-F238E27FC236}">
                  <a16:creationId xmlns:a16="http://schemas.microsoft.com/office/drawing/2014/main" id="{3A75A01A-EF3E-7966-6AC8-7378F8A0A475}"/>
                </a:ext>
              </a:extLst>
            </p:cNvPr>
            <p:cNvSpPr/>
            <p:nvPr/>
          </p:nvSpPr>
          <p:spPr>
            <a:xfrm>
              <a:off x="-3755450" y="3165075"/>
              <a:ext cx="98175" cy="39375"/>
            </a:xfrm>
            <a:custGeom>
              <a:avLst/>
              <a:gdLst/>
              <a:ahLst/>
              <a:cxnLst/>
              <a:rect l="l" t="t" r="r" b="b"/>
              <a:pathLst>
                <a:path w="3927" h="1575" extrusionOk="0">
                  <a:moveTo>
                    <a:pt x="437" y="1"/>
                  </a:moveTo>
                  <a:cubicBezTo>
                    <a:pt x="304" y="1"/>
                    <a:pt x="159" y="8"/>
                    <a:pt x="0" y="23"/>
                  </a:cubicBezTo>
                  <a:cubicBezTo>
                    <a:pt x="1096" y="251"/>
                    <a:pt x="1415" y="1575"/>
                    <a:pt x="1415" y="1575"/>
                  </a:cubicBezTo>
                  <a:cubicBezTo>
                    <a:pt x="2150" y="1151"/>
                    <a:pt x="2706" y="1026"/>
                    <a:pt x="3106" y="1026"/>
                  </a:cubicBezTo>
                  <a:cubicBezTo>
                    <a:pt x="3674" y="1026"/>
                    <a:pt x="3926" y="1278"/>
                    <a:pt x="3926" y="1278"/>
                  </a:cubicBezTo>
                  <a:cubicBezTo>
                    <a:pt x="3655" y="755"/>
                    <a:pt x="3188" y="609"/>
                    <a:pt x="2751" y="609"/>
                  </a:cubicBezTo>
                  <a:cubicBezTo>
                    <a:pt x="2196" y="609"/>
                    <a:pt x="1689" y="844"/>
                    <a:pt x="1689" y="844"/>
                  </a:cubicBezTo>
                  <a:cubicBezTo>
                    <a:pt x="1516" y="227"/>
                    <a:pt x="1163" y="1"/>
                    <a:pt x="437" y="1"/>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9" name="Google Shape;572;p15">
              <a:extLst>
                <a:ext uri="{FF2B5EF4-FFF2-40B4-BE49-F238E27FC236}">
                  <a16:creationId xmlns:a16="http://schemas.microsoft.com/office/drawing/2014/main" id="{F2C2ECCB-F304-40CD-298B-12419648034B}"/>
                </a:ext>
              </a:extLst>
            </p:cNvPr>
            <p:cNvSpPr/>
            <p:nvPr/>
          </p:nvSpPr>
          <p:spPr>
            <a:xfrm>
              <a:off x="-3215650" y="3301475"/>
              <a:ext cx="98175" cy="39350"/>
            </a:xfrm>
            <a:custGeom>
              <a:avLst/>
              <a:gdLst/>
              <a:ahLst/>
              <a:cxnLst/>
              <a:rect l="l" t="t" r="r" b="b"/>
              <a:pathLst>
                <a:path w="3927" h="1574" extrusionOk="0">
                  <a:moveTo>
                    <a:pt x="436" y="0"/>
                  </a:moveTo>
                  <a:cubicBezTo>
                    <a:pt x="303" y="0"/>
                    <a:pt x="159" y="8"/>
                    <a:pt x="1" y="22"/>
                  </a:cubicBezTo>
                  <a:cubicBezTo>
                    <a:pt x="1074" y="250"/>
                    <a:pt x="1393" y="1574"/>
                    <a:pt x="1393" y="1574"/>
                  </a:cubicBezTo>
                  <a:cubicBezTo>
                    <a:pt x="2138" y="1150"/>
                    <a:pt x="2699" y="1025"/>
                    <a:pt x="3102" y="1025"/>
                  </a:cubicBezTo>
                  <a:cubicBezTo>
                    <a:pt x="3675" y="1025"/>
                    <a:pt x="3927" y="1277"/>
                    <a:pt x="3927" y="1277"/>
                  </a:cubicBezTo>
                  <a:cubicBezTo>
                    <a:pt x="3650" y="763"/>
                    <a:pt x="3193" y="617"/>
                    <a:pt x="2764" y="617"/>
                  </a:cubicBezTo>
                  <a:cubicBezTo>
                    <a:pt x="2203" y="617"/>
                    <a:pt x="1690" y="866"/>
                    <a:pt x="1690" y="866"/>
                  </a:cubicBezTo>
                  <a:cubicBezTo>
                    <a:pt x="1516" y="229"/>
                    <a:pt x="1163" y="0"/>
                    <a:pt x="436"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0" name="Google Shape;573;p15">
              <a:extLst>
                <a:ext uri="{FF2B5EF4-FFF2-40B4-BE49-F238E27FC236}">
                  <a16:creationId xmlns:a16="http://schemas.microsoft.com/office/drawing/2014/main" id="{0C93A8F4-282A-9B18-CBB7-57FBC298C36F}"/>
                </a:ext>
              </a:extLst>
            </p:cNvPr>
            <p:cNvSpPr/>
            <p:nvPr/>
          </p:nvSpPr>
          <p:spPr>
            <a:xfrm>
              <a:off x="-3576275" y="3331150"/>
              <a:ext cx="98175" cy="39350"/>
            </a:xfrm>
            <a:custGeom>
              <a:avLst/>
              <a:gdLst/>
              <a:ahLst/>
              <a:cxnLst/>
              <a:rect l="l" t="t" r="r" b="b"/>
              <a:pathLst>
                <a:path w="3927" h="1574" extrusionOk="0">
                  <a:moveTo>
                    <a:pt x="437" y="0"/>
                  </a:moveTo>
                  <a:cubicBezTo>
                    <a:pt x="304" y="0"/>
                    <a:pt x="159" y="8"/>
                    <a:pt x="0" y="22"/>
                  </a:cubicBezTo>
                  <a:cubicBezTo>
                    <a:pt x="1096" y="250"/>
                    <a:pt x="1416" y="1574"/>
                    <a:pt x="1416" y="1574"/>
                  </a:cubicBezTo>
                  <a:cubicBezTo>
                    <a:pt x="2151" y="1150"/>
                    <a:pt x="2707" y="1025"/>
                    <a:pt x="3106" y="1025"/>
                  </a:cubicBezTo>
                  <a:cubicBezTo>
                    <a:pt x="3674" y="1025"/>
                    <a:pt x="3926" y="1277"/>
                    <a:pt x="3926" y="1277"/>
                  </a:cubicBezTo>
                  <a:cubicBezTo>
                    <a:pt x="3655" y="754"/>
                    <a:pt x="3188" y="608"/>
                    <a:pt x="2751" y="608"/>
                  </a:cubicBezTo>
                  <a:cubicBezTo>
                    <a:pt x="2196" y="608"/>
                    <a:pt x="1689" y="843"/>
                    <a:pt x="1689" y="843"/>
                  </a:cubicBezTo>
                  <a:cubicBezTo>
                    <a:pt x="1516" y="226"/>
                    <a:pt x="1163" y="0"/>
                    <a:pt x="437"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1" name="Google Shape;574;p15">
              <a:extLst>
                <a:ext uri="{FF2B5EF4-FFF2-40B4-BE49-F238E27FC236}">
                  <a16:creationId xmlns:a16="http://schemas.microsoft.com/office/drawing/2014/main" id="{C95B224E-763E-5AEF-64D3-CCEA9B90179E}"/>
                </a:ext>
              </a:extLst>
            </p:cNvPr>
            <p:cNvSpPr/>
            <p:nvPr/>
          </p:nvSpPr>
          <p:spPr>
            <a:xfrm>
              <a:off x="-3756025" y="3273500"/>
              <a:ext cx="98175" cy="39375"/>
            </a:xfrm>
            <a:custGeom>
              <a:avLst/>
              <a:gdLst/>
              <a:ahLst/>
              <a:cxnLst/>
              <a:rect l="l" t="t" r="r" b="b"/>
              <a:pathLst>
                <a:path w="3927" h="1575" extrusionOk="0">
                  <a:moveTo>
                    <a:pt x="435" y="1"/>
                  </a:moveTo>
                  <a:cubicBezTo>
                    <a:pt x="303" y="1"/>
                    <a:pt x="158" y="8"/>
                    <a:pt x="0" y="22"/>
                  </a:cubicBezTo>
                  <a:cubicBezTo>
                    <a:pt x="1073" y="251"/>
                    <a:pt x="1393" y="1574"/>
                    <a:pt x="1393" y="1574"/>
                  </a:cubicBezTo>
                  <a:lnTo>
                    <a:pt x="1416" y="1574"/>
                  </a:lnTo>
                  <a:cubicBezTo>
                    <a:pt x="2151" y="1150"/>
                    <a:pt x="2707" y="1026"/>
                    <a:pt x="3106" y="1026"/>
                  </a:cubicBezTo>
                  <a:cubicBezTo>
                    <a:pt x="3675" y="1026"/>
                    <a:pt x="3926" y="1278"/>
                    <a:pt x="3926" y="1278"/>
                  </a:cubicBezTo>
                  <a:cubicBezTo>
                    <a:pt x="3649" y="763"/>
                    <a:pt x="3192" y="618"/>
                    <a:pt x="2763" y="618"/>
                  </a:cubicBezTo>
                  <a:cubicBezTo>
                    <a:pt x="2203" y="618"/>
                    <a:pt x="1689" y="867"/>
                    <a:pt x="1689" y="867"/>
                  </a:cubicBezTo>
                  <a:cubicBezTo>
                    <a:pt x="1516" y="230"/>
                    <a:pt x="1162" y="1"/>
                    <a:pt x="435" y="1"/>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2" name="Google Shape;575;p15">
              <a:extLst>
                <a:ext uri="{FF2B5EF4-FFF2-40B4-BE49-F238E27FC236}">
                  <a16:creationId xmlns:a16="http://schemas.microsoft.com/office/drawing/2014/main" id="{32C0A652-467C-C961-BFEE-3AEBE08B0B60}"/>
                </a:ext>
              </a:extLst>
            </p:cNvPr>
            <p:cNvSpPr/>
            <p:nvPr/>
          </p:nvSpPr>
          <p:spPr>
            <a:xfrm>
              <a:off x="-4029350" y="3276425"/>
              <a:ext cx="89025" cy="30750"/>
            </a:xfrm>
            <a:custGeom>
              <a:avLst/>
              <a:gdLst/>
              <a:ahLst/>
              <a:cxnLst/>
              <a:rect l="l" t="t" r="r" b="b"/>
              <a:pathLst>
                <a:path w="3561" h="1230" extrusionOk="0">
                  <a:moveTo>
                    <a:pt x="2827" y="0"/>
                  </a:moveTo>
                  <a:cubicBezTo>
                    <a:pt x="2200" y="0"/>
                    <a:pt x="1598" y="544"/>
                    <a:pt x="1598" y="544"/>
                  </a:cubicBezTo>
                  <a:cubicBezTo>
                    <a:pt x="1398" y="211"/>
                    <a:pt x="1174" y="64"/>
                    <a:pt x="854" y="64"/>
                  </a:cubicBezTo>
                  <a:cubicBezTo>
                    <a:pt x="626" y="64"/>
                    <a:pt x="351" y="138"/>
                    <a:pt x="0" y="271"/>
                  </a:cubicBezTo>
                  <a:cubicBezTo>
                    <a:pt x="40" y="267"/>
                    <a:pt x="79" y="265"/>
                    <a:pt x="118" y="265"/>
                  </a:cubicBezTo>
                  <a:cubicBezTo>
                    <a:pt x="1005" y="265"/>
                    <a:pt x="1529" y="1229"/>
                    <a:pt x="1529" y="1229"/>
                  </a:cubicBezTo>
                  <a:cubicBezTo>
                    <a:pt x="2302" y="429"/>
                    <a:pt x="2882" y="271"/>
                    <a:pt x="3221" y="271"/>
                  </a:cubicBezTo>
                  <a:cubicBezTo>
                    <a:pt x="3443" y="271"/>
                    <a:pt x="3561" y="339"/>
                    <a:pt x="3561" y="339"/>
                  </a:cubicBezTo>
                  <a:cubicBezTo>
                    <a:pt x="3337" y="89"/>
                    <a:pt x="3080" y="0"/>
                    <a:pt x="2827"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3" name="Google Shape;576;p15">
              <a:extLst>
                <a:ext uri="{FF2B5EF4-FFF2-40B4-BE49-F238E27FC236}">
                  <a16:creationId xmlns:a16="http://schemas.microsoft.com/office/drawing/2014/main" id="{A11D0FD7-A6C3-AD17-EBC1-34C48378F671}"/>
                </a:ext>
              </a:extLst>
            </p:cNvPr>
            <p:cNvSpPr/>
            <p:nvPr/>
          </p:nvSpPr>
          <p:spPr>
            <a:xfrm>
              <a:off x="-3867300" y="3455100"/>
              <a:ext cx="68500" cy="24975"/>
            </a:xfrm>
            <a:custGeom>
              <a:avLst/>
              <a:gdLst/>
              <a:ahLst/>
              <a:cxnLst/>
              <a:rect l="l" t="t" r="r" b="b"/>
              <a:pathLst>
                <a:path w="2740" h="999" extrusionOk="0">
                  <a:moveTo>
                    <a:pt x="506" y="1"/>
                  </a:moveTo>
                  <a:cubicBezTo>
                    <a:pt x="364" y="1"/>
                    <a:pt x="197" y="23"/>
                    <a:pt x="0" y="62"/>
                  </a:cubicBezTo>
                  <a:cubicBezTo>
                    <a:pt x="754" y="131"/>
                    <a:pt x="1073" y="998"/>
                    <a:pt x="1073" y="998"/>
                  </a:cubicBezTo>
                  <a:cubicBezTo>
                    <a:pt x="1632" y="565"/>
                    <a:pt x="2049" y="456"/>
                    <a:pt x="2326" y="456"/>
                  </a:cubicBezTo>
                  <a:cubicBezTo>
                    <a:pt x="2603" y="456"/>
                    <a:pt x="2739" y="565"/>
                    <a:pt x="2739" y="565"/>
                  </a:cubicBezTo>
                  <a:cubicBezTo>
                    <a:pt x="2553" y="297"/>
                    <a:pt x="2304" y="211"/>
                    <a:pt x="2059" y="211"/>
                  </a:cubicBezTo>
                  <a:cubicBezTo>
                    <a:pt x="1615" y="211"/>
                    <a:pt x="1187" y="496"/>
                    <a:pt x="1187" y="496"/>
                  </a:cubicBezTo>
                  <a:cubicBezTo>
                    <a:pt x="1057" y="138"/>
                    <a:pt x="858" y="1"/>
                    <a:pt x="506" y="1"/>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4" name="Google Shape;577;p15">
              <a:extLst>
                <a:ext uri="{FF2B5EF4-FFF2-40B4-BE49-F238E27FC236}">
                  <a16:creationId xmlns:a16="http://schemas.microsoft.com/office/drawing/2014/main" id="{9FA33449-B3B5-CB65-181F-59F5B8EB5C5A}"/>
                </a:ext>
              </a:extLst>
            </p:cNvPr>
            <p:cNvSpPr/>
            <p:nvPr/>
          </p:nvSpPr>
          <p:spPr>
            <a:xfrm>
              <a:off x="-3817075" y="3072200"/>
              <a:ext cx="68500" cy="24975"/>
            </a:xfrm>
            <a:custGeom>
              <a:avLst/>
              <a:gdLst/>
              <a:ahLst/>
              <a:cxnLst/>
              <a:rect l="l" t="t" r="r" b="b"/>
              <a:pathLst>
                <a:path w="2740" h="999" extrusionOk="0">
                  <a:moveTo>
                    <a:pt x="506" y="1"/>
                  </a:moveTo>
                  <a:cubicBezTo>
                    <a:pt x="364" y="1"/>
                    <a:pt x="197" y="23"/>
                    <a:pt x="0" y="63"/>
                  </a:cubicBezTo>
                  <a:cubicBezTo>
                    <a:pt x="753" y="131"/>
                    <a:pt x="1073" y="999"/>
                    <a:pt x="1073" y="999"/>
                  </a:cubicBezTo>
                  <a:cubicBezTo>
                    <a:pt x="1632" y="565"/>
                    <a:pt x="2049" y="456"/>
                    <a:pt x="2325" y="456"/>
                  </a:cubicBezTo>
                  <a:cubicBezTo>
                    <a:pt x="2602" y="456"/>
                    <a:pt x="2739" y="565"/>
                    <a:pt x="2739" y="565"/>
                  </a:cubicBezTo>
                  <a:cubicBezTo>
                    <a:pt x="2561" y="298"/>
                    <a:pt x="2317" y="211"/>
                    <a:pt x="2076" y="211"/>
                  </a:cubicBezTo>
                  <a:cubicBezTo>
                    <a:pt x="1637" y="211"/>
                    <a:pt x="1210" y="496"/>
                    <a:pt x="1210" y="496"/>
                  </a:cubicBezTo>
                  <a:cubicBezTo>
                    <a:pt x="1063" y="139"/>
                    <a:pt x="859" y="1"/>
                    <a:pt x="506" y="1"/>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5" name="Google Shape;578;p15">
              <a:extLst>
                <a:ext uri="{FF2B5EF4-FFF2-40B4-BE49-F238E27FC236}">
                  <a16:creationId xmlns:a16="http://schemas.microsoft.com/office/drawing/2014/main" id="{8603CEA1-3F44-5A6F-FDCC-D74BEDDEBCAE}"/>
                </a:ext>
              </a:extLst>
            </p:cNvPr>
            <p:cNvSpPr/>
            <p:nvPr/>
          </p:nvSpPr>
          <p:spPr>
            <a:xfrm>
              <a:off x="-3637325" y="2944700"/>
              <a:ext cx="68500" cy="24650"/>
            </a:xfrm>
            <a:custGeom>
              <a:avLst/>
              <a:gdLst/>
              <a:ahLst/>
              <a:cxnLst/>
              <a:rect l="l" t="t" r="r" b="b"/>
              <a:pathLst>
                <a:path w="2740" h="986" extrusionOk="0">
                  <a:moveTo>
                    <a:pt x="516" y="0"/>
                  </a:moveTo>
                  <a:cubicBezTo>
                    <a:pt x="372" y="0"/>
                    <a:pt x="202" y="26"/>
                    <a:pt x="0" y="73"/>
                  </a:cubicBezTo>
                  <a:cubicBezTo>
                    <a:pt x="753" y="118"/>
                    <a:pt x="1073" y="986"/>
                    <a:pt x="1073" y="986"/>
                  </a:cubicBezTo>
                  <a:cubicBezTo>
                    <a:pt x="1625" y="569"/>
                    <a:pt x="2037" y="464"/>
                    <a:pt x="2314" y="464"/>
                  </a:cubicBezTo>
                  <a:cubicBezTo>
                    <a:pt x="2598" y="464"/>
                    <a:pt x="2739" y="575"/>
                    <a:pt x="2739" y="575"/>
                  </a:cubicBezTo>
                  <a:cubicBezTo>
                    <a:pt x="2557" y="302"/>
                    <a:pt x="2306" y="215"/>
                    <a:pt x="2060" y="215"/>
                  </a:cubicBezTo>
                  <a:cubicBezTo>
                    <a:pt x="1627" y="215"/>
                    <a:pt x="1210" y="484"/>
                    <a:pt x="1210" y="484"/>
                  </a:cubicBezTo>
                  <a:cubicBezTo>
                    <a:pt x="1065" y="145"/>
                    <a:pt x="863" y="0"/>
                    <a:pt x="516"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6" name="Google Shape;579;p15">
              <a:extLst>
                <a:ext uri="{FF2B5EF4-FFF2-40B4-BE49-F238E27FC236}">
                  <a16:creationId xmlns:a16="http://schemas.microsoft.com/office/drawing/2014/main" id="{26DECAE3-45D0-236A-B006-2D28E5D803DC}"/>
                </a:ext>
              </a:extLst>
            </p:cNvPr>
            <p:cNvSpPr/>
            <p:nvPr/>
          </p:nvSpPr>
          <p:spPr>
            <a:xfrm>
              <a:off x="-3588250" y="3064100"/>
              <a:ext cx="111275" cy="44500"/>
            </a:xfrm>
            <a:custGeom>
              <a:avLst/>
              <a:gdLst/>
              <a:ahLst/>
              <a:cxnLst/>
              <a:rect l="l" t="t" r="r" b="b"/>
              <a:pathLst>
                <a:path w="4451" h="1780" extrusionOk="0">
                  <a:moveTo>
                    <a:pt x="475" y="0"/>
                  </a:moveTo>
                  <a:cubicBezTo>
                    <a:pt x="330" y="0"/>
                    <a:pt x="172" y="8"/>
                    <a:pt x="0" y="22"/>
                  </a:cubicBezTo>
                  <a:cubicBezTo>
                    <a:pt x="1233" y="273"/>
                    <a:pt x="1598" y="1779"/>
                    <a:pt x="1598" y="1779"/>
                  </a:cubicBezTo>
                  <a:cubicBezTo>
                    <a:pt x="2440" y="1281"/>
                    <a:pt x="3078" y="1137"/>
                    <a:pt x="3534" y="1137"/>
                  </a:cubicBezTo>
                  <a:cubicBezTo>
                    <a:pt x="4166" y="1137"/>
                    <a:pt x="4451" y="1414"/>
                    <a:pt x="4451" y="1414"/>
                  </a:cubicBezTo>
                  <a:cubicBezTo>
                    <a:pt x="4136" y="834"/>
                    <a:pt x="3619" y="669"/>
                    <a:pt x="3131" y="669"/>
                  </a:cubicBezTo>
                  <a:cubicBezTo>
                    <a:pt x="2486" y="669"/>
                    <a:pt x="1895" y="957"/>
                    <a:pt x="1895" y="957"/>
                  </a:cubicBezTo>
                  <a:cubicBezTo>
                    <a:pt x="1701" y="240"/>
                    <a:pt x="1293" y="0"/>
                    <a:pt x="475"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7" name="Google Shape;580;p15">
              <a:extLst>
                <a:ext uri="{FF2B5EF4-FFF2-40B4-BE49-F238E27FC236}">
                  <a16:creationId xmlns:a16="http://schemas.microsoft.com/office/drawing/2014/main" id="{D4CECAF2-9231-2EF0-5E71-4F3E616611A1}"/>
                </a:ext>
              </a:extLst>
            </p:cNvPr>
            <p:cNvSpPr/>
            <p:nvPr/>
          </p:nvSpPr>
          <p:spPr>
            <a:xfrm>
              <a:off x="-3333200" y="2898425"/>
              <a:ext cx="111300" cy="44675"/>
            </a:xfrm>
            <a:custGeom>
              <a:avLst/>
              <a:gdLst/>
              <a:ahLst/>
              <a:cxnLst/>
              <a:rect l="l" t="t" r="r" b="b"/>
              <a:pathLst>
                <a:path w="4452" h="1787" extrusionOk="0">
                  <a:moveTo>
                    <a:pt x="526" y="0"/>
                  </a:moveTo>
                  <a:cubicBezTo>
                    <a:pt x="368" y="0"/>
                    <a:pt x="193" y="10"/>
                    <a:pt x="1" y="29"/>
                  </a:cubicBezTo>
                  <a:cubicBezTo>
                    <a:pt x="1233" y="280"/>
                    <a:pt x="1599" y="1787"/>
                    <a:pt x="1599" y="1787"/>
                  </a:cubicBezTo>
                  <a:lnTo>
                    <a:pt x="1599" y="1764"/>
                  </a:lnTo>
                  <a:cubicBezTo>
                    <a:pt x="2441" y="1281"/>
                    <a:pt x="3075" y="1140"/>
                    <a:pt x="3529" y="1140"/>
                  </a:cubicBezTo>
                  <a:cubicBezTo>
                    <a:pt x="4170" y="1140"/>
                    <a:pt x="4452" y="1422"/>
                    <a:pt x="4452" y="1422"/>
                  </a:cubicBezTo>
                  <a:cubicBezTo>
                    <a:pt x="4137" y="842"/>
                    <a:pt x="3624" y="677"/>
                    <a:pt x="3141" y="677"/>
                  </a:cubicBezTo>
                  <a:cubicBezTo>
                    <a:pt x="2503" y="677"/>
                    <a:pt x="1918" y="965"/>
                    <a:pt x="1918" y="965"/>
                  </a:cubicBezTo>
                  <a:cubicBezTo>
                    <a:pt x="1728" y="260"/>
                    <a:pt x="1330" y="0"/>
                    <a:pt x="526"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8" name="Google Shape;581;p15">
              <a:extLst>
                <a:ext uri="{FF2B5EF4-FFF2-40B4-BE49-F238E27FC236}">
                  <a16:creationId xmlns:a16="http://schemas.microsoft.com/office/drawing/2014/main" id="{BA5C30FB-4565-D7CE-80E0-346B2081451E}"/>
                </a:ext>
              </a:extLst>
            </p:cNvPr>
            <p:cNvSpPr/>
            <p:nvPr/>
          </p:nvSpPr>
          <p:spPr>
            <a:xfrm>
              <a:off x="-3986575" y="2933375"/>
              <a:ext cx="69650" cy="30850"/>
            </a:xfrm>
            <a:custGeom>
              <a:avLst/>
              <a:gdLst/>
              <a:ahLst/>
              <a:cxnLst/>
              <a:rect l="l" t="t" r="r" b="b"/>
              <a:pathLst>
                <a:path w="2786" h="1234" extrusionOk="0">
                  <a:moveTo>
                    <a:pt x="1" y="1"/>
                  </a:moveTo>
                  <a:lnTo>
                    <a:pt x="1" y="1"/>
                  </a:lnTo>
                  <a:cubicBezTo>
                    <a:pt x="777" y="252"/>
                    <a:pt x="914" y="1233"/>
                    <a:pt x="914" y="1233"/>
                  </a:cubicBezTo>
                  <a:cubicBezTo>
                    <a:pt x="1402" y="1017"/>
                    <a:pt x="1778" y="947"/>
                    <a:pt x="2061" y="947"/>
                  </a:cubicBezTo>
                  <a:cubicBezTo>
                    <a:pt x="2584" y="947"/>
                    <a:pt x="2786" y="1188"/>
                    <a:pt x="2786" y="1188"/>
                  </a:cubicBezTo>
                  <a:cubicBezTo>
                    <a:pt x="2592" y="731"/>
                    <a:pt x="2186" y="617"/>
                    <a:pt x="1830" y="617"/>
                  </a:cubicBezTo>
                  <a:cubicBezTo>
                    <a:pt x="1473" y="617"/>
                    <a:pt x="1165" y="731"/>
                    <a:pt x="1165" y="731"/>
                  </a:cubicBezTo>
                  <a:cubicBezTo>
                    <a:pt x="1074" y="183"/>
                    <a:pt x="754" y="24"/>
                    <a:pt x="1" y="1"/>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grpSp>
      <p:grpSp>
        <p:nvGrpSpPr>
          <p:cNvPr id="20" name="Google Shape;540;p15">
            <a:extLst>
              <a:ext uri="{FF2B5EF4-FFF2-40B4-BE49-F238E27FC236}">
                <a16:creationId xmlns:a16="http://schemas.microsoft.com/office/drawing/2014/main" id="{DB450FF7-2278-D0EB-4E8E-86832919A108}"/>
              </a:ext>
            </a:extLst>
          </p:cNvPr>
          <p:cNvGrpSpPr/>
          <p:nvPr/>
        </p:nvGrpSpPr>
        <p:grpSpPr>
          <a:xfrm flipH="1">
            <a:off x="9840694" y="-159557"/>
            <a:ext cx="2852452" cy="7400112"/>
            <a:chOff x="-1600206" y="-48"/>
            <a:chExt cx="1475149" cy="5143404"/>
          </a:xfrm>
        </p:grpSpPr>
        <p:sp>
          <p:nvSpPr>
            <p:cNvPr id="21" name="Google Shape;541;p15">
              <a:extLst>
                <a:ext uri="{FF2B5EF4-FFF2-40B4-BE49-F238E27FC236}">
                  <a16:creationId xmlns:a16="http://schemas.microsoft.com/office/drawing/2014/main" id="{087D1C67-7EE2-7DEA-A22B-70A3BAD0EE3D}"/>
                </a:ext>
              </a:extLst>
            </p:cNvPr>
            <p:cNvSpPr/>
            <p:nvPr/>
          </p:nvSpPr>
          <p:spPr>
            <a:xfrm>
              <a:off x="-400780" y="234514"/>
              <a:ext cx="139920" cy="171467"/>
            </a:xfrm>
            <a:custGeom>
              <a:avLst/>
              <a:gdLst/>
              <a:ahLst/>
              <a:cxnLst/>
              <a:rect l="l" t="t" r="r" b="b"/>
              <a:pathLst>
                <a:path w="4657" h="5707" extrusionOk="0">
                  <a:moveTo>
                    <a:pt x="1" y="0"/>
                  </a:moveTo>
                  <a:lnTo>
                    <a:pt x="1" y="5707"/>
                  </a:lnTo>
                  <a:lnTo>
                    <a:pt x="4657" y="5707"/>
                  </a:lnTo>
                  <a:lnTo>
                    <a:pt x="4657"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2" name="Google Shape;542;p15">
              <a:extLst>
                <a:ext uri="{FF2B5EF4-FFF2-40B4-BE49-F238E27FC236}">
                  <a16:creationId xmlns:a16="http://schemas.microsoft.com/office/drawing/2014/main" id="{1767D35E-BB3C-001A-0849-F7FF237C3F42}"/>
                </a:ext>
              </a:extLst>
            </p:cNvPr>
            <p:cNvSpPr/>
            <p:nvPr/>
          </p:nvSpPr>
          <p:spPr>
            <a:xfrm>
              <a:off x="-529012" y="98049"/>
              <a:ext cx="268152" cy="307931"/>
            </a:xfrm>
            <a:custGeom>
              <a:avLst/>
              <a:gdLst/>
              <a:ahLst/>
              <a:cxnLst/>
              <a:rect l="l" t="t" r="r" b="b"/>
              <a:pathLst>
                <a:path w="8925" h="10249" extrusionOk="0">
                  <a:moveTo>
                    <a:pt x="4451" y="0"/>
                  </a:moveTo>
                  <a:cubicBezTo>
                    <a:pt x="1986" y="0"/>
                    <a:pt x="0" y="2283"/>
                    <a:pt x="0" y="5113"/>
                  </a:cubicBezTo>
                  <a:cubicBezTo>
                    <a:pt x="0" y="7943"/>
                    <a:pt x="1986" y="10249"/>
                    <a:pt x="4451" y="10249"/>
                  </a:cubicBezTo>
                  <a:cubicBezTo>
                    <a:pt x="6916" y="10249"/>
                    <a:pt x="8925" y="7943"/>
                    <a:pt x="8925" y="5113"/>
                  </a:cubicBezTo>
                  <a:cubicBezTo>
                    <a:pt x="8925" y="2283"/>
                    <a:pt x="6916" y="0"/>
                    <a:pt x="445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3" name="Google Shape;543;p15">
              <a:extLst>
                <a:ext uri="{FF2B5EF4-FFF2-40B4-BE49-F238E27FC236}">
                  <a16:creationId xmlns:a16="http://schemas.microsoft.com/office/drawing/2014/main" id="{083DAB65-572F-E8DA-6CFA-8FDE97492DED}"/>
                </a:ext>
              </a:extLst>
            </p:cNvPr>
            <p:cNvSpPr/>
            <p:nvPr/>
          </p:nvSpPr>
          <p:spPr>
            <a:xfrm>
              <a:off x="-1466476" y="234514"/>
              <a:ext cx="139920" cy="171467"/>
            </a:xfrm>
            <a:custGeom>
              <a:avLst/>
              <a:gdLst/>
              <a:ahLst/>
              <a:cxnLst/>
              <a:rect l="l" t="t" r="r" b="b"/>
              <a:pathLst>
                <a:path w="4657" h="5707" extrusionOk="0">
                  <a:moveTo>
                    <a:pt x="0" y="0"/>
                  </a:moveTo>
                  <a:lnTo>
                    <a:pt x="0" y="5707"/>
                  </a:lnTo>
                  <a:lnTo>
                    <a:pt x="4656" y="5707"/>
                  </a:lnTo>
                  <a:lnTo>
                    <a:pt x="4656"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4" name="Google Shape;544;p15">
              <a:extLst>
                <a:ext uri="{FF2B5EF4-FFF2-40B4-BE49-F238E27FC236}">
                  <a16:creationId xmlns:a16="http://schemas.microsoft.com/office/drawing/2014/main" id="{5AFA1E7D-A6E2-DF29-F1EF-9C4ACF2E8995}"/>
                </a:ext>
              </a:extLst>
            </p:cNvPr>
            <p:cNvSpPr/>
            <p:nvPr/>
          </p:nvSpPr>
          <p:spPr>
            <a:xfrm>
              <a:off x="-1465815" y="98049"/>
              <a:ext cx="268182" cy="307931"/>
            </a:xfrm>
            <a:custGeom>
              <a:avLst/>
              <a:gdLst/>
              <a:ahLst/>
              <a:cxnLst/>
              <a:rect l="l" t="t" r="r" b="b"/>
              <a:pathLst>
                <a:path w="8926" h="10249" extrusionOk="0">
                  <a:moveTo>
                    <a:pt x="4452" y="0"/>
                  </a:moveTo>
                  <a:cubicBezTo>
                    <a:pt x="1987" y="0"/>
                    <a:pt x="1" y="2283"/>
                    <a:pt x="1" y="5113"/>
                  </a:cubicBezTo>
                  <a:cubicBezTo>
                    <a:pt x="1" y="7943"/>
                    <a:pt x="1987" y="10249"/>
                    <a:pt x="4452" y="10249"/>
                  </a:cubicBezTo>
                  <a:cubicBezTo>
                    <a:pt x="6940" y="10249"/>
                    <a:pt x="8926" y="7943"/>
                    <a:pt x="8926" y="5113"/>
                  </a:cubicBezTo>
                  <a:cubicBezTo>
                    <a:pt x="8926" y="2283"/>
                    <a:pt x="6940" y="0"/>
                    <a:pt x="4452"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5" name="Google Shape;545;p15">
              <a:extLst>
                <a:ext uri="{FF2B5EF4-FFF2-40B4-BE49-F238E27FC236}">
                  <a16:creationId xmlns:a16="http://schemas.microsoft.com/office/drawing/2014/main" id="{156DDE6B-193F-B00A-A07A-84BE49739165}"/>
                </a:ext>
              </a:extLst>
            </p:cNvPr>
            <p:cNvSpPr/>
            <p:nvPr/>
          </p:nvSpPr>
          <p:spPr>
            <a:xfrm>
              <a:off x="-1196972" y="257829"/>
              <a:ext cx="665917" cy="4684616"/>
            </a:xfrm>
            <a:custGeom>
              <a:avLst/>
              <a:gdLst/>
              <a:ahLst/>
              <a:cxnLst/>
              <a:rect l="l" t="t" r="r" b="b"/>
              <a:pathLst>
                <a:path w="22164" h="155920" extrusionOk="0">
                  <a:moveTo>
                    <a:pt x="0" y="0"/>
                  </a:moveTo>
                  <a:lnTo>
                    <a:pt x="0" y="155919"/>
                  </a:lnTo>
                  <a:lnTo>
                    <a:pt x="22164" y="155919"/>
                  </a:lnTo>
                  <a:lnTo>
                    <a:pt x="22164"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6" name="Google Shape;546;p15">
              <a:extLst>
                <a:ext uri="{FF2B5EF4-FFF2-40B4-BE49-F238E27FC236}">
                  <a16:creationId xmlns:a16="http://schemas.microsoft.com/office/drawing/2014/main" id="{BC890145-2997-2C30-2BBF-33408DCCE87A}"/>
                </a:ext>
              </a:extLst>
            </p:cNvPr>
            <p:cNvSpPr/>
            <p:nvPr/>
          </p:nvSpPr>
          <p:spPr>
            <a:xfrm>
              <a:off x="-1168850" y="674763"/>
              <a:ext cx="600089" cy="3810247"/>
            </a:xfrm>
            <a:custGeom>
              <a:avLst/>
              <a:gdLst/>
              <a:ahLst/>
              <a:cxnLst/>
              <a:rect l="l" t="t" r="r" b="b"/>
              <a:pathLst>
                <a:path w="19973" h="126818" extrusionOk="0">
                  <a:moveTo>
                    <a:pt x="0" y="1"/>
                  </a:moveTo>
                  <a:lnTo>
                    <a:pt x="0" y="126818"/>
                  </a:lnTo>
                  <a:lnTo>
                    <a:pt x="19972" y="126818"/>
                  </a:lnTo>
                  <a:lnTo>
                    <a:pt x="19972" y="1"/>
                  </a:ln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7" name="Google Shape;547;p15">
              <a:extLst>
                <a:ext uri="{FF2B5EF4-FFF2-40B4-BE49-F238E27FC236}">
                  <a16:creationId xmlns:a16="http://schemas.microsoft.com/office/drawing/2014/main" id="{65324700-CC62-4B0E-874C-E870BC5EC1D4}"/>
                </a:ext>
              </a:extLst>
            </p:cNvPr>
            <p:cNvSpPr/>
            <p:nvPr/>
          </p:nvSpPr>
          <p:spPr>
            <a:xfrm>
              <a:off x="-701140" y="706310"/>
              <a:ext cx="63094" cy="3799971"/>
            </a:xfrm>
            <a:custGeom>
              <a:avLst/>
              <a:gdLst/>
              <a:ahLst/>
              <a:cxnLst/>
              <a:rect l="l" t="t" r="r" b="b"/>
              <a:pathLst>
                <a:path w="2100" h="126476" extrusionOk="0">
                  <a:moveTo>
                    <a:pt x="0" y="1"/>
                  </a:moveTo>
                  <a:lnTo>
                    <a:pt x="0" y="126475"/>
                  </a:lnTo>
                  <a:lnTo>
                    <a:pt x="2100" y="126475"/>
                  </a:lnTo>
                  <a:lnTo>
                    <a:pt x="2100"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8" name="Google Shape;548;p15">
              <a:extLst>
                <a:ext uri="{FF2B5EF4-FFF2-40B4-BE49-F238E27FC236}">
                  <a16:creationId xmlns:a16="http://schemas.microsoft.com/office/drawing/2014/main" id="{D41C57F7-B157-148E-29E8-5A6C803CF196}"/>
                </a:ext>
              </a:extLst>
            </p:cNvPr>
            <p:cNvSpPr/>
            <p:nvPr/>
          </p:nvSpPr>
          <p:spPr>
            <a:xfrm>
              <a:off x="-833518" y="706310"/>
              <a:ext cx="62434" cy="3799971"/>
            </a:xfrm>
            <a:custGeom>
              <a:avLst/>
              <a:gdLst/>
              <a:ahLst/>
              <a:cxnLst/>
              <a:rect l="l" t="t" r="r" b="b"/>
              <a:pathLst>
                <a:path w="2078" h="126476" extrusionOk="0">
                  <a:moveTo>
                    <a:pt x="1" y="1"/>
                  </a:moveTo>
                  <a:lnTo>
                    <a:pt x="1" y="126475"/>
                  </a:lnTo>
                  <a:lnTo>
                    <a:pt x="2078" y="126475"/>
                  </a:lnTo>
                  <a:lnTo>
                    <a:pt x="2078"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9" name="Google Shape;549;p15">
              <a:extLst>
                <a:ext uri="{FF2B5EF4-FFF2-40B4-BE49-F238E27FC236}">
                  <a16:creationId xmlns:a16="http://schemas.microsoft.com/office/drawing/2014/main" id="{2897D517-050F-0361-C89D-92A5A64B3929}"/>
                </a:ext>
              </a:extLst>
            </p:cNvPr>
            <p:cNvSpPr/>
            <p:nvPr/>
          </p:nvSpPr>
          <p:spPr>
            <a:xfrm>
              <a:off x="-966557" y="706310"/>
              <a:ext cx="62434" cy="3799971"/>
            </a:xfrm>
            <a:custGeom>
              <a:avLst/>
              <a:gdLst/>
              <a:ahLst/>
              <a:cxnLst/>
              <a:rect l="l" t="t" r="r" b="b"/>
              <a:pathLst>
                <a:path w="2078" h="126476" extrusionOk="0">
                  <a:moveTo>
                    <a:pt x="1" y="1"/>
                  </a:moveTo>
                  <a:lnTo>
                    <a:pt x="1" y="126475"/>
                  </a:lnTo>
                  <a:lnTo>
                    <a:pt x="2078" y="126475"/>
                  </a:lnTo>
                  <a:lnTo>
                    <a:pt x="2078"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0" name="Google Shape;550;p15">
              <a:extLst>
                <a:ext uri="{FF2B5EF4-FFF2-40B4-BE49-F238E27FC236}">
                  <a16:creationId xmlns:a16="http://schemas.microsoft.com/office/drawing/2014/main" id="{6722C3F5-622B-E041-91F5-B1B60F3F0E78}"/>
                </a:ext>
              </a:extLst>
            </p:cNvPr>
            <p:cNvSpPr/>
            <p:nvPr/>
          </p:nvSpPr>
          <p:spPr>
            <a:xfrm>
              <a:off x="-1099596" y="706310"/>
              <a:ext cx="63125" cy="3799971"/>
            </a:xfrm>
            <a:custGeom>
              <a:avLst/>
              <a:gdLst/>
              <a:ahLst/>
              <a:cxnLst/>
              <a:rect l="l" t="t" r="r" b="b"/>
              <a:pathLst>
                <a:path w="2101" h="126476" extrusionOk="0">
                  <a:moveTo>
                    <a:pt x="1" y="1"/>
                  </a:moveTo>
                  <a:lnTo>
                    <a:pt x="1" y="126475"/>
                  </a:lnTo>
                  <a:lnTo>
                    <a:pt x="2101" y="126475"/>
                  </a:lnTo>
                  <a:lnTo>
                    <a:pt x="2101"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1" name="Google Shape;551;p15">
              <a:extLst>
                <a:ext uri="{FF2B5EF4-FFF2-40B4-BE49-F238E27FC236}">
                  <a16:creationId xmlns:a16="http://schemas.microsoft.com/office/drawing/2014/main" id="{4A43D268-52F2-2568-9028-7F8F6A7A3E12}"/>
                </a:ext>
              </a:extLst>
            </p:cNvPr>
            <p:cNvSpPr/>
            <p:nvPr/>
          </p:nvSpPr>
          <p:spPr>
            <a:xfrm>
              <a:off x="-1196972" y="257829"/>
              <a:ext cx="665917" cy="4684616"/>
            </a:xfrm>
            <a:custGeom>
              <a:avLst/>
              <a:gdLst/>
              <a:ahLst/>
              <a:cxnLst/>
              <a:rect l="l" t="t" r="r" b="b"/>
              <a:pathLst>
                <a:path w="22164" h="155920" extrusionOk="0">
                  <a:moveTo>
                    <a:pt x="0" y="0"/>
                  </a:moveTo>
                  <a:lnTo>
                    <a:pt x="0" y="155919"/>
                  </a:lnTo>
                  <a:lnTo>
                    <a:pt x="22164" y="155919"/>
                  </a:lnTo>
                  <a:lnTo>
                    <a:pt x="22164" y="109128"/>
                  </a:lnTo>
                  <a:cubicBezTo>
                    <a:pt x="20132" y="123964"/>
                    <a:pt x="16572" y="133779"/>
                    <a:pt x="12531" y="133802"/>
                  </a:cubicBezTo>
                  <a:cubicBezTo>
                    <a:pt x="6209" y="133802"/>
                    <a:pt x="1073" y="109881"/>
                    <a:pt x="1073" y="80391"/>
                  </a:cubicBezTo>
                  <a:cubicBezTo>
                    <a:pt x="1073" y="50900"/>
                    <a:pt x="6209" y="27002"/>
                    <a:pt x="12531" y="27002"/>
                  </a:cubicBezTo>
                  <a:cubicBezTo>
                    <a:pt x="16572" y="27002"/>
                    <a:pt x="20132" y="36840"/>
                    <a:pt x="22164" y="51654"/>
                  </a:cubicBezTo>
                  <a:lnTo>
                    <a:pt x="22164"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2" name="Google Shape;552;p15">
              <a:extLst>
                <a:ext uri="{FF2B5EF4-FFF2-40B4-BE49-F238E27FC236}">
                  <a16:creationId xmlns:a16="http://schemas.microsoft.com/office/drawing/2014/main" id="{B428531F-8BEB-7AA0-57FA-D4976F893636}"/>
                </a:ext>
              </a:extLst>
            </p:cNvPr>
            <p:cNvSpPr/>
            <p:nvPr/>
          </p:nvSpPr>
          <p:spPr>
            <a:xfrm>
              <a:off x="-1600206" y="-48"/>
              <a:ext cx="1475149" cy="582963"/>
            </a:xfrm>
            <a:custGeom>
              <a:avLst/>
              <a:gdLst/>
              <a:ahLst/>
              <a:cxnLst/>
              <a:rect l="l" t="t" r="r" b="b"/>
              <a:pathLst>
                <a:path w="49098" h="19403" extrusionOk="0">
                  <a:moveTo>
                    <a:pt x="7731" y="0"/>
                  </a:moveTo>
                  <a:cubicBezTo>
                    <a:pt x="6982" y="0"/>
                    <a:pt x="841" y="221"/>
                    <a:pt x="91" y="7442"/>
                  </a:cubicBezTo>
                  <a:cubicBezTo>
                    <a:pt x="46" y="7739"/>
                    <a:pt x="0" y="8035"/>
                    <a:pt x="0" y="8378"/>
                  </a:cubicBezTo>
                  <a:cubicBezTo>
                    <a:pt x="0" y="8446"/>
                    <a:pt x="23" y="8515"/>
                    <a:pt x="23" y="8583"/>
                  </a:cubicBezTo>
                  <a:cubicBezTo>
                    <a:pt x="23" y="8720"/>
                    <a:pt x="0" y="8834"/>
                    <a:pt x="0" y="8948"/>
                  </a:cubicBezTo>
                  <a:lnTo>
                    <a:pt x="46" y="8948"/>
                  </a:lnTo>
                  <a:cubicBezTo>
                    <a:pt x="320" y="11528"/>
                    <a:pt x="2191" y="13514"/>
                    <a:pt x="4497" y="13514"/>
                  </a:cubicBezTo>
                  <a:cubicBezTo>
                    <a:pt x="6802" y="13514"/>
                    <a:pt x="8674" y="11528"/>
                    <a:pt x="8948" y="8948"/>
                  </a:cubicBezTo>
                  <a:lnTo>
                    <a:pt x="8970" y="8948"/>
                  </a:lnTo>
                  <a:cubicBezTo>
                    <a:pt x="9153" y="8469"/>
                    <a:pt x="8788" y="6986"/>
                    <a:pt x="9130" y="6324"/>
                  </a:cubicBezTo>
                  <a:cubicBezTo>
                    <a:pt x="9296" y="6008"/>
                    <a:pt x="9739" y="5645"/>
                    <a:pt x="10345" y="5645"/>
                  </a:cubicBezTo>
                  <a:cubicBezTo>
                    <a:pt x="10574" y="5645"/>
                    <a:pt x="10825" y="5697"/>
                    <a:pt x="11093" y="5821"/>
                  </a:cubicBezTo>
                  <a:cubicBezTo>
                    <a:pt x="12075" y="6278"/>
                    <a:pt x="12029" y="19402"/>
                    <a:pt x="12029" y="19402"/>
                  </a:cubicBezTo>
                  <a:lnTo>
                    <a:pt x="37068" y="19402"/>
                  </a:lnTo>
                  <a:cubicBezTo>
                    <a:pt x="37068" y="19402"/>
                    <a:pt x="37023" y="6278"/>
                    <a:pt x="38004" y="5821"/>
                  </a:cubicBezTo>
                  <a:cubicBezTo>
                    <a:pt x="38273" y="5697"/>
                    <a:pt x="38526" y="5645"/>
                    <a:pt x="38756" y="5645"/>
                  </a:cubicBezTo>
                  <a:cubicBezTo>
                    <a:pt x="39367" y="5645"/>
                    <a:pt x="39818" y="6008"/>
                    <a:pt x="39967" y="6324"/>
                  </a:cubicBezTo>
                  <a:cubicBezTo>
                    <a:pt x="40310" y="7008"/>
                    <a:pt x="39967" y="8469"/>
                    <a:pt x="40150" y="8948"/>
                  </a:cubicBezTo>
                  <a:lnTo>
                    <a:pt x="40173" y="8948"/>
                  </a:lnTo>
                  <a:cubicBezTo>
                    <a:pt x="40424" y="11528"/>
                    <a:pt x="42295" y="13514"/>
                    <a:pt x="44601" y="13514"/>
                  </a:cubicBezTo>
                  <a:cubicBezTo>
                    <a:pt x="46906" y="13514"/>
                    <a:pt x="48801" y="11528"/>
                    <a:pt x="49052" y="8948"/>
                  </a:cubicBezTo>
                  <a:lnTo>
                    <a:pt x="49097" y="8948"/>
                  </a:lnTo>
                  <a:cubicBezTo>
                    <a:pt x="49097" y="8834"/>
                    <a:pt x="49075" y="8720"/>
                    <a:pt x="49075" y="8583"/>
                  </a:cubicBezTo>
                  <a:cubicBezTo>
                    <a:pt x="49075" y="8515"/>
                    <a:pt x="49097" y="8446"/>
                    <a:pt x="49097" y="8378"/>
                  </a:cubicBezTo>
                  <a:cubicBezTo>
                    <a:pt x="49097" y="8058"/>
                    <a:pt x="49075" y="7739"/>
                    <a:pt x="49006" y="7442"/>
                  </a:cubicBezTo>
                  <a:cubicBezTo>
                    <a:pt x="48256" y="221"/>
                    <a:pt x="42116" y="0"/>
                    <a:pt x="41366" y="0"/>
                  </a:cubicBezTo>
                  <a:cubicBezTo>
                    <a:pt x="41317" y="0"/>
                    <a:pt x="41291" y="1"/>
                    <a:pt x="41291" y="1"/>
                  </a:cubicBezTo>
                  <a:lnTo>
                    <a:pt x="7806" y="1"/>
                  </a:lnTo>
                  <a:cubicBezTo>
                    <a:pt x="7806" y="1"/>
                    <a:pt x="7780" y="0"/>
                    <a:pt x="7731"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3" name="Google Shape;553;p15">
              <a:extLst>
                <a:ext uri="{FF2B5EF4-FFF2-40B4-BE49-F238E27FC236}">
                  <a16:creationId xmlns:a16="http://schemas.microsoft.com/office/drawing/2014/main" id="{37AFC914-FBA0-0684-C408-59A99AEB27EE}"/>
                </a:ext>
              </a:extLst>
            </p:cNvPr>
            <p:cNvSpPr/>
            <p:nvPr/>
          </p:nvSpPr>
          <p:spPr>
            <a:xfrm>
              <a:off x="-584565" y="4569346"/>
              <a:ext cx="79589" cy="199589"/>
            </a:xfrm>
            <a:custGeom>
              <a:avLst/>
              <a:gdLst/>
              <a:ahLst/>
              <a:cxnLst/>
              <a:rect l="l" t="t" r="r" b="b"/>
              <a:pathLst>
                <a:path w="2649" h="6643" extrusionOk="0">
                  <a:moveTo>
                    <a:pt x="0" y="0"/>
                  </a:moveTo>
                  <a:cubicBezTo>
                    <a:pt x="23" y="3744"/>
                    <a:pt x="297" y="6642"/>
                    <a:pt x="1324" y="6642"/>
                  </a:cubicBezTo>
                  <a:cubicBezTo>
                    <a:pt x="2351" y="6642"/>
                    <a:pt x="2625"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4" name="Google Shape;554;p15">
              <a:extLst>
                <a:ext uri="{FF2B5EF4-FFF2-40B4-BE49-F238E27FC236}">
                  <a16:creationId xmlns:a16="http://schemas.microsoft.com/office/drawing/2014/main" id="{749C4116-BEDD-D337-A844-2721EB2FC360}"/>
                </a:ext>
              </a:extLst>
            </p:cNvPr>
            <p:cNvSpPr/>
            <p:nvPr/>
          </p:nvSpPr>
          <p:spPr>
            <a:xfrm>
              <a:off x="-711445" y="4569346"/>
              <a:ext cx="79589" cy="199589"/>
            </a:xfrm>
            <a:custGeom>
              <a:avLst/>
              <a:gdLst/>
              <a:ahLst/>
              <a:cxnLst/>
              <a:rect l="l" t="t" r="r" b="b"/>
              <a:pathLst>
                <a:path w="2649" h="6643" extrusionOk="0">
                  <a:moveTo>
                    <a:pt x="1" y="0"/>
                  </a:moveTo>
                  <a:cubicBezTo>
                    <a:pt x="24" y="3744"/>
                    <a:pt x="297" y="6642"/>
                    <a:pt x="1325" y="6642"/>
                  </a:cubicBezTo>
                  <a:cubicBezTo>
                    <a:pt x="2352" y="6642"/>
                    <a:pt x="2603"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5" name="Google Shape;555;p15">
              <a:extLst>
                <a:ext uri="{FF2B5EF4-FFF2-40B4-BE49-F238E27FC236}">
                  <a16:creationId xmlns:a16="http://schemas.microsoft.com/office/drawing/2014/main" id="{D37A9ECC-9272-0347-6100-09C2EE095252}"/>
                </a:ext>
              </a:extLst>
            </p:cNvPr>
            <p:cNvSpPr/>
            <p:nvPr/>
          </p:nvSpPr>
          <p:spPr>
            <a:xfrm>
              <a:off x="-838986" y="4569346"/>
              <a:ext cx="80250" cy="199589"/>
            </a:xfrm>
            <a:custGeom>
              <a:avLst/>
              <a:gdLst/>
              <a:ahLst/>
              <a:cxnLst/>
              <a:rect l="l" t="t" r="r" b="b"/>
              <a:pathLst>
                <a:path w="2671" h="6643" extrusionOk="0">
                  <a:moveTo>
                    <a:pt x="0"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6" name="Google Shape;556;p15">
              <a:extLst>
                <a:ext uri="{FF2B5EF4-FFF2-40B4-BE49-F238E27FC236}">
                  <a16:creationId xmlns:a16="http://schemas.microsoft.com/office/drawing/2014/main" id="{117BADAC-FC06-0761-9D49-194E3EC9C832}"/>
                </a:ext>
              </a:extLst>
            </p:cNvPr>
            <p:cNvSpPr/>
            <p:nvPr/>
          </p:nvSpPr>
          <p:spPr>
            <a:xfrm>
              <a:off x="-965866" y="4569346"/>
              <a:ext cx="80280" cy="199589"/>
            </a:xfrm>
            <a:custGeom>
              <a:avLst/>
              <a:gdLst/>
              <a:ahLst/>
              <a:cxnLst/>
              <a:rect l="l" t="t" r="r" b="b"/>
              <a:pathLst>
                <a:path w="2672" h="6643" extrusionOk="0">
                  <a:moveTo>
                    <a:pt x="1"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7" name="Google Shape;557;p15">
              <a:extLst>
                <a:ext uri="{FF2B5EF4-FFF2-40B4-BE49-F238E27FC236}">
                  <a16:creationId xmlns:a16="http://schemas.microsoft.com/office/drawing/2014/main" id="{19EE9DC1-0E27-DE66-6D09-C20C76BC1119}"/>
                </a:ext>
              </a:extLst>
            </p:cNvPr>
            <p:cNvSpPr/>
            <p:nvPr/>
          </p:nvSpPr>
          <p:spPr>
            <a:xfrm>
              <a:off x="-1092055" y="4569346"/>
              <a:ext cx="79589" cy="199589"/>
            </a:xfrm>
            <a:custGeom>
              <a:avLst/>
              <a:gdLst/>
              <a:ahLst/>
              <a:cxnLst/>
              <a:rect l="l" t="t" r="r" b="b"/>
              <a:pathLst>
                <a:path w="2649" h="6643" extrusionOk="0">
                  <a:moveTo>
                    <a:pt x="1" y="0"/>
                  </a:moveTo>
                  <a:cubicBezTo>
                    <a:pt x="23" y="3744"/>
                    <a:pt x="297" y="6642"/>
                    <a:pt x="1325" y="6642"/>
                  </a:cubicBezTo>
                  <a:cubicBezTo>
                    <a:pt x="2352" y="6642"/>
                    <a:pt x="2603"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8" name="Google Shape;558;p15">
              <a:extLst>
                <a:ext uri="{FF2B5EF4-FFF2-40B4-BE49-F238E27FC236}">
                  <a16:creationId xmlns:a16="http://schemas.microsoft.com/office/drawing/2014/main" id="{3EF9B90D-1FA5-BA7C-5D71-DDA94F221F01}"/>
                </a:ext>
              </a:extLst>
            </p:cNvPr>
            <p:cNvSpPr/>
            <p:nvPr/>
          </p:nvSpPr>
          <p:spPr>
            <a:xfrm>
              <a:off x="-1219596" y="4569346"/>
              <a:ext cx="80250" cy="199589"/>
            </a:xfrm>
            <a:custGeom>
              <a:avLst/>
              <a:gdLst/>
              <a:ahLst/>
              <a:cxnLst/>
              <a:rect l="l" t="t" r="r" b="b"/>
              <a:pathLst>
                <a:path w="2671" h="6643" extrusionOk="0">
                  <a:moveTo>
                    <a:pt x="0"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9" name="Google Shape;559;p15">
              <a:extLst>
                <a:ext uri="{FF2B5EF4-FFF2-40B4-BE49-F238E27FC236}">
                  <a16:creationId xmlns:a16="http://schemas.microsoft.com/office/drawing/2014/main" id="{DC5CB228-12CD-975F-31FA-998A4E0462EC}"/>
                </a:ext>
              </a:extLst>
            </p:cNvPr>
            <p:cNvSpPr/>
            <p:nvPr/>
          </p:nvSpPr>
          <p:spPr>
            <a:xfrm>
              <a:off x="-369924" y="125480"/>
              <a:ext cx="219479" cy="251687"/>
            </a:xfrm>
            <a:custGeom>
              <a:avLst/>
              <a:gdLst/>
              <a:ahLst/>
              <a:cxnLst/>
              <a:rect l="l" t="t" r="r" b="b"/>
              <a:pathLst>
                <a:path w="7305" h="8377" extrusionOk="0">
                  <a:moveTo>
                    <a:pt x="3653" y="0"/>
                  </a:moveTo>
                  <a:cubicBezTo>
                    <a:pt x="1644" y="0"/>
                    <a:pt x="1" y="1872"/>
                    <a:pt x="1" y="4177"/>
                  </a:cubicBezTo>
                  <a:cubicBezTo>
                    <a:pt x="1" y="6505"/>
                    <a:pt x="1644" y="8377"/>
                    <a:pt x="3653" y="8377"/>
                  </a:cubicBezTo>
                  <a:cubicBezTo>
                    <a:pt x="5661" y="8377"/>
                    <a:pt x="7305" y="6505"/>
                    <a:pt x="7305" y="4177"/>
                  </a:cubicBezTo>
                  <a:cubicBezTo>
                    <a:pt x="7305" y="1872"/>
                    <a:pt x="5661" y="0"/>
                    <a:pt x="3653"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0" name="Google Shape;560;p15">
              <a:extLst>
                <a:ext uri="{FF2B5EF4-FFF2-40B4-BE49-F238E27FC236}">
                  <a16:creationId xmlns:a16="http://schemas.microsoft.com/office/drawing/2014/main" id="{B9451484-0F5B-722B-D4AE-A57742A0D200}"/>
                </a:ext>
              </a:extLst>
            </p:cNvPr>
            <p:cNvSpPr/>
            <p:nvPr/>
          </p:nvSpPr>
          <p:spPr>
            <a:xfrm>
              <a:off x="-312988" y="190618"/>
              <a:ext cx="105638" cy="121412"/>
            </a:xfrm>
            <a:custGeom>
              <a:avLst/>
              <a:gdLst/>
              <a:ahLst/>
              <a:cxnLst/>
              <a:rect l="l" t="t" r="r" b="b"/>
              <a:pathLst>
                <a:path w="3516" h="4041" extrusionOk="0">
                  <a:moveTo>
                    <a:pt x="1758" y="0"/>
                  </a:moveTo>
                  <a:cubicBezTo>
                    <a:pt x="799" y="0"/>
                    <a:pt x="0" y="913"/>
                    <a:pt x="0" y="2032"/>
                  </a:cubicBezTo>
                  <a:cubicBezTo>
                    <a:pt x="0" y="3127"/>
                    <a:pt x="799" y="4040"/>
                    <a:pt x="1758" y="4040"/>
                  </a:cubicBezTo>
                  <a:cubicBezTo>
                    <a:pt x="2739" y="4040"/>
                    <a:pt x="3515" y="3127"/>
                    <a:pt x="3515" y="2032"/>
                  </a:cubicBezTo>
                  <a:cubicBezTo>
                    <a:pt x="3515" y="913"/>
                    <a:pt x="2739" y="0"/>
                    <a:pt x="1758"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1" name="Google Shape;561;p15">
              <a:extLst>
                <a:ext uri="{FF2B5EF4-FFF2-40B4-BE49-F238E27FC236}">
                  <a16:creationId xmlns:a16="http://schemas.microsoft.com/office/drawing/2014/main" id="{2C15BD8B-710C-115E-C6C2-C42A0714C7AD}"/>
                </a:ext>
              </a:extLst>
            </p:cNvPr>
            <p:cNvSpPr/>
            <p:nvPr/>
          </p:nvSpPr>
          <p:spPr>
            <a:xfrm>
              <a:off x="-1570041" y="125480"/>
              <a:ext cx="218788" cy="251687"/>
            </a:xfrm>
            <a:custGeom>
              <a:avLst/>
              <a:gdLst/>
              <a:ahLst/>
              <a:cxnLst/>
              <a:rect l="l" t="t" r="r" b="b"/>
              <a:pathLst>
                <a:path w="7282" h="8377" extrusionOk="0">
                  <a:moveTo>
                    <a:pt x="3630" y="0"/>
                  </a:moveTo>
                  <a:cubicBezTo>
                    <a:pt x="1621" y="0"/>
                    <a:pt x="0" y="1872"/>
                    <a:pt x="0" y="4177"/>
                  </a:cubicBezTo>
                  <a:cubicBezTo>
                    <a:pt x="0" y="6505"/>
                    <a:pt x="1621" y="8377"/>
                    <a:pt x="3630" y="8377"/>
                  </a:cubicBezTo>
                  <a:cubicBezTo>
                    <a:pt x="5661" y="8377"/>
                    <a:pt x="7282" y="6505"/>
                    <a:pt x="7282" y="4177"/>
                  </a:cubicBezTo>
                  <a:cubicBezTo>
                    <a:pt x="7282" y="1872"/>
                    <a:pt x="5661" y="0"/>
                    <a:pt x="3630"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2" name="Google Shape;562;p15">
              <a:extLst>
                <a:ext uri="{FF2B5EF4-FFF2-40B4-BE49-F238E27FC236}">
                  <a16:creationId xmlns:a16="http://schemas.microsoft.com/office/drawing/2014/main" id="{65CF5CE5-BD27-FBF6-DD31-A606115C64B5}"/>
                </a:ext>
              </a:extLst>
            </p:cNvPr>
            <p:cNvSpPr/>
            <p:nvPr/>
          </p:nvSpPr>
          <p:spPr>
            <a:xfrm>
              <a:off x="-1162000" y="388134"/>
              <a:ext cx="67241" cy="158427"/>
            </a:xfrm>
            <a:custGeom>
              <a:avLst/>
              <a:gdLst/>
              <a:ahLst/>
              <a:cxnLst/>
              <a:rect l="l" t="t" r="r" b="b"/>
              <a:pathLst>
                <a:path w="2238" h="5273" extrusionOk="0">
                  <a:moveTo>
                    <a:pt x="1119" y="0"/>
                  </a:moveTo>
                  <a:cubicBezTo>
                    <a:pt x="252" y="0"/>
                    <a:pt x="23" y="2283"/>
                    <a:pt x="0" y="5273"/>
                  </a:cubicBezTo>
                  <a:lnTo>
                    <a:pt x="2237" y="5273"/>
                  </a:lnTo>
                  <a:cubicBezTo>
                    <a:pt x="2192"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3" name="Google Shape;563;p15">
              <a:extLst>
                <a:ext uri="{FF2B5EF4-FFF2-40B4-BE49-F238E27FC236}">
                  <a16:creationId xmlns:a16="http://schemas.microsoft.com/office/drawing/2014/main" id="{073E2DE1-0A8B-37A7-BF0A-B325188F6C5F}"/>
                </a:ext>
              </a:extLst>
            </p:cNvPr>
            <p:cNvSpPr/>
            <p:nvPr/>
          </p:nvSpPr>
          <p:spPr>
            <a:xfrm>
              <a:off x="-1055701" y="388134"/>
              <a:ext cx="67241" cy="158427"/>
            </a:xfrm>
            <a:custGeom>
              <a:avLst/>
              <a:gdLst/>
              <a:ahLst/>
              <a:cxnLst/>
              <a:rect l="l" t="t" r="r" b="b"/>
              <a:pathLst>
                <a:path w="2238" h="5273" extrusionOk="0">
                  <a:moveTo>
                    <a:pt x="1119" y="0"/>
                  </a:moveTo>
                  <a:cubicBezTo>
                    <a:pt x="251" y="0"/>
                    <a:pt x="46" y="2283"/>
                    <a:pt x="0" y="5273"/>
                  </a:cubicBezTo>
                  <a:lnTo>
                    <a:pt x="2237" y="5273"/>
                  </a:lnTo>
                  <a:cubicBezTo>
                    <a:pt x="2214"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4" name="Google Shape;564;p15">
              <a:extLst>
                <a:ext uri="{FF2B5EF4-FFF2-40B4-BE49-F238E27FC236}">
                  <a16:creationId xmlns:a16="http://schemas.microsoft.com/office/drawing/2014/main" id="{3071513A-5166-4A65-9ABC-14C684A19371}"/>
                </a:ext>
              </a:extLst>
            </p:cNvPr>
            <p:cNvSpPr/>
            <p:nvPr/>
          </p:nvSpPr>
          <p:spPr>
            <a:xfrm>
              <a:off x="-948710" y="388134"/>
              <a:ext cx="67211" cy="158427"/>
            </a:xfrm>
            <a:custGeom>
              <a:avLst/>
              <a:gdLst/>
              <a:ahLst/>
              <a:cxnLst/>
              <a:rect l="l" t="t" r="r" b="b"/>
              <a:pathLst>
                <a:path w="2237" h="5273" extrusionOk="0">
                  <a:moveTo>
                    <a:pt x="1119" y="0"/>
                  </a:moveTo>
                  <a:cubicBezTo>
                    <a:pt x="251" y="0"/>
                    <a:pt x="23" y="2283"/>
                    <a:pt x="0" y="5273"/>
                  </a:cubicBezTo>
                  <a:lnTo>
                    <a:pt x="2237" y="5273"/>
                  </a:lnTo>
                  <a:cubicBezTo>
                    <a:pt x="2191" y="2283"/>
                    <a:pt x="1963"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5" name="Google Shape;565;p15">
              <a:extLst>
                <a:ext uri="{FF2B5EF4-FFF2-40B4-BE49-F238E27FC236}">
                  <a16:creationId xmlns:a16="http://schemas.microsoft.com/office/drawing/2014/main" id="{1809A7D9-62FA-1293-0765-EFE53B943E0C}"/>
                </a:ext>
              </a:extLst>
            </p:cNvPr>
            <p:cNvSpPr/>
            <p:nvPr/>
          </p:nvSpPr>
          <p:spPr>
            <a:xfrm>
              <a:off x="-842411" y="388134"/>
              <a:ext cx="67211" cy="158427"/>
            </a:xfrm>
            <a:custGeom>
              <a:avLst/>
              <a:gdLst/>
              <a:ahLst/>
              <a:cxnLst/>
              <a:rect l="l" t="t" r="r" b="b"/>
              <a:pathLst>
                <a:path w="2237" h="5273" extrusionOk="0">
                  <a:moveTo>
                    <a:pt x="1119" y="0"/>
                  </a:moveTo>
                  <a:cubicBezTo>
                    <a:pt x="251" y="0"/>
                    <a:pt x="46" y="2283"/>
                    <a:pt x="0" y="5273"/>
                  </a:cubicBezTo>
                  <a:lnTo>
                    <a:pt x="2237" y="5273"/>
                  </a:lnTo>
                  <a:cubicBezTo>
                    <a:pt x="2214"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6" name="Google Shape;566;p15">
              <a:extLst>
                <a:ext uri="{FF2B5EF4-FFF2-40B4-BE49-F238E27FC236}">
                  <a16:creationId xmlns:a16="http://schemas.microsoft.com/office/drawing/2014/main" id="{AA689BC9-E508-07F7-AE68-D45CFB641BF2}"/>
                </a:ext>
              </a:extLst>
            </p:cNvPr>
            <p:cNvSpPr/>
            <p:nvPr/>
          </p:nvSpPr>
          <p:spPr>
            <a:xfrm>
              <a:off x="-735451" y="388134"/>
              <a:ext cx="67241" cy="158427"/>
            </a:xfrm>
            <a:custGeom>
              <a:avLst/>
              <a:gdLst/>
              <a:ahLst/>
              <a:cxnLst/>
              <a:rect l="l" t="t" r="r" b="b"/>
              <a:pathLst>
                <a:path w="2238" h="5273" extrusionOk="0">
                  <a:moveTo>
                    <a:pt x="1119" y="0"/>
                  </a:moveTo>
                  <a:cubicBezTo>
                    <a:pt x="252" y="0"/>
                    <a:pt x="24" y="2283"/>
                    <a:pt x="1" y="5273"/>
                  </a:cubicBezTo>
                  <a:lnTo>
                    <a:pt x="2238" y="5273"/>
                  </a:lnTo>
                  <a:cubicBezTo>
                    <a:pt x="2192" y="2283"/>
                    <a:pt x="1964"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7" name="Google Shape;567;p15">
              <a:extLst>
                <a:ext uri="{FF2B5EF4-FFF2-40B4-BE49-F238E27FC236}">
                  <a16:creationId xmlns:a16="http://schemas.microsoft.com/office/drawing/2014/main" id="{8CF38C4C-750B-6885-03CA-C2DA6BF97C79}"/>
                </a:ext>
              </a:extLst>
            </p:cNvPr>
            <p:cNvSpPr/>
            <p:nvPr/>
          </p:nvSpPr>
          <p:spPr>
            <a:xfrm>
              <a:off x="-629152" y="388134"/>
              <a:ext cx="67241" cy="158427"/>
            </a:xfrm>
            <a:custGeom>
              <a:avLst/>
              <a:gdLst/>
              <a:ahLst/>
              <a:cxnLst/>
              <a:rect l="l" t="t" r="r" b="b"/>
              <a:pathLst>
                <a:path w="2238" h="5273" extrusionOk="0">
                  <a:moveTo>
                    <a:pt x="1119" y="0"/>
                  </a:moveTo>
                  <a:cubicBezTo>
                    <a:pt x="252" y="0"/>
                    <a:pt x="46" y="2283"/>
                    <a:pt x="1" y="5273"/>
                  </a:cubicBezTo>
                  <a:lnTo>
                    <a:pt x="2238" y="5273"/>
                  </a:lnTo>
                  <a:cubicBezTo>
                    <a:pt x="2215" y="2283"/>
                    <a:pt x="1987"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8" name="Google Shape;568;p15">
              <a:extLst>
                <a:ext uri="{FF2B5EF4-FFF2-40B4-BE49-F238E27FC236}">
                  <a16:creationId xmlns:a16="http://schemas.microsoft.com/office/drawing/2014/main" id="{0E799AE8-A64C-E6B5-7CE7-722288AA68DF}"/>
                </a:ext>
              </a:extLst>
            </p:cNvPr>
            <p:cNvSpPr/>
            <p:nvPr/>
          </p:nvSpPr>
          <p:spPr>
            <a:xfrm>
              <a:off x="-1514368" y="192566"/>
              <a:ext cx="105638" cy="121412"/>
            </a:xfrm>
            <a:custGeom>
              <a:avLst/>
              <a:gdLst/>
              <a:ahLst/>
              <a:cxnLst/>
              <a:rect l="l" t="t" r="r" b="b"/>
              <a:pathLst>
                <a:path w="3516" h="4041" extrusionOk="0">
                  <a:moveTo>
                    <a:pt x="1758" y="0"/>
                  </a:moveTo>
                  <a:cubicBezTo>
                    <a:pt x="799" y="0"/>
                    <a:pt x="0" y="913"/>
                    <a:pt x="0" y="2032"/>
                  </a:cubicBezTo>
                  <a:cubicBezTo>
                    <a:pt x="0" y="3127"/>
                    <a:pt x="799" y="4040"/>
                    <a:pt x="1758" y="4040"/>
                  </a:cubicBezTo>
                  <a:cubicBezTo>
                    <a:pt x="2739" y="4040"/>
                    <a:pt x="3515" y="3127"/>
                    <a:pt x="3515" y="2032"/>
                  </a:cubicBezTo>
                  <a:cubicBezTo>
                    <a:pt x="3515" y="913"/>
                    <a:pt x="2739" y="0"/>
                    <a:pt x="1758"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9" name="Google Shape;569;p15">
              <a:extLst>
                <a:ext uri="{FF2B5EF4-FFF2-40B4-BE49-F238E27FC236}">
                  <a16:creationId xmlns:a16="http://schemas.microsoft.com/office/drawing/2014/main" id="{AC69FCD4-8902-9C89-88E8-1AEB2FF0BC83}"/>
                </a:ext>
              </a:extLst>
            </p:cNvPr>
            <p:cNvSpPr/>
            <p:nvPr/>
          </p:nvSpPr>
          <p:spPr>
            <a:xfrm>
              <a:off x="-1395840" y="4550809"/>
              <a:ext cx="1063683" cy="592547"/>
            </a:xfrm>
            <a:custGeom>
              <a:avLst/>
              <a:gdLst/>
              <a:ahLst/>
              <a:cxnLst/>
              <a:rect l="l" t="t" r="r" b="b"/>
              <a:pathLst>
                <a:path w="35403" h="19722" extrusionOk="0">
                  <a:moveTo>
                    <a:pt x="4337" y="1"/>
                  </a:moveTo>
                  <a:lnTo>
                    <a:pt x="4337" y="3744"/>
                  </a:lnTo>
                  <a:cubicBezTo>
                    <a:pt x="4337" y="9473"/>
                    <a:pt x="4337" y="14267"/>
                    <a:pt x="0" y="14267"/>
                  </a:cubicBezTo>
                  <a:lnTo>
                    <a:pt x="0" y="19722"/>
                  </a:lnTo>
                  <a:lnTo>
                    <a:pt x="35402" y="19722"/>
                  </a:lnTo>
                  <a:lnTo>
                    <a:pt x="35402" y="14267"/>
                  </a:lnTo>
                  <a:cubicBezTo>
                    <a:pt x="31065" y="14267"/>
                    <a:pt x="31065" y="9473"/>
                    <a:pt x="31065" y="3744"/>
                  </a:cubicBezTo>
                  <a:lnTo>
                    <a:pt x="31065" y="1"/>
                  </a:ln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grpSp>
      <p:pic>
        <p:nvPicPr>
          <p:cNvPr id="50" name="Afbeelding 49" descr="Afbeelding met tekenfilm, clipart, Tekenfilm, illustratie&#10;&#10;Automatisch gegenereerde beschrijving">
            <a:extLst>
              <a:ext uri="{FF2B5EF4-FFF2-40B4-BE49-F238E27FC236}">
                <a16:creationId xmlns:a16="http://schemas.microsoft.com/office/drawing/2014/main" id="{49BE0823-C6E6-8899-4E08-5FC41FD745E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7172" y="4058815"/>
            <a:ext cx="2873829" cy="2873829"/>
          </a:xfrm>
          <a:prstGeom prst="rect">
            <a:avLst/>
          </a:prstGeom>
        </p:spPr>
      </p:pic>
      <p:sp>
        <p:nvSpPr>
          <p:cNvPr id="51" name="Tekstballon: ovaal 50">
            <a:extLst>
              <a:ext uri="{FF2B5EF4-FFF2-40B4-BE49-F238E27FC236}">
                <a16:creationId xmlns:a16="http://schemas.microsoft.com/office/drawing/2014/main" id="{EB4C06D7-9EF7-44E5-DDAA-921FA961056E}"/>
              </a:ext>
            </a:extLst>
          </p:cNvPr>
          <p:cNvSpPr/>
          <p:nvPr/>
        </p:nvSpPr>
        <p:spPr>
          <a:xfrm>
            <a:off x="838201" y="886408"/>
            <a:ext cx="5257800" cy="3060085"/>
          </a:xfrm>
          <a:prstGeom prst="wedgeEllipseCallout">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sp>
        <p:nvSpPr>
          <p:cNvPr id="52" name="Titel 1">
            <a:extLst>
              <a:ext uri="{FF2B5EF4-FFF2-40B4-BE49-F238E27FC236}">
                <a16:creationId xmlns:a16="http://schemas.microsoft.com/office/drawing/2014/main" id="{068AAA77-493A-9BD7-B77D-93A1CFDE94C5}"/>
              </a:ext>
            </a:extLst>
          </p:cNvPr>
          <p:cNvSpPr>
            <a:spLocks noGrp="1"/>
          </p:cNvSpPr>
          <p:nvPr>
            <p:ph type="title"/>
          </p:nvPr>
        </p:nvSpPr>
        <p:spPr>
          <a:xfrm>
            <a:off x="1358383" y="2247575"/>
            <a:ext cx="4217436" cy="337749"/>
          </a:xfrm>
        </p:spPr>
        <p:txBody>
          <a:bodyPr>
            <a:noAutofit/>
          </a:bodyPr>
          <a:lstStyle/>
          <a:p>
            <a:pPr algn="ctr"/>
            <a:r>
              <a:rPr lang="nl-NL" b="1" i="1" dirty="0">
                <a:latin typeface="Book Antiqua" panose="02040602050305030304" pitchFamily="18" charset="0"/>
              </a:rPr>
              <a:t>“Oh! Hier moeten we niet zijn....”</a:t>
            </a:r>
          </a:p>
        </p:txBody>
      </p:sp>
    </p:spTree>
    <p:extLst>
      <p:ext uri="{BB962C8B-B14F-4D97-AF65-F5344CB8AC3E}">
        <p14:creationId xmlns:p14="http://schemas.microsoft.com/office/powerpoint/2010/main" val="2359821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50"/>
                                  </p:iterate>
                                  <p:childTnLst>
                                    <p:set>
                                      <p:cBhvr>
                                        <p:cTn id="6"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4" name="Picture 4" descr="Cave icon">
            <a:extLst>
              <a:ext uri="{FF2B5EF4-FFF2-40B4-BE49-F238E27FC236}">
                <a16:creationId xmlns:a16="http://schemas.microsoft.com/office/drawing/2014/main" id="{9A77A879-86D7-D435-7108-23B1788FBA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11281" y="479202"/>
            <a:ext cx="6680719" cy="6680719"/>
          </a:xfrm>
          <a:prstGeom prst="rect">
            <a:avLst/>
          </a:prstGeom>
          <a:noFill/>
          <a:extLst>
            <a:ext uri="{909E8E84-426E-40DD-AFC4-6F175D3DCCD1}">
              <a14:hiddenFill xmlns:a14="http://schemas.microsoft.com/office/drawing/2010/main">
                <a:solidFill>
                  <a:srgbClr val="FFFFFF"/>
                </a:solidFill>
              </a14:hiddenFill>
            </a:ext>
          </a:extLst>
        </p:spPr>
      </p:pic>
      <p:pic>
        <p:nvPicPr>
          <p:cNvPr id="56322" name="Picture 2" descr="Queue icon">
            <a:hlinkClick r:id="rId3" action="ppaction://hlinksldjump"/>
            <a:extLst>
              <a:ext uri="{FF2B5EF4-FFF2-40B4-BE49-F238E27FC236}">
                <a16:creationId xmlns:a16="http://schemas.microsoft.com/office/drawing/2014/main" id="{C732F207-E327-86DE-3709-7710FA1BB82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4299545" y="3819562"/>
            <a:ext cx="3373120" cy="3351217"/>
          </a:xfrm>
          <a:prstGeom prst="rect">
            <a:avLst/>
          </a:prstGeom>
          <a:noFill/>
          <a:extLst>
            <a:ext uri="{909E8E84-426E-40DD-AFC4-6F175D3DCCD1}">
              <a14:hiddenFill xmlns:a14="http://schemas.microsoft.com/office/drawing/2010/main">
                <a:solidFill>
                  <a:srgbClr val="FFFFFF"/>
                </a:solidFill>
              </a14:hiddenFill>
            </a:ext>
          </a:extLst>
        </p:spPr>
      </p:pic>
      <p:sp>
        <p:nvSpPr>
          <p:cNvPr id="5" name="Tekstballon: ovaal 4">
            <a:extLst>
              <a:ext uri="{FF2B5EF4-FFF2-40B4-BE49-F238E27FC236}">
                <a16:creationId xmlns:a16="http://schemas.microsoft.com/office/drawing/2014/main" id="{ABF5A4CF-F947-A020-F4C9-80B4947CE4F2}"/>
              </a:ext>
            </a:extLst>
          </p:cNvPr>
          <p:cNvSpPr/>
          <p:nvPr/>
        </p:nvSpPr>
        <p:spPr>
          <a:xfrm>
            <a:off x="634481" y="616974"/>
            <a:ext cx="6158203" cy="2812026"/>
          </a:xfrm>
          <a:prstGeom prst="wedgeEllipseCallout">
            <a:avLst>
              <a:gd name="adj1" fmla="val -27220"/>
              <a:gd name="adj2" fmla="val 61866"/>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sp>
        <p:nvSpPr>
          <p:cNvPr id="6" name="Titel 1">
            <a:extLst>
              <a:ext uri="{FF2B5EF4-FFF2-40B4-BE49-F238E27FC236}">
                <a16:creationId xmlns:a16="http://schemas.microsoft.com/office/drawing/2014/main" id="{BC158E7F-95F5-9D68-A7C1-E502A7C3223F}"/>
              </a:ext>
            </a:extLst>
          </p:cNvPr>
          <p:cNvSpPr txBox="1">
            <a:spLocks/>
          </p:cNvSpPr>
          <p:nvPr/>
        </p:nvSpPr>
        <p:spPr>
          <a:xfrm>
            <a:off x="1533848" y="1169120"/>
            <a:ext cx="4452257" cy="2172802"/>
          </a:xfrm>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b="1" i="1" dirty="0">
                <a:latin typeface="Book Antiqua" panose="02040602050305030304" pitchFamily="18" charset="0"/>
              </a:rPr>
              <a:t>“We zijn er!</a:t>
            </a:r>
            <a:br>
              <a:rPr lang="nl-NL" b="1" i="1" dirty="0">
                <a:latin typeface="Book Antiqua" panose="02040602050305030304" pitchFamily="18" charset="0"/>
              </a:rPr>
            </a:br>
            <a:r>
              <a:rPr lang="nl-NL" b="1" i="1" dirty="0">
                <a:latin typeface="Book Antiqua" panose="02040602050305030304" pitchFamily="18" charset="0"/>
              </a:rPr>
              <a:t>Laten we gelijk in de rij aansluiten!”</a:t>
            </a:r>
          </a:p>
          <a:p>
            <a:pPr algn="ctr"/>
            <a:endParaRPr lang="nl-NL" b="1" i="1" dirty="0">
              <a:latin typeface="Book Antiqua" panose="02040602050305030304" pitchFamily="18" charset="0"/>
            </a:endParaRPr>
          </a:p>
        </p:txBody>
      </p:sp>
      <p:pic>
        <p:nvPicPr>
          <p:cNvPr id="7" name="Afbeelding 6" descr="Afbeelding met tekenfilm, clipart, Tekenfilm, illustratie&#10;&#10;Automatisch gegenereerde beschrijving">
            <a:extLst>
              <a:ext uri="{FF2B5EF4-FFF2-40B4-BE49-F238E27FC236}">
                <a16:creationId xmlns:a16="http://schemas.microsoft.com/office/drawing/2014/main" id="{F657AE51-001B-DCF3-50E4-3B7B964F9A1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2200" y="3970958"/>
            <a:ext cx="3001347" cy="3001347"/>
          </a:xfrm>
          <a:prstGeom prst="rect">
            <a:avLst/>
          </a:prstGeom>
        </p:spPr>
      </p:pic>
    </p:spTree>
    <p:extLst>
      <p:ext uri="{BB962C8B-B14F-4D97-AF65-F5344CB8AC3E}">
        <p14:creationId xmlns:p14="http://schemas.microsoft.com/office/powerpoint/2010/main" val="3955850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50"/>
                                  </p:iterate>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ave icon">
            <a:extLst>
              <a:ext uri="{FF2B5EF4-FFF2-40B4-BE49-F238E27FC236}">
                <a16:creationId xmlns:a16="http://schemas.microsoft.com/office/drawing/2014/main" id="{30E449BB-E9DA-5C71-32F3-7CFEE1D5B6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11281" y="616974"/>
            <a:ext cx="6680719" cy="668071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Queue icon">
            <a:hlinkClick r:id="rId3" action="ppaction://hlinksldjump"/>
            <a:extLst>
              <a:ext uri="{FF2B5EF4-FFF2-40B4-BE49-F238E27FC236}">
                <a16:creationId xmlns:a16="http://schemas.microsoft.com/office/drawing/2014/main" id="{58F64144-18D8-96D3-DFF1-81B0C7AE40C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53258"/>
          <a:stretch/>
        </p:blipFill>
        <p:spPr bwMode="auto">
          <a:xfrm flipH="1">
            <a:off x="6563359" y="3796022"/>
            <a:ext cx="1576665" cy="3351217"/>
          </a:xfrm>
          <a:prstGeom prst="rect">
            <a:avLst/>
          </a:prstGeom>
          <a:noFill/>
          <a:extLst>
            <a:ext uri="{909E8E84-426E-40DD-AFC4-6F175D3DCCD1}">
              <a14:hiddenFill xmlns:a14="http://schemas.microsoft.com/office/drawing/2010/main">
                <a:solidFill>
                  <a:srgbClr val="FFFFFF"/>
                </a:solidFill>
              </a14:hiddenFill>
            </a:ext>
          </a:extLst>
        </p:spPr>
      </p:pic>
      <p:sp>
        <p:nvSpPr>
          <p:cNvPr id="7" name="Tekstballon: ovaal 6">
            <a:extLst>
              <a:ext uri="{FF2B5EF4-FFF2-40B4-BE49-F238E27FC236}">
                <a16:creationId xmlns:a16="http://schemas.microsoft.com/office/drawing/2014/main" id="{40762C4E-3D76-7107-8496-4DB5E2943BD8}"/>
              </a:ext>
            </a:extLst>
          </p:cNvPr>
          <p:cNvSpPr/>
          <p:nvPr/>
        </p:nvSpPr>
        <p:spPr>
          <a:xfrm>
            <a:off x="634481" y="616974"/>
            <a:ext cx="6158203" cy="2812026"/>
          </a:xfrm>
          <a:prstGeom prst="wedgeEllipseCallout">
            <a:avLst>
              <a:gd name="adj1" fmla="val -27220"/>
              <a:gd name="adj2" fmla="val 61866"/>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sp>
        <p:nvSpPr>
          <p:cNvPr id="8" name="Titel 1">
            <a:extLst>
              <a:ext uri="{FF2B5EF4-FFF2-40B4-BE49-F238E27FC236}">
                <a16:creationId xmlns:a16="http://schemas.microsoft.com/office/drawing/2014/main" id="{7124B7F2-1455-AB41-348B-E2FDA116584D}"/>
              </a:ext>
            </a:extLst>
          </p:cNvPr>
          <p:cNvSpPr txBox="1">
            <a:spLocks/>
          </p:cNvSpPr>
          <p:nvPr/>
        </p:nvSpPr>
        <p:spPr>
          <a:xfrm>
            <a:off x="1533848" y="1169120"/>
            <a:ext cx="4452257" cy="217280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l-NL" sz="3200" b="1" i="1" dirty="0">
                <a:latin typeface="Book Antiqua" panose="02040602050305030304" pitchFamily="18" charset="0"/>
              </a:rPr>
              <a:t>“We zijn bijna aan de beurt!</a:t>
            </a:r>
            <a:br>
              <a:rPr lang="nl-NL" sz="3200" b="1" i="1" dirty="0">
                <a:latin typeface="Book Antiqua" panose="02040602050305030304" pitchFamily="18" charset="0"/>
              </a:rPr>
            </a:br>
            <a:r>
              <a:rPr lang="nl-NL" sz="3200" b="1" i="1" dirty="0">
                <a:latin typeface="Book Antiqua" panose="02040602050305030304" pitchFamily="18" charset="0"/>
              </a:rPr>
              <a:t>Het is erg druk, dus we kunnen maar één vraag stellen!”</a:t>
            </a:r>
          </a:p>
          <a:p>
            <a:pPr algn="ctr"/>
            <a:endParaRPr lang="nl-NL" sz="3200" b="1" i="1" dirty="0">
              <a:latin typeface="Book Antiqua" panose="02040602050305030304" pitchFamily="18" charset="0"/>
            </a:endParaRPr>
          </a:p>
        </p:txBody>
      </p:sp>
      <p:pic>
        <p:nvPicPr>
          <p:cNvPr id="9" name="Afbeelding 8" descr="Afbeelding met tekenfilm, clipart, Tekenfilm, illustratie&#10;&#10;Automatisch gegenereerde beschrijving">
            <a:extLst>
              <a:ext uri="{FF2B5EF4-FFF2-40B4-BE49-F238E27FC236}">
                <a16:creationId xmlns:a16="http://schemas.microsoft.com/office/drawing/2014/main" id="{CE250042-F297-D25E-58B7-380A2AE6989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2200" y="3960798"/>
            <a:ext cx="3001347" cy="3001347"/>
          </a:xfrm>
          <a:prstGeom prst="rect">
            <a:avLst/>
          </a:prstGeom>
        </p:spPr>
      </p:pic>
      <p:pic>
        <p:nvPicPr>
          <p:cNvPr id="12" name="Picture 8" descr="wooden sign clipart, free svg file image - SVG Heart">
            <a:extLst>
              <a:ext uri="{FF2B5EF4-FFF2-40B4-BE49-F238E27FC236}">
                <a16:creationId xmlns:a16="http://schemas.microsoft.com/office/drawing/2014/main" id="{3BDE09BE-CD09-6DB0-A5B7-CD299DE9E5A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77618" y="5538191"/>
            <a:ext cx="3554963" cy="1168787"/>
          </a:xfrm>
          <a:prstGeom prst="rect">
            <a:avLst/>
          </a:prstGeom>
          <a:noFill/>
          <a:extLst>
            <a:ext uri="{909E8E84-426E-40DD-AFC4-6F175D3DCCD1}">
              <a14:hiddenFill xmlns:a14="http://schemas.microsoft.com/office/drawing/2010/main">
                <a:solidFill>
                  <a:srgbClr val="FFFFFF"/>
                </a:solidFill>
              </a14:hiddenFill>
            </a:ext>
          </a:extLst>
        </p:spPr>
      </p:pic>
      <p:sp>
        <p:nvSpPr>
          <p:cNvPr id="4" name="Ondertitel 2">
            <a:hlinkClick r:id="rId3" action="ppaction://hlinksldjump"/>
            <a:extLst>
              <a:ext uri="{FF2B5EF4-FFF2-40B4-BE49-F238E27FC236}">
                <a16:creationId xmlns:a16="http://schemas.microsoft.com/office/drawing/2014/main" id="{B0FCB72B-FD2C-47EF-01A3-2F802B8FD172}"/>
              </a:ext>
            </a:extLst>
          </p:cNvPr>
          <p:cNvSpPr txBox="1">
            <a:spLocks/>
          </p:cNvSpPr>
          <p:nvPr/>
        </p:nvSpPr>
        <p:spPr>
          <a:xfrm>
            <a:off x="3564085" y="5825442"/>
            <a:ext cx="2656114"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b="1" u="sng" dirty="0">
                <a:latin typeface="Book Antiqua" panose="02040602050305030304" pitchFamily="18" charset="0"/>
              </a:rPr>
              <a:t>Spannend</a:t>
            </a:r>
            <a:r>
              <a:rPr lang="nl-NL" u="sng" dirty="0">
                <a:latin typeface="Book Antiqua" panose="02040602050305030304" pitchFamily="18" charset="0"/>
              </a:rPr>
              <a:t>!</a:t>
            </a:r>
          </a:p>
        </p:txBody>
      </p:sp>
    </p:spTree>
    <p:extLst>
      <p:ext uri="{BB962C8B-B14F-4D97-AF65-F5344CB8AC3E}">
        <p14:creationId xmlns:p14="http://schemas.microsoft.com/office/powerpoint/2010/main" val="2053140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50"/>
                                  </p:iterate>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Greek icon">
            <a:extLst>
              <a:ext uri="{FF2B5EF4-FFF2-40B4-BE49-F238E27FC236}">
                <a16:creationId xmlns:a16="http://schemas.microsoft.com/office/drawing/2014/main" id="{E029C315-F07C-C5A7-4D94-CBF6D09A02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4420" y="3928703"/>
            <a:ext cx="2976880" cy="297688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wooden sign clipart, free svg file image - SVG Heart">
            <a:extLst>
              <a:ext uri="{FF2B5EF4-FFF2-40B4-BE49-F238E27FC236}">
                <a16:creationId xmlns:a16="http://schemas.microsoft.com/office/drawing/2014/main" id="{A7C658D7-A9C2-0064-8A00-6376D1B2E7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6529" y="5460569"/>
            <a:ext cx="3554963" cy="1168787"/>
          </a:xfrm>
          <a:prstGeom prst="rect">
            <a:avLst/>
          </a:prstGeom>
          <a:noFill/>
          <a:extLst>
            <a:ext uri="{909E8E84-426E-40DD-AFC4-6F175D3DCCD1}">
              <a14:hiddenFill xmlns:a14="http://schemas.microsoft.com/office/drawing/2010/main">
                <a:solidFill>
                  <a:srgbClr val="FFFFFF"/>
                </a:solidFill>
              </a14:hiddenFill>
            </a:ext>
          </a:extLst>
        </p:spPr>
      </p:pic>
      <p:sp>
        <p:nvSpPr>
          <p:cNvPr id="4" name="Tijdelijke aanduiding voor inhoud 2">
            <a:extLst>
              <a:ext uri="{FF2B5EF4-FFF2-40B4-BE49-F238E27FC236}">
                <a16:creationId xmlns:a16="http://schemas.microsoft.com/office/drawing/2014/main" id="{527853DF-897C-8638-7390-87315D9C6911}"/>
              </a:ext>
            </a:extLst>
          </p:cNvPr>
          <p:cNvSpPr txBox="1">
            <a:spLocks/>
          </p:cNvSpPr>
          <p:nvPr/>
        </p:nvSpPr>
        <p:spPr>
          <a:xfrm>
            <a:off x="1844746" y="5668712"/>
            <a:ext cx="3407851" cy="66564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nl-NL" sz="1800" b="1" dirty="0" err="1">
                <a:latin typeface="Book Antiqua" panose="02040602050305030304" pitchFamily="18" charset="0"/>
                <a:hlinkClick r:id="rId4" action="ppaction://hlinksldjump">
                  <a:extLst>
                    <a:ext uri="{A12FA001-AC4F-418D-AE19-62706E023703}">
                      <ahyp:hlinkClr xmlns:ahyp="http://schemas.microsoft.com/office/drawing/2018/hyperlinkcolor" val="tx"/>
                    </a:ext>
                  </a:extLst>
                </a:hlinkClick>
              </a:rPr>
              <a:t>Leandros</a:t>
            </a:r>
            <a:r>
              <a:rPr lang="nl-NL" sz="1800" b="1" dirty="0">
                <a:latin typeface="Book Antiqua" panose="02040602050305030304" pitchFamily="18" charset="0"/>
                <a:hlinkClick r:id="rId4" action="ppaction://hlinksldjump">
                  <a:extLst>
                    <a:ext uri="{A12FA001-AC4F-418D-AE19-62706E023703}">
                      <ahyp:hlinkClr xmlns:ahyp="http://schemas.microsoft.com/office/drawing/2018/hyperlinkcolor" val="tx"/>
                    </a:ext>
                  </a:extLst>
                </a:hlinkClick>
              </a:rPr>
              <a:t>, je moet vragen hoe je het beste de stadstaat kunt helpen!</a:t>
            </a:r>
            <a:endParaRPr lang="nl-NL" sz="1800" b="1" dirty="0">
              <a:latin typeface="Book Antiqua" panose="02040602050305030304" pitchFamily="18" charset="0"/>
            </a:endParaRPr>
          </a:p>
        </p:txBody>
      </p:sp>
      <p:pic>
        <p:nvPicPr>
          <p:cNvPr id="5" name="Picture 4" descr="Cave icon">
            <a:extLst>
              <a:ext uri="{FF2B5EF4-FFF2-40B4-BE49-F238E27FC236}">
                <a16:creationId xmlns:a16="http://schemas.microsoft.com/office/drawing/2014/main" id="{CAC57BCA-5DAE-DCB7-3FC5-37ED575FD4E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86800" y="840494"/>
            <a:ext cx="6680719" cy="6680719"/>
          </a:xfrm>
          <a:prstGeom prst="rect">
            <a:avLst/>
          </a:prstGeom>
          <a:noFill/>
          <a:extLst>
            <a:ext uri="{909E8E84-426E-40DD-AFC4-6F175D3DCCD1}">
              <a14:hiddenFill xmlns:a14="http://schemas.microsoft.com/office/drawing/2010/main">
                <a:solidFill>
                  <a:srgbClr val="FFFFFF"/>
                </a:solidFill>
              </a14:hiddenFill>
            </a:ext>
          </a:extLst>
        </p:spPr>
      </p:pic>
      <p:pic>
        <p:nvPicPr>
          <p:cNvPr id="62466" name="Picture 2" descr="Hera icon">
            <a:extLst>
              <a:ext uri="{FF2B5EF4-FFF2-40B4-BE49-F238E27FC236}">
                <a16:creationId xmlns:a16="http://schemas.microsoft.com/office/drawing/2014/main" id="{477380E9-5E57-BE37-E05A-0F4938DBD9C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27160" y="3654593"/>
            <a:ext cx="3164840" cy="3164840"/>
          </a:xfrm>
          <a:prstGeom prst="rect">
            <a:avLst/>
          </a:prstGeom>
          <a:noFill/>
          <a:extLst>
            <a:ext uri="{909E8E84-426E-40DD-AFC4-6F175D3DCCD1}">
              <a14:hiddenFill xmlns:a14="http://schemas.microsoft.com/office/drawing/2010/main">
                <a:solidFill>
                  <a:srgbClr val="FFFFFF"/>
                </a:solidFill>
              </a14:hiddenFill>
            </a:ext>
          </a:extLst>
        </p:spPr>
      </p:pic>
      <p:sp>
        <p:nvSpPr>
          <p:cNvPr id="6" name="Tekstballon: ovaal 5">
            <a:extLst>
              <a:ext uri="{FF2B5EF4-FFF2-40B4-BE49-F238E27FC236}">
                <a16:creationId xmlns:a16="http://schemas.microsoft.com/office/drawing/2014/main" id="{17ABC62D-7057-4D22-6E54-3852260E3812}"/>
              </a:ext>
            </a:extLst>
          </p:cNvPr>
          <p:cNvSpPr/>
          <p:nvPr/>
        </p:nvSpPr>
        <p:spPr>
          <a:xfrm>
            <a:off x="3875521" y="760044"/>
            <a:ext cx="6158203" cy="2812026"/>
          </a:xfrm>
          <a:prstGeom prst="wedgeEllipseCallout">
            <a:avLst>
              <a:gd name="adj1" fmla="val 40588"/>
              <a:gd name="adj2" fmla="val 63673"/>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sp>
        <p:nvSpPr>
          <p:cNvPr id="7" name="Titel 1">
            <a:extLst>
              <a:ext uri="{FF2B5EF4-FFF2-40B4-BE49-F238E27FC236}">
                <a16:creationId xmlns:a16="http://schemas.microsoft.com/office/drawing/2014/main" id="{FE85387C-ACA6-EB73-0E77-AC8E048B9AF0}"/>
              </a:ext>
            </a:extLst>
          </p:cNvPr>
          <p:cNvSpPr txBox="1">
            <a:spLocks/>
          </p:cNvSpPr>
          <p:nvPr/>
        </p:nvSpPr>
        <p:spPr>
          <a:xfrm>
            <a:off x="4774888" y="1312190"/>
            <a:ext cx="4452257" cy="217280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l-NL" sz="4000" b="1" i="1" dirty="0">
                <a:latin typeface="Book Antiqua" panose="02040602050305030304" pitchFamily="18" charset="0"/>
              </a:rPr>
              <a:t>“Welkom bij het orakel, wat wil je weten?”</a:t>
            </a:r>
          </a:p>
        </p:txBody>
      </p:sp>
      <p:pic>
        <p:nvPicPr>
          <p:cNvPr id="9" name="Picture 8" descr="wooden sign clipart, free svg file image - SVG Heart">
            <a:extLst>
              <a:ext uri="{FF2B5EF4-FFF2-40B4-BE49-F238E27FC236}">
                <a16:creationId xmlns:a16="http://schemas.microsoft.com/office/drawing/2014/main" id="{1B6D79EB-3803-A94A-596F-1E930CF939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7011" y="5417143"/>
            <a:ext cx="3554963" cy="1168787"/>
          </a:xfrm>
          <a:prstGeom prst="rect">
            <a:avLst/>
          </a:prstGeom>
          <a:noFill/>
          <a:extLst>
            <a:ext uri="{909E8E84-426E-40DD-AFC4-6F175D3DCCD1}">
              <a14:hiddenFill xmlns:a14="http://schemas.microsoft.com/office/drawing/2010/main">
                <a:solidFill>
                  <a:srgbClr val="FFFFFF"/>
                </a:solidFill>
              </a14:hiddenFill>
            </a:ext>
          </a:extLst>
        </p:spPr>
      </p:pic>
      <p:sp>
        <p:nvSpPr>
          <p:cNvPr id="3" name="Tijdelijke aanduiding voor inhoud 2">
            <a:extLst>
              <a:ext uri="{FF2B5EF4-FFF2-40B4-BE49-F238E27FC236}">
                <a16:creationId xmlns:a16="http://schemas.microsoft.com/office/drawing/2014/main" id="{A976820C-D228-6F52-857A-29F9E080C534}"/>
              </a:ext>
            </a:extLst>
          </p:cNvPr>
          <p:cNvSpPr>
            <a:spLocks noGrp="1"/>
          </p:cNvSpPr>
          <p:nvPr>
            <p:ph idx="1"/>
          </p:nvPr>
        </p:nvSpPr>
        <p:spPr>
          <a:xfrm>
            <a:off x="5749160" y="5668712"/>
            <a:ext cx="3215640" cy="665648"/>
          </a:xfrm>
        </p:spPr>
        <p:txBody>
          <a:bodyPr>
            <a:noAutofit/>
          </a:bodyPr>
          <a:lstStyle/>
          <a:p>
            <a:pPr marL="0" indent="0" algn="ctr">
              <a:buNone/>
            </a:pPr>
            <a:r>
              <a:rPr lang="nl-NL" sz="1800" b="1" dirty="0" err="1">
                <a:hlinkClick r:id="rId7" action="ppaction://hlinksldjump">
                  <a:extLst>
                    <a:ext uri="{A12FA001-AC4F-418D-AE19-62706E023703}">
                      <ahyp:hlinkClr xmlns:ahyp="http://schemas.microsoft.com/office/drawing/2018/hyperlinkcolor" val="tx"/>
                    </a:ext>
                  </a:extLst>
                </a:hlinkClick>
              </a:rPr>
              <a:t>Leandros</a:t>
            </a:r>
            <a:r>
              <a:rPr lang="nl-NL" sz="1800" b="1" dirty="0">
                <a:hlinkClick r:id="rId7" action="ppaction://hlinksldjump">
                  <a:extLst>
                    <a:ext uri="{A12FA001-AC4F-418D-AE19-62706E023703}">
                      <ahyp:hlinkClr xmlns:ahyp="http://schemas.microsoft.com/office/drawing/2018/hyperlinkcolor" val="tx"/>
                    </a:ext>
                  </a:extLst>
                </a:hlinkClick>
              </a:rPr>
              <a:t>, je moet vragen hoe je het machtigst kunt worden! </a:t>
            </a:r>
            <a:endParaRPr lang="nl-NL" sz="1800" b="1" dirty="0"/>
          </a:p>
        </p:txBody>
      </p:sp>
    </p:spTree>
    <p:extLst>
      <p:ext uri="{BB962C8B-B14F-4D97-AF65-F5344CB8AC3E}">
        <p14:creationId xmlns:p14="http://schemas.microsoft.com/office/powerpoint/2010/main" val="4105221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50"/>
                                  </p:iterate>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ave icon">
            <a:extLst>
              <a:ext uri="{FF2B5EF4-FFF2-40B4-BE49-F238E27FC236}">
                <a16:creationId xmlns:a16="http://schemas.microsoft.com/office/drawing/2014/main" id="{1B528DFF-A9BB-2171-1A9C-9B9C17E58E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86800" y="840494"/>
            <a:ext cx="6680719" cy="668071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8" descr="wooden sign clipart, free svg file image - SVG Heart">
            <a:extLst>
              <a:ext uri="{FF2B5EF4-FFF2-40B4-BE49-F238E27FC236}">
                <a16:creationId xmlns:a16="http://schemas.microsoft.com/office/drawing/2014/main" id="{562DBCF4-653E-B8FB-2F4E-7F721B2804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41037" y="5433112"/>
            <a:ext cx="3554963" cy="1168787"/>
          </a:xfrm>
          <a:prstGeom prst="rect">
            <a:avLst/>
          </a:prstGeom>
          <a:noFill/>
          <a:extLst>
            <a:ext uri="{909E8E84-426E-40DD-AFC4-6F175D3DCCD1}">
              <a14:hiddenFill xmlns:a14="http://schemas.microsoft.com/office/drawing/2010/main">
                <a:solidFill>
                  <a:srgbClr val="FFFFFF"/>
                </a:solidFill>
              </a14:hiddenFill>
            </a:ext>
          </a:extLst>
        </p:spPr>
      </p:pic>
      <p:sp>
        <p:nvSpPr>
          <p:cNvPr id="4" name="Ondertitel 2">
            <a:extLst>
              <a:ext uri="{FF2B5EF4-FFF2-40B4-BE49-F238E27FC236}">
                <a16:creationId xmlns:a16="http://schemas.microsoft.com/office/drawing/2014/main" id="{1D39736F-940D-7491-B08C-6796A1B6923D}"/>
              </a:ext>
            </a:extLst>
          </p:cNvPr>
          <p:cNvSpPr txBox="1">
            <a:spLocks/>
          </p:cNvSpPr>
          <p:nvPr/>
        </p:nvSpPr>
        <p:spPr>
          <a:xfrm>
            <a:off x="3195682" y="5661511"/>
            <a:ext cx="2656114"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3600" b="1" dirty="0">
                <a:latin typeface="Book Antiqua" panose="02040602050305030304" pitchFamily="18" charset="0"/>
                <a:hlinkClick r:id="rId4" action="ppaction://hlinksldjump">
                  <a:extLst>
                    <a:ext uri="{A12FA001-AC4F-418D-AE19-62706E023703}">
                      <ahyp:hlinkClr xmlns:ahyp="http://schemas.microsoft.com/office/drawing/2018/hyperlinkcolor" val="tx"/>
                    </a:ext>
                  </a:extLst>
                </a:hlinkClick>
              </a:rPr>
              <a:t>Bedankt!</a:t>
            </a:r>
            <a:endParaRPr lang="nl-NL" sz="3600" b="1" dirty="0">
              <a:latin typeface="Book Antiqua" panose="02040602050305030304" pitchFamily="18" charset="0"/>
            </a:endParaRPr>
          </a:p>
        </p:txBody>
      </p:sp>
      <p:pic>
        <p:nvPicPr>
          <p:cNvPr id="6" name="Picture 2" descr="Hera icon">
            <a:extLst>
              <a:ext uri="{FF2B5EF4-FFF2-40B4-BE49-F238E27FC236}">
                <a16:creationId xmlns:a16="http://schemas.microsoft.com/office/drawing/2014/main" id="{4D6FA97F-DFC4-A4DE-8859-F93F4EC43E8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27160" y="3654593"/>
            <a:ext cx="3164840" cy="3164840"/>
          </a:xfrm>
          <a:prstGeom prst="rect">
            <a:avLst/>
          </a:prstGeom>
          <a:noFill/>
          <a:extLst>
            <a:ext uri="{909E8E84-426E-40DD-AFC4-6F175D3DCCD1}">
              <a14:hiddenFill xmlns:a14="http://schemas.microsoft.com/office/drawing/2010/main">
                <a:solidFill>
                  <a:srgbClr val="FFFFFF"/>
                </a:solidFill>
              </a14:hiddenFill>
            </a:ext>
          </a:extLst>
        </p:spPr>
      </p:pic>
      <p:sp>
        <p:nvSpPr>
          <p:cNvPr id="7" name="Tekstballon: ovaal 6">
            <a:extLst>
              <a:ext uri="{FF2B5EF4-FFF2-40B4-BE49-F238E27FC236}">
                <a16:creationId xmlns:a16="http://schemas.microsoft.com/office/drawing/2014/main" id="{E75F0A4D-C8F0-55E2-A42C-C905C5BA37E0}"/>
              </a:ext>
            </a:extLst>
          </p:cNvPr>
          <p:cNvSpPr/>
          <p:nvPr/>
        </p:nvSpPr>
        <p:spPr>
          <a:xfrm>
            <a:off x="3875521" y="760044"/>
            <a:ext cx="6158203" cy="2812026"/>
          </a:xfrm>
          <a:prstGeom prst="wedgeEllipseCallout">
            <a:avLst>
              <a:gd name="adj1" fmla="val 40588"/>
              <a:gd name="adj2" fmla="val 63673"/>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sp>
        <p:nvSpPr>
          <p:cNvPr id="8" name="Titel 1">
            <a:extLst>
              <a:ext uri="{FF2B5EF4-FFF2-40B4-BE49-F238E27FC236}">
                <a16:creationId xmlns:a16="http://schemas.microsoft.com/office/drawing/2014/main" id="{ED8F1519-3DAB-2C6F-BC36-86B84BA1D6D2}"/>
              </a:ext>
            </a:extLst>
          </p:cNvPr>
          <p:cNvSpPr txBox="1">
            <a:spLocks/>
          </p:cNvSpPr>
          <p:nvPr/>
        </p:nvSpPr>
        <p:spPr>
          <a:xfrm>
            <a:off x="4728493" y="1750158"/>
            <a:ext cx="4452257" cy="217280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l-NL" sz="2800" b="1" i="1" dirty="0">
                <a:latin typeface="Book Antiqua" panose="02040602050305030304" pitchFamily="18" charset="0"/>
              </a:rPr>
              <a:t>“</a:t>
            </a:r>
            <a:r>
              <a:rPr lang="nl-NL" sz="2800" b="1" i="1" dirty="0" err="1">
                <a:latin typeface="Book Antiqua" panose="02040602050305030304" pitchFamily="18" charset="0"/>
              </a:rPr>
              <a:t>Ohh</a:t>
            </a:r>
            <a:r>
              <a:rPr lang="nl-NL" sz="2800" b="1" i="1" dirty="0">
                <a:latin typeface="Book Antiqua" panose="02040602050305030304" pitchFamily="18" charset="0"/>
              </a:rPr>
              <a:t>, te veel macht is in een democratie gevaarlijk... Maar als dit is wat je wilt, de goden zeggen stem A! Onthoud dit goed!’ </a:t>
            </a:r>
            <a:br>
              <a:rPr lang="nl-NL" sz="2800" b="1" i="1" dirty="0">
                <a:latin typeface="Book Antiqua" panose="02040602050305030304" pitchFamily="18" charset="0"/>
              </a:rPr>
            </a:br>
            <a:br>
              <a:rPr lang="nl-NL" sz="2800" b="1" i="1" dirty="0">
                <a:latin typeface="Book Antiqua" panose="02040602050305030304" pitchFamily="18" charset="0"/>
              </a:rPr>
            </a:br>
            <a:endParaRPr lang="nl-NL" sz="2800" b="1" i="1" dirty="0">
              <a:latin typeface="Book Antiqua" panose="02040602050305030304" pitchFamily="18" charset="0"/>
            </a:endParaRPr>
          </a:p>
          <a:p>
            <a:pPr algn="ctr"/>
            <a:endParaRPr lang="nl-NL" sz="2800" b="1" i="1" dirty="0">
              <a:latin typeface="Book Antiqua" panose="02040602050305030304" pitchFamily="18" charset="0"/>
            </a:endParaRPr>
          </a:p>
        </p:txBody>
      </p:sp>
      <p:pic>
        <p:nvPicPr>
          <p:cNvPr id="11" name="Picture 2" descr="Greek icon">
            <a:extLst>
              <a:ext uri="{FF2B5EF4-FFF2-40B4-BE49-F238E27FC236}">
                <a16:creationId xmlns:a16="http://schemas.microsoft.com/office/drawing/2014/main" id="{5DFFD1B0-FFEF-A29B-EA84-C1FB434CC87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4420" y="3928703"/>
            <a:ext cx="2976880" cy="29768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5847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50"/>
                                  </p:iterate>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descr="Cave icon">
            <a:extLst>
              <a:ext uri="{FF2B5EF4-FFF2-40B4-BE49-F238E27FC236}">
                <a16:creationId xmlns:a16="http://schemas.microsoft.com/office/drawing/2014/main" id="{6FF7A222-B160-AB84-673E-3C1FD4B7AD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86800" y="840494"/>
            <a:ext cx="6680719" cy="668071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descr="wooden sign clipart, free svg file image - SVG Heart">
            <a:extLst>
              <a:ext uri="{FF2B5EF4-FFF2-40B4-BE49-F238E27FC236}">
                <a16:creationId xmlns:a16="http://schemas.microsoft.com/office/drawing/2014/main" id="{16D5E744-0C40-DCC4-7BC1-3918A770F4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4347" y="5433112"/>
            <a:ext cx="3554963" cy="1168787"/>
          </a:xfrm>
          <a:prstGeom prst="rect">
            <a:avLst/>
          </a:prstGeom>
          <a:noFill/>
          <a:extLst>
            <a:ext uri="{909E8E84-426E-40DD-AFC4-6F175D3DCCD1}">
              <a14:hiddenFill xmlns:a14="http://schemas.microsoft.com/office/drawing/2010/main">
                <a:solidFill>
                  <a:srgbClr val="FFFFFF"/>
                </a:solidFill>
              </a14:hiddenFill>
            </a:ext>
          </a:extLst>
        </p:spPr>
      </p:pic>
      <p:sp>
        <p:nvSpPr>
          <p:cNvPr id="4" name="Ondertitel 2">
            <a:extLst>
              <a:ext uri="{FF2B5EF4-FFF2-40B4-BE49-F238E27FC236}">
                <a16:creationId xmlns:a16="http://schemas.microsoft.com/office/drawing/2014/main" id="{7E59EB9E-2321-25CB-025C-24BE96EF6AB3}"/>
              </a:ext>
            </a:extLst>
          </p:cNvPr>
          <p:cNvSpPr txBox="1">
            <a:spLocks/>
          </p:cNvSpPr>
          <p:nvPr/>
        </p:nvSpPr>
        <p:spPr>
          <a:xfrm>
            <a:off x="2887980" y="5774018"/>
            <a:ext cx="3164840"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b="1" dirty="0">
                <a:latin typeface="Book Antiqua" panose="02040602050305030304" pitchFamily="18" charset="0"/>
                <a:hlinkClick r:id="rId4" action="ppaction://hlinksldjump">
                  <a:extLst>
                    <a:ext uri="{A12FA001-AC4F-418D-AE19-62706E023703}">
                      <ahyp:hlinkClr xmlns:ahyp="http://schemas.microsoft.com/office/drawing/2018/hyperlinkcolor" val="tx"/>
                    </a:ext>
                  </a:extLst>
                </a:hlinkClick>
              </a:rPr>
              <a:t>Heel erg bedankt!</a:t>
            </a:r>
            <a:endParaRPr lang="nl-NL" b="1" dirty="0">
              <a:latin typeface="Book Antiqua" panose="02040602050305030304" pitchFamily="18" charset="0"/>
            </a:endParaRPr>
          </a:p>
        </p:txBody>
      </p:sp>
      <p:pic>
        <p:nvPicPr>
          <p:cNvPr id="9" name="Picture 2" descr="Hera icon">
            <a:extLst>
              <a:ext uri="{FF2B5EF4-FFF2-40B4-BE49-F238E27FC236}">
                <a16:creationId xmlns:a16="http://schemas.microsoft.com/office/drawing/2014/main" id="{45E28DDB-0D49-F466-5F69-16CEBA66CB1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27160" y="3654593"/>
            <a:ext cx="3164840" cy="3164840"/>
          </a:xfrm>
          <a:prstGeom prst="rect">
            <a:avLst/>
          </a:prstGeom>
          <a:noFill/>
          <a:extLst>
            <a:ext uri="{909E8E84-426E-40DD-AFC4-6F175D3DCCD1}">
              <a14:hiddenFill xmlns:a14="http://schemas.microsoft.com/office/drawing/2010/main">
                <a:solidFill>
                  <a:srgbClr val="FFFFFF"/>
                </a:solidFill>
              </a14:hiddenFill>
            </a:ext>
          </a:extLst>
        </p:spPr>
      </p:pic>
      <p:sp>
        <p:nvSpPr>
          <p:cNvPr id="10" name="Tekstballon: ovaal 9">
            <a:extLst>
              <a:ext uri="{FF2B5EF4-FFF2-40B4-BE49-F238E27FC236}">
                <a16:creationId xmlns:a16="http://schemas.microsoft.com/office/drawing/2014/main" id="{73F1E3F3-F412-1199-4094-AC6BE44FEA6F}"/>
              </a:ext>
            </a:extLst>
          </p:cNvPr>
          <p:cNvSpPr/>
          <p:nvPr/>
        </p:nvSpPr>
        <p:spPr>
          <a:xfrm>
            <a:off x="3875521" y="760044"/>
            <a:ext cx="6158203" cy="2812026"/>
          </a:xfrm>
          <a:prstGeom prst="wedgeEllipseCallout">
            <a:avLst>
              <a:gd name="adj1" fmla="val 40588"/>
              <a:gd name="adj2" fmla="val 63673"/>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sp>
        <p:nvSpPr>
          <p:cNvPr id="11" name="Titel 1">
            <a:extLst>
              <a:ext uri="{FF2B5EF4-FFF2-40B4-BE49-F238E27FC236}">
                <a16:creationId xmlns:a16="http://schemas.microsoft.com/office/drawing/2014/main" id="{03EC349B-8E37-A908-3F6E-FF17A026EFFA}"/>
              </a:ext>
            </a:extLst>
          </p:cNvPr>
          <p:cNvSpPr txBox="1">
            <a:spLocks/>
          </p:cNvSpPr>
          <p:nvPr/>
        </p:nvSpPr>
        <p:spPr>
          <a:xfrm>
            <a:off x="4850413" y="1161143"/>
            <a:ext cx="4452257" cy="217280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br>
              <a:rPr lang="nl-NL" sz="2400" b="1" i="1" dirty="0">
                <a:latin typeface="Book Antiqua" panose="02040602050305030304" pitchFamily="18" charset="0"/>
              </a:rPr>
            </a:br>
            <a:r>
              <a:rPr lang="nl-NL" sz="2400" b="1" i="1" dirty="0">
                <a:latin typeface="Book Antiqua" panose="02040602050305030304" pitchFamily="18" charset="0"/>
              </a:rPr>
              <a:t>“De Goden vinden het erg nobel van je dat je je zo wil inzetten voor de stadstaat! Dit kan je nog ver brengen. De goden zeggen, stem B! Vergeet dit niet.”</a:t>
            </a:r>
          </a:p>
          <a:p>
            <a:pPr algn="ctr"/>
            <a:endParaRPr lang="nl-NL" sz="2400" b="1" i="1" dirty="0">
              <a:latin typeface="Book Antiqua" panose="02040602050305030304" pitchFamily="18" charset="0"/>
            </a:endParaRPr>
          </a:p>
        </p:txBody>
      </p:sp>
      <p:pic>
        <p:nvPicPr>
          <p:cNvPr id="12" name="Picture 2" descr="Greek icon">
            <a:extLst>
              <a:ext uri="{FF2B5EF4-FFF2-40B4-BE49-F238E27FC236}">
                <a16:creationId xmlns:a16="http://schemas.microsoft.com/office/drawing/2014/main" id="{400CE58E-D460-6254-9714-F863FB305D6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4420" y="3928703"/>
            <a:ext cx="2976880" cy="29768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1376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50"/>
                                  </p:iterate>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8" descr="wooden sign clipart, free svg file image - SVG Heart">
            <a:extLst>
              <a:ext uri="{FF2B5EF4-FFF2-40B4-BE49-F238E27FC236}">
                <a16:creationId xmlns:a16="http://schemas.microsoft.com/office/drawing/2014/main" id="{9EE028A0-E198-8D6E-F5F6-EBE6467EB5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7298" y="4989551"/>
            <a:ext cx="3554963" cy="1168787"/>
          </a:xfrm>
          <a:prstGeom prst="rect">
            <a:avLst/>
          </a:prstGeom>
          <a:noFill/>
          <a:extLst>
            <a:ext uri="{909E8E84-426E-40DD-AFC4-6F175D3DCCD1}">
              <a14:hiddenFill xmlns:a14="http://schemas.microsoft.com/office/drawing/2010/main">
                <a:solidFill>
                  <a:srgbClr val="FFFFFF"/>
                </a:solidFill>
              </a14:hiddenFill>
            </a:ext>
          </a:extLst>
        </p:spPr>
      </p:pic>
      <p:sp>
        <p:nvSpPr>
          <p:cNvPr id="4" name="Ondertitel 2">
            <a:extLst>
              <a:ext uri="{FF2B5EF4-FFF2-40B4-BE49-F238E27FC236}">
                <a16:creationId xmlns:a16="http://schemas.microsoft.com/office/drawing/2014/main" id="{C06AC541-16EA-CDE9-11F9-786540DA4487}"/>
              </a:ext>
            </a:extLst>
          </p:cNvPr>
          <p:cNvSpPr txBox="1">
            <a:spLocks/>
          </p:cNvSpPr>
          <p:nvPr/>
        </p:nvSpPr>
        <p:spPr>
          <a:xfrm>
            <a:off x="7966845" y="5081045"/>
            <a:ext cx="3495868"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nl-NL" b="1" dirty="0">
                <a:latin typeface="Book Antiqua" panose="02040602050305030304" pitchFamily="18" charset="0"/>
                <a:hlinkClick r:id="rId3" action="ppaction://hlinksldjump">
                  <a:extLst>
                    <a:ext uri="{A12FA001-AC4F-418D-AE19-62706E023703}">
                      <ahyp:hlinkClr xmlns:ahyp="http://schemas.microsoft.com/office/drawing/2018/hyperlinkcolor" val="tx"/>
                    </a:ext>
                  </a:extLst>
                </a:hlinkClick>
              </a:rPr>
              <a:t>Tijd voor de volksvergadering! </a:t>
            </a:r>
            <a:endParaRPr lang="nl-NL" b="1" dirty="0">
              <a:latin typeface="Book Antiqua" panose="02040602050305030304" pitchFamily="18" charset="0"/>
            </a:endParaRPr>
          </a:p>
        </p:txBody>
      </p:sp>
      <p:sp>
        <p:nvSpPr>
          <p:cNvPr id="5" name="Tekstballon: ovaal 4">
            <a:extLst>
              <a:ext uri="{FF2B5EF4-FFF2-40B4-BE49-F238E27FC236}">
                <a16:creationId xmlns:a16="http://schemas.microsoft.com/office/drawing/2014/main" id="{ED7F40D2-6FDE-18E9-ECEF-399890C34601}"/>
              </a:ext>
            </a:extLst>
          </p:cNvPr>
          <p:cNvSpPr/>
          <p:nvPr/>
        </p:nvSpPr>
        <p:spPr>
          <a:xfrm>
            <a:off x="634481" y="616974"/>
            <a:ext cx="6158203" cy="2812026"/>
          </a:xfrm>
          <a:prstGeom prst="wedgeEllipseCallout">
            <a:avLst>
              <a:gd name="adj1" fmla="val -27220"/>
              <a:gd name="adj2" fmla="val 61866"/>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sp>
        <p:nvSpPr>
          <p:cNvPr id="6" name="Titel 1">
            <a:extLst>
              <a:ext uri="{FF2B5EF4-FFF2-40B4-BE49-F238E27FC236}">
                <a16:creationId xmlns:a16="http://schemas.microsoft.com/office/drawing/2014/main" id="{07F42B3E-4678-13A9-5C02-A0A9F3EC1034}"/>
              </a:ext>
            </a:extLst>
          </p:cNvPr>
          <p:cNvSpPr txBox="1">
            <a:spLocks/>
          </p:cNvSpPr>
          <p:nvPr/>
        </p:nvSpPr>
        <p:spPr>
          <a:xfrm>
            <a:off x="1533848" y="1169120"/>
            <a:ext cx="4452257" cy="217280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l-NL" sz="3200" b="1" i="1" dirty="0">
                <a:latin typeface="Book Antiqua" panose="02040602050305030304" pitchFamily="18" charset="0"/>
              </a:rPr>
              <a:t>“Ik voel me veel zekerder met deze extra raad! Ik denk dat ik er klaar voor ben!”</a:t>
            </a:r>
          </a:p>
          <a:p>
            <a:pPr algn="ctr"/>
            <a:endParaRPr lang="nl-NL" sz="3200" b="1" i="1" dirty="0">
              <a:latin typeface="Book Antiqua" panose="02040602050305030304" pitchFamily="18" charset="0"/>
            </a:endParaRPr>
          </a:p>
        </p:txBody>
      </p:sp>
      <p:pic>
        <p:nvPicPr>
          <p:cNvPr id="7" name="Afbeelding 6" descr="Afbeelding met tekenfilm, clipart, Tekenfilm, illustratie&#10;&#10;Automatisch gegenereerde beschrijving">
            <a:extLst>
              <a:ext uri="{FF2B5EF4-FFF2-40B4-BE49-F238E27FC236}">
                <a16:creationId xmlns:a16="http://schemas.microsoft.com/office/drawing/2014/main" id="{E2D2017C-1762-68DE-7014-A64C2AF2427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2200" y="3960798"/>
            <a:ext cx="3001347" cy="3001347"/>
          </a:xfrm>
          <a:prstGeom prst="rect">
            <a:avLst/>
          </a:prstGeom>
        </p:spPr>
      </p:pic>
    </p:spTree>
    <p:extLst>
      <p:ext uri="{BB962C8B-B14F-4D97-AF65-F5344CB8AC3E}">
        <p14:creationId xmlns:p14="http://schemas.microsoft.com/office/powerpoint/2010/main" val="2431476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50"/>
                                  </p:iterate>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8" descr="wooden sign clipart, free svg file image - SVG Heart">
            <a:extLst>
              <a:ext uri="{FF2B5EF4-FFF2-40B4-BE49-F238E27FC236}">
                <a16:creationId xmlns:a16="http://schemas.microsoft.com/office/drawing/2014/main" id="{D4D04BE0-A36D-6F05-44CA-F8914705E93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12480" y="5407903"/>
            <a:ext cx="3554963" cy="1168787"/>
          </a:xfrm>
          <a:prstGeom prst="rect">
            <a:avLst/>
          </a:prstGeom>
          <a:noFill/>
          <a:extLst>
            <a:ext uri="{909E8E84-426E-40DD-AFC4-6F175D3DCCD1}">
              <a14:hiddenFill xmlns:a14="http://schemas.microsoft.com/office/drawing/2010/main">
                <a:solidFill>
                  <a:srgbClr val="FFFFFF"/>
                </a:solidFill>
              </a14:hiddenFill>
            </a:ext>
          </a:extLst>
        </p:spPr>
      </p:pic>
      <p:pic>
        <p:nvPicPr>
          <p:cNvPr id="6" name="Afbeelding 5" descr="Afbeelding met clipart, tekenfilm, Tekenfilm, illustratie&#10;&#10;Automatisch gegenereerde beschrijving">
            <a:extLst>
              <a:ext uri="{FF2B5EF4-FFF2-40B4-BE49-F238E27FC236}">
                <a16:creationId xmlns:a16="http://schemas.microsoft.com/office/drawing/2014/main" id="{AED110BA-9E45-C72C-3783-B76EB849195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5643" y="4001294"/>
            <a:ext cx="2937283" cy="2937283"/>
          </a:xfrm>
          <a:prstGeom prst="rect">
            <a:avLst/>
          </a:prstGeom>
        </p:spPr>
      </p:pic>
      <p:sp>
        <p:nvSpPr>
          <p:cNvPr id="7" name="Tekstballon: ovaal 6">
            <a:extLst>
              <a:ext uri="{FF2B5EF4-FFF2-40B4-BE49-F238E27FC236}">
                <a16:creationId xmlns:a16="http://schemas.microsoft.com/office/drawing/2014/main" id="{319A47EB-33D9-9653-4B6F-E564DE885929}"/>
              </a:ext>
            </a:extLst>
          </p:cNvPr>
          <p:cNvSpPr/>
          <p:nvPr/>
        </p:nvSpPr>
        <p:spPr>
          <a:xfrm>
            <a:off x="471921" y="727588"/>
            <a:ext cx="6158203" cy="2812026"/>
          </a:xfrm>
          <a:prstGeom prst="wedgeEllipseCallout">
            <a:avLst>
              <a:gd name="adj1" fmla="val -27220"/>
              <a:gd name="adj2" fmla="val 61866"/>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sp>
        <p:nvSpPr>
          <p:cNvPr id="8" name="Titel 1">
            <a:extLst>
              <a:ext uri="{FF2B5EF4-FFF2-40B4-BE49-F238E27FC236}">
                <a16:creationId xmlns:a16="http://schemas.microsoft.com/office/drawing/2014/main" id="{4BE49DFF-0820-FF60-0062-5095976193C4}"/>
              </a:ext>
            </a:extLst>
          </p:cNvPr>
          <p:cNvSpPr txBox="1">
            <a:spLocks/>
          </p:cNvSpPr>
          <p:nvPr/>
        </p:nvSpPr>
        <p:spPr>
          <a:xfrm>
            <a:off x="1237354" y="1366812"/>
            <a:ext cx="4452257" cy="2172802"/>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l-NL" sz="3600" b="1" i="1" dirty="0">
                <a:latin typeface="Book Antiqua" panose="02040602050305030304" pitchFamily="18" charset="0"/>
              </a:rPr>
              <a:t>“Wat een goed idee, laten we iemand met ervaring om raad vragen!”</a:t>
            </a:r>
            <a:br>
              <a:rPr lang="nl-NL" sz="3600" b="1" i="1" dirty="0">
                <a:latin typeface="Book Antiqua" panose="02040602050305030304" pitchFamily="18" charset="0"/>
              </a:rPr>
            </a:br>
            <a:endParaRPr lang="nl-NL" sz="3600" b="1" i="1" dirty="0">
              <a:latin typeface="Book Antiqua" panose="02040602050305030304" pitchFamily="18" charset="0"/>
            </a:endParaRPr>
          </a:p>
        </p:txBody>
      </p:sp>
      <p:sp>
        <p:nvSpPr>
          <p:cNvPr id="4" name="Ondertitel 2">
            <a:extLst>
              <a:ext uri="{FF2B5EF4-FFF2-40B4-BE49-F238E27FC236}">
                <a16:creationId xmlns:a16="http://schemas.microsoft.com/office/drawing/2014/main" id="{DFA6FEF1-F12F-09A6-E90F-315D713F6D29}"/>
              </a:ext>
            </a:extLst>
          </p:cNvPr>
          <p:cNvSpPr txBox="1">
            <a:spLocks/>
          </p:cNvSpPr>
          <p:nvPr/>
        </p:nvSpPr>
        <p:spPr>
          <a:xfrm>
            <a:off x="8696132" y="5748809"/>
            <a:ext cx="3495868"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b="1" dirty="0">
                <a:latin typeface="Book Antiqua" panose="02040602050305030304" pitchFamily="18" charset="0"/>
                <a:hlinkClick r:id="rId6" action="ppaction://hlinksldjump">
                  <a:extLst>
                    <a:ext uri="{A12FA001-AC4F-418D-AE19-62706E023703}">
                      <ahyp:hlinkClr xmlns:ahyp="http://schemas.microsoft.com/office/drawing/2018/hyperlinkcolor" val="tx"/>
                    </a:ext>
                  </a:extLst>
                </a:hlinkClick>
              </a:rPr>
              <a:t>Op naar het plein!</a:t>
            </a:r>
            <a:endParaRPr lang="nl-NL" b="1" dirty="0">
              <a:latin typeface="Book Antiqua" panose="02040602050305030304" pitchFamily="18" charset="0"/>
            </a:endParaRPr>
          </a:p>
        </p:txBody>
      </p:sp>
      <p:pic>
        <p:nvPicPr>
          <p:cNvPr id="11" name="mixkit-atmosphere-of-a-river-at-sunrise-2458">
            <a:hlinkClick r:id="" action="ppaction://media"/>
            <a:extLst>
              <a:ext uri="{FF2B5EF4-FFF2-40B4-BE49-F238E27FC236}">
                <a16:creationId xmlns:a16="http://schemas.microsoft.com/office/drawing/2014/main" id="{D22F5255-E61E-FF5F-9B5D-9A51E530CAF7}"/>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468442" y="199316"/>
            <a:ext cx="487363" cy="487363"/>
          </a:xfrm>
          <a:prstGeom prst="rect">
            <a:avLst/>
          </a:prstGeom>
        </p:spPr>
      </p:pic>
    </p:spTree>
    <p:extLst>
      <p:ext uri="{BB962C8B-B14F-4D97-AF65-F5344CB8AC3E}">
        <p14:creationId xmlns:p14="http://schemas.microsoft.com/office/powerpoint/2010/main" val="2876415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par>
                          <p:cTn id="7" fill="hold">
                            <p:stCondLst>
                              <p:cond delay="0"/>
                            </p:stCondLst>
                            <p:childTnLst>
                              <p:par>
                                <p:cTn id="8" presetID="1" presetClass="entr" presetSubtype="0" fill="hold" grpId="0" nodeType="afterEffect">
                                  <p:stCondLst>
                                    <p:cond delay="0"/>
                                  </p:stCondLst>
                                  <p:iterate type="lt">
                                    <p:tmAbs val="50"/>
                                  </p:iterate>
                                  <p:childTnLst>
                                    <p:set>
                                      <p:cBhvr>
                                        <p:cTn id="9"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numSld="3" showWhenStopped="0">
                <p:cTn id="10" fill="hold" display="0">
                  <p:stCondLst>
                    <p:cond delay="indefinite"/>
                  </p:stCondLst>
                  <p:endCondLst>
                    <p:cond evt="onStopAudio" delay="0">
                      <p:tgtEl>
                        <p:sldTgt/>
                      </p:tgtEl>
                    </p:cond>
                  </p:endCondLst>
                </p:cTn>
                <p:tgtEl>
                  <p:spTgt spid="11"/>
                </p:tgtEl>
              </p:cMediaNode>
            </p:audio>
          </p:childTnLst>
        </p:cTn>
      </p:par>
    </p:tnLst>
    <p:bldLst>
      <p:bldP spid="8"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I showed that map that i made a couple of hours ago and thought that i  would be fun to see what you could come up with. here is the blank parchment">
            <a:extLst>
              <a:ext uri="{FF2B5EF4-FFF2-40B4-BE49-F238E27FC236}">
                <a16:creationId xmlns:a16="http://schemas.microsoft.com/office/drawing/2014/main" id="{626FE267-B3D9-032E-8D02-03CFD4E5CD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4296" y="0"/>
            <a:ext cx="11333854" cy="6881268"/>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Afbeeldingen over City Map Cartoon – Blader in stockfoto's, vectoren en  video's over 39,671 | Adobe Stock">
            <a:extLst>
              <a:ext uri="{FF2B5EF4-FFF2-40B4-BE49-F238E27FC236}">
                <a16:creationId xmlns:a16="http://schemas.microsoft.com/office/drawing/2014/main" id="{C0682CEC-ABC8-1F97-25B9-48C2F83FAC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1278" y="574054"/>
            <a:ext cx="9387568" cy="5632541"/>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98F5C23D-353F-DE03-F456-1632D172D6EF}"/>
              </a:ext>
            </a:extLst>
          </p:cNvPr>
          <p:cNvSpPr>
            <a:spLocks noGrp="1"/>
          </p:cNvSpPr>
          <p:nvPr>
            <p:ph type="title"/>
          </p:nvPr>
        </p:nvSpPr>
        <p:spPr>
          <a:xfrm>
            <a:off x="3584316" y="-188957"/>
            <a:ext cx="5195790" cy="1325563"/>
          </a:xfrm>
        </p:spPr>
        <p:txBody>
          <a:bodyPr>
            <a:normAutofit/>
          </a:bodyPr>
          <a:lstStyle/>
          <a:p>
            <a:r>
              <a:rPr lang="nl-NL" sz="6600" b="1" dirty="0">
                <a:effectLst>
                  <a:outerShdw blurRad="38100" dist="38100" dir="2700000" algn="tl">
                    <a:srgbClr val="000000">
                      <a:alpha val="43137"/>
                    </a:srgbClr>
                  </a:outerShdw>
                </a:effectLst>
                <a:latin typeface="STXingkai" panose="02010800040101010101" pitchFamily="2" charset="-122"/>
                <a:ea typeface="STXingkai" panose="02010800040101010101" pitchFamily="2" charset="-122"/>
              </a:rPr>
              <a:t>Kaart van Athene</a:t>
            </a:r>
          </a:p>
        </p:txBody>
      </p:sp>
      <p:sp>
        <p:nvSpPr>
          <p:cNvPr id="3" name="Tijdelijke aanduiding voor inhoud 2">
            <a:extLst>
              <a:ext uri="{FF2B5EF4-FFF2-40B4-BE49-F238E27FC236}">
                <a16:creationId xmlns:a16="http://schemas.microsoft.com/office/drawing/2014/main" id="{D2F3CE01-6615-01E5-35B4-89D8E13CFCC1}"/>
              </a:ext>
            </a:extLst>
          </p:cNvPr>
          <p:cNvSpPr>
            <a:spLocks noGrp="1"/>
          </p:cNvSpPr>
          <p:nvPr>
            <p:ph idx="1"/>
          </p:nvPr>
        </p:nvSpPr>
        <p:spPr>
          <a:xfrm>
            <a:off x="2566988" y="1437901"/>
            <a:ext cx="1774371" cy="758955"/>
          </a:xfrm>
        </p:spPr>
        <p:txBody>
          <a:bodyPr/>
          <a:lstStyle/>
          <a:p>
            <a:pPr marL="0" indent="0">
              <a:buNone/>
            </a:pPr>
            <a:r>
              <a:rPr lang="nl-NL" b="1" dirty="0" err="1">
                <a:hlinkClick r:id="rId4" action="ppaction://hlinksldjump">
                  <a:extLst>
                    <a:ext uri="{A12FA001-AC4F-418D-AE19-62706E023703}">
                      <ahyp:hlinkClr xmlns:ahyp="http://schemas.microsoft.com/office/drawing/2018/hyperlinkcolor" val="tx"/>
                    </a:ext>
                  </a:extLst>
                </a:hlinkClick>
              </a:rPr>
              <a:t>Pynx</a:t>
            </a:r>
            <a:endParaRPr lang="nl-NL" b="1" dirty="0"/>
          </a:p>
        </p:txBody>
      </p:sp>
      <p:sp>
        <p:nvSpPr>
          <p:cNvPr id="4" name="Ondertitel 2">
            <a:extLst>
              <a:ext uri="{FF2B5EF4-FFF2-40B4-BE49-F238E27FC236}">
                <a16:creationId xmlns:a16="http://schemas.microsoft.com/office/drawing/2014/main" id="{E492B046-DFFB-FFC7-DD75-5495B8D6B617}"/>
              </a:ext>
            </a:extLst>
          </p:cNvPr>
          <p:cNvSpPr txBox="1">
            <a:spLocks/>
          </p:cNvSpPr>
          <p:nvPr/>
        </p:nvSpPr>
        <p:spPr>
          <a:xfrm>
            <a:off x="5615650" y="4476426"/>
            <a:ext cx="2656114"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b="1" dirty="0">
                <a:latin typeface="Book Antiqua" panose="02040602050305030304" pitchFamily="18" charset="0"/>
                <a:hlinkClick r:id="rId5" action="ppaction://hlinksldjump">
                  <a:extLst>
                    <a:ext uri="{A12FA001-AC4F-418D-AE19-62706E023703}">
                      <ahyp:hlinkClr xmlns:ahyp="http://schemas.microsoft.com/office/drawing/2018/hyperlinkcolor" val="tx"/>
                    </a:ext>
                  </a:extLst>
                </a:hlinkClick>
              </a:rPr>
              <a:t>Plein</a:t>
            </a:r>
            <a:endParaRPr lang="nl-NL" b="1" dirty="0">
              <a:latin typeface="Book Antiqua" panose="02040602050305030304" pitchFamily="18" charset="0"/>
            </a:endParaRPr>
          </a:p>
        </p:txBody>
      </p:sp>
      <p:sp>
        <p:nvSpPr>
          <p:cNvPr id="5" name="Ondertitel 2">
            <a:hlinkClick r:id="rId6" action="ppaction://hlinksldjump"/>
            <a:extLst>
              <a:ext uri="{FF2B5EF4-FFF2-40B4-BE49-F238E27FC236}">
                <a16:creationId xmlns:a16="http://schemas.microsoft.com/office/drawing/2014/main" id="{3E73A35A-D108-1297-0FF2-CDF7EBB97DE4}"/>
              </a:ext>
            </a:extLst>
          </p:cNvPr>
          <p:cNvSpPr txBox="1">
            <a:spLocks/>
          </p:cNvSpPr>
          <p:nvPr/>
        </p:nvSpPr>
        <p:spPr>
          <a:xfrm>
            <a:off x="8763486" y="2820664"/>
            <a:ext cx="2656114"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b="1" u="sng" dirty="0">
                <a:latin typeface="Book Antiqua" panose="02040602050305030304" pitchFamily="18" charset="0"/>
                <a:hlinkClick r:id="rId4" action="ppaction://hlinksldjump">
                  <a:extLst>
                    <a:ext uri="{A12FA001-AC4F-418D-AE19-62706E023703}">
                      <ahyp:hlinkClr xmlns:ahyp="http://schemas.microsoft.com/office/drawing/2018/hyperlinkcolor" val="tx"/>
                    </a:ext>
                  </a:extLst>
                </a:hlinkClick>
              </a:rPr>
              <a:t>Tempel</a:t>
            </a:r>
            <a:endParaRPr lang="nl-NL" b="1" u="sng" dirty="0">
              <a:latin typeface="Book Antiqua" panose="02040602050305030304" pitchFamily="18" charset="0"/>
            </a:endParaRPr>
          </a:p>
        </p:txBody>
      </p:sp>
      <p:sp>
        <p:nvSpPr>
          <p:cNvPr id="6" name="Ondertitel 2">
            <a:hlinkClick r:id="rId6" action="ppaction://hlinksldjump"/>
            <a:extLst>
              <a:ext uri="{FF2B5EF4-FFF2-40B4-BE49-F238E27FC236}">
                <a16:creationId xmlns:a16="http://schemas.microsoft.com/office/drawing/2014/main" id="{0F3F6DC6-0ADD-9BD2-5079-3994971D596E}"/>
              </a:ext>
            </a:extLst>
          </p:cNvPr>
          <p:cNvSpPr txBox="1">
            <a:spLocks/>
          </p:cNvSpPr>
          <p:nvPr/>
        </p:nvSpPr>
        <p:spPr>
          <a:xfrm>
            <a:off x="2337611" y="4782346"/>
            <a:ext cx="2656114"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nl-NL" b="1" dirty="0" err="1">
                <a:latin typeface="Book Antiqua" panose="02040602050305030304" pitchFamily="18" charset="0"/>
                <a:hlinkClick r:id="rId4" action="ppaction://hlinksldjump">
                  <a:extLst>
                    <a:ext uri="{A12FA001-AC4F-418D-AE19-62706E023703}">
                      <ahyp:hlinkClr xmlns:ahyp="http://schemas.microsoft.com/office/drawing/2018/hyperlinkcolor" val="tx"/>
                    </a:ext>
                  </a:extLst>
                </a:hlinkClick>
              </a:rPr>
              <a:t>Akedemia</a:t>
            </a:r>
            <a:endParaRPr lang="nl-NL" b="1" dirty="0">
              <a:latin typeface="Book Antiqua" panose="02040602050305030304" pitchFamily="18" charset="0"/>
            </a:endParaRPr>
          </a:p>
        </p:txBody>
      </p:sp>
      <p:sp>
        <p:nvSpPr>
          <p:cNvPr id="7" name="Ondertitel 2">
            <a:extLst>
              <a:ext uri="{FF2B5EF4-FFF2-40B4-BE49-F238E27FC236}">
                <a16:creationId xmlns:a16="http://schemas.microsoft.com/office/drawing/2014/main" id="{37F5BB67-489C-8BD9-D6FC-A4C4A9B93612}"/>
              </a:ext>
            </a:extLst>
          </p:cNvPr>
          <p:cNvSpPr txBox="1">
            <a:spLocks/>
          </p:cNvSpPr>
          <p:nvPr/>
        </p:nvSpPr>
        <p:spPr>
          <a:xfrm>
            <a:off x="9239714" y="1430301"/>
            <a:ext cx="2656114"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b="1" dirty="0">
                <a:latin typeface="Book Antiqua" panose="02040602050305030304" pitchFamily="18" charset="0"/>
                <a:hlinkClick r:id="rId4" action="ppaction://hlinksldjump">
                  <a:extLst>
                    <a:ext uri="{A12FA001-AC4F-418D-AE19-62706E023703}">
                      <ahyp:hlinkClr xmlns:ahyp="http://schemas.microsoft.com/office/drawing/2018/hyperlinkcolor" val="tx"/>
                    </a:ext>
                  </a:extLst>
                </a:hlinkClick>
              </a:rPr>
              <a:t>Orakel</a:t>
            </a:r>
            <a:endParaRPr lang="nl-NL" b="1" dirty="0">
              <a:latin typeface="Book Antiqua" panose="02040602050305030304" pitchFamily="18" charset="0"/>
            </a:endParaRPr>
          </a:p>
        </p:txBody>
      </p:sp>
      <p:sp>
        <p:nvSpPr>
          <p:cNvPr id="8" name="Ondertitel 2">
            <a:extLst>
              <a:ext uri="{FF2B5EF4-FFF2-40B4-BE49-F238E27FC236}">
                <a16:creationId xmlns:a16="http://schemas.microsoft.com/office/drawing/2014/main" id="{76110441-2285-270A-4E1C-96E760F1D714}"/>
              </a:ext>
            </a:extLst>
          </p:cNvPr>
          <p:cNvSpPr txBox="1">
            <a:spLocks/>
          </p:cNvSpPr>
          <p:nvPr/>
        </p:nvSpPr>
        <p:spPr>
          <a:xfrm>
            <a:off x="4628668" y="3862012"/>
            <a:ext cx="2656114"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b="1" dirty="0">
                <a:latin typeface="Book Antiqua" panose="02040602050305030304" pitchFamily="18" charset="0"/>
                <a:hlinkClick r:id="rId4" action="ppaction://hlinksldjump">
                  <a:extLst>
                    <a:ext uri="{A12FA001-AC4F-418D-AE19-62706E023703}">
                      <ahyp:hlinkClr xmlns:ahyp="http://schemas.microsoft.com/office/drawing/2018/hyperlinkcolor" val="tx"/>
                    </a:ext>
                  </a:extLst>
                </a:hlinkClick>
              </a:rPr>
              <a:t>Huis</a:t>
            </a:r>
            <a:endParaRPr lang="nl-NL" b="1" dirty="0">
              <a:latin typeface="Book Antiqua" panose="02040602050305030304" pitchFamily="18" charset="0"/>
            </a:endParaRPr>
          </a:p>
        </p:txBody>
      </p:sp>
      <p:pic>
        <p:nvPicPr>
          <p:cNvPr id="2058" name="Picture 10" descr="Parthenon icon">
            <a:extLst>
              <a:ext uri="{FF2B5EF4-FFF2-40B4-BE49-F238E27FC236}">
                <a16:creationId xmlns:a16="http://schemas.microsoft.com/office/drawing/2014/main" id="{2D15FCED-8ACD-BDA9-16FF-08A7A33D190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044474" y="2182489"/>
            <a:ext cx="638175" cy="638175"/>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Stall icon">
            <a:extLst>
              <a:ext uri="{FF2B5EF4-FFF2-40B4-BE49-F238E27FC236}">
                <a16:creationId xmlns:a16="http://schemas.microsoft.com/office/drawing/2014/main" id="{5A5C65A5-5B05-20D0-C29E-C62961DE454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829572" y="3959354"/>
            <a:ext cx="517072" cy="517072"/>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descr="College icon">
            <a:extLst>
              <a:ext uri="{FF2B5EF4-FFF2-40B4-BE49-F238E27FC236}">
                <a16:creationId xmlns:a16="http://schemas.microsoft.com/office/drawing/2014/main" id="{86D8022F-E683-B637-6C3E-0C4DDAFA68A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13715" y="4043496"/>
            <a:ext cx="738850" cy="738850"/>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18" descr="Discussion icon">
            <a:extLst>
              <a:ext uri="{FF2B5EF4-FFF2-40B4-BE49-F238E27FC236}">
                <a16:creationId xmlns:a16="http://schemas.microsoft.com/office/drawing/2014/main" id="{C2641C3F-5877-19D3-9BEA-CA2DB5C4124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625012" y="728966"/>
            <a:ext cx="754811" cy="754811"/>
          </a:xfrm>
          <a:prstGeom prst="rect">
            <a:avLst/>
          </a:prstGeom>
          <a:noFill/>
          <a:extLst>
            <a:ext uri="{909E8E84-426E-40DD-AFC4-6F175D3DCCD1}">
              <a14:hiddenFill xmlns:a14="http://schemas.microsoft.com/office/drawing/2010/main">
                <a:solidFill>
                  <a:srgbClr val="FFFFFF"/>
                </a:solidFill>
              </a14:hiddenFill>
            </a:ext>
          </a:extLst>
        </p:spPr>
      </p:pic>
      <p:pic>
        <p:nvPicPr>
          <p:cNvPr id="2068" name="Picture 20" descr="Mourning icon">
            <a:extLst>
              <a:ext uri="{FF2B5EF4-FFF2-40B4-BE49-F238E27FC236}">
                <a16:creationId xmlns:a16="http://schemas.microsoft.com/office/drawing/2014/main" id="{EB285A5A-008B-BE8D-5D23-4DE6A713C2BC}"/>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467070" y="709509"/>
            <a:ext cx="754811" cy="75481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Building icon">
            <a:extLst>
              <a:ext uri="{FF2B5EF4-FFF2-40B4-BE49-F238E27FC236}">
                <a16:creationId xmlns:a16="http://schemas.microsoft.com/office/drawing/2014/main" id="{F8DE74D9-0A57-0488-425E-744084CEFC08}"/>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686599" y="3133378"/>
            <a:ext cx="786188" cy="7861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492043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8" descr="wooden sign clipart, free svg file image - SVG Heart">
            <a:extLst>
              <a:ext uri="{FF2B5EF4-FFF2-40B4-BE49-F238E27FC236}">
                <a16:creationId xmlns:a16="http://schemas.microsoft.com/office/drawing/2014/main" id="{9D83C2AC-BE0B-CC61-80E0-624E588326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6658" y="5122080"/>
            <a:ext cx="3554963" cy="1168787"/>
          </a:xfrm>
          <a:prstGeom prst="rect">
            <a:avLst/>
          </a:prstGeom>
          <a:noFill/>
          <a:extLst>
            <a:ext uri="{909E8E84-426E-40DD-AFC4-6F175D3DCCD1}">
              <a14:hiddenFill xmlns:a14="http://schemas.microsoft.com/office/drawing/2010/main">
                <a:solidFill>
                  <a:srgbClr val="FFFFFF"/>
                </a:solidFill>
              </a14:hiddenFill>
            </a:ext>
          </a:extLst>
        </p:spPr>
      </p:pic>
      <p:sp>
        <p:nvSpPr>
          <p:cNvPr id="4" name="Ondertitel 2">
            <a:extLst>
              <a:ext uri="{FF2B5EF4-FFF2-40B4-BE49-F238E27FC236}">
                <a16:creationId xmlns:a16="http://schemas.microsoft.com/office/drawing/2014/main" id="{B51196BA-DF5E-2F80-F291-F62F7D82DDAE}"/>
              </a:ext>
            </a:extLst>
          </p:cNvPr>
          <p:cNvSpPr txBox="1">
            <a:spLocks/>
          </p:cNvSpPr>
          <p:nvPr/>
        </p:nvSpPr>
        <p:spPr>
          <a:xfrm>
            <a:off x="7592464" y="5393550"/>
            <a:ext cx="2656114"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3600" b="1" dirty="0">
                <a:latin typeface="Book Antiqua" panose="02040602050305030304" pitchFamily="18" charset="0"/>
                <a:hlinkClick r:id="rId4" action="ppaction://hlinksldjump">
                  <a:extLst>
                    <a:ext uri="{A12FA001-AC4F-418D-AE19-62706E023703}">
                      <ahyp:hlinkClr xmlns:ahyp="http://schemas.microsoft.com/office/drawing/2018/hyperlinkcolor" val="tx"/>
                    </a:ext>
                  </a:extLst>
                </a:hlinkClick>
              </a:rPr>
              <a:t>Terug</a:t>
            </a:r>
            <a:endParaRPr lang="nl-NL" sz="3600" b="1" dirty="0">
              <a:latin typeface="Book Antiqua" panose="02040602050305030304" pitchFamily="18" charset="0"/>
            </a:endParaRPr>
          </a:p>
        </p:txBody>
      </p:sp>
      <p:grpSp>
        <p:nvGrpSpPr>
          <p:cNvPr id="7" name="Google Shape;570;p15">
            <a:extLst>
              <a:ext uri="{FF2B5EF4-FFF2-40B4-BE49-F238E27FC236}">
                <a16:creationId xmlns:a16="http://schemas.microsoft.com/office/drawing/2014/main" id="{B4B6AFBF-CBE3-C7E9-8E7C-29CB4CF6F963}"/>
              </a:ext>
            </a:extLst>
          </p:cNvPr>
          <p:cNvGrpSpPr/>
          <p:nvPr/>
        </p:nvGrpSpPr>
        <p:grpSpPr>
          <a:xfrm>
            <a:off x="97457" y="259814"/>
            <a:ext cx="3780423" cy="2936014"/>
            <a:chOff x="-4029350" y="2898425"/>
            <a:chExt cx="911875" cy="581650"/>
          </a:xfrm>
        </p:grpSpPr>
        <p:sp>
          <p:nvSpPr>
            <p:cNvPr id="8" name="Google Shape;571;p15">
              <a:extLst>
                <a:ext uri="{FF2B5EF4-FFF2-40B4-BE49-F238E27FC236}">
                  <a16:creationId xmlns:a16="http://schemas.microsoft.com/office/drawing/2014/main" id="{C30266CA-B1E0-80B1-332E-634B04C19420}"/>
                </a:ext>
              </a:extLst>
            </p:cNvPr>
            <p:cNvSpPr/>
            <p:nvPr/>
          </p:nvSpPr>
          <p:spPr>
            <a:xfrm>
              <a:off x="-3755450" y="3165075"/>
              <a:ext cx="98175" cy="39375"/>
            </a:xfrm>
            <a:custGeom>
              <a:avLst/>
              <a:gdLst/>
              <a:ahLst/>
              <a:cxnLst/>
              <a:rect l="l" t="t" r="r" b="b"/>
              <a:pathLst>
                <a:path w="3927" h="1575" extrusionOk="0">
                  <a:moveTo>
                    <a:pt x="437" y="1"/>
                  </a:moveTo>
                  <a:cubicBezTo>
                    <a:pt x="304" y="1"/>
                    <a:pt x="159" y="8"/>
                    <a:pt x="0" y="23"/>
                  </a:cubicBezTo>
                  <a:cubicBezTo>
                    <a:pt x="1096" y="251"/>
                    <a:pt x="1415" y="1575"/>
                    <a:pt x="1415" y="1575"/>
                  </a:cubicBezTo>
                  <a:cubicBezTo>
                    <a:pt x="2150" y="1151"/>
                    <a:pt x="2706" y="1026"/>
                    <a:pt x="3106" y="1026"/>
                  </a:cubicBezTo>
                  <a:cubicBezTo>
                    <a:pt x="3674" y="1026"/>
                    <a:pt x="3926" y="1278"/>
                    <a:pt x="3926" y="1278"/>
                  </a:cubicBezTo>
                  <a:cubicBezTo>
                    <a:pt x="3655" y="755"/>
                    <a:pt x="3188" y="609"/>
                    <a:pt x="2751" y="609"/>
                  </a:cubicBezTo>
                  <a:cubicBezTo>
                    <a:pt x="2196" y="609"/>
                    <a:pt x="1689" y="844"/>
                    <a:pt x="1689" y="844"/>
                  </a:cubicBezTo>
                  <a:cubicBezTo>
                    <a:pt x="1516" y="227"/>
                    <a:pt x="1163" y="1"/>
                    <a:pt x="437" y="1"/>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9" name="Google Shape;572;p15">
              <a:extLst>
                <a:ext uri="{FF2B5EF4-FFF2-40B4-BE49-F238E27FC236}">
                  <a16:creationId xmlns:a16="http://schemas.microsoft.com/office/drawing/2014/main" id="{3A2E5006-6D6B-20A4-F6BB-B5A5CA4621D2}"/>
                </a:ext>
              </a:extLst>
            </p:cNvPr>
            <p:cNvSpPr/>
            <p:nvPr/>
          </p:nvSpPr>
          <p:spPr>
            <a:xfrm>
              <a:off x="-3215650" y="3301475"/>
              <a:ext cx="98175" cy="39350"/>
            </a:xfrm>
            <a:custGeom>
              <a:avLst/>
              <a:gdLst/>
              <a:ahLst/>
              <a:cxnLst/>
              <a:rect l="l" t="t" r="r" b="b"/>
              <a:pathLst>
                <a:path w="3927" h="1574" extrusionOk="0">
                  <a:moveTo>
                    <a:pt x="436" y="0"/>
                  </a:moveTo>
                  <a:cubicBezTo>
                    <a:pt x="303" y="0"/>
                    <a:pt x="159" y="8"/>
                    <a:pt x="1" y="22"/>
                  </a:cubicBezTo>
                  <a:cubicBezTo>
                    <a:pt x="1074" y="250"/>
                    <a:pt x="1393" y="1574"/>
                    <a:pt x="1393" y="1574"/>
                  </a:cubicBezTo>
                  <a:cubicBezTo>
                    <a:pt x="2138" y="1150"/>
                    <a:pt x="2699" y="1025"/>
                    <a:pt x="3102" y="1025"/>
                  </a:cubicBezTo>
                  <a:cubicBezTo>
                    <a:pt x="3675" y="1025"/>
                    <a:pt x="3927" y="1277"/>
                    <a:pt x="3927" y="1277"/>
                  </a:cubicBezTo>
                  <a:cubicBezTo>
                    <a:pt x="3650" y="763"/>
                    <a:pt x="3193" y="617"/>
                    <a:pt x="2764" y="617"/>
                  </a:cubicBezTo>
                  <a:cubicBezTo>
                    <a:pt x="2203" y="617"/>
                    <a:pt x="1690" y="866"/>
                    <a:pt x="1690" y="866"/>
                  </a:cubicBezTo>
                  <a:cubicBezTo>
                    <a:pt x="1516" y="229"/>
                    <a:pt x="1163" y="0"/>
                    <a:pt x="436"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0" name="Google Shape;573;p15">
              <a:extLst>
                <a:ext uri="{FF2B5EF4-FFF2-40B4-BE49-F238E27FC236}">
                  <a16:creationId xmlns:a16="http://schemas.microsoft.com/office/drawing/2014/main" id="{62D884B5-0914-B722-AD52-AB0020F46793}"/>
                </a:ext>
              </a:extLst>
            </p:cNvPr>
            <p:cNvSpPr/>
            <p:nvPr/>
          </p:nvSpPr>
          <p:spPr>
            <a:xfrm>
              <a:off x="-3576275" y="3331150"/>
              <a:ext cx="98175" cy="39350"/>
            </a:xfrm>
            <a:custGeom>
              <a:avLst/>
              <a:gdLst/>
              <a:ahLst/>
              <a:cxnLst/>
              <a:rect l="l" t="t" r="r" b="b"/>
              <a:pathLst>
                <a:path w="3927" h="1574" extrusionOk="0">
                  <a:moveTo>
                    <a:pt x="437" y="0"/>
                  </a:moveTo>
                  <a:cubicBezTo>
                    <a:pt x="304" y="0"/>
                    <a:pt x="159" y="8"/>
                    <a:pt x="0" y="22"/>
                  </a:cubicBezTo>
                  <a:cubicBezTo>
                    <a:pt x="1096" y="250"/>
                    <a:pt x="1416" y="1574"/>
                    <a:pt x="1416" y="1574"/>
                  </a:cubicBezTo>
                  <a:cubicBezTo>
                    <a:pt x="2151" y="1150"/>
                    <a:pt x="2707" y="1025"/>
                    <a:pt x="3106" y="1025"/>
                  </a:cubicBezTo>
                  <a:cubicBezTo>
                    <a:pt x="3674" y="1025"/>
                    <a:pt x="3926" y="1277"/>
                    <a:pt x="3926" y="1277"/>
                  </a:cubicBezTo>
                  <a:cubicBezTo>
                    <a:pt x="3655" y="754"/>
                    <a:pt x="3188" y="608"/>
                    <a:pt x="2751" y="608"/>
                  </a:cubicBezTo>
                  <a:cubicBezTo>
                    <a:pt x="2196" y="608"/>
                    <a:pt x="1689" y="843"/>
                    <a:pt x="1689" y="843"/>
                  </a:cubicBezTo>
                  <a:cubicBezTo>
                    <a:pt x="1516" y="226"/>
                    <a:pt x="1163" y="0"/>
                    <a:pt x="437"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1" name="Google Shape;574;p15">
              <a:extLst>
                <a:ext uri="{FF2B5EF4-FFF2-40B4-BE49-F238E27FC236}">
                  <a16:creationId xmlns:a16="http://schemas.microsoft.com/office/drawing/2014/main" id="{703260EA-1C95-B721-0E92-07EA7047BE3C}"/>
                </a:ext>
              </a:extLst>
            </p:cNvPr>
            <p:cNvSpPr/>
            <p:nvPr/>
          </p:nvSpPr>
          <p:spPr>
            <a:xfrm>
              <a:off x="-3756025" y="3273500"/>
              <a:ext cx="98175" cy="39375"/>
            </a:xfrm>
            <a:custGeom>
              <a:avLst/>
              <a:gdLst/>
              <a:ahLst/>
              <a:cxnLst/>
              <a:rect l="l" t="t" r="r" b="b"/>
              <a:pathLst>
                <a:path w="3927" h="1575" extrusionOk="0">
                  <a:moveTo>
                    <a:pt x="435" y="1"/>
                  </a:moveTo>
                  <a:cubicBezTo>
                    <a:pt x="303" y="1"/>
                    <a:pt x="158" y="8"/>
                    <a:pt x="0" y="22"/>
                  </a:cubicBezTo>
                  <a:cubicBezTo>
                    <a:pt x="1073" y="251"/>
                    <a:pt x="1393" y="1574"/>
                    <a:pt x="1393" y="1574"/>
                  </a:cubicBezTo>
                  <a:lnTo>
                    <a:pt x="1416" y="1574"/>
                  </a:lnTo>
                  <a:cubicBezTo>
                    <a:pt x="2151" y="1150"/>
                    <a:pt x="2707" y="1026"/>
                    <a:pt x="3106" y="1026"/>
                  </a:cubicBezTo>
                  <a:cubicBezTo>
                    <a:pt x="3675" y="1026"/>
                    <a:pt x="3926" y="1278"/>
                    <a:pt x="3926" y="1278"/>
                  </a:cubicBezTo>
                  <a:cubicBezTo>
                    <a:pt x="3649" y="763"/>
                    <a:pt x="3192" y="618"/>
                    <a:pt x="2763" y="618"/>
                  </a:cubicBezTo>
                  <a:cubicBezTo>
                    <a:pt x="2203" y="618"/>
                    <a:pt x="1689" y="867"/>
                    <a:pt x="1689" y="867"/>
                  </a:cubicBezTo>
                  <a:cubicBezTo>
                    <a:pt x="1516" y="230"/>
                    <a:pt x="1162" y="1"/>
                    <a:pt x="435" y="1"/>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2" name="Google Shape;575;p15">
              <a:extLst>
                <a:ext uri="{FF2B5EF4-FFF2-40B4-BE49-F238E27FC236}">
                  <a16:creationId xmlns:a16="http://schemas.microsoft.com/office/drawing/2014/main" id="{3FA548E9-EDD4-CDE0-C85E-3170FE72B5ED}"/>
                </a:ext>
              </a:extLst>
            </p:cNvPr>
            <p:cNvSpPr/>
            <p:nvPr/>
          </p:nvSpPr>
          <p:spPr>
            <a:xfrm>
              <a:off x="-4029350" y="3276425"/>
              <a:ext cx="89025" cy="30750"/>
            </a:xfrm>
            <a:custGeom>
              <a:avLst/>
              <a:gdLst/>
              <a:ahLst/>
              <a:cxnLst/>
              <a:rect l="l" t="t" r="r" b="b"/>
              <a:pathLst>
                <a:path w="3561" h="1230" extrusionOk="0">
                  <a:moveTo>
                    <a:pt x="2827" y="0"/>
                  </a:moveTo>
                  <a:cubicBezTo>
                    <a:pt x="2200" y="0"/>
                    <a:pt x="1598" y="544"/>
                    <a:pt x="1598" y="544"/>
                  </a:cubicBezTo>
                  <a:cubicBezTo>
                    <a:pt x="1398" y="211"/>
                    <a:pt x="1174" y="64"/>
                    <a:pt x="854" y="64"/>
                  </a:cubicBezTo>
                  <a:cubicBezTo>
                    <a:pt x="626" y="64"/>
                    <a:pt x="351" y="138"/>
                    <a:pt x="0" y="271"/>
                  </a:cubicBezTo>
                  <a:cubicBezTo>
                    <a:pt x="40" y="267"/>
                    <a:pt x="79" y="265"/>
                    <a:pt x="118" y="265"/>
                  </a:cubicBezTo>
                  <a:cubicBezTo>
                    <a:pt x="1005" y="265"/>
                    <a:pt x="1529" y="1229"/>
                    <a:pt x="1529" y="1229"/>
                  </a:cubicBezTo>
                  <a:cubicBezTo>
                    <a:pt x="2302" y="429"/>
                    <a:pt x="2882" y="271"/>
                    <a:pt x="3221" y="271"/>
                  </a:cubicBezTo>
                  <a:cubicBezTo>
                    <a:pt x="3443" y="271"/>
                    <a:pt x="3561" y="339"/>
                    <a:pt x="3561" y="339"/>
                  </a:cubicBezTo>
                  <a:cubicBezTo>
                    <a:pt x="3337" y="89"/>
                    <a:pt x="3080" y="0"/>
                    <a:pt x="2827"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3" name="Google Shape;576;p15">
              <a:extLst>
                <a:ext uri="{FF2B5EF4-FFF2-40B4-BE49-F238E27FC236}">
                  <a16:creationId xmlns:a16="http://schemas.microsoft.com/office/drawing/2014/main" id="{1454070A-9FD2-13C7-51C6-B258D28F9743}"/>
                </a:ext>
              </a:extLst>
            </p:cNvPr>
            <p:cNvSpPr/>
            <p:nvPr/>
          </p:nvSpPr>
          <p:spPr>
            <a:xfrm>
              <a:off x="-3867300" y="3455100"/>
              <a:ext cx="68500" cy="24975"/>
            </a:xfrm>
            <a:custGeom>
              <a:avLst/>
              <a:gdLst/>
              <a:ahLst/>
              <a:cxnLst/>
              <a:rect l="l" t="t" r="r" b="b"/>
              <a:pathLst>
                <a:path w="2740" h="999" extrusionOk="0">
                  <a:moveTo>
                    <a:pt x="506" y="1"/>
                  </a:moveTo>
                  <a:cubicBezTo>
                    <a:pt x="364" y="1"/>
                    <a:pt x="197" y="23"/>
                    <a:pt x="0" y="62"/>
                  </a:cubicBezTo>
                  <a:cubicBezTo>
                    <a:pt x="754" y="131"/>
                    <a:pt x="1073" y="998"/>
                    <a:pt x="1073" y="998"/>
                  </a:cubicBezTo>
                  <a:cubicBezTo>
                    <a:pt x="1632" y="565"/>
                    <a:pt x="2049" y="456"/>
                    <a:pt x="2326" y="456"/>
                  </a:cubicBezTo>
                  <a:cubicBezTo>
                    <a:pt x="2603" y="456"/>
                    <a:pt x="2739" y="565"/>
                    <a:pt x="2739" y="565"/>
                  </a:cubicBezTo>
                  <a:cubicBezTo>
                    <a:pt x="2553" y="297"/>
                    <a:pt x="2304" y="211"/>
                    <a:pt x="2059" y="211"/>
                  </a:cubicBezTo>
                  <a:cubicBezTo>
                    <a:pt x="1615" y="211"/>
                    <a:pt x="1187" y="496"/>
                    <a:pt x="1187" y="496"/>
                  </a:cubicBezTo>
                  <a:cubicBezTo>
                    <a:pt x="1057" y="138"/>
                    <a:pt x="858" y="1"/>
                    <a:pt x="506" y="1"/>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4" name="Google Shape;577;p15">
              <a:extLst>
                <a:ext uri="{FF2B5EF4-FFF2-40B4-BE49-F238E27FC236}">
                  <a16:creationId xmlns:a16="http://schemas.microsoft.com/office/drawing/2014/main" id="{F7724A5F-F9E6-7755-E551-F4E44D389EAB}"/>
                </a:ext>
              </a:extLst>
            </p:cNvPr>
            <p:cNvSpPr/>
            <p:nvPr/>
          </p:nvSpPr>
          <p:spPr>
            <a:xfrm>
              <a:off x="-3817075" y="3072200"/>
              <a:ext cx="68500" cy="24975"/>
            </a:xfrm>
            <a:custGeom>
              <a:avLst/>
              <a:gdLst/>
              <a:ahLst/>
              <a:cxnLst/>
              <a:rect l="l" t="t" r="r" b="b"/>
              <a:pathLst>
                <a:path w="2740" h="999" extrusionOk="0">
                  <a:moveTo>
                    <a:pt x="506" y="1"/>
                  </a:moveTo>
                  <a:cubicBezTo>
                    <a:pt x="364" y="1"/>
                    <a:pt x="197" y="23"/>
                    <a:pt x="0" y="63"/>
                  </a:cubicBezTo>
                  <a:cubicBezTo>
                    <a:pt x="753" y="131"/>
                    <a:pt x="1073" y="999"/>
                    <a:pt x="1073" y="999"/>
                  </a:cubicBezTo>
                  <a:cubicBezTo>
                    <a:pt x="1632" y="565"/>
                    <a:pt x="2049" y="456"/>
                    <a:pt x="2325" y="456"/>
                  </a:cubicBezTo>
                  <a:cubicBezTo>
                    <a:pt x="2602" y="456"/>
                    <a:pt x="2739" y="565"/>
                    <a:pt x="2739" y="565"/>
                  </a:cubicBezTo>
                  <a:cubicBezTo>
                    <a:pt x="2561" y="298"/>
                    <a:pt x="2317" y="211"/>
                    <a:pt x="2076" y="211"/>
                  </a:cubicBezTo>
                  <a:cubicBezTo>
                    <a:pt x="1637" y="211"/>
                    <a:pt x="1210" y="496"/>
                    <a:pt x="1210" y="496"/>
                  </a:cubicBezTo>
                  <a:cubicBezTo>
                    <a:pt x="1063" y="139"/>
                    <a:pt x="859" y="1"/>
                    <a:pt x="506" y="1"/>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5" name="Google Shape;578;p15">
              <a:extLst>
                <a:ext uri="{FF2B5EF4-FFF2-40B4-BE49-F238E27FC236}">
                  <a16:creationId xmlns:a16="http://schemas.microsoft.com/office/drawing/2014/main" id="{7D0A4E48-9634-EB8F-1C1F-226FE9CAFE50}"/>
                </a:ext>
              </a:extLst>
            </p:cNvPr>
            <p:cNvSpPr/>
            <p:nvPr/>
          </p:nvSpPr>
          <p:spPr>
            <a:xfrm>
              <a:off x="-3637325" y="2944700"/>
              <a:ext cx="68500" cy="24650"/>
            </a:xfrm>
            <a:custGeom>
              <a:avLst/>
              <a:gdLst/>
              <a:ahLst/>
              <a:cxnLst/>
              <a:rect l="l" t="t" r="r" b="b"/>
              <a:pathLst>
                <a:path w="2740" h="986" extrusionOk="0">
                  <a:moveTo>
                    <a:pt x="516" y="0"/>
                  </a:moveTo>
                  <a:cubicBezTo>
                    <a:pt x="372" y="0"/>
                    <a:pt x="202" y="26"/>
                    <a:pt x="0" y="73"/>
                  </a:cubicBezTo>
                  <a:cubicBezTo>
                    <a:pt x="753" y="118"/>
                    <a:pt x="1073" y="986"/>
                    <a:pt x="1073" y="986"/>
                  </a:cubicBezTo>
                  <a:cubicBezTo>
                    <a:pt x="1625" y="569"/>
                    <a:pt x="2037" y="464"/>
                    <a:pt x="2314" y="464"/>
                  </a:cubicBezTo>
                  <a:cubicBezTo>
                    <a:pt x="2598" y="464"/>
                    <a:pt x="2739" y="575"/>
                    <a:pt x="2739" y="575"/>
                  </a:cubicBezTo>
                  <a:cubicBezTo>
                    <a:pt x="2557" y="302"/>
                    <a:pt x="2306" y="215"/>
                    <a:pt x="2060" y="215"/>
                  </a:cubicBezTo>
                  <a:cubicBezTo>
                    <a:pt x="1627" y="215"/>
                    <a:pt x="1210" y="484"/>
                    <a:pt x="1210" y="484"/>
                  </a:cubicBezTo>
                  <a:cubicBezTo>
                    <a:pt x="1065" y="145"/>
                    <a:pt x="863" y="0"/>
                    <a:pt x="516"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6" name="Google Shape;579;p15">
              <a:extLst>
                <a:ext uri="{FF2B5EF4-FFF2-40B4-BE49-F238E27FC236}">
                  <a16:creationId xmlns:a16="http://schemas.microsoft.com/office/drawing/2014/main" id="{4B32D186-8996-6670-62CC-41CCDEE8067B}"/>
                </a:ext>
              </a:extLst>
            </p:cNvPr>
            <p:cNvSpPr/>
            <p:nvPr/>
          </p:nvSpPr>
          <p:spPr>
            <a:xfrm>
              <a:off x="-3588250" y="3064100"/>
              <a:ext cx="111275" cy="44500"/>
            </a:xfrm>
            <a:custGeom>
              <a:avLst/>
              <a:gdLst/>
              <a:ahLst/>
              <a:cxnLst/>
              <a:rect l="l" t="t" r="r" b="b"/>
              <a:pathLst>
                <a:path w="4451" h="1780" extrusionOk="0">
                  <a:moveTo>
                    <a:pt x="475" y="0"/>
                  </a:moveTo>
                  <a:cubicBezTo>
                    <a:pt x="330" y="0"/>
                    <a:pt x="172" y="8"/>
                    <a:pt x="0" y="22"/>
                  </a:cubicBezTo>
                  <a:cubicBezTo>
                    <a:pt x="1233" y="273"/>
                    <a:pt x="1598" y="1779"/>
                    <a:pt x="1598" y="1779"/>
                  </a:cubicBezTo>
                  <a:cubicBezTo>
                    <a:pt x="2440" y="1281"/>
                    <a:pt x="3078" y="1137"/>
                    <a:pt x="3534" y="1137"/>
                  </a:cubicBezTo>
                  <a:cubicBezTo>
                    <a:pt x="4166" y="1137"/>
                    <a:pt x="4451" y="1414"/>
                    <a:pt x="4451" y="1414"/>
                  </a:cubicBezTo>
                  <a:cubicBezTo>
                    <a:pt x="4136" y="834"/>
                    <a:pt x="3619" y="669"/>
                    <a:pt x="3131" y="669"/>
                  </a:cubicBezTo>
                  <a:cubicBezTo>
                    <a:pt x="2486" y="669"/>
                    <a:pt x="1895" y="957"/>
                    <a:pt x="1895" y="957"/>
                  </a:cubicBezTo>
                  <a:cubicBezTo>
                    <a:pt x="1701" y="240"/>
                    <a:pt x="1293" y="0"/>
                    <a:pt x="475"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7" name="Google Shape;580;p15">
              <a:extLst>
                <a:ext uri="{FF2B5EF4-FFF2-40B4-BE49-F238E27FC236}">
                  <a16:creationId xmlns:a16="http://schemas.microsoft.com/office/drawing/2014/main" id="{E32B78FC-7A8C-3A87-2838-E53900C095DD}"/>
                </a:ext>
              </a:extLst>
            </p:cNvPr>
            <p:cNvSpPr/>
            <p:nvPr/>
          </p:nvSpPr>
          <p:spPr>
            <a:xfrm>
              <a:off x="-3333200" y="2898425"/>
              <a:ext cx="111300" cy="44675"/>
            </a:xfrm>
            <a:custGeom>
              <a:avLst/>
              <a:gdLst/>
              <a:ahLst/>
              <a:cxnLst/>
              <a:rect l="l" t="t" r="r" b="b"/>
              <a:pathLst>
                <a:path w="4452" h="1787" extrusionOk="0">
                  <a:moveTo>
                    <a:pt x="526" y="0"/>
                  </a:moveTo>
                  <a:cubicBezTo>
                    <a:pt x="368" y="0"/>
                    <a:pt x="193" y="10"/>
                    <a:pt x="1" y="29"/>
                  </a:cubicBezTo>
                  <a:cubicBezTo>
                    <a:pt x="1233" y="280"/>
                    <a:pt x="1599" y="1787"/>
                    <a:pt x="1599" y="1787"/>
                  </a:cubicBezTo>
                  <a:lnTo>
                    <a:pt x="1599" y="1764"/>
                  </a:lnTo>
                  <a:cubicBezTo>
                    <a:pt x="2441" y="1281"/>
                    <a:pt x="3075" y="1140"/>
                    <a:pt x="3529" y="1140"/>
                  </a:cubicBezTo>
                  <a:cubicBezTo>
                    <a:pt x="4170" y="1140"/>
                    <a:pt x="4452" y="1422"/>
                    <a:pt x="4452" y="1422"/>
                  </a:cubicBezTo>
                  <a:cubicBezTo>
                    <a:pt x="4137" y="842"/>
                    <a:pt x="3624" y="677"/>
                    <a:pt x="3141" y="677"/>
                  </a:cubicBezTo>
                  <a:cubicBezTo>
                    <a:pt x="2503" y="677"/>
                    <a:pt x="1918" y="965"/>
                    <a:pt x="1918" y="965"/>
                  </a:cubicBezTo>
                  <a:cubicBezTo>
                    <a:pt x="1728" y="260"/>
                    <a:pt x="1330" y="0"/>
                    <a:pt x="526"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8" name="Google Shape;581;p15">
              <a:extLst>
                <a:ext uri="{FF2B5EF4-FFF2-40B4-BE49-F238E27FC236}">
                  <a16:creationId xmlns:a16="http://schemas.microsoft.com/office/drawing/2014/main" id="{2069F3F7-D7D3-3E79-165A-36E347B9CA10}"/>
                </a:ext>
              </a:extLst>
            </p:cNvPr>
            <p:cNvSpPr/>
            <p:nvPr/>
          </p:nvSpPr>
          <p:spPr>
            <a:xfrm>
              <a:off x="-3986575" y="2933375"/>
              <a:ext cx="69650" cy="30850"/>
            </a:xfrm>
            <a:custGeom>
              <a:avLst/>
              <a:gdLst/>
              <a:ahLst/>
              <a:cxnLst/>
              <a:rect l="l" t="t" r="r" b="b"/>
              <a:pathLst>
                <a:path w="2786" h="1234" extrusionOk="0">
                  <a:moveTo>
                    <a:pt x="1" y="1"/>
                  </a:moveTo>
                  <a:lnTo>
                    <a:pt x="1" y="1"/>
                  </a:lnTo>
                  <a:cubicBezTo>
                    <a:pt x="777" y="252"/>
                    <a:pt x="914" y="1233"/>
                    <a:pt x="914" y="1233"/>
                  </a:cubicBezTo>
                  <a:cubicBezTo>
                    <a:pt x="1402" y="1017"/>
                    <a:pt x="1778" y="947"/>
                    <a:pt x="2061" y="947"/>
                  </a:cubicBezTo>
                  <a:cubicBezTo>
                    <a:pt x="2584" y="947"/>
                    <a:pt x="2786" y="1188"/>
                    <a:pt x="2786" y="1188"/>
                  </a:cubicBezTo>
                  <a:cubicBezTo>
                    <a:pt x="2592" y="731"/>
                    <a:pt x="2186" y="617"/>
                    <a:pt x="1830" y="617"/>
                  </a:cubicBezTo>
                  <a:cubicBezTo>
                    <a:pt x="1473" y="617"/>
                    <a:pt x="1165" y="731"/>
                    <a:pt x="1165" y="731"/>
                  </a:cubicBezTo>
                  <a:cubicBezTo>
                    <a:pt x="1074" y="183"/>
                    <a:pt x="754" y="24"/>
                    <a:pt x="1" y="1"/>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grpSp>
      <p:grpSp>
        <p:nvGrpSpPr>
          <p:cNvPr id="20" name="Google Shape;540;p15">
            <a:extLst>
              <a:ext uri="{FF2B5EF4-FFF2-40B4-BE49-F238E27FC236}">
                <a16:creationId xmlns:a16="http://schemas.microsoft.com/office/drawing/2014/main" id="{3099386C-B57D-075F-76C8-D7A19F912558}"/>
              </a:ext>
            </a:extLst>
          </p:cNvPr>
          <p:cNvGrpSpPr/>
          <p:nvPr/>
        </p:nvGrpSpPr>
        <p:grpSpPr>
          <a:xfrm flipH="1">
            <a:off x="9840694" y="-159557"/>
            <a:ext cx="2852452" cy="7400112"/>
            <a:chOff x="-1600206" y="-48"/>
            <a:chExt cx="1475149" cy="5143404"/>
          </a:xfrm>
        </p:grpSpPr>
        <p:sp>
          <p:nvSpPr>
            <p:cNvPr id="21" name="Google Shape;541;p15">
              <a:extLst>
                <a:ext uri="{FF2B5EF4-FFF2-40B4-BE49-F238E27FC236}">
                  <a16:creationId xmlns:a16="http://schemas.microsoft.com/office/drawing/2014/main" id="{6716761C-3AA2-2DC8-6BF5-61F550F2A35D}"/>
                </a:ext>
              </a:extLst>
            </p:cNvPr>
            <p:cNvSpPr/>
            <p:nvPr/>
          </p:nvSpPr>
          <p:spPr>
            <a:xfrm>
              <a:off x="-400780" y="234514"/>
              <a:ext cx="139920" cy="171467"/>
            </a:xfrm>
            <a:custGeom>
              <a:avLst/>
              <a:gdLst/>
              <a:ahLst/>
              <a:cxnLst/>
              <a:rect l="l" t="t" r="r" b="b"/>
              <a:pathLst>
                <a:path w="4657" h="5707" extrusionOk="0">
                  <a:moveTo>
                    <a:pt x="1" y="0"/>
                  </a:moveTo>
                  <a:lnTo>
                    <a:pt x="1" y="5707"/>
                  </a:lnTo>
                  <a:lnTo>
                    <a:pt x="4657" y="5707"/>
                  </a:lnTo>
                  <a:lnTo>
                    <a:pt x="4657"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2" name="Google Shape;542;p15">
              <a:extLst>
                <a:ext uri="{FF2B5EF4-FFF2-40B4-BE49-F238E27FC236}">
                  <a16:creationId xmlns:a16="http://schemas.microsoft.com/office/drawing/2014/main" id="{0247DEC4-67C7-1B45-3FE9-FB9F807A4D57}"/>
                </a:ext>
              </a:extLst>
            </p:cNvPr>
            <p:cNvSpPr/>
            <p:nvPr/>
          </p:nvSpPr>
          <p:spPr>
            <a:xfrm>
              <a:off x="-529012" y="98049"/>
              <a:ext cx="268152" cy="307931"/>
            </a:xfrm>
            <a:custGeom>
              <a:avLst/>
              <a:gdLst/>
              <a:ahLst/>
              <a:cxnLst/>
              <a:rect l="l" t="t" r="r" b="b"/>
              <a:pathLst>
                <a:path w="8925" h="10249" extrusionOk="0">
                  <a:moveTo>
                    <a:pt x="4451" y="0"/>
                  </a:moveTo>
                  <a:cubicBezTo>
                    <a:pt x="1986" y="0"/>
                    <a:pt x="0" y="2283"/>
                    <a:pt x="0" y="5113"/>
                  </a:cubicBezTo>
                  <a:cubicBezTo>
                    <a:pt x="0" y="7943"/>
                    <a:pt x="1986" y="10249"/>
                    <a:pt x="4451" y="10249"/>
                  </a:cubicBezTo>
                  <a:cubicBezTo>
                    <a:pt x="6916" y="10249"/>
                    <a:pt x="8925" y="7943"/>
                    <a:pt x="8925" y="5113"/>
                  </a:cubicBezTo>
                  <a:cubicBezTo>
                    <a:pt x="8925" y="2283"/>
                    <a:pt x="6916" y="0"/>
                    <a:pt x="445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3" name="Google Shape;543;p15">
              <a:extLst>
                <a:ext uri="{FF2B5EF4-FFF2-40B4-BE49-F238E27FC236}">
                  <a16:creationId xmlns:a16="http://schemas.microsoft.com/office/drawing/2014/main" id="{93B510E9-273B-0670-0F9A-ED52DB1DC89C}"/>
                </a:ext>
              </a:extLst>
            </p:cNvPr>
            <p:cNvSpPr/>
            <p:nvPr/>
          </p:nvSpPr>
          <p:spPr>
            <a:xfrm>
              <a:off x="-1466476" y="234514"/>
              <a:ext cx="139920" cy="171467"/>
            </a:xfrm>
            <a:custGeom>
              <a:avLst/>
              <a:gdLst/>
              <a:ahLst/>
              <a:cxnLst/>
              <a:rect l="l" t="t" r="r" b="b"/>
              <a:pathLst>
                <a:path w="4657" h="5707" extrusionOk="0">
                  <a:moveTo>
                    <a:pt x="0" y="0"/>
                  </a:moveTo>
                  <a:lnTo>
                    <a:pt x="0" y="5707"/>
                  </a:lnTo>
                  <a:lnTo>
                    <a:pt x="4656" y="5707"/>
                  </a:lnTo>
                  <a:lnTo>
                    <a:pt x="4656"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4" name="Google Shape;544;p15">
              <a:extLst>
                <a:ext uri="{FF2B5EF4-FFF2-40B4-BE49-F238E27FC236}">
                  <a16:creationId xmlns:a16="http://schemas.microsoft.com/office/drawing/2014/main" id="{4A2C131E-B9FA-911D-48D6-C04AB92F7A07}"/>
                </a:ext>
              </a:extLst>
            </p:cNvPr>
            <p:cNvSpPr/>
            <p:nvPr/>
          </p:nvSpPr>
          <p:spPr>
            <a:xfrm>
              <a:off x="-1465815" y="98049"/>
              <a:ext cx="268182" cy="307931"/>
            </a:xfrm>
            <a:custGeom>
              <a:avLst/>
              <a:gdLst/>
              <a:ahLst/>
              <a:cxnLst/>
              <a:rect l="l" t="t" r="r" b="b"/>
              <a:pathLst>
                <a:path w="8926" h="10249" extrusionOk="0">
                  <a:moveTo>
                    <a:pt x="4452" y="0"/>
                  </a:moveTo>
                  <a:cubicBezTo>
                    <a:pt x="1987" y="0"/>
                    <a:pt x="1" y="2283"/>
                    <a:pt x="1" y="5113"/>
                  </a:cubicBezTo>
                  <a:cubicBezTo>
                    <a:pt x="1" y="7943"/>
                    <a:pt x="1987" y="10249"/>
                    <a:pt x="4452" y="10249"/>
                  </a:cubicBezTo>
                  <a:cubicBezTo>
                    <a:pt x="6940" y="10249"/>
                    <a:pt x="8926" y="7943"/>
                    <a:pt x="8926" y="5113"/>
                  </a:cubicBezTo>
                  <a:cubicBezTo>
                    <a:pt x="8926" y="2283"/>
                    <a:pt x="6940" y="0"/>
                    <a:pt x="4452"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5" name="Google Shape;545;p15">
              <a:extLst>
                <a:ext uri="{FF2B5EF4-FFF2-40B4-BE49-F238E27FC236}">
                  <a16:creationId xmlns:a16="http://schemas.microsoft.com/office/drawing/2014/main" id="{7DBFD985-84EE-E8E7-177B-24881AD8C7D7}"/>
                </a:ext>
              </a:extLst>
            </p:cNvPr>
            <p:cNvSpPr/>
            <p:nvPr/>
          </p:nvSpPr>
          <p:spPr>
            <a:xfrm>
              <a:off x="-1196972" y="257829"/>
              <a:ext cx="665917" cy="4684616"/>
            </a:xfrm>
            <a:custGeom>
              <a:avLst/>
              <a:gdLst/>
              <a:ahLst/>
              <a:cxnLst/>
              <a:rect l="l" t="t" r="r" b="b"/>
              <a:pathLst>
                <a:path w="22164" h="155920" extrusionOk="0">
                  <a:moveTo>
                    <a:pt x="0" y="0"/>
                  </a:moveTo>
                  <a:lnTo>
                    <a:pt x="0" y="155919"/>
                  </a:lnTo>
                  <a:lnTo>
                    <a:pt x="22164" y="155919"/>
                  </a:lnTo>
                  <a:lnTo>
                    <a:pt x="22164"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6" name="Google Shape;546;p15">
              <a:extLst>
                <a:ext uri="{FF2B5EF4-FFF2-40B4-BE49-F238E27FC236}">
                  <a16:creationId xmlns:a16="http://schemas.microsoft.com/office/drawing/2014/main" id="{0FAA5F4B-3708-E76F-8497-1D3CF2AABFF9}"/>
                </a:ext>
              </a:extLst>
            </p:cNvPr>
            <p:cNvSpPr/>
            <p:nvPr/>
          </p:nvSpPr>
          <p:spPr>
            <a:xfrm>
              <a:off x="-1168850" y="674763"/>
              <a:ext cx="600089" cy="3810247"/>
            </a:xfrm>
            <a:custGeom>
              <a:avLst/>
              <a:gdLst/>
              <a:ahLst/>
              <a:cxnLst/>
              <a:rect l="l" t="t" r="r" b="b"/>
              <a:pathLst>
                <a:path w="19973" h="126818" extrusionOk="0">
                  <a:moveTo>
                    <a:pt x="0" y="1"/>
                  </a:moveTo>
                  <a:lnTo>
                    <a:pt x="0" y="126818"/>
                  </a:lnTo>
                  <a:lnTo>
                    <a:pt x="19972" y="126818"/>
                  </a:lnTo>
                  <a:lnTo>
                    <a:pt x="19972" y="1"/>
                  </a:ln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7" name="Google Shape;547;p15">
              <a:extLst>
                <a:ext uri="{FF2B5EF4-FFF2-40B4-BE49-F238E27FC236}">
                  <a16:creationId xmlns:a16="http://schemas.microsoft.com/office/drawing/2014/main" id="{7CD7CD1A-0B16-0408-34D7-DFE9AC6B2C59}"/>
                </a:ext>
              </a:extLst>
            </p:cNvPr>
            <p:cNvSpPr/>
            <p:nvPr/>
          </p:nvSpPr>
          <p:spPr>
            <a:xfrm>
              <a:off x="-701140" y="706310"/>
              <a:ext cx="63094" cy="3799971"/>
            </a:xfrm>
            <a:custGeom>
              <a:avLst/>
              <a:gdLst/>
              <a:ahLst/>
              <a:cxnLst/>
              <a:rect l="l" t="t" r="r" b="b"/>
              <a:pathLst>
                <a:path w="2100" h="126476" extrusionOk="0">
                  <a:moveTo>
                    <a:pt x="0" y="1"/>
                  </a:moveTo>
                  <a:lnTo>
                    <a:pt x="0" y="126475"/>
                  </a:lnTo>
                  <a:lnTo>
                    <a:pt x="2100" y="126475"/>
                  </a:lnTo>
                  <a:lnTo>
                    <a:pt x="2100"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8" name="Google Shape;548;p15">
              <a:extLst>
                <a:ext uri="{FF2B5EF4-FFF2-40B4-BE49-F238E27FC236}">
                  <a16:creationId xmlns:a16="http://schemas.microsoft.com/office/drawing/2014/main" id="{C8FDDE84-F82A-7B66-3A12-F9499C67F9EA}"/>
                </a:ext>
              </a:extLst>
            </p:cNvPr>
            <p:cNvSpPr/>
            <p:nvPr/>
          </p:nvSpPr>
          <p:spPr>
            <a:xfrm>
              <a:off x="-833518" y="706310"/>
              <a:ext cx="62434" cy="3799971"/>
            </a:xfrm>
            <a:custGeom>
              <a:avLst/>
              <a:gdLst/>
              <a:ahLst/>
              <a:cxnLst/>
              <a:rect l="l" t="t" r="r" b="b"/>
              <a:pathLst>
                <a:path w="2078" h="126476" extrusionOk="0">
                  <a:moveTo>
                    <a:pt x="1" y="1"/>
                  </a:moveTo>
                  <a:lnTo>
                    <a:pt x="1" y="126475"/>
                  </a:lnTo>
                  <a:lnTo>
                    <a:pt x="2078" y="126475"/>
                  </a:lnTo>
                  <a:lnTo>
                    <a:pt x="2078"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9" name="Google Shape;549;p15">
              <a:extLst>
                <a:ext uri="{FF2B5EF4-FFF2-40B4-BE49-F238E27FC236}">
                  <a16:creationId xmlns:a16="http://schemas.microsoft.com/office/drawing/2014/main" id="{2E397697-A8A9-5388-0266-60B1246B7778}"/>
                </a:ext>
              </a:extLst>
            </p:cNvPr>
            <p:cNvSpPr/>
            <p:nvPr/>
          </p:nvSpPr>
          <p:spPr>
            <a:xfrm>
              <a:off x="-966557" y="706310"/>
              <a:ext cx="62434" cy="3799971"/>
            </a:xfrm>
            <a:custGeom>
              <a:avLst/>
              <a:gdLst/>
              <a:ahLst/>
              <a:cxnLst/>
              <a:rect l="l" t="t" r="r" b="b"/>
              <a:pathLst>
                <a:path w="2078" h="126476" extrusionOk="0">
                  <a:moveTo>
                    <a:pt x="1" y="1"/>
                  </a:moveTo>
                  <a:lnTo>
                    <a:pt x="1" y="126475"/>
                  </a:lnTo>
                  <a:lnTo>
                    <a:pt x="2078" y="126475"/>
                  </a:lnTo>
                  <a:lnTo>
                    <a:pt x="2078"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0" name="Google Shape;550;p15">
              <a:extLst>
                <a:ext uri="{FF2B5EF4-FFF2-40B4-BE49-F238E27FC236}">
                  <a16:creationId xmlns:a16="http://schemas.microsoft.com/office/drawing/2014/main" id="{EB4FD7D4-D9A5-5537-7DBB-5E9375FC6136}"/>
                </a:ext>
              </a:extLst>
            </p:cNvPr>
            <p:cNvSpPr/>
            <p:nvPr/>
          </p:nvSpPr>
          <p:spPr>
            <a:xfrm>
              <a:off x="-1099596" y="706310"/>
              <a:ext cx="63125" cy="3799971"/>
            </a:xfrm>
            <a:custGeom>
              <a:avLst/>
              <a:gdLst/>
              <a:ahLst/>
              <a:cxnLst/>
              <a:rect l="l" t="t" r="r" b="b"/>
              <a:pathLst>
                <a:path w="2101" h="126476" extrusionOk="0">
                  <a:moveTo>
                    <a:pt x="1" y="1"/>
                  </a:moveTo>
                  <a:lnTo>
                    <a:pt x="1" y="126475"/>
                  </a:lnTo>
                  <a:lnTo>
                    <a:pt x="2101" y="126475"/>
                  </a:lnTo>
                  <a:lnTo>
                    <a:pt x="2101"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1" name="Google Shape;551;p15">
              <a:extLst>
                <a:ext uri="{FF2B5EF4-FFF2-40B4-BE49-F238E27FC236}">
                  <a16:creationId xmlns:a16="http://schemas.microsoft.com/office/drawing/2014/main" id="{570D321E-9236-5BC3-6523-0B6E368F24C3}"/>
                </a:ext>
              </a:extLst>
            </p:cNvPr>
            <p:cNvSpPr/>
            <p:nvPr/>
          </p:nvSpPr>
          <p:spPr>
            <a:xfrm>
              <a:off x="-1196972" y="257829"/>
              <a:ext cx="665917" cy="4684616"/>
            </a:xfrm>
            <a:custGeom>
              <a:avLst/>
              <a:gdLst/>
              <a:ahLst/>
              <a:cxnLst/>
              <a:rect l="l" t="t" r="r" b="b"/>
              <a:pathLst>
                <a:path w="22164" h="155920" extrusionOk="0">
                  <a:moveTo>
                    <a:pt x="0" y="0"/>
                  </a:moveTo>
                  <a:lnTo>
                    <a:pt x="0" y="155919"/>
                  </a:lnTo>
                  <a:lnTo>
                    <a:pt x="22164" y="155919"/>
                  </a:lnTo>
                  <a:lnTo>
                    <a:pt x="22164" y="109128"/>
                  </a:lnTo>
                  <a:cubicBezTo>
                    <a:pt x="20132" y="123964"/>
                    <a:pt x="16572" y="133779"/>
                    <a:pt x="12531" y="133802"/>
                  </a:cubicBezTo>
                  <a:cubicBezTo>
                    <a:pt x="6209" y="133802"/>
                    <a:pt x="1073" y="109881"/>
                    <a:pt x="1073" y="80391"/>
                  </a:cubicBezTo>
                  <a:cubicBezTo>
                    <a:pt x="1073" y="50900"/>
                    <a:pt x="6209" y="27002"/>
                    <a:pt x="12531" y="27002"/>
                  </a:cubicBezTo>
                  <a:cubicBezTo>
                    <a:pt x="16572" y="27002"/>
                    <a:pt x="20132" y="36840"/>
                    <a:pt x="22164" y="51654"/>
                  </a:cubicBezTo>
                  <a:lnTo>
                    <a:pt x="22164"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2" name="Google Shape;552;p15">
              <a:extLst>
                <a:ext uri="{FF2B5EF4-FFF2-40B4-BE49-F238E27FC236}">
                  <a16:creationId xmlns:a16="http://schemas.microsoft.com/office/drawing/2014/main" id="{85905899-40EB-51E5-C5C3-EA24CFE625E7}"/>
                </a:ext>
              </a:extLst>
            </p:cNvPr>
            <p:cNvSpPr/>
            <p:nvPr/>
          </p:nvSpPr>
          <p:spPr>
            <a:xfrm>
              <a:off x="-1600206" y="-48"/>
              <a:ext cx="1475149" cy="582963"/>
            </a:xfrm>
            <a:custGeom>
              <a:avLst/>
              <a:gdLst/>
              <a:ahLst/>
              <a:cxnLst/>
              <a:rect l="l" t="t" r="r" b="b"/>
              <a:pathLst>
                <a:path w="49098" h="19403" extrusionOk="0">
                  <a:moveTo>
                    <a:pt x="7731" y="0"/>
                  </a:moveTo>
                  <a:cubicBezTo>
                    <a:pt x="6982" y="0"/>
                    <a:pt x="841" y="221"/>
                    <a:pt x="91" y="7442"/>
                  </a:cubicBezTo>
                  <a:cubicBezTo>
                    <a:pt x="46" y="7739"/>
                    <a:pt x="0" y="8035"/>
                    <a:pt x="0" y="8378"/>
                  </a:cubicBezTo>
                  <a:cubicBezTo>
                    <a:pt x="0" y="8446"/>
                    <a:pt x="23" y="8515"/>
                    <a:pt x="23" y="8583"/>
                  </a:cubicBezTo>
                  <a:cubicBezTo>
                    <a:pt x="23" y="8720"/>
                    <a:pt x="0" y="8834"/>
                    <a:pt x="0" y="8948"/>
                  </a:cubicBezTo>
                  <a:lnTo>
                    <a:pt x="46" y="8948"/>
                  </a:lnTo>
                  <a:cubicBezTo>
                    <a:pt x="320" y="11528"/>
                    <a:pt x="2191" y="13514"/>
                    <a:pt x="4497" y="13514"/>
                  </a:cubicBezTo>
                  <a:cubicBezTo>
                    <a:pt x="6802" y="13514"/>
                    <a:pt x="8674" y="11528"/>
                    <a:pt x="8948" y="8948"/>
                  </a:cubicBezTo>
                  <a:lnTo>
                    <a:pt x="8970" y="8948"/>
                  </a:lnTo>
                  <a:cubicBezTo>
                    <a:pt x="9153" y="8469"/>
                    <a:pt x="8788" y="6986"/>
                    <a:pt x="9130" y="6324"/>
                  </a:cubicBezTo>
                  <a:cubicBezTo>
                    <a:pt x="9296" y="6008"/>
                    <a:pt x="9739" y="5645"/>
                    <a:pt x="10345" y="5645"/>
                  </a:cubicBezTo>
                  <a:cubicBezTo>
                    <a:pt x="10574" y="5645"/>
                    <a:pt x="10825" y="5697"/>
                    <a:pt x="11093" y="5821"/>
                  </a:cubicBezTo>
                  <a:cubicBezTo>
                    <a:pt x="12075" y="6278"/>
                    <a:pt x="12029" y="19402"/>
                    <a:pt x="12029" y="19402"/>
                  </a:cubicBezTo>
                  <a:lnTo>
                    <a:pt x="37068" y="19402"/>
                  </a:lnTo>
                  <a:cubicBezTo>
                    <a:pt x="37068" y="19402"/>
                    <a:pt x="37023" y="6278"/>
                    <a:pt x="38004" y="5821"/>
                  </a:cubicBezTo>
                  <a:cubicBezTo>
                    <a:pt x="38273" y="5697"/>
                    <a:pt x="38526" y="5645"/>
                    <a:pt x="38756" y="5645"/>
                  </a:cubicBezTo>
                  <a:cubicBezTo>
                    <a:pt x="39367" y="5645"/>
                    <a:pt x="39818" y="6008"/>
                    <a:pt x="39967" y="6324"/>
                  </a:cubicBezTo>
                  <a:cubicBezTo>
                    <a:pt x="40310" y="7008"/>
                    <a:pt x="39967" y="8469"/>
                    <a:pt x="40150" y="8948"/>
                  </a:cubicBezTo>
                  <a:lnTo>
                    <a:pt x="40173" y="8948"/>
                  </a:lnTo>
                  <a:cubicBezTo>
                    <a:pt x="40424" y="11528"/>
                    <a:pt x="42295" y="13514"/>
                    <a:pt x="44601" y="13514"/>
                  </a:cubicBezTo>
                  <a:cubicBezTo>
                    <a:pt x="46906" y="13514"/>
                    <a:pt x="48801" y="11528"/>
                    <a:pt x="49052" y="8948"/>
                  </a:cubicBezTo>
                  <a:lnTo>
                    <a:pt x="49097" y="8948"/>
                  </a:lnTo>
                  <a:cubicBezTo>
                    <a:pt x="49097" y="8834"/>
                    <a:pt x="49075" y="8720"/>
                    <a:pt x="49075" y="8583"/>
                  </a:cubicBezTo>
                  <a:cubicBezTo>
                    <a:pt x="49075" y="8515"/>
                    <a:pt x="49097" y="8446"/>
                    <a:pt x="49097" y="8378"/>
                  </a:cubicBezTo>
                  <a:cubicBezTo>
                    <a:pt x="49097" y="8058"/>
                    <a:pt x="49075" y="7739"/>
                    <a:pt x="49006" y="7442"/>
                  </a:cubicBezTo>
                  <a:cubicBezTo>
                    <a:pt x="48256" y="221"/>
                    <a:pt x="42116" y="0"/>
                    <a:pt x="41366" y="0"/>
                  </a:cubicBezTo>
                  <a:cubicBezTo>
                    <a:pt x="41317" y="0"/>
                    <a:pt x="41291" y="1"/>
                    <a:pt x="41291" y="1"/>
                  </a:cubicBezTo>
                  <a:lnTo>
                    <a:pt x="7806" y="1"/>
                  </a:lnTo>
                  <a:cubicBezTo>
                    <a:pt x="7806" y="1"/>
                    <a:pt x="7780" y="0"/>
                    <a:pt x="7731"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3" name="Google Shape;553;p15">
              <a:extLst>
                <a:ext uri="{FF2B5EF4-FFF2-40B4-BE49-F238E27FC236}">
                  <a16:creationId xmlns:a16="http://schemas.microsoft.com/office/drawing/2014/main" id="{82A5DE77-CB22-E8F4-B766-E72C8EC642A1}"/>
                </a:ext>
              </a:extLst>
            </p:cNvPr>
            <p:cNvSpPr/>
            <p:nvPr/>
          </p:nvSpPr>
          <p:spPr>
            <a:xfrm>
              <a:off x="-584565" y="4569346"/>
              <a:ext cx="79589" cy="199589"/>
            </a:xfrm>
            <a:custGeom>
              <a:avLst/>
              <a:gdLst/>
              <a:ahLst/>
              <a:cxnLst/>
              <a:rect l="l" t="t" r="r" b="b"/>
              <a:pathLst>
                <a:path w="2649" h="6643" extrusionOk="0">
                  <a:moveTo>
                    <a:pt x="0" y="0"/>
                  </a:moveTo>
                  <a:cubicBezTo>
                    <a:pt x="23" y="3744"/>
                    <a:pt x="297" y="6642"/>
                    <a:pt x="1324" y="6642"/>
                  </a:cubicBezTo>
                  <a:cubicBezTo>
                    <a:pt x="2351" y="6642"/>
                    <a:pt x="2625"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4" name="Google Shape;554;p15">
              <a:extLst>
                <a:ext uri="{FF2B5EF4-FFF2-40B4-BE49-F238E27FC236}">
                  <a16:creationId xmlns:a16="http://schemas.microsoft.com/office/drawing/2014/main" id="{F872DE9E-3F88-DAD7-AA8E-A1C8E78C0DBF}"/>
                </a:ext>
              </a:extLst>
            </p:cNvPr>
            <p:cNvSpPr/>
            <p:nvPr/>
          </p:nvSpPr>
          <p:spPr>
            <a:xfrm>
              <a:off x="-711445" y="4569346"/>
              <a:ext cx="79589" cy="199589"/>
            </a:xfrm>
            <a:custGeom>
              <a:avLst/>
              <a:gdLst/>
              <a:ahLst/>
              <a:cxnLst/>
              <a:rect l="l" t="t" r="r" b="b"/>
              <a:pathLst>
                <a:path w="2649" h="6643" extrusionOk="0">
                  <a:moveTo>
                    <a:pt x="1" y="0"/>
                  </a:moveTo>
                  <a:cubicBezTo>
                    <a:pt x="24" y="3744"/>
                    <a:pt x="297" y="6642"/>
                    <a:pt x="1325" y="6642"/>
                  </a:cubicBezTo>
                  <a:cubicBezTo>
                    <a:pt x="2352" y="6642"/>
                    <a:pt x="2603"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5" name="Google Shape;555;p15">
              <a:extLst>
                <a:ext uri="{FF2B5EF4-FFF2-40B4-BE49-F238E27FC236}">
                  <a16:creationId xmlns:a16="http://schemas.microsoft.com/office/drawing/2014/main" id="{707C712F-454D-7E31-62D2-ECC4950EDD98}"/>
                </a:ext>
              </a:extLst>
            </p:cNvPr>
            <p:cNvSpPr/>
            <p:nvPr/>
          </p:nvSpPr>
          <p:spPr>
            <a:xfrm>
              <a:off x="-838986" y="4569346"/>
              <a:ext cx="80250" cy="199589"/>
            </a:xfrm>
            <a:custGeom>
              <a:avLst/>
              <a:gdLst/>
              <a:ahLst/>
              <a:cxnLst/>
              <a:rect l="l" t="t" r="r" b="b"/>
              <a:pathLst>
                <a:path w="2671" h="6643" extrusionOk="0">
                  <a:moveTo>
                    <a:pt x="0"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6" name="Google Shape;556;p15">
              <a:extLst>
                <a:ext uri="{FF2B5EF4-FFF2-40B4-BE49-F238E27FC236}">
                  <a16:creationId xmlns:a16="http://schemas.microsoft.com/office/drawing/2014/main" id="{5D7FA8C7-370D-0923-E0E1-299F2874F7C4}"/>
                </a:ext>
              </a:extLst>
            </p:cNvPr>
            <p:cNvSpPr/>
            <p:nvPr/>
          </p:nvSpPr>
          <p:spPr>
            <a:xfrm>
              <a:off x="-965866" y="4569346"/>
              <a:ext cx="80280" cy="199589"/>
            </a:xfrm>
            <a:custGeom>
              <a:avLst/>
              <a:gdLst/>
              <a:ahLst/>
              <a:cxnLst/>
              <a:rect l="l" t="t" r="r" b="b"/>
              <a:pathLst>
                <a:path w="2672" h="6643" extrusionOk="0">
                  <a:moveTo>
                    <a:pt x="1"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7" name="Google Shape;557;p15">
              <a:extLst>
                <a:ext uri="{FF2B5EF4-FFF2-40B4-BE49-F238E27FC236}">
                  <a16:creationId xmlns:a16="http://schemas.microsoft.com/office/drawing/2014/main" id="{64DF5FE6-F01E-2073-A6D1-4F0BE1A4F4AB}"/>
                </a:ext>
              </a:extLst>
            </p:cNvPr>
            <p:cNvSpPr/>
            <p:nvPr/>
          </p:nvSpPr>
          <p:spPr>
            <a:xfrm>
              <a:off x="-1092055" y="4569346"/>
              <a:ext cx="79589" cy="199589"/>
            </a:xfrm>
            <a:custGeom>
              <a:avLst/>
              <a:gdLst/>
              <a:ahLst/>
              <a:cxnLst/>
              <a:rect l="l" t="t" r="r" b="b"/>
              <a:pathLst>
                <a:path w="2649" h="6643" extrusionOk="0">
                  <a:moveTo>
                    <a:pt x="1" y="0"/>
                  </a:moveTo>
                  <a:cubicBezTo>
                    <a:pt x="23" y="3744"/>
                    <a:pt x="297" y="6642"/>
                    <a:pt x="1325" y="6642"/>
                  </a:cubicBezTo>
                  <a:cubicBezTo>
                    <a:pt x="2352" y="6642"/>
                    <a:pt x="2603"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8" name="Google Shape;558;p15">
              <a:extLst>
                <a:ext uri="{FF2B5EF4-FFF2-40B4-BE49-F238E27FC236}">
                  <a16:creationId xmlns:a16="http://schemas.microsoft.com/office/drawing/2014/main" id="{D21E1C71-E741-A007-FB45-33D3E0D38591}"/>
                </a:ext>
              </a:extLst>
            </p:cNvPr>
            <p:cNvSpPr/>
            <p:nvPr/>
          </p:nvSpPr>
          <p:spPr>
            <a:xfrm>
              <a:off x="-1219596" y="4569346"/>
              <a:ext cx="80250" cy="199589"/>
            </a:xfrm>
            <a:custGeom>
              <a:avLst/>
              <a:gdLst/>
              <a:ahLst/>
              <a:cxnLst/>
              <a:rect l="l" t="t" r="r" b="b"/>
              <a:pathLst>
                <a:path w="2671" h="6643" extrusionOk="0">
                  <a:moveTo>
                    <a:pt x="0"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9" name="Google Shape;559;p15">
              <a:extLst>
                <a:ext uri="{FF2B5EF4-FFF2-40B4-BE49-F238E27FC236}">
                  <a16:creationId xmlns:a16="http://schemas.microsoft.com/office/drawing/2014/main" id="{1C523B69-8209-16E3-5C6B-6873997D0D02}"/>
                </a:ext>
              </a:extLst>
            </p:cNvPr>
            <p:cNvSpPr/>
            <p:nvPr/>
          </p:nvSpPr>
          <p:spPr>
            <a:xfrm>
              <a:off x="-369924" y="125480"/>
              <a:ext cx="219479" cy="251687"/>
            </a:xfrm>
            <a:custGeom>
              <a:avLst/>
              <a:gdLst/>
              <a:ahLst/>
              <a:cxnLst/>
              <a:rect l="l" t="t" r="r" b="b"/>
              <a:pathLst>
                <a:path w="7305" h="8377" extrusionOk="0">
                  <a:moveTo>
                    <a:pt x="3653" y="0"/>
                  </a:moveTo>
                  <a:cubicBezTo>
                    <a:pt x="1644" y="0"/>
                    <a:pt x="1" y="1872"/>
                    <a:pt x="1" y="4177"/>
                  </a:cubicBezTo>
                  <a:cubicBezTo>
                    <a:pt x="1" y="6505"/>
                    <a:pt x="1644" y="8377"/>
                    <a:pt x="3653" y="8377"/>
                  </a:cubicBezTo>
                  <a:cubicBezTo>
                    <a:pt x="5661" y="8377"/>
                    <a:pt x="7305" y="6505"/>
                    <a:pt x="7305" y="4177"/>
                  </a:cubicBezTo>
                  <a:cubicBezTo>
                    <a:pt x="7305" y="1872"/>
                    <a:pt x="5661" y="0"/>
                    <a:pt x="3653"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0" name="Google Shape;560;p15">
              <a:extLst>
                <a:ext uri="{FF2B5EF4-FFF2-40B4-BE49-F238E27FC236}">
                  <a16:creationId xmlns:a16="http://schemas.microsoft.com/office/drawing/2014/main" id="{6C1D52F9-0638-46E2-3939-26343814E227}"/>
                </a:ext>
              </a:extLst>
            </p:cNvPr>
            <p:cNvSpPr/>
            <p:nvPr/>
          </p:nvSpPr>
          <p:spPr>
            <a:xfrm>
              <a:off x="-312988" y="190618"/>
              <a:ext cx="105638" cy="121412"/>
            </a:xfrm>
            <a:custGeom>
              <a:avLst/>
              <a:gdLst/>
              <a:ahLst/>
              <a:cxnLst/>
              <a:rect l="l" t="t" r="r" b="b"/>
              <a:pathLst>
                <a:path w="3516" h="4041" extrusionOk="0">
                  <a:moveTo>
                    <a:pt x="1758" y="0"/>
                  </a:moveTo>
                  <a:cubicBezTo>
                    <a:pt x="799" y="0"/>
                    <a:pt x="0" y="913"/>
                    <a:pt x="0" y="2032"/>
                  </a:cubicBezTo>
                  <a:cubicBezTo>
                    <a:pt x="0" y="3127"/>
                    <a:pt x="799" y="4040"/>
                    <a:pt x="1758" y="4040"/>
                  </a:cubicBezTo>
                  <a:cubicBezTo>
                    <a:pt x="2739" y="4040"/>
                    <a:pt x="3515" y="3127"/>
                    <a:pt x="3515" y="2032"/>
                  </a:cubicBezTo>
                  <a:cubicBezTo>
                    <a:pt x="3515" y="913"/>
                    <a:pt x="2739" y="0"/>
                    <a:pt x="1758"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1" name="Google Shape;561;p15">
              <a:extLst>
                <a:ext uri="{FF2B5EF4-FFF2-40B4-BE49-F238E27FC236}">
                  <a16:creationId xmlns:a16="http://schemas.microsoft.com/office/drawing/2014/main" id="{94ABD69D-6A40-6CDB-CD1A-DF15FD7E3C01}"/>
                </a:ext>
              </a:extLst>
            </p:cNvPr>
            <p:cNvSpPr/>
            <p:nvPr/>
          </p:nvSpPr>
          <p:spPr>
            <a:xfrm>
              <a:off x="-1570041" y="125480"/>
              <a:ext cx="218788" cy="251687"/>
            </a:xfrm>
            <a:custGeom>
              <a:avLst/>
              <a:gdLst/>
              <a:ahLst/>
              <a:cxnLst/>
              <a:rect l="l" t="t" r="r" b="b"/>
              <a:pathLst>
                <a:path w="7282" h="8377" extrusionOk="0">
                  <a:moveTo>
                    <a:pt x="3630" y="0"/>
                  </a:moveTo>
                  <a:cubicBezTo>
                    <a:pt x="1621" y="0"/>
                    <a:pt x="0" y="1872"/>
                    <a:pt x="0" y="4177"/>
                  </a:cubicBezTo>
                  <a:cubicBezTo>
                    <a:pt x="0" y="6505"/>
                    <a:pt x="1621" y="8377"/>
                    <a:pt x="3630" y="8377"/>
                  </a:cubicBezTo>
                  <a:cubicBezTo>
                    <a:pt x="5661" y="8377"/>
                    <a:pt x="7282" y="6505"/>
                    <a:pt x="7282" y="4177"/>
                  </a:cubicBezTo>
                  <a:cubicBezTo>
                    <a:pt x="7282" y="1872"/>
                    <a:pt x="5661" y="0"/>
                    <a:pt x="3630"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2" name="Google Shape;562;p15">
              <a:extLst>
                <a:ext uri="{FF2B5EF4-FFF2-40B4-BE49-F238E27FC236}">
                  <a16:creationId xmlns:a16="http://schemas.microsoft.com/office/drawing/2014/main" id="{7488F7DF-89A8-10F8-CC37-05CC86B92005}"/>
                </a:ext>
              </a:extLst>
            </p:cNvPr>
            <p:cNvSpPr/>
            <p:nvPr/>
          </p:nvSpPr>
          <p:spPr>
            <a:xfrm>
              <a:off x="-1162000" y="388134"/>
              <a:ext cx="67241" cy="158427"/>
            </a:xfrm>
            <a:custGeom>
              <a:avLst/>
              <a:gdLst/>
              <a:ahLst/>
              <a:cxnLst/>
              <a:rect l="l" t="t" r="r" b="b"/>
              <a:pathLst>
                <a:path w="2238" h="5273" extrusionOk="0">
                  <a:moveTo>
                    <a:pt x="1119" y="0"/>
                  </a:moveTo>
                  <a:cubicBezTo>
                    <a:pt x="252" y="0"/>
                    <a:pt x="23" y="2283"/>
                    <a:pt x="0" y="5273"/>
                  </a:cubicBezTo>
                  <a:lnTo>
                    <a:pt x="2237" y="5273"/>
                  </a:lnTo>
                  <a:cubicBezTo>
                    <a:pt x="2192"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3" name="Google Shape;563;p15">
              <a:extLst>
                <a:ext uri="{FF2B5EF4-FFF2-40B4-BE49-F238E27FC236}">
                  <a16:creationId xmlns:a16="http://schemas.microsoft.com/office/drawing/2014/main" id="{AFB4112D-0797-B6F3-FD05-A536B074B931}"/>
                </a:ext>
              </a:extLst>
            </p:cNvPr>
            <p:cNvSpPr/>
            <p:nvPr/>
          </p:nvSpPr>
          <p:spPr>
            <a:xfrm>
              <a:off x="-1055701" y="388134"/>
              <a:ext cx="67241" cy="158427"/>
            </a:xfrm>
            <a:custGeom>
              <a:avLst/>
              <a:gdLst/>
              <a:ahLst/>
              <a:cxnLst/>
              <a:rect l="l" t="t" r="r" b="b"/>
              <a:pathLst>
                <a:path w="2238" h="5273" extrusionOk="0">
                  <a:moveTo>
                    <a:pt x="1119" y="0"/>
                  </a:moveTo>
                  <a:cubicBezTo>
                    <a:pt x="251" y="0"/>
                    <a:pt x="46" y="2283"/>
                    <a:pt x="0" y="5273"/>
                  </a:cubicBezTo>
                  <a:lnTo>
                    <a:pt x="2237" y="5273"/>
                  </a:lnTo>
                  <a:cubicBezTo>
                    <a:pt x="2214"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4" name="Google Shape;564;p15">
              <a:extLst>
                <a:ext uri="{FF2B5EF4-FFF2-40B4-BE49-F238E27FC236}">
                  <a16:creationId xmlns:a16="http://schemas.microsoft.com/office/drawing/2014/main" id="{DA2B4EE7-826C-3F9A-1827-19C0ECECD089}"/>
                </a:ext>
              </a:extLst>
            </p:cNvPr>
            <p:cNvSpPr/>
            <p:nvPr/>
          </p:nvSpPr>
          <p:spPr>
            <a:xfrm>
              <a:off x="-948710" y="388134"/>
              <a:ext cx="67211" cy="158427"/>
            </a:xfrm>
            <a:custGeom>
              <a:avLst/>
              <a:gdLst/>
              <a:ahLst/>
              <a:cxnLst/>
              <a:rect l="l" t="t" r="r" b="b"/>
              <a:pathLst>
                <a:path w="2237" h="5273" extrusionOk="0">
                  <a:moveTo>
                    <a:pt x="1119" y="0"/>
                  </a:moveTo>
                  <a:cubicBezTo>
                    <a:pt x="251" y="0"/>
                    <a:pt x="23" y="2283"/>
                    <a:pt x="0" y="5273"/>
                  </a:cubicBezTo>
                  <a:lnTo>
                    <a:pt x="2237" y="5273"/>
                  </a:lnTo>
                  <a:cubicBezTo>
                    <a:pt x="2191" y="2283"/>
                    <a:pt x="1963"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5" name="Google Shape;565;p15">
              <a:extLst>
                <a:ext uri="{FF2B5EF4-FFF2-40B4-BE49-F238E27FC236}">
                  <a16:creationId xmlns:a16="http://schemas.microsoft.com/office/drawing/2014/main" id="{3DF00140-C3E4-3B56-32B8-7E5BFF6E8DAF}"/>
                </a:ext>
              </a:extLst>
            </p:cNvPr>
            <p:cNvSpPr/>
            <p:nvPr/>
          </p:nvSpPr>
          <p:spPr>
            <a:xfrm>
              <a:off x="-842411" y="388134"/>
              <a:ext cx="67211" cy="158427"/>
            </a:xfrm>
            <a:custGeom>
              <a:avLst/>
              <a:gdLst/>
              <a:ahLst/>
              <a:cxnLst/>
              <a:rect l="l" t="t" r="r" b="b"/>
              <a:pathLst>
                <a:path w="2237" h="5273" extrusionOk="0">
                  <a:moveTo>
                    <a:pt x="1119" y="0"/>
                  </a:moveTo>
                  <a:cubicBezTo>
                    <a:pt x="251" y="0"/>
                    <a:pt x="46" y="2283"/>
                    <a:pt x="0" y="5273"/>
                  </a:cubicBezTo>
                  <a:lnTo>
                    <a:pt x="2237" y="5273"/>
                  </a:lnTo>
                  <a:cubicBezTo>
                    <a:pt x="2214"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6" name="Google Shape;566;p15">
              <a:extLst>
                <a:ext uri="{FF2B5EF4-FFF2-40B4-BE49-F238E27FC236}">
                  <a16:creationId xmlns:a16="http://schemas.microsoft.com/office/drawing/2014/main" id="{C66D24C9-7D32-C993-8083-00B26D1BC46E}"/>
                </a:ext>
              </a:extLst>
            </p:cNvPr>
            <p:cNvSpPr/>
            <p:nvPr/>
          </p:nvSpPr>
          <p:spPr>
            <a:xfrm>
              <a:off x="-735451" y="388134"/>
              <a:ext cx="67241" cy="158427"/>
            </a:xfrm>
            <a:custGeom>
              <a:avLst/>
              <a:gdLst/>
              <a:ahLst/>
              <a:cxnLst/>
              <a:rect l="l" t="t" r="r" b="b"/>
              <a:pathLst>
                <a:path w="2238" h="5273" extrusionOk="0">
                  <a:moveTo>
                    <a:pt x="1119" y="0"/>
                  </a:moveTo>
                  <a:cubicBezTo>
                    <a:pt x="252" y="0"/>
                    <a:pt x="24" y="2283"/>
                    <a:pt x="1" y="5273"/>
                  </a:cubicBezTo>
                  <a:lnTo>
                    <a:pt x="2238" y="5273"/>
                  </a:lnTo>
                  <a:cubicBezTo>
                    <a:pt x="2192" y="2283"/>
                    <a:pt x="1964"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7" name="Google Shape;567;p15">
              <a:extLst>
                <a:ext uri="{FF2B5EF4-FFF2-40B4-BE49-F238E27FC236}">
                  <a16:creationId xmlns:a16="http://schemas.microsoft.com/office/drawing/2014/main" id="{3DDEF46E-F43C-E066-2FAA-296C1604ADF8}"/>
                </a:ext>
              </a:extLst>
            </p:cNvPr>
            <p:cNvSpPr/>
            <p:nvPr/>
          </p:nvSpPr>
          <p:spPr>
            <a:xfrm>
              <a:off x="-629152" y="388134"/>
              <a:ext cx="67241" cy="158427"/>
            </a:xfrm>
            <a:custGeom>
              <a:avLst/>
              <a:gdLst/>
              <a:ahLst/>
              <a:cxnLst/>
              <a:rect l="l" t="t" r="r" b="b"/>
              <a:pathLst>
                <a:path w="2238" h="5273" extrusionOk="0">
                  <a:moveTo>
                    <a:pt x="1119" y="0"/>
                  </a:moveTo>
                  <a:cubicBezTo>
                    <a:pt x="252" y="0"/>
                    <a:pt x="46" y="2283"/>
                    <a:pt x="1" y="5273"/>
                  </a:cubicBezTo>
                  <a:lnTo>
                    <a:pt x="2238" y="5273"/>
                  </a:lnTo>
                  <a:cubicBezTo>
                    <a:pt x="2215" y="2283"/>
                    <a:pt x="1987"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8" name="Google Shape;568;p15">
              <a:extLst>
                <a:ext uri="{FF2B5EF4-FFF2-40B4-BE49-F238E27FC236}">
                  <a16:creationId xmlns:a16="http://schemas.microsoft.com/office/drawing/2014/main" id="{B8E1FC4F-9737-890D-68AF-24952AC80E9E}"/>
                </a:ext>
              </a:extLst>
            </p:cNvPr>
            <p:cNvSpPr/>
            <p:nvPr/>
          </p:nvSpPr>
          <p:spPr>
            <a:xfrm>
              <a:off x="-1514368" y="192566"/>
              <a:ext cx="105638" cy="121412"/>
            </a:xfrm>
            <a:custGeom>
              <a:avLst/>
              <a:gdLst/>
              <a:ahLst/>
              <a:cxnLst/>
              <a:rect l="l" t="t" r="r" b="b"/>
              <a:pathLst>
                <a:path w="3516" h="4041" extrusionOk="0">
                  <a:moveTo>
                    <a:pt x="1758" y="0"/>
                  </a:moveTo>
                  <a:cubicBezTo>
                    <a:pt x="799" y="0"/>
                    <a:pt x="0" y="913"/>
                    <a:pt x="0" y="2032"/>
                  </a:cubicBezTo>
                  <a:cubicBezTo>
                    <a:pt x="0" y="3127"/>
                    <a:pt x="799" y="4040"/>
                    <a:pt x="1758" y="4040"/>
                  </a:cubicBezTo>
                  <a:cubicBezTo>
                    <a:pt x="2739" y="4040"/>
                    <a:pt x="3515" y="3127"/>
                    <a:pt x="3515" y="2032"/>
                  </a:cubicBezTo>
                  <a:cubicBezTo>
                    <a:pt x="3515" y="913"/>
                    <a:pt x="2739" y="0"/>
                    <a:pt x="1758"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9" name="Google Shape;569;p15">
              <a:extLst>
                <a:ext uri="{FF2B5EF4-FFF2-40B4-BE49-F238E27FC236}">
                  <a16:creationId xmlns:a16="http://schemas.microsoft.com/office/drawing/2014/main" id="{C7EDC3B5-094D-AA2D-7E66-9C35C439C6D2}"/>
                </a:ext>
              </a:extLst>
            </p:cNvPr>
            <p:cNvSpPr/>
            <p:nvPr/>
          </p:nvSpPr>
          <p:spPr>
            <a:xfrm>
              <a:off x="-1395840" y="4550809"/>
              <a:ext cx="1063683" cy="592547"/>
            </a:xfrm>
            <a:custGeom>
              <a:avLst/>
              <a:gdLst/>
              <a:ahLst/>
              <a:cxnLst/>
              <a:rect l="l" t="t" r="r" b="b"/>
              <a:pathLst>
                <a:path w="35403" h="19722" extrusionOk="0">
                  <a:moveTo>
                    <a:pt x="4337" y="1"/>
                  </a:moveTo>
                  <a:lnTo>
                    <a:pt x="4337" y="3744"/>
                  </a:lnTo>
                  <a:cubicBezTo>
                    <a:pt x="4337" y="9473"/>
                    <a:pt x="4337" y="14267"/>
                    <a:pt x="0" y="14267"/>
                  </a:cubicBezTo>
                  <a:lnTo>
                    <a:pt x="0" y="19722"/>
                  </a:lnTo>
                  <a:lnTo>
                    <a:pt x="35402" y="19722"/>
                  </a:lnTo>
                  <a:lnTo>
                    <a:pt x="35402" y="14267"/>
                  </a:lnTo>
                  <a:cubicBezTo>
                    <a:pt x="31065" y="14267"/>
                    <a:pt x="31065" y="9473"/>
                    <a:pt x="31065" y="3744"/>
                  </a:cubicBezTo>
                  <a:lnTo>
                    <a:pt x="31065" y="1"/>
                  </a:ln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grpSp>
      <p:pic>
        <p:nvPicPr>
          <p:cNvPr id="50" name="Afbeelding 49" descr="Afbeelding met tekenfilm, clipart, Tekenfilm, illustratie&#10;&#10;Automatisch gegenereerde beschrijving">
            <a:extLst>
              <a:ext uri="{FF2B5EF4-FFF2-40B4-BE49-F238E27FC236}">
                <a16:creationId xmlns:a16="http://schemas.microsoft.com/office/drawing/2014/main" id="{3EF25CDA-676E-AA67-A28E-1974C539542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7172" y="4058815"/>
            <a:ext cx="2873829" cy="2873829"/>
          </a:xfrm>
          <a:prstGeom prst="rect">
            <a:avLst/>
          </a:prstGeom>
        </p:spPr>
      </p:pic>
      <p:sp>
        <p:nvSpPr>
          <p:cNvPr id="51" name="Tekstballon: ovaal 50">
            <a:extLst>
              <a:ext uri="{FF2B5EF4-FFF2-40B4-BE49-F238E27FC236}">
                <a16:creationId xmlns:a16="http://schemas.microsoft.com/office/drawing/2014/main" id="{D9C1B996-0FE6-1C98-343A-581CEB1062BA}"/>
              </a:ext>
            </a:extLst>
          </p:cNvPr>
          <p:cNvSpPr/>
          <p:nvPr/>
        </p:nvSpPr>
        <p:spPr>
          <a:xfrm>
            <a:off x="838201" y="886408"/>
            <a:ext cx="5257800" cy="3060085"/>
          </a:xfrm>
          <a:prstGeom prst="wedgeEllipseCallout">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sp>
        <p:nvSpPr>
          <p:cNvPr id="52" name="Titel 1">
            <a:extLst>
              <a:ext uri="{FF2B5EF4-FFF2-40B4-BE49-F238E27FC236}">
                <a16:creationId xmlns:a16="http://schemas.microsoft.com/office/drawing/2014/main" id="{188B25D0-8236-89B9-34D5-504A19DFC423}"/>
              </a:ext>
            </a:extLst>
          </p:cNvPr>
          <p:cNvSpPr>
            <a:spLocks noGrp="1"/>
          </p:cNvSpPr>
          <p:nvPr>
            <p:ph type="title"/>
          </p:nvPr>
        </p:nvSpPr>
        <p:spPr>
          <a:xfrm>
            <a:off x="1358383" y="2247575"/>
            <a:ext cx="4217436" cy="337749"/>
          </a:xfrm>
        </p:spPr>
        <p:txBody>
          <a:bodyPr>
            <a:noAutofit/>
          </a:bodyPr>
          <a:lstStyle/>
          <a:p>
            <a:pPr algn="ctr"/>
            <a:r>
              <a:rPr lang="nl-NL" b="1" i="1" dirty="0">
                <a:latin typeface="Book Antiqua" panose="02040602050305030304" pitchFamily="18" charset="0"/>
              </a:rPr>
              <a:t>“Oh! Hier moeten we niet zijn....”</a:t>
            </a:r>
          </a:p>
        </p:txBody>
      </p:sp>
    </p:spTree>
    <p:extLst>
      <p:ext uri="{BB962C8B-B14F-4D97-AF65-F5344CB8AC3E}">
        <p14:creationId xmlns:p14="http://schemas.microsoft.com/office/powerpoint/2010/main" val="315982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50"/>
                                  </p:iterate>
                                  <p:childTnLst>
                                    <p:set>
                                      <p:cBhvr>
                                        <p:cTn id="6"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Google Shape;570;p15">
            <a:extLst>
              <a:ext uri="{FF2B5EF4-FFF2-40B4-BE49-F238E27FC236}">
                <a16:creationId xmlns:a16="http://schemas.microsoft.com/office/drawing/2014/main" id="{8DD4B3A4-697F-14C0-CCE2-9DEAD11003A9}"/>
              </a:ext>
            </a:extLst>
          </p:cNvPr>
          <p:cNvGrpSpPr/>
          <p:nvPr/>
        </p:nvGrpSpPr>
        <p:grpSpPr>
          <a:xfrm>
            <a:off x="249896" y="427917"/>
            <a:ext cx="5917703" cy="4425910"/>
            <a:chOff x="-4029350" y="2898425"/>
            <a:chExt cx="911875" cy="581650"/>
          </a:xfrm>
        </p:grpSpPr>
        <p:sp>
          <p:nvSpPr>
            <p:cNvPr id="44" name="Google Shape;571;p15">
              <a:extLst>
                <a:ext uri="{FF2B5EF4-FFF2-40B4-BE49-F238E27FC236}">
                  <a16:creationId xmlns:a16="http://schemas.microsoft.com/office/drawing/2014/main" id="{777BF745-49A8-7003-370B-C508784C9552}"/>
                </a:ext>
              </a:extLst>
            </p:cNvPr>
            <p:cNvSpPr/>
            <p:nvPr/>
          </p:nvSpPr>
          <p:spPr>
            <a:xfrm>
              <a:off x="-3755450" y="3165075"/>
              <a:ext cx="98175" cy="39375"/>
            </a:xfrm>
            <a:custGeom>
              <a:avLst/>
              <a:gdLst/>
              <a:ahLst/>
              <a:cxnLst/>
              <a:rect l="l" t="t" r="r" b="b"/>
              <a:pathLst>
                <a:path w="3927" h="1575" extrusionOk="0">
                  <a:moveTo>
                    <a:pt x="437" y="1"/>
                  </a:moveTo>
                  <a:cubicBezTo>
                    <a:pt x="304" y="1"/>
                    <a:pt x="159" y="8"/>
                    <a:pt x="0" y="23"/>
                  </a:cubicBezTo>
                  <a:cubicBezTo>
                    <a:pt x="1096" y="251"/>
                    <a:pt x="1415" y="1575"/>
                    <a:pt x="1415" y="1575"/>
                  </a:cubicBezTo>
                  <a:cubicBezTo>
                    <a:pt x="2150" y="1151"/>
                    <a:pt x="2706" y="1026"/>
                    <a:pt x="3106" y="1026"/>
                  </a:cubicBezTo>
                  <a:cubicBezTo>
                    <a:pt x="3674" y="1026"/>
                    <a:pt x="3926" y="1278"/>
                    <a:pt x="3926" y="1278"/>
                  </a:cubicBezTo>
                  <a:cubicBezTo>
                    <a:pt x="3655" y="755"/>
                    <a:pt x="3188" y="609"/>
                    <a:pt x="2751" y="609"/>
                  </a:cubicBezTo>
                  <a:cubicBezTo>
                    <a:pt x="2196" y="609"/>
                    <a:pt x="1689" y="844"/>
                    <a:pt x="1689" y="844"/>
                  </a:cubicBezTo>
                  <a:cubicBezTo>
                    <a:pt x="1516" y="227"/>
                    <a:pt x="1163" y="1"/>
                    <a:pt x="437" y="1"/>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5" name="Google Shape;572;p15">
              <a:extLst>
                <a:ext uri="{FF2B5EF4-FFF2-40B4-BE49-F238E27FC236}">
                  <a16:creationId xmlns:a16="http://schemas.microsoft.com/office/drawing/2014/main" id="{31A88663-F567-7734-93E1-DF97FE619FAC}"/>
                </a:ext>
              </a:extLst>
            </p:cNvPr>
            <p:cNvSpPr/>
            <p:nvPr/>
          </p:nvSpPr>
          <p:spPr>
            <a:xfrm>
              <a:off x="-3215650" y="3301475"/>
              <a:ext cx="98175" cy="39350"/>
            </a:xfrm>
            <a:custGeom>
              <a:avLst/>
              <a:gdLst/>
              <a:ahLst/>
              <a:cxnLst/>
              <a:rect l="l" t="t" r="r" b="b"/>
              <a:pathLst>
                <a:path w="3927" h="1574" extrusionOk="0">
                  <a:moveTo>
                    <a:pt x="436" y="0"/>
                  </a:moveTo>
                  <a:cubicBezTo>
                    <a:pt x="303" y="0"/>
                    <a:pt x="159" y="8"/>
                    <a:pt x="1" y="22"/>
                  </a:cubicBezTo>
                  <a:cubicBezTo>
                    <a:pt x="1074" y="250"/>
                    <a:pt x="1393" y="1574"/>
                    <a:pt x="1393" y="1574"/>
                  </a:cubicBezTo>
                  <a:cubicBezTo>
                    <a:pt x="2138" y="1150"/>
                    <a:pt x="2699" y="1025"/>
                    <a:pt x="3102" y="1025"/>
                  </a:cubicBezTo>
                  <a:cubicBezTo>
                    <a:pt x="3675" y="1025"/>
                    <a:pt x="3927" y="1277"/>
                    <a:pt x="3927" y="1277"/>
                  </a:cubicBezTo>
                  <a:cubicBezTo>
                    <a:pt x="3650" y="763"/>
                    <a:pt x="3193" y="617"/>
                    <a:pt x="2764" y="617"/>
                  </a:cubicBezTo>
                  <a:cubicBezTo>
                    <a:pt x="2203" y="617"/>
                    <a:pt x="1690" y="866"/>
                    <a:pt x="1690" y="866"/>
                  </a:cubicBezTo>
                  <a:cubicBezTo>
                    <a:pt x="1516" y="229"/>
                    <a:pt x="1163" y="0"/>
                    <a:pt x="436"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6" name="Google Shape;573;p15">
              <a:extLst>
                <a:ext uri="{FF2B5EF4-FFF2-40B4-BE49-F238E27FC236}">
                  <a16:creationId xmlns:a16="http://schemas.microsoft.com/office/drawing/2014/main" id="{8693A7CF-B585-C7B7-E58A-F3A00E76DF26}"/>
                </a:ext>
              </a:extLst>
            </p:cNvPr>
            <p:cNvSpPr/>
            <p:nvPr/>
          </p:nvSpPr>
          <p:spPr>
            <a:xfrm>
              <a:off x="-3576275" y="3331150"/>
              <a:ext cx="98175" cy="39350"/>
            </a:xfrm>
            <a:custGeom>
              <a:avLst/>
              <a:gdLst/>
              <a:ahLst/>
              <a:cxnLst/>
              <a:rect l="l" t="t" r="r" b="b"/>
              <a:pathLst>
                <a:path w="3927" h="1574" extrusionOk="0">
                  <a:moveTo>
                    <a:pt x="437" y="0"/>
                  </a:moveTo>
                  <a:cubicBezTo>
                    <a:pt x="304" y="0"/>
                    <a:pt x="159" y="8"/>
                    <a:pt x="0" y="22"/>
                  </a:cubicBezTo>
                  <a:cubicBezTo>
                    <a:pt x="1096" y="250"/>
                    <a:pt x="1416" y="1574"/>
                    <a:pt x="1416" y="1574"/>
                  </a:cubicBezTo>
                  <a:cubicBezTo>
                    <a:pt x="2151" y="1150"/>
                    <a:pt x="2707" y="1025"/>
                    <a:pt x="3106" y="1025"/>
                  </a:cubicBezTo>
                  <a:cubicBezTo>
                    <a:pt x="3674" y="1025"/>
                    <a:pt x="3926" y="1277"/>
                    <a:pt x="3926" y="1277"/>
                  </a:cubicBezTo>
                  <a:cubicBezTo>
                    <a:pt x="3655" y="754"/>
                    <a:pt x="3188" y="608"/>
                    <a:pt x="2751" y="608"/>
                  </a:cubicBezTo>
                  <a:cubicBezTo>
                    <a:pt x="2196" y="608"/>
                    <a:pt x="1689" y="843"/>
                    <a:pt x="1689" y="843"/>
                  </a:cubicBezTo>
                  <a:cubicBezTo>
                    <a:pt x="1516" y="226"/>
                    <a:pt x="1163" y="0"/>
                    <a:pt x="437"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7" name="Google Shape;574;p15">
              <a:extLst>
                <a:ext uri="{FF2B5EF4-FFF2-40B4-BE49-F238E27FC236}">
                  <a16:creationId xmlns:a16="http://schemas.microsoft.com/office/drawing/2014/main" id="{ADFCB781-128B-F326-09CE-72EC88418442}"/>
                </a:ext>
              </a:extLst>
            </p:cNvPr>
            <p:cNvSpPr/>
            <p:nvPr/>
          </p:nvSpPr>
          <p:spPr>
            <a:xfrm>
              <a:off x="-3756025" y="3273500"/>
              <a:ext cx="98175" cy="39375"/>
            </a:xfrm>
            <a:custGeom>
              <a:avLst/>
              <a:gdLst/>
              <a:ahLst/>
              <a:cxnLst/>
              <a:rect l="l" t="t" r="r" b="b"/>
              <a:pathLst>
                <a:path w="3927" h="1575" extrusionOk="0">
                  <a:moveTo>
                    <a:pt x="435" y="1"/>
                  </a:moveTo>
                  <a:cubicBezTo>
                    <a:pt x="303" y="1"/>
                    <a:pt x="158" y="8"/>
                    <a:pt x="0" y="22"/>
                  </a:cubicBezTo>
                  <a:cubicBezTo>
                    <a:pt x="1073" y="251"/>
                    <a:pt x="1393" y="1574"/>
                    <a:pt x="1393" y="1574"/>
                  </a:cubicBezTo>
                  <a:lnTo>
                    <a:pt x="1416" y="1574"/>
                  </a:lnTo>
                  <a:cubicBezTo>
                    <a:pt x="2151" y="1150"/>
                    <a:pt x="2707" y="1026"/>
                    <a:pt x="3106" y="1026"/>
                  </a:cubicBezTo>
                  <a:cubicBezTo>
                    <a:pt x="3675" y="1026"/>
                    <a:pt x="3926" y="1278"/>
                    <a:pt x="3926" y="1278"/>
                  </a:cubicBezTo>
                  <a:cubicBezTo>
                    <a:pt x="3649" y="763"/>
                    <a:pt x="3192" y="618"/>
                    <a:pt x="2763" y="618"/>
                  </a:cubicBezTo>
                  <a:cubicBezTo>
                    <a:pt x="2203" y="618"/>
                    <a:pt x="1689" y="867"/>
                    <a:pt x="1689" y="867"/>
                  </a:cubicBezTo>
                  <a:cubicBezTo>
                    <a:pt x="1516" y="230"/>
                    <a:pt x="1162" y="1"/>
                    <a:pt x="435" y="1"/>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8" name="Google Shape;575;p15">
              <a:extLst>
                <a:ext uri="{FF2B5EF4-FFF2-40B4-BE49-F238E27FC236}">
                  <a16:creationId xmlns:a16="http://schemas.microsoft.com/office/drawing/2014/main" id="{D8737C37-B3F3-2EB2-59C5-635D55835F59}"/>
                </a:ext>
              </a:extLst>
            </p:cNvPr>
            <p:cNvSpPr/>
            <p:nvPr/>
          </p:nvSpPr>
          <p:spPr>
            <a:xfrm>
              <a:off x="-4029350" y="3276425"/>
              <a:ext cx="89025" cy="30750"/>
            </a:xfrm>
            <a:custGeom>
              <a:avLst/>
              <a:gdLst/>
              <a:ahLst/>
              <a:cxnLst/>
              <a:rect l="l" t="t" r="r" b="b"/>
              <a:pathLst>
                <a:path w="3561" h="1230" extrusionOk="0">
                  <a:moveTo>
                    <a:pt x="2827" y="0"/>
                  </a:moveTo>
                  <a:cubicBezTo>
                    <a:pt x="2200" y="0"/>
                    <a:pt x="1598" y="544"/>
                    <a:pt x="1598" y="544"/>
                  </a:cubicBezTo>
                  <a:cubicBezTo>
                    <a:pt x="1398" y="211"/>
                    <a:pt x="1174" y="64"/>
                    <a:pt x="854" y="64"/>
                  </a:cubicBezTo>
                  <a:cubicBezTo>
                    <a:pt x="626" y="64"/>
                    <a:pt x="351" y="138"/>
                    <a:pt x="0" y="271"/>
                  </a:cubicBezTo>
                  <a:cubicBezTo>
                    <a:pt x="40" y="267"/>
                    <a:pt x="79" y="265"/>
                    <a:pt x="118" y="265"/>
                  </a:cubicBezTo>
                  <a:cubicBezTo>
                    <a:pt x="1005" y="265"/>
                    <a:pt x="1529" y="1229"/>
                    <a:pt x="1529" y="1229"/>
                  </a:cubicBezTo>
                  <a:cubicBezTo>
                    <a:pt x="2302" y="429"/>
                    <a:pt x="2882" y="271"/>
                    <a:pt x="3221" y="271"/>
                  </a:cubicBezTo>
                  <a:cubicBezTo>
                    <a:pt x="3443" y="271"/>
                    <a:pt x="3561" y="339"/>
                    <a:pt x="3561" y="339"/>
                  </a:cubicBezTo>
                  <a:cubicBezTo>
                    <a:pt x="3337" y="89"/>
                    <a:pt x="3080" y="0"/>
                    <a:pt x="2827"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9" name="Google Shape;576;p15">
              <a:extLst>
                <a:ext uri="{FF2B5EF4-FFF2-40B4-BE49-F238E27FC236}">
                  <a16:creationId xmlns:a16="http://schemas.microsoft.com/office/drawing/2014/main" id="{FE272428-D5D5-3357-B5E8-2411CB9574F5}"/>
                </a:ext>
              </a:extLst>
            </p:cNvPr>
            <p:cNvSpPr/>
            <p:nvPr/>
          </p:nvSpPr>
          <p:spPr>
            <a:xfrm>
              <a:off x="-3867300" y="3455100"/>
              <a:ext cx="68500" cy="24975"/>
            </a:xfrm>
            <a:custGeom>
              <a:avLst/>
              <a:gdLst/>
              <a:ahLst/>
              <a:cxnLst/>
              <a:rect l="l" t="t" r="r" b="b"/>
              <a:pathLst>
                <a:path w="2740" h="999" extrusionOk="0">
                  <a:moveTo>
                    <a:pt x="506" y="1"/>
                  </a:moveTo>
                  <a:cubicBezTo>
                    <a:pt x="364" y="1"/>
                    <a:pt x="197" y="23"/>
                    <a:pt x="0" y="62"/>
                  </a:cubicBezTo>
                  <a:cubicBezTo>
                    <a:pt x="754" y="131"/>
                    <a:pt x="1073" y="998"/>
                    <a:pt x="1073" y="998"/>
                  </a:cubicBezTo>
                  <a:cubicBezTo>
                    <a:pt x="1632" y="565"/>
                    <a:pt x="2049" y="456"/>
                    <a:pt x="2326" y="456"/>
                  </a:cubicBezTo>
                  <a:cubicBezTo>
                    <a:pt x="2603" y="456"/>
                    <a:pt x="2739" y="565"/>
                    <a:pt x="2739" y="565"/>
                  </a:cubicBezTo>
                  <a:cubicBezTo>
                    <a:pt x="2553" y="297"/>
                    <a:pt x="2304" y="211"/>
                    <a:pt x="2059" y="211"/>
                  </a:cubicBezTo>
                  <a:cubicBezTo>
                    <a:pt x="1615" y="211"/>
                    <a:pt x="1187" y="496"/>
                    <a:pt x="1187" y="496"/>
                  </a:cubicBezTo>
                  <a:cubicBezTo>
                    <a:pt x="1057" y="138"/>
                    <a:pt x="858" y="1"/>
                    <a:pt x="506" y="1"/>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0" name="Google Shape;577;p15">
              <a:extLst>
                <a:ext uri="{FF2B5EF4-FFF2-40B4-BE49-F238E27FC236}">
                  <a16:creationId xmlns:a16="http://schemas.microsoft.com/office/drawing/2014/main" id="{EDF0CF91-AD6D-93A9-DB66-FC357AFF9580}"/>
                </a:ext>
              </a:extLst>
            </p:cNvPr>
            <p:cNvSpPr/>
            <p:nvPr/>
          </p:nvSpPr>
          <p:spPr>
            <a:xfrm>
              <a:off x="-3817075" y="3072200"/>
              <a:ext cx="68500" cy="24975"/>
            </a:xfrm>
            <a:custGeom>
              <a:avLst/>
              <a:gdLst/>
              <a:ahLst/>
              <a:cxnLst/>
              <a:rect l="l" t="t" r="r" b="b"/>
              <a:pathLst>
                <a:path w="2740" h="999" extrusionOk="0">
                  <a:moveTo>
                    <a:pt x="506" y="1"/>
                  </a:moveTo>
                  <a:cubicBezTo>
                    <a:pt x="364" y="1"/>
                    <a:pt x="197" y="23"/>
                    <a:pt x="0" y="63"/>
                  </a:cubicBezTo>
                  <a:cubicBezTo>
                    <a:pt x="753" y="131"/>
                    <a:pt x="1073" y="999"/>
                    <a:pt x="1073" y="999"/>
                  </a:cubicBezTo>
                  <a:cubicBezTo>
                    <a:pt x="1632" y="565"/>
                    <a:pt x="2049" y="456"/>
                    <a:pt x="2325" y="456"/>
                  </a:cubicBezTo>
                  <a:cubicBezTo>
                    <a:pt x="2602" y="456"/>
                    <a:pt x="2739" y="565"/>
                    <a:pt x="2739" y="565"/>
                  </a:cubicBezTo>
                  <a:cubicBezTo>
                    <a:pt x="2561" y="298"/>
                    <a:pt x="2317" y="211"/>
                    <a:pt x="2076" y="211"/>
                  </a:cubicBezTo>
                  <a:cubicBezTo>
                    <a:pt x="1637" y="211"/>
                    <a:pt x="1210" y="496"/>
                    <a:pt x="1210" y="496"/>
                  </a:cubicBezTo>
                  <a:cubicBezTo>
                    <a:pt x="1063" y="139"/>
                    <a:pt x="859" y="1"/>
                    <a:pt x="506" y="1"/>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1" name="Google Shape;578;p15">
              <a:extLst>
                <a:ext uri="{FF2B5EF4-FFF2-40B4-BE49-F238E27FC236}">
                  <a16:creationId xmlns:a16="http://schemas.microsoft.com/office/drawing/2014/main" id="{B4E1DA88-AF9B-4801-7F3F-72400518D6EB}"/>
                </a:ext>
              </a:extLst>
            </p:cNvPr>
            <p:cNvSpPr/>
            <p:nvPr/>
          </p:nvSpPr>
          <p:spPr>
            <a:xfrm>
              <a:off x="-3637325" y="2944700"/>
              <a:ext cx="68500" cy="24650"/>
            </a:xfrm>
            <a:custGeom>
              <a:avLst/>
              <a:gdLst/>
              <a:ahLst/>
              <a:cxnLst/>
              <a:rect l="l" t="t" r="r" b="b"/>
              <a:pathLst>
                <a:path w="2740" h="986" extrusionOk="0">
                  <a:moveTo>
                    <a:pt x="516" y="0"/>
                  </a:moveTo>
                  <a:cubicBezTo>
                    <a:pt x="372" y="0"/>
                    <a:pt x="202" y="26"/>
                    <a:pt x="0" y="73"/>
                  </a:cubicBezTo>
                  <a:cubicBezTo>
                    <a:pt x="753" y="118"/>
                    <a:pt x="1073" y="986"/>
                    <a:pt x="1073" y="986"/>
                  </a:cubicBezTo>
                  <a:cubicBezTo>
                    <a:pt x="1625" y="569"/>
                    <a:pt x="2037" y="464"/>
                    <a:pt x="2314" y="464"/>
                  </a:cubicBezTo>
                  <a:cubicBezTo>
                    <a:pt x="2598" y="464"/>
                    <a:pt x="2739" y="575"/>
                    <a:pt x="2739" y="575"/>
                  </a:cubicBezTo>
                  <a:cubicBezTo>
                    <a:pt x="2557" y="302"/>
                    <a:pt x="2306" y="215"/>
                    <a:pt x="2060" y="215"/>
                  </a:cubicBezTo>
                  <a:cubicBezTo>
                    <a:pt x="1627" y="215"/>
                    <a:pt x="1210" y="484"/>
                    <a:pt x="1210" y="484"/>
                  </a:cubicBezTo>
                  <a:cubicBezTo>
                    <a:pt x="1065" y="145"/>
                    <a:pt x="863" y="0"/>
                    <a:pt x="516"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2" name="Google Shape;579;p15">
              <a:extLst>
                <a:ext uri="{FF2B5EF4-FFF2-40B4-BE49-F238E27FC236}">
                  <a16:creationId xmlns:a16="http://schemas.microsoft.com/office/drawing/2014/main" id="{94261417-1DE5-5841-8656-D257AEC5CCF0}"/>
                </a:ext>
              </a:extLst>
            </p:cNvPr>
            <p:cNvSpPr/>
            <p:nvPr/>
          </p:nvSpPr>
          <p:spPr>
            <a:xfrm>
              <a:off x="-3588250" y="3064100"/>
              <a:ext cx="111275" cy="44500"/>
            </a:xfrm>
            <a:custGeom>
              <a:avLst/>
              <a:gdLst/>
              <a:ahLst/>
              <a:cxnLst/>
              <a:rect l="l" t="t" r="r" b="b"/>
              <a:pathLst>
                <a:path w="4451" h="1780" extrusionOk="0">
                  <a:moveTo>
                    <a:pt x="475" y="0"/>
                  </a:moveTo>
                  <a:cubicBezTo>
                    <a:pt x="330" y="0"/>
                    <a:pt x="172" y="8"/>
                    <a:pt x="0" y="22"/>
                  </a:cubicBezTo>
                  <a:cubicBezTo>
                    <a:pt x="1233" y="273"/>
                    <a:pt x="1598" y="1779"/>
                    <a:pt x="1598" y="1779"/>
                  </a:cubicBezTo>
                  <a:cubicBezTo>
                    <a:pt x="2440" y="1281"/>
                    <a:pt x="3078" y="1137"/>
                    <a:pt x="3534" y="1137"/>
                  </a:cubicBezTo>
                  <a:cubicBezTo>
                    <a:pt x="4166" y="1137"/>
                    <a:pt x="4451" y="1414"/>
                    <a:pt x="4451" y="1414"/>
                  </a:cubicBezTo>
                  <a:cubicBezTo>
                    <a:pt x="4136" y="834"/>
                    <a:pt x="3619" y="669"/>
                    <a:pt x="3131" y="669"/>
                  </a:cubicBezTo>
                  <a:cubicBezTo>
                    <a:pt x="2486" y="669"/>
                    <a:pt x="1895" y="957"/>
                    <a:pt x="1895" y="957"/>
                  </a:cubicBezTo>
                  <a:cubicBezTo>
                    <a:pt x="1701" y="240"/>
                    <a:pt x="1293" y="0"/>
                    <a:pt x="475"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3" name="Google Shape;580;p15">
              <a:extLst>
                <a:ext uri="{FF2B5EF4-FFF2-40B4-BE49-F238E27FC236}">
                  <a16:creationId xmlns:a16="http://schemas.microsoft.com/office/drawing/2014/main" id="{681DFF0F-1261-E13E-58D5-01DC176AFAC5}"/>
                </a:ext>
              </a:extLst>
            </p:cNvPr>
            <p:cNvSpPr/>
            <p:nvPr/>
          </p:nvSpPr>
          <p:spPr>
            <a:xfrm>
              <a:off x="-3333200" y="2898425"/>
              <a:ext cx="111300" cy="44675"/>
            </a:xfrm>
            <a:custGeom>
              <a:avLst/>
              <a:gdLst/>
              <a:ahLst/>
              <a:cxnLst/>
              <a:rect l="l" t="t" r="r" b="b"/>
              <a:pathLst>
                <a:path w="4452" h="1787" extrusionOk="0">
                  <a:moveTo>
                    <a:pt x="526" y="0"/>
                  </a:moveTo>
                  <a:cubicBezTo>
                    <a:pt x="368" y="0"/>
                    <a:pt x="193" y="10"/>
                    <a:pt x="1" y="29"/>
                  </a:cubicBezTo>
                  <a:cubicBezTo>
                    <a:pt x="1233" y="280"/>
                    <a:pt x="1599" y="1787"/>
                    <a:pt x="1599" y="1787"/>
                  </a:cubicBezTo>
                  <a:lnTo>
                    <a:pt x="1599" y="1764"/>
                  </a:lnTo>
                  <a:cubicBezTo>
                    <a:pt x="2441" y="1281"/>
                    <a:pt x="3075" y="1140"/>
                    <a:pt x="3529" y="1140"/>
                  </a:cubicBezTo>
                  <a:cubicBezTo>
                    <a:pt x="4170" y="1140"/>
                    <a:pt x="4452" y="1422"/>
                    <a:pt x="4452" y="1422"/>
                  </a:cubicBezTo>
                  <a:cubicBezTo>
                    <a:pt x="4137" y="842"/>
                    <a:pt x="3624" y="677"/>
                    <a:pt x="3141" y="677"/>
                  </a:cubicBezTo>
                  <a:cubicBezTo>
                    <a:pt x="2503" y="677"/>
                    <a:pt x="1918" y="965"/>
                    <a:pt x="1918" y="965"/>
                  </a:cubicBezTo>
                  <a:cubicBezTo>
                    <a:pt x="1728" y="260"/>
                    <a:pt x="1330" y="0"/>
                    <a:pt x="526"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4" name="Google Shape;581;p15">
              <a:extLst>
                <a:ext uri="{FF2B5EF4-FFF2-40B4-BE49-F238E27FC236}">
                  <a16:creationId xmlns:a16="http://schemas.microsoft.com/office/drawing/2014/main" id="{40995875-55FE-8C61-5B61-F918777E63F9}"/>
                </a:ext>
              </a:extLst>
            </p:cNvPr>
            <p:cNvSpPr/>
            <p:nvPr/>
          </p:nvSpPr>
          <p:spPr>
            <a:xfrm>
              <a:off x="-3986575" y="2933375"/>
              <a:ext cx="69650" cy="30850"/>
            </a:xfrm>
            <a:custGeom>
              <a:avLst/>
              <a:gdLst/>
              <a:ahLst/>
              <a:cxnLst/>
              <a:rect l="l" t="t" r="r" b="b"/>
              <a:pathLst>
                <a:path w="2786" h="1234" extrusionOk="0">
                  <a:moveTo>
                    <a:pt x="1" y="1"/>
                  </a:moveTo>
                  <a:lnTo>
                    <a:pt x="1" y="1"/>
                  </a:lnTo>
                  <a:cubicBezTo>
                    <a:pt x="777" y="252"/>
                    <a:pt x="914" y="1233"/>
                    <a:pt x="914" y="1233"/>
                  </a:cubicBezTo>
                  <a:cubicBezTo>
                    <a:pt x="1402" y="1017"/>
                    <a:pt x="1778" y="947"/>
                    <a:pt x="2061" y="947"/>
                  </a:cubicBezTo>
                  <a:cubicBezTo>
                    <a:pt x="2584" y="947"/>
                    <a:pt x="2786" y="1188"/>
                    <a:pt x="2786" y="1188"/>
                  </a:cubicBezTo>
                  <a:cubicBezTo>
                    <a:pt x="2592" y="731"/>
                    <a:pt x="2186" y="617"/>
                    <a:pt x="1830" y="617"/>
                  </a:cubicBezTo>
                  <a:cubicBezTo>
                    <a:pt x="1473" y="617"/>
                    <a:pt x="1165" y="731"/>
                    <a:pt x="1165" y="731"/>
                  </a:cubicBezTo>
                  <a:cubicBezTo>
                    <a:pt x="1074" y="183"/>
                    <a:pt x="754" y="24"/>
                    <a:pt x="1" y="1"/>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grpSp>
      <p:grpSp>
        <p:nvGrpSpPr>
          <p:cNvPr id="55" name="Google Shape;582;p15">
            <a:extLst>
              <a:ext uri="{FF2B5EF4-FFF2-40B4-BE49-F238E27FC236}">
                <a16:creationId xmlns:a16="http://schemas.microsoft.com/office/drawing/2014/main" id="{21018EA8-4B04-CB19-5786-8680E4F00776}"/>
              </a:ext>
            </a:extLst>
          </p:cNvPr>
          <p:cNvGrpSpPr/>
          <p:nvPr/>
        </p:nvGrpSpPr>
        <p:grpSpPr>
          <a:xfrm flipH="1">
            <a:off x="9835" y="2013631"/>
            <a:ext cx="2257693" cy="4544643"/>
            <a:chOff x="-1415696" y="1271171"/>
            <a:chExt cx="1026340" cy="2992066"/>
          </a:xfrm>
        </p:grpSpPr>
        <p:sp>
          <p:nvSpPr>
            <p:cNvPr id="56" name="Google Shape;583;p15">
              <a:extLst>
                <a:ext uri="{FF2B5EF4-FFF2-40B4-BE49-F238E27FC236}">
                  <a16:creationId xmlns:a16="http://schemas.microsoft.com/office/drawing/2014/main" id="{FB15E676-15F6-2FB3-8AAF-23ABA5BBB599}"/>
                </a:ext>
              </a:extLst>
            </p:cNvPr>
            <p:cNvSpPr/>
            <p:nvPr/>
          </p:nvSpPr>
          <p:spPr>
            <a:xfrm>
              <a:off x="-1003404" y="2917784"/>
              <a:ext cx="171103" cy="1345453"/>
            </a:xfrm>
            <a:custGeom>
              <a:avLst/>
              <a:gdLst/>
              <a:ahLst/>
              <a:cxnLst/>
              <a:rect l="l" t="t" r="r" b="b"/>
              <a:pathLst>
                <a:path w="6157" h="48415" extrusionOk="0">
                  <a:moveTo>
                    <a:pt x="5079" y="1"/>
                  </a:moveTo>
                  <a:cubicBezTo>
                    <a:pt x="4138" y="1"/>
                    <a:pt x="2603" y="1372"/>
                    <a:pt x="2603" y="1372"/>
                  </a:cubicBezTo>
                  <a:cubicBezTo>
                    <a:pt x="3584" y="16049"/>
                    <a:pt x="3516" y="38395"/>
                    <a:pt x="1" y="46315"/>
                  </a:cubicBezTo>
                  <a:lnTo>
                    <a:pt x="3790" y="48415"/>
                  </a:lnTo>
                  <a:cubicBezTo>
                    <a:pt x="3790" y="48415"/>
                    <a:pt x="3265" y="9749"/>
                    <a:pt x="5296" y="3472"/>
                  </a:cubicBezTo>
                  <a:cubicBezTo>
                    <a:pt x="6157" y="772"/>
                    <a:pt x="5785" y="1"/>
                    <a:pt x="5079" y="1"/>
                  </a:cubicBezTo>
                  <a:close/>
                </a:path>
              </a:pathLst>
            </a:custGeom>
            <a:solidFill>
              <a:srgbClr val="9875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7" name="Google Shape;584;p15">
              <a:extLst>
                <a:ext uri="{FF2B5EF4-FFF2-40B4-BE49-F238E27FC236}">
                  <a16:creationId xmlns:a16="http://schemas.microsoft.com/office/drawing/2014/main" id="{3600F411-DFF0-5190-EDB9-FCEAE29C4A67}"/>
                </a:ext>
              </a:extLst>
            </p:cNvPr>
            <p:cNvSpPr/>
            <p:nvPr/>
          </p:nvSpPr>
          <p:spPr>
            <a:xfrm>
              <a:off x="-907612" y="2986981"/>
              <a:ext cx="192223" cy="693972"/>
            </a:xfrm>
            <a:custGeom>
              <a:avLst/>
              <a:gdLst/>
              <a:ahLst/>
              <a:cxnLst/>
              <a:rect l="l" t="t" r="r" b="b"/>
              <a:pathLst>
                <a:path w="6917" h="24972" extrusionOk="0">
                  <a:moveTo>
                    <a:pt x="5844" y="1"/>
                  </a:moveTo>
                  <a:cubicBezTo>
                    <a:pt x="5684" y="10591"/>
                    <a:pt x="3196" y="21114"/>
                    <a:pt x="0" y="23899"/>
                  </a:cubicBezTo>
                  <a:lnTo>
                    <a:pt x="46" y="24971"/>
                  </a:lnTo>
                  <a:cubicBezTo>
                    <a:pt x="3287" y="22232"/>
                    <a:pt x="6163" y="9176"/>
                    <a:pt x="6916" y="46"/>
                  </a:cubicBezTo>
                  <a:lnTo>
                    <a:pt x="5844" y="1"/>
                  </a:lnTo>
                  <a:close/>
                </a:path>
              </a:pathLst>
            </a:custGeom>
            <a:solidFill>
              <a:srgbClr val="9875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8" name="Google Shape;585;p15">
              <a:extLst>
                <a:ext uri="{FF2B5EF4-FFF2-40B4-BE49-F238E27FC236}">
                  <a16:creationId xmlns:a16="http://schemas.microsoft.com/office/drawing/2014/main" id="{A046E1B0-D723-0E3E-FDA5-5DF7132222AB}"/>
                </a:ext>
              </a:extLst>
            </p:cNvPr>
            <p:cNvSpPr/>
            <p:nvPr/>
          </p:nvSpPr>
          <p:spPr>
            <a:xfrm>
              <a:off x="-1143577" y="3082134"/>
              <a:ext cx="241690" cy="502388"/>
            </a:xfrm>
            <a:custGeom>
              <a:avLst/>
              <a:gdLst/>
              <a:ahLst/>
              <a:cxnLst/>
              <a:rect l="l" t="t" r="r" b="b"/>
              <a:pathLst>
                <a:path w="8697" h="18078" extrusionOk="0">
                  <a:moveTo>
                    <a:pt x="1050" y="0"/>
                  </a:moveTo>
                  <a:lnTo>
                    <a:pt x="0" y="46"/>
                  </a:lnTo>
                  <a:cubicBezTo>
                    <a:pt x="1438" y="6665"/>
                    <a:pt x="5273" y="16115"/>
                    <a:pt x="8697" y="18078"/>
                  </a:cubicBezTo>
                  <a:lnTo>
                    <a:pt x="8674" y="17302"/>
                  </a:lnTo>
                  <a:cubicBezTo>
                    <a:pt x="5273" y="15293"/>
                    <a:pt x="2009" y="7692"/>
                    <a:pt x="1050" y="0"/>
                  </a:cubicBezTo>
                  <a:close/>
                </a:path>
              </a:pathLst>
            </a:custGeom>
            <a:solidFill>
              <a:srgbClr val="9875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9" name="Google Shape;586;p15">
              <a:extLst>
                <a:ext uri="{FF2B5EF4-FFF2-40B4-BE49-F238E27FC236}">
                  <a16:creationId xmlns:a16="http://schemas.microsoft.com/office/drawing/2014/main" id="{AAC102AF-AD80-4922-1CC7-081DE57CF9B9}"/>
                </a:ext>
              </a:extLst>
            </p:cNvPr>
            <p:cNvSpPr/>
            <p:nvPr/>
          </p:nvSpPr>
          <p:spPr>
            <a:xfrm>
              <a:off x="-851170" y="3021246"/>
              <a:ext cx="77423" cy="318446"/>
            </a:xfrm>
            <a:custGeom>
              <a:avLst/>
              <a:gdLst/>
              <a:ahLst/>
              <a:cxnLst/>
              <a:rect l="l" t="t" r="r" b="b"/>
              <a:pathLst>
                <a:path w="2786" h="11459" extrusionOk="0">
                  <a:moveTo>
                    <a:pt x="1028" y="0"/>
                  </a:moveTo>
                  <a:lnTo>
                    <a:pt x="1028" y="0"/>
                  </a:lnTo>
                  <a:cubicBezTo>
                    <a:pt x="1" y="6597"/>
                    <a:pt x="2694" y="11458"/>
                    <a:pt x="2694" y="11458"/>
                  </a:cubicBezTo>
                  <a:lnTo>
                    <a:pt x="2785" y="11025"/>
                  </a:lnTo>
                  <a:cubicBezTo>
                    <a:pt x="2785" y="11025"/>
                    <a:pt x="617" y="6619"/>
                    <a:pt x="1576" y="297"/>
                  </a:cubicBezTo>
                  <a:lnTo>
                    <a:pt x="1028" y="0"/>
                  </a:lnTo>
                  <a:close/>
                </a:path>
              </a:pathLst>
            </a:custGeom>
            <a:solidFill>
              <a:srgbClr val="4C32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0" name="Google Shape;587;p15">
              <a:extLst>
                <a:ext uri="{FF2B5EF4-FFF2-40B4-BE49-F238E27FC236}">
                  <a16:creationId xmlns:a16="http://schemas.microsoft.com/office/drawing/2014/main" id="{6E6539DF-41BD-9F02-0375-D8B3BDD78B00}"/>
                </a:ext>
              </a:extLst>
            </p:cNvPr>
            <p:cNvSpPr/>
            <p:nvPr/>
          </p:nvSpPr>
          <p:spPr>
            <a:xfrm>
              <a:off x="-1260295" y="3099252"/>
              <a:ext cx="189055" cy="208092"/>
            </a:xfrm>
            <a:custGeom>
              <a:avLst/>
              <a:gdLst/>
              <a:ahLst/>
              <a:cxnLst/>
              <a:rect l="l" t="t" r="r" b="b"/>
              <a:pathLst>
                <a:path w="6803" h="7488" extrusionOk="0">
                  <a:moveTo>
                    <a:pt x="571" y="1"/>
                  </a:moveTo>
                  <a:lnTo>
                    <a:pt x="0" y="160"/>
                  </a:lnTo>
                  <a:cubicBezTo>
                    <a:pt x="2420" y="5867"/>
                    <a:pt x="6802" y="7487"/>
                    <a:pt x="6802" y="7487"/>
                  </a:cubicBezTo>
                  <a:lnTo>
                    <a:pt x="6665" y="7099"/>
                  </a:lnTo>
                  <a:cubicBezTo>
                    <a:pt x="6665" y="7099"/>
                    <a:pt x="2899" y="5410"/>
                    <a:pt x="571" y="1"/>
                  </a:cubicBezTo>
                  <a:close/>
                </a:path>
              </a:pathLst>
            </a:custGeom>
            <a:solidFill>
              <a:srgbClr val="4C32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1" name="Google Shape;588;p15">
              <a:extLst>
                <a:ext uri="{FF2B5EF4-FFF2-40B4-BE49-F238E27FC236}">
                  <a16:creationId xmlns:a16="http://schemas.microsoft.com/office/drawing/2014/main" id="{66C323D5-4576-71F2-3A08-812758E4640F}"/>
                </a:ext>
              </a:extLst>
            </p:cNvPr>
            <p:cNvSpPr/>
            <p:nvPr/>
          </p:nvSpPr>
          <p:spPr>
            <a:xfrm>
              <a:off x="-1059206" y="3137325"/>
              <a:ext cx="76145" cy="207425"/>
            </a:xfrm>
            <a:custGeom>
              <a:avLst/>
              <a:gdLst/>
              <a:ahLst/>
              <a:cxnLst/>
              <a:rect l="l" t="t" r="r" b="b"/>
              <a:pathLst>
                <a:path w="2740" h="7464" extrusionOk="0">
                  <a:moveTo>
                    <a:pt x="1666" y="0"/>
                  </a:moveTo>
                  <a:lnTo>
                    <a:pt x="1666" y="0"/>
                  </a:lnTo>
                  <a:cubicBezTo>
                    <a:pt x="2168" y="5022"/>
                    <a:pt x="0" y="7122"/>
                    <a:pt x="0" y="7122"/>
                  </a:cubicBezTo>
                  <a:lnTo>
                    <a:pt x="46" y="7464"/>
                  </a:lnTo>
                  <a:cubicBezTo>
                    <a:pt x="46" y="7464"/>
                    <a:pt x="2739" y="5318"/>
                    <a:pt x="2168" y="69"/>
                  </a:cubicBezTo>
                  <a:lnTo>
                    <a:pt x="1666" y="0"/>
                  </a:lnTo>
                  <a:close/>
                </a:path>
              </a:pathLst>
            </a:custGeom>
            <a:solidFill>
              <a:srgbClr val="4C32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2" name="Google Shape;589;p15">
              <a:extLst>
                <a:ext uri="{FF2B5EF4-FFF2-40B4-BE49-F238E27FC236}">
                  <a16:creationId xmlns:a16="http://schemas.microsoft.com/office/drawing/2014/main" id="{F3AD7456-155F-9E54-42D6-B89AFAA6A2A7}"/>
                </a:ext>
              </a:extLst>
            </p:cNvPr>
            <p:cNvSpPr/>
            <p:nvPr/>
          </p:nvSpPr>
          <p:spPr>
            <a:xfrm>
              <a:off x="-931094" y="2917784"/>
              <a:ext cx="98793" cy="446641"/>
            </a:xfrm>
            <a:custGeom>
              <a:avLst/>
              <a:gdLst/>
              <a:ahLst/>
              <a:cxnLst/>
              <a:rect l="l" t="t" r="r" b="b"/>
              <a:pathLst>
                <a:path w="3555" h="16072" extrusionOk="0">
                  <a:moveTo>
                    <a:pt x="2477" y="1"/>
                  </a:moveTo>
                  <a:cubicBezTo>
                    <a:pt x="1536" y="1"/>
                    <a:pt x="1" y="1372"/>
                    <a:pt x="1" y="1372"/>
                  </a:cubicBezTo>
                  <a:cubicBezTo>
                    <a:pt x="297" y="5732"/>
                    <a:pt x="503" y="10753"/>
                    <a:pt x="526" y="15889"/>
                  </a:cubicBezTo>
                  <a:cubicBezTo>
                    <a:pt x="845" y="15912"/>
                    <a:pt x="1165" y="15980"/>
                    <a:pt x="1462" y="16072"/>
                  </a:cubicBezTo>
                  <a:cubicBezTo>
                    <a:pt x="1690" y="10228"/>
                    <a:pt x="2078" y="5367"/>
                    <a:pt x="2694" y="3472"/>
                  </a:cubicBezTo>
                  <a:cubicBezTo>
                    <a:pt x="3555" y="772"/>
                    <a:pt x="3183" y="1"/>
                    <a:pt x="2477" y="1"/>
                  </a:cubicBezTo>
                  <a:close/>
                </a:path>
              </a:pathLst>
            </a:custGeom>
            <a:solidFill>
              <a:srgbClr val="4C32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3" name="Google Shape;590;p15">
              <a:extLst>
                <a:ext uri="{FF2B5EF4-FFF2-40B4-BE49-F238E27FC236}">
                  <a16:creationId xmlns:a16="http://schemas.microsoft.com/office/drawing/2014/main" id="{3ECE7997-6A08-FF9E-FA09-9BA57B407C97}"/>
                </a:ext>
              </a:extLst>
            </p:cNvPr>
            <p:cNvSpPr/>
            <p:nvPr/>
          </p:nvSpPr>
          <p:spPr>
            <a:xfrm>
              <a:off x="-1415696" y="1405702"/>
              <a:ext cx="972428" cy="1781367"/>
            </a:xfrm>
            <a:custGeom>
              <a:avLst/>
              <a:gdLst/>
              <a:ahLst/>
              <a:cxnLst/>
              <a:rect l="l" t="t" r="r" b="b"/>
              <a:pathLst>
                <a:path w="34992" h="64101" extrusionOk="0">
                  <a:moveTo>
                    <a:pt x="23473" y="1"/>
                  </a:moveTo>
                  <a:cubicBezTo>
                    <a:pt x="10777" y="1"/>
                    <a:pt x="4211" y="5795"/>
                    <a:pt x="2306" y="9265"/>
                  </a:cubicBezTo>
                  <a:cubicBezTo>
                    <a:pt x="0" y="13488"/>
                    <a:pt x="1758" y="62334"/>
                    <a:pt x="3104" y="62950"/>
                  </a:cubicBezTo>
                  <a:cubicBezTo>
                    <a:pt x="4895" y="63761"/>
                    <a:pt x="9715" y="64101"/>
                    <a:pt x="14847" y="64101"/>
                  </a:cubicBezTo>
                  <a:cubicBezTo>
                    <a:pt x="21557" y="64101"/>
                    <a:pt x="28800" y="63520"/>
                    <a:pt x="30495" y="62653"/>
                  </a:cubicBezTo>
                  <a:cubicBezTo>
                    <a:pt x="34581" y="60531"/>
                    <a:pt x="34991" y="1345"/>
                    <a:pt x="32298" y="843"/>
                  </a:cubicBezTo>
                  <a:cubicBezTo>
                    <a:pt x="29077" y="257"/>
                    <a:pt x="26140" y="1"/>
                    <a:pt x="23473" y="1"/>
                  </a:cubicBezTo>
                  <a:close/>
                </a:path>
              </a:pathLst>
            </a:custGeom>
            <a:solidFill>
              <a:srgbClr val="C6CE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4" name="Google Shape;591;p15">
              <a:extLst>
                <a:ext uri="{FF2B5EF4-FFF2-40B4-BE49-F238E27FC236}">
                  <a16:creationId xmlns:a16="http://schemas.microsoft.com/office/drawing/2014/main" id="{1F274621-74EE-9129-290C-5B8053604BA4}"/>
                </a:ext>
              </a:extLst>
            </p:cNvPr>
            <p:cNvSpPr/>
            <p:nvPr/>
          </p:nvSpPr>
          <p:spPr>
            <a:xfrm>
              <a:off x="-1371927" y="1413900"/>
              <a:ext cx="928658" cy="1773169"/>
            </a:xfrm>
            <a:custGeom>
              <a:avLst/>
              <a:gdLst/>
              <a:ahLst/>
              <a:cxnLst/>
              <a:rect l="l" t="t" r="r" b="b"/>
              <a:pathLst>
                <a:path w="33417" h="63806" extrusionOk="0">
                  <a:moveTo>
                    <a:pt x="26774" y="0"/>
                  </a:moveTo>
                  <a:lnTo>
                    <a:pt x="26774" y="0"/>
                  </a:lnTo>
                  <a:cubicBezTo>
                    <a:pt x="27984" y="13992"/>
                    <a:pt x="27231" y="55328"/>
                    <a:pt x="24172" y="57314"/>
                  </a:cubicBezTo>
                  <a:cubicBezTo>
                    <a:pt x="22122" y="58628"/>
                    <a:pt x="12295" y="60360"/>
                    <a:pt x="6168" y="60360"/>
                  </a:cubicBezTo>
                  <a:cubicBezTo>
                    <a:pt x="4314" y="60360"/>
                    <a:pt x="2799" y="60201"/>
                    <a:pt x="1940" y="59825"/>
                  </a:cubicBezTo>
                  <a:cubicBezTo>
                    <a:pt x="1507" y="59642"/>
                    <a:pt x="731" y="53183"/>
                    <a:pt x="0" y="44806"/>
                  </a:cubicBezTo>
                  <a:lnTo>
                    <a:pt x="0" y="44806"/>
                  </a:lnTo>
                  <a:cubicBezTo>
                    <a:pt x="388" y="54484"/>
                    <a:pt x="982" y="62404"/>
                    <a:pt x="1529" y="62655"/>
                  </a:cubicBezTo>
                  <a:cubicBezTo>
                    <a:pt x="3320" y="63466"/>
                    <a:pt x="8136" y="63806"/>
                    <a:pt x="13263" y="63806"/>
                  </a:cubicBezTo>
                  <a:cubicBezTo>
                    <a:pt x="19967" y="63806"/>
                    <a:pt x="27203" y="63225"/>
                    <a:pt x="28897" y="62358"/>
                  </a:cubicBezTo>
                  <a:cubicBezTo>
                    <a:pt x="32983" y="60259"/>
                    <a:pt x="33416" y="1050"/>
                    <a:pt x="30700" y="571"/>
                  </a:cubicBezTo>
                  <a:cubicBezTo>
                    <a:pt x="29354" y="320"/>
                    <a:pt x="28030" y="137"/>
                    <a:pt x="26774" y="0"/>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5" name="Google Shape;592;p15">
              <a:extLst>
                <a:ext uri="{FF2B5EF4-FFF2-40B4-BE49-F238E27FC236}">
                  <a16:creationId xmlns:a16="http://schemas.microsoft.com/office/drawing/2014/main" id="{950CFAF3-B159-BCD9-1F17-154DCACE19A5}"/>
                </a:ext>
              </a:extLst>
            </p:cNvPr>
            <p:cNvSpPr/>
            <p:nvPr/>
          </p:nvSpPr>
          <p:spPr>
            <a:xfrm>
              <a:off x="-783918" y="2816850"/>
              <a:ext cx="5086" cy="3335"/>
            </a:xfrm>
            <a:custGeom>
              <a:avLst/>
              <a:gdLst/>
              <a:ahLst/>
              <a:cxnLst/>
              <a:rect l="l" t="t" r="r" b="b"/>
              <a:pathLst>
                <a:path w="183" h="120" extrusionOk="0">
                  <a:moveTo>
                    <a:pt x="28" y="1"/>
                  </a:moveTo>
                  <a:cubicBezTo>
                    <a:pt x="19" y="1"/>
                    <a:pt x="9" y="2"/>
                    <a:pt x="0" y="5"/>
                  </a:cubicBezTo>
                  <a:cubicBezTo>
                    <a:pt x="46" y="51"/>
                    <a:pt x="114" y="97"/>
                    <a:pt x="183" y="120"/>
                  </a:cubicBezTo>
                  <a:cubicBezTo>
                    <a:pt x="143" y="60"/>
                    <a:pt x="87" y="1"/>
                    <a:pt x="28" y="1"/>
                  </a:cubicBezTo>
                  <a:close/>
                </a:path>
              </a:pathLst>
            </a:custGeom>
            <a:solidFill>
              <a:srgbClr val="C1A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6" name="Google Shape;593;p15">
              <a:extLst>
                <a:ext uri="{FF2B5EF4-FFF2-40B4-BE49-F238E27FC236}">
                  <a16:creationId xmlns:a16="http://schemas.microsoft.com/office/drawing/2014/main" id="{B61327DF-002B-79E7-F895-01D2DF7F45A2}"/>
                </a:ext>
              </a:extLst>
            </p:cNvPr>
            <p:cNvSpPr/>
            <p:nvPr/>
          </p:nvSpPr>
          <p:spPr>
            <a:xfrm>
              <a:off x="-778861" y="2820157"/>
              <a:ext cx="65362" cy="105324"/>
            </a:xfrm>
            <a:custGeom>
              <a:avLst/>
              <a:gdLst/>
              <a:ahLst/>
              <a:cxnLst/>
              <a:rect l="l" t="t" r="r" b="b"/>
              <a:pathLst>
                <a:path w="2352" h="3790" extrusionOk="0">
                  <a:moveTo>
                    <a:pt x="1" y="1"/>
                  </a:moveTo>
                  <a:lnTo>
                    <a:pt x="1" y="1"/>
                  </a:lnTo>
                  <a:cubicBezTo>
                    <a:pt x="24" y="92"/>
                    <a:pt x="46" y="183"/>
                    <a:pt x="46" y="252"/>
                  </a:cubicBezTo>
                  <a:cubicBezTo>
                    <a:pt x="115" y="936"/>
                    <a:pt x="161" y="1598"/>
                    <a:pt x="206" y="2283"/>
                  </a:cubicBezTo>
                  <a:cubicBezTo>
                    <a:pt x="206" y="2488"/>
                    <a:pt x="229" y="2694"/>
                    <a:pt x="343" y="2876"/>
                  </a:cubicBezTo>
                  <a:cubicBezTo>
                    <a:pt x="435" y="3059"/>
                    <a:pt x="617" y="3173"/>
                    <a:pt x="800" y="3265"/>
                  </a:cubicBezTo>
                  <a:cubicBezTo>
                    <a:pt x="1188" y="3470"/>
                    <a:pt x="1576" y="3653"/>
                    <a:pt x="1987" y="3790"/>
                  </a:cubicBezTo>
                  <a:lnTo>
                    <a:pt x="2032" y="3379"/>
                  </a:lnTo>
                  <a:cubicBezTo>
                    <a:pt x="2352" y="2694"/>
                    <a:pt x="2215" y="1758"/>
                    <a:pt x="1690" y="1187"/>
                  </a:cubicBezTo>
                  <a:cubicBezTo>
                    <a:pt x="1484" y="959"/>
                    <a:pt x="1211" y="799"/>
                    <a:pt x="959" y="640"/>
                  </a:cubicBezTo>
                  <a:cubicBezTo>
                    <a:pt x="640" y="434"/>
                    <a:pt x="320" y="229"/>
                    <a:pt x="1" y="1"/>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7" name="Google Shape;594;p15">
              <a:extLst>
                <a:ext uri="{FF2B5EF4-FFF2-40B4-BE49-F238E27FC236}">
                  <a16:creationId xmlns:a16="http://schemas.microsoft.com/office/drawing/2014/main" id="{E40FCCE7-5191-698C-8CA7-2AD1D039F04F}"/>
                </a:ext>
              </a:extLst>
            </p:cNvPr>
            <p:cNvSpPr/>
            <p:nvPr/>
          </p:nvSpPr>
          <p:spPr>
            <a:xfrm>
              <a:off x="-521331" y="3232450"/>
              <a:ext cx="5753" cy="1556"/>
            </a:xfrm>
            <a:custGeom>
              <a:avLst/>
              <a:gdLst/>
              <a:ahLst/>
              <a:cxnLst/>
              <a:rect l="l" t="t" r="r" b="b"/>
              <a:pathLst>
                <a:path w="207" h="56" extrusionOk="0">
                  <a:moveTo>
                    <a:pt x="206" y="1"/>
                  </a:moveTo>
                  <a:lnTo>
                    <a:pt x="1" y="24"/>
                  </a:lnTo>
                  <a:cubicBezTo>
                    <a:pt x="42" y="44"/>
                    <a:pt x="78" y="56"/>
                    <a:pt x="110" y="56"/>
                  </a:cubicBezTo>
                  <a:cubicBezTo>
                    <a:pt x="149" y="56"/>
                    <a:pt x="181" y="39"/>
                    <a:pt x="206" y="1"/>
                  </a:cubicBezTo>
                  <a:close/>
                </a:path>
              </a:pathLst>
            </a:custGeom>
            <a:solidFill>
              <a:srgbClr val="C1A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8" name="Google Shape;595;p15">
              <a:extLst>
                <a:ext uri="{FF2B5EF4-FFF2-40B4-BE49-F238E27FC236}">
                  <a16:creationId xmlns:a16="http://schemas.microsoft.com/office/drawing/2014/main" id="{68D6D056-248F-712E-8773-07A67FC29779}"/>
                </a:ext>
              </a:extLst>
            </p:cNvPr>
            <p:cNvSpPr/>
            <p:nvPr/>
          </p:nvSpPr>
          <p:spPr>
            <a:xfrm>
              <a:off x="-621541" y="3175675"/>
              <a:ext cx="100239" cy="64834"/>
            </a:xfrm>
            <a:custGeom>
              <a:avLst/>
              <a:gdLst/>
              <a:ahLst/>
              <a:cxnLst/>
              <a:rect l="l" t="t" r="r" b="b"/>
              <a:pathLst>
                <a:path w="3607" h="2333" extrusionOk="0">
                  <a:moveTo>
                    <a:pt x="1594" y="0"/>
                  </a:moveTo>
                  <a:cubicBezTo>
                    <a:pt x="1470" y="0"/>
                    <a:pt x="1340" y="29"/>
                    <a:pt x="1210" y="58"/>
                  </a:cubicBezTo>
                  <a:cubicBezTo>
                    <a:pt x="799" y="149"/>
                    <a:pt x="411" y="286"/>
                    <a:pt x="1" y="469"/>
                  </a:cubicBezTo>
                  <a:lnTo>
                    <a:pt x="206" y="811"/>
                  </a:lnTo>
                  <a:cubicBezTo>
                    <a:pt x="320" y="1587"/>
                    <a:pt x="936" y="2226"/>
                    <a:pt x="1644" y="2318"/>
                  </a:cubicBezTo>
                  <a:lnTo>
                    <a:pt x="1621" y="2318"/>
                  </a:lnTo>
                  <a:cubicBezTo>
                    <a:pt x="1690" y="2328"/>
                    <a:pt x="1759" y="2333"/>
                    <a:pt x="1828" y="2333"/>
                  </a:cubicBezTo>
                  <a:cubicBezTo>
                    <a:pt x="2056" y="2333"/>
                    <a:pt x="2284" y="2284"/>
                    <a:pt x="2511" y="2249"/>
                  </a:cubicBezTo>
                  <a:cubicBezTo>
                    <a:pt x="2876" y="2204"/>
                    <a:pt x="3242" y="2135"/>
                    <a:pt x="3607" y="2067"/>
                  </a:cubicBezTo>
                  <a:cubicBezTo>
                    <a:pt x="3538" y="2044"/>
                    <a:pt x="3470" y="1975"/>
                    <a:pt x="3424" y="1930"/>
                  </a:cubicBezTo>
                  <a:cubicBezTo>
                    <a:pt x="3036" y="1428"/>
                    <a:pt x="2625" y="925"/>
                    <a:pt x="2237" y="423"/>
                  </a:cubicBezTo>
                  <a:cubicBezTo>
                    <a:pt x="2100" y="264"/>
                    <a:pt x="1986" y="104"/>
                    <a:pt x="1804" y="35"/>
                  </a:cubicBezTo>
                  <a:cubicBezTo>
                    <a:pt x="1737" y="10"/>
                    <a:pt x="1666" y="0"/>
                    <a:pt x="1594" y="0"/>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9" name="Google Shape;596;p15">
              <a:extLst>
                <a:ext uri="{FF2B5EF4-FFF2-40B4-BE49-F238E27FC236}">
                  <a16:creationId xmlns:a16="http://schemas.microsoft.com/office/drawing/2014/main" id="{92DE14E1-C606-2D7C-3D2E-707659E85C87}"/>
                </a:ext>
              </a:extLst>
            </p:cNvPr>
            <p:cNvSpPr/>
            <p:nvPr/>
          </p:nvSpPr>
          <p:spPr>
            <a:xfrm>
              <a:off x="-737620" y="2627323"/>
              <a:ext cx="3835" cy="5113"/>
            </a:xfrm>
            <a:custGeom>
              <a:avLst/>
              <a:gdLst/>
              <a:ahLst/>
              <a:cxnLst/>
              <a:rect l="l" t="t" r="r" b="b"/>
              <a:pathLst>
                <a:path w="138" h="184" extrusionOk="0">
                  <a:moveTo>
                    <a:pt x="0" y="1"/>
                  </a:moveTo>
                  <a:cubicBezTo>
                    <a:pt x="46" y="46"/>
                    <a:pt x="92" y="115"/>
                    <a:pt x="137" y="183"/>
                  </a:cubicBezTo>
                  <a:cubicBezTo>
                    <a:pt x="115" y="92"/>
                    <a:pt x="92" y="1"/>
                    <a:pt x="0" y="1"/>
                  </a:cubicBezTo>
                  <a:close/>
                </a:path>
              </a:pathLst>
            </a:custGeom>
            <a:solidFill>
              <a:srgbClr val="C1A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70" name="Google Shape;597;p15">
              <a:extLst>
                <a:ext uri="{FF2B5EF4-FFF2-40B4-BE49-F238E27FC236}">
                  <a16:creationId xmlns:a16="http://schemas.microsoft.com/office/drawing/2014/main" id="{B21FEE80-5D3B-954A-71CA-9E2627902B3F}"/>
                </a:ext>
              </a:extLst>
            </p:cNvPr>
            <p:cNvSpPr/>
            <p:nvPr/>
          </p:nvSpPr>
          <p:spPr>
            <a:xfrm>
              <a:off x="-750320" y="2632408"/>
              <a:ext cx="59665" cy="118636"/>
            </a:xfrm>
            <a:custGeom>
              <a:avLst/>
              <a:gdLst/>
              <a:ahLst/>
              <a:cxnLst/>
              <a:rect l="l" t="t" r="r" b="b"/>
              <a:pathLst>
                <a:path w="2147" h="4269" extrusionOk="0">
                  <a:moveTo>
                    <a:pt x="594" y="0"/>
                  </a:moveTo>
                  <a:cubicBezTo>
                    <a:pt x="594" y="69"/>
                    <a:pt x="594" y="160"/>
                    <a:pt x="572" y="251"/>
                  </a:cubicBezTo>
                  <a:cubicBezTo>
                    <a:pt x="412" y="890"/>
                    <a:pt x="252" y="1552"/>
                    <a:pt x="92" y="2191"/>
                  </a:cubicBezTo>
                  <a:cubicBezTo>
                    <a:pt x="47" y="2397"/>
                    <a:pt x="1" y="2602"/>
                    <a:pt x="47" y="2808"/>
                  </a:cubicBezTo>
                  <a:cubicBezTo>
                    <a:pt x="92" y="3013"/>
                    <a:pt x="229" y="3196"/>
                    <a:pt x="366" y="3356"/>
                  </a:cubicBezTo>
                  <a:cubicBezTo>
                    <a:pt x="663" y="3675"/>
                    <a:pt x="982" y="3995"/>
                    <a:pt x="1325" y="4269"/>
                  </a:cubicBezTo>
                  <a:lnTo>
                    <a:pt x="1485" y="3903"/>
                  </a:lnTo>
                  <a:cubicBezTo>
                    <a:pt x="2010" y="3378"/>
                    <a:pt x="2147" y="2465"/>
                    <a:pt x="1850" y="1735"/>
                  </a:cubicBezTo>
                  <a:cubicBezTo>
                    <a:pt x="1713" y="1438"/>
                    <a:pt x="1507" y="1187"/>
                    <a:pt x="1325" y="936"/>
                  </a:cubicBezTo>
                  <a:cubicBezTo>
                    <a:pt x="1074" y="617"/>
                    <a:pt x="846" y="297"/>
                    <a:pt x="594" y="0"/>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71" name="Google Shape;598;p15">
              <a:extLst>
                <a:ext uri="{FF2B5EF4-FFF2-40B4-BE49-F238E27FC236}">
                  <a16:creationId xmlns:a16="http://schemas.microsoft.com/office/drawing/2014/main" id="{15A2278C-70C4-B754-CD91-3DBE23F89E64}"/>
                </a:ext>
              </a:extLst>
            </p:cNvPr>
            <p:cNvSpPr/>
            <p:nvPr/>
          </p:nvSpPr>
          <p:spPr>
            <a:xfrm>
              <a:off x="-393830" y="2888021"/>
              <a:ext cx="4474" cy="3835"/>
            </a:xfrm>
            <a:custGeom>
              <a:avLst/>
              <a:gdLst/>
              <a:ahLst/>
              <a:cxnLst/>
              <a:rect l="l" t="t" r="r" b="b"/>
              <a:pathLst>
                <a:path w="161" h="138" extrusionOk="0">
                  <a:moveTo>
                    <a:pt x="161" y="1"/>
                  </a:moveTo>
                  <a:cubicBezTo>
                    <a:pt x="115" y="46"/>
                    <a:pt x="46" y="92"/>
                    <a:pt x="1" y="138"/>
                  </a:cubicBezTo>
                  <a:cubicBezTo>
                    <a:pt x="92" y="115"/>
                    <a:pt x="161" y="92"/>
                    <a:pt x="161" y="1"/>
                  </a:cubicBezTo>
                  <a:close/>
                </a:path>
              </a:pathLst>
            </a:custGeom>
            <a:solidFill>
              <a:srgbClr val="C1A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72" name="Google Shape;599;p15">
              <a:extLst>
                <a:ext uri="{FF2B5EF4-FFF2-40B4-BE49-F238E27FC236}">
                  <a16:creationId xmlns:a16="http://schemas.microsoft.com/office/drawing/2014/main" id="{8AE2DDDF-7240-2785-FA29-C086B16DC049}"/>
                </a:ext>
              </a:extLst>
            </p:cNvPr>
            <p:cNvSpPr/>
            <p:nvPr/>
          </p:nvSpPr>
          <p:spPr>
            <a:xfrm>
              <a:off x="-498487" y="2871124"/>
              <a:ext cx="104685" cy="62611"/>
            </a:xfrm>
            <a:custGeom>
              <a:avLst/>
              <a:gdLst/>
              <a:ahLst/>
              <a:cxnLst/>
              <a:rect l="l" t="t" r="r" b="b"/>
              <a:pathLst>
                <a:path w="3767" h="2253" extrusionOk="0">
                  <a:moveTo>
                    <a:pt x="1452" y="0"/>
                  </a:moveTo>
                  <a:cubicBezTo>
                    <a:pt x="1409" y="0"/>
                    <a:pt x="1367" y="5"/>
                    <a:pt x="1324" y="15"/>
                  </a:cubicBezTo>
                  <a:cubicBezTo>
                    <a:pt x="1142" y="38"/>
                    <a:pt x="982" y="198"/>
                    <a:pt x="845" y="358"/>
                  </a:cubicBezTo>
                  <a:cubicBezTo>
                    <a:pt x="526" y="677"/>
                    <a:pt x="252" y="1020"/>
                    <a:pt x="1" y="1408"/>
                  </a:cubicBezTo>
                  <a:lnTo>
                    <a:pt x="297" y="1613"/>
                  </a:lnTo>
                  <a:cubicBezTo>
                    <a:pt x="609" y="2018"/>
                    <a:pt x="1079" y="2253"/>
                    <a:pt x="1549" y="2253"/>
                  </a:cubicBezTo>
                  <a:cubicBezTo>
                    <a:pt x="1769" y="2253"/>
                    <a:pt x="1988" y="2201"/>
                    <a:pt x="2192" y="2092"/>
                  </a:cubicBezTo>
                  <a:cubicBezTo>
                    <a:pt x="2466" y="1956"/>
                    <a:pt x="2694" y="1750"/>
                    <a:pt x="2922" y="1545"/>
                  </a:cubicBezTo>
                  <a:cubicBezTo>
                    <a:pt x="3196" y="1271"/>
                    <a:pt x="3493" y="1020"/>
                    <a:pt x="3767" y="746"/>
                  </a:cubicBezTo>
                  <a:lnTo>
                    <a:pt x="3767" y="746"/>
                  </a:lnTo>
                  <a:cubicBezTo>
                    <a:pt x="3747" y="752"/>
                    <a:pt x="3725" y="755"/>
                    <a:pt x="3702" y="755"/>
                  </a:cubicBezTo>
                  <a:cubicBezTo>
                    <a:pt x="3647" y="755"/>
                    <a:pt x="3587" y="739"/>
                    <a:pt x="3539" y="723"/>
                  </a:cubicBezTo>
                  <a:cubicBezTo>
                    <a:pt x="2991" y="518"/>
                    <a:pt x="2420" y="312"/>
                    <a:pt x="1872" y="84"/>
                  </a:cubicBezTo>
                  <a:cubicBezTo>
                    <a:pt x="1732" y="49"/>
                    <a:pt x="1592" y="0"/>
                    <a:pt x="1452" y="0"/>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73" name="Google Shape;600;p15">
              <a:extLst>
                <a:ext uri="{FF2B5EF4-FFF2-40B4-BE49-F238E27FC236}">
                  <a16:creationId xmlns:a16="http://schemas.microsoft.com/office/drawing/2014/main" id="{E69DDAAD-B581-6AED-8270-0109D9D4483C}"/>
                </a:ext>
              </a:extLst>
            </p:cNvPr>
            <p:cNvSpPr/>
            <p:nvPr/>
          </p:nvSpPr>
          <p:spPr>
            <a:xfrm>
              <a:off x="-409670" y="2698993"/>
              <a:ext cx="1918" cy="7003"/>
            </a:xfrm>
            <a:custGeom>
              <a:avLst/>
              <a:gdLst/>
              <a:ahLst/>
              <a:cxnLst/>
              <a:rect l="l" t="t" r="r" b="b"/>
              <a:pathLst>
                <a:path w="69" h="252" extrusionOk="0">
                  <a:moveTo>
                    <a:pt x="23" y="1"/>
                  </a:moveTo>
                  <a:lnTo>
                    <a:pt x="0" y="252"/>
                  </a:lnTo>
                  <a:cubicBezTo>
                    <a:pt x="46" y="161"/>
                    <a:pt x="69" y="92"/>
                    <a:pt x="23" y="1"/>
                  </a:cubicBezTo>
                  <a:close/>
                </a:path>
              </a:pathLst>
            </a:custGeom>
            <a:solidFill>
              <a:srgbClr val="C1A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74" name="Google Shape;601;p15">
              <a:extLst>
                <a:ext uri="{FF2B5EF4-FFF2-40B4-BE49-F238E27FC236}">
                  <a16:creationId xmlns:a16="http://schemas.microsoft.com/office/drawing/2014/main" id="{D6F0AA50-82B3-0924-AE23-83D2D4C5F560}"/>
                </a:ext>
              </a:extLst>
            </p:cNvPr>
            <p:cNvSpPr/>
            <p:nvPr/>
          </p:nvSpPr>
          <p:spPr>
            <a:xfrm>
              <a:off x="-478812" y="2705968"/>
              <a:ext cx="69169" cy="92652"/>
            </a:xfrm>
            <a:custGeom>
              <a:avLst/>
              <a:gdLst/>
              <a:ahLst/>
              <a:cxnLst/>
              <a:rect l="l" t="t" r="r" b="b"/>
              <a:pathLst>
                <a:path w="2489" h="3334" extrusionOk="0">
                  <a:moveTo>
                    <a:pt x="2488" y="1"/>
                  </a:moveTo>
                  <a:lnTo>
                    <a:pt x="2488" y="1"/>
                  </a:lnTo>
                  <a:cubicBezTo>
                    <a:pt x="2443" y="47"/>
                    <a:pt x="2374" y="115"/>
                    <a:pt x="2306" y="138"/>
                  </a:cubicBezTo>
                  <a:lnTo>
                    <a:pt x="662" y="937"/>
                  </a:lnTo>
                  <a:cubicBezTo>
                    <a:pt x="502" y="1028"/>
                    <a:pt x="343" y="1097"/>
                    <a:pt x="228" y="1279"/>
                  </a:cubicBezTo>
                  <a:cubicBezTo>
                    <a:pt x="92" y="1439"/>
                    <a:pt x="69" y="1667"/>
                    <a:pt x="46" y="1895"/>
                  </a:cubicBezTo>
                  <a:cubicBezTo>
                    <a:pt x="0" y="2375"/>
                    <a:pt x="0" y="2854"/>
                    <a:pt x="23" y="3333"/>
                  </a:cubicBezTo>
                  <a:lnTo>
                    <a:pt x="365" y="3242"/>
                  </a:lnTo>
                  <a:cubicBezTo>
                    <a:pt x="450" y="3258"/>
                    <a:pt x="534" y="3266"/>
                    <a:pt x="618" y="3266"/>
                  </a:cubicBezTo>
                  <a:cubicBezTo>
                    <a:pt x="1236" y="3266"/>
                    <a:pt x="1816" y="2836"/>
                    <a:pt x="2077" y="2192"/>
                  </a:cubicBezTo>
                  <a:cubicBezTo>
                    <a:pt x="2191" y="1895"/>
                    <a:pt x="2260" y="1553"/>
                    <a:pt x="2306" y="1234"/>
                  </a:cubicBezTo>
                  <a:cubicBezTo>
                    <a:pt x="2351" y="823"/>
                    <a:pt x="2420" y="412"/>
                    <a:pt x="2488" y="1"/>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75" name="Google Shape;602;p15">
              <a:extLst>
                <a:ext uri="{FF2B5EF4-FFF2-40B4-BE49-F238E27FC236}">
                  <a16:creationId xmlns:a16="http://schemas.microsoft.com/office/drawing/2014/main" id="{EDDA0D24-E2C1-0894-94F9-4B9BEEEA82A4}"/>
                </a:ext>
              </a:extLst>
            </p:cNvPr>
            <p:cNvSpPr/>
            <p:nvPr/>
          </p:nvSpPr>
          <p:spPr>
            <a:xfrm>
              <a:off x="-960913" y="2247378"/>
              <a:ext cx="1945" cy="6364"/>
            </a:xfrm>
            <a:custGeom>
              <a:avLst/>
              <a:gdLst/>
              <a:ahLst/>
              <a:cxnLst/>
              <a:rect l="l" t="t" r="r" b="b"/>
              <a:pathLst>
                <a:path w="70" h="229" extrusionOk="0">
                  <a:moveTo>
                    <a:pt x="69" y="0"/>
                  </a:moveTo>
                  <a:cubicBezTo>
                    <a:pt x="1" y="69"/>
                    <a:pt x="24" y="160"/>
                    <a:pt x="69" y="229"/>
                  </a:cubicBezTo>
                  <a:cubicBezTo>
                    <a:pt x="69" y="160"/>
                    <a:pt x="69" y="69"/>
                    <a:pt x="69" y="0"/>
                  </a:cubicBezTo>
                  <a:close/>
                </a:path>
              </a:pathLst>
            </a:custGeom>
            <a:solidFill>
              <a:srgbClr val="E5C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76" name="Google Shape;603;p15">
              <a:extLst>
                <a:ext uri="{FF2B5EF4-FFF2-40B4-BE49-F238E27FC236}">
                  <a16:creationId xmlns:a16="http://schemas.microsoft.com/office/drawing/2014/main" id="{9B704AEB-262C-D43F-8A64-7A05130428E7}"/>
                </a:ext>
              </a:extLst>
            </p:cNvPr>
            <p:cNvSpPr/>
            <p:nvPr/>
          </p:nvSpPr>
          <p:spPr>
            <a:xfrm>
              <a:off x="-958995" y="2253714"/>
              <a:ext cx="62833" cy="98988"/>
            </a:xfrm>
            <a:custGeom>
              <a:avLst/>
              <a:gdLst/>
              <a:ahLst/>
              <a:cxnLst/>
              <a:rect l="l" t="t" r="r" b="b"/>
              <a:pathLst>
                <a:path w="2261" h="3562" extrusionOk="0">
                  <a:moveTo>
                    <a:pt x="0" y="1"/>
                  </a:moveTo>
                  <a:cubicBezTo>
                    <a:pt x="23" y="411"/>
                    <a:pt x="69" y="822"/>
                    <a:pt x="92" y="1233"/>
                  </a:cubicBezTo>
                  <a:cubicBezTo>
                    <a:pt x="115" y="1553"/>
                    <a:pt x="137" y="1872"/>
                    <a:pt x="229" y="2192"/>
                  </a:cubicBezTo>
                  <a:cubicBezTo>
                    <a:pt x="452" y="2908"/>
                    <a:pt x="1092" y="3448"/>
                    <a:pt x="1784" y="3448"/>
                  </a:cubicBezTo>
                  <a:cubicBezTo>
                    <a:pt x="1798" y="3448"/>
                    <a:pt x="1812" y="3448"/>
                    <a:pt x="1826" y="3447"/>
                  </a:cubicBezTo>
                  <a:lnTo>
                    <a:pt x="2146" y="3561"/>
                  </a:lnTo>
                  <a:cubicBezTo>
                    <a:pt x="2215" y="3105"/>
                    <a:pt x="2260" y="2648"/>
                    <a:pt x="2260" y="2169"/>
                  </a:cubicBezTo>
                  <a:cubicBezTo>
                    <a:pt x="2260" y="1964"/>
                    <a:pt x="2237" y="1735"/>
                    <a:pt x="2146" y="1553"/>
                  </a:cubicBezTo>
                  <a:cubicBezTo>
                    <a:pt x="2032" y="1370"/>
                    <a:pt x="1872" y="1256"/>
                    <a:pt x="1712" y="1165"/>
                  </a:cubicBezTo>
                  <a:cubicBezTo>
                    <a:pt x="1210" y="845"/>
                    <a:pt x="685" y="503"/>
                    <a:pt x="183" y="183"/>
                  </a:cubicBezTo>
                  <a:cubicBezTo>
                    <a:pt x="115" y="138"/>
                    <a:pt x="46" y="69"/>
                    <a:pt x="0" y="1"/>
                  </a:cubicBezTo>
                  <a:close/>
                </a:path>
              </a:pathLst>
            </a:custGeom>
            <a:solidFill>
              <a:srgbClr val="F7F7F7">
                <a:alpha val="320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77" name="Google Shape;604;p15">
              <a:extLst>
                <a:ext uri="{FF2B5EF4-FFF2-40B4-BE49-F238E27FC236}">
                  <a16:creationId xmlns:a16="http://schemas.microsoft.com/office/drawing/2014/main" id="{22AA321F-7D24-D634-0676-DE6959BADDF3}"/>
                </a:ext>
              </a:extLst>
            </p:cNvPr>
            <p:cNvSpPr/>
            <p:nvPr/>
          </p:nvSpPr>
          <p:spPr>
            <a:xfrm>
              <a:off x="-961524" y="2766245"/>
              <a:ext cx="93263" cy="85149"/>
            </a:xfrm>
            <a:custGeom>
              <a:avLst/>
              <a:gdLst/>
              <a:ahLst/>
              <a:cxnLst/>
              <a:rect l="l" t="t" r="r" b="b"/>
              <a:pathLst>
                <a:path w="3356" h="3064" extrusionOk="0">
                  <a:moveTo>
                    <a:pt x="0" y="0"/>
                  </a:moveTo>
                  <a:lnTo>
                    <a:pt x="0" y="0"/>
                  </a:lnTo>
                  <a:cubicBezTo>
                    <a:pt x="343" y="206"/>
                    <a:pt x="571" y="594"/>
                    <a:pt x="708" y="1005"/>
                  </a:cubicBezTo>
                  <a:cubicBezTo>
                    <a:pt x="822" y="1393"/>
                    <a:pt x="868" y="1826"/>
                    <a:pt x="913" y="2260"/>
                  </a:cubicBezTo>
                  <a:cubicBezTo>
                    <a:pt x="913" y="2465"/>
                    <a:pt x="959" y="2717"/>
                    <a:pt x="1119" y="2831"/>
                  </a:cubicBezTo>
                  <a:cubicBezTo>
                    <a:pt x="1187" y="2876"/>
                    <a:pt x="1256" y="2899"/>
                    <a:pt x="1347" y="2899"/>
                  </a:cubicBezTo>
                  <a:cubicBezTo>
                    <a:pt x="1923" y="2999"/>
                    <a:pt x="2517" y="3063"/>
                    <a:pt x="3098" y="3063"/>
                  </a:cubicBezTo>
                  <a:cubicBezTo>
                    <a:pt x="3184" y="3063"/>
                    <a:pt x="3270" y="3062"/>
                    <a:pt x="3355" y="3059"/>
                  </a:cubicBezTo>
                  <a:lnTo>
                    <a:pt x="3173" y="2945"/>
                  </a:lnTo>
                  <a:cubicBezTo>
                    <a:pt x="3104" y="2329"/>
                    <a:pt x="2785" y="1735"/>
                    <a:pt x="2328" y="1347"/>
                  </a:cubicBezTo>
                  <a:cubicBezTo>
                    <a:pt x="2123" y="1164"/>
                    <a:pt x="1872" y="1028"/>
                    <a:pt x="1621" y="891"/>
                  </a:cubicBezTo>
                  <a:cubicBezTo>
                    <a:pt x="1073" y="594"/>
                    <a:pt x="548" y="297"/>
                    <a:pt x="0" y="0"/>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78" name="Google Shape;605;p15">
              <a:extLst>
                <a:ext uri="{FF2B5EF4-FFF2-40B4-BE49-F238E27FC236}">
                  <a16:creationId xmlns:a16="http://schemas.microsoft.com/office/drawing/2014/main" id="{765EF88E-5F17-205E-14A4-E425E30D2FB3}"/>
                </a:ext>
              </a:extLst>
            </p:cNvPr>
            <p:cNvSpPr/>
            <p:nvPr/>
          </p:nvSpPr>
          <p:spPr>
            <a:xfrm>
              <a:off x="-745235" y="1630190"/>
              <a:ext cx="54580" cy="125611"/>
            </a:xfrm>
            <a:custGeom>
              <a:avLst/>
              <a:gdLst/>
              <a:ahLst/>
              <a:cxnLst/>
              <a:rect l="l" t="t" r="r" b="b"/>
              <a:pathLst>
                <a:path w="1964" h="4520" extrusionOk="0">
                  <a:moveTo>
                    <a:pt x="1" y="0"/>
                  </a:moveTo>
                  <a:cubicBezTo>
                    <a:pt x="69" y="662"/>
                    <a:pt x="115" y="1324"/>
                    <a:pt x="183" y="1986"/>
                  </a:cubicBezTo>
                  <a:cubicBezTo>
                    <a:pt x="206" y="2283"/>
                    <a:pt x="229" y="2580"/>
                    <a:pt x="297" y="2876"/>
                  </a:cubicBezTo>
                  <a:cubicBezTo>
                    <a:pt x="457" y="3470"/>
                    <a:pt x="845" y="3995"/>
                    <a:pt x="1347" y="4292"/>
                  </a:cubicBezTo>
                  <a:lnTo>
                    <a:pt x="1370" y="4520"/>
                  </a:lnTo>
                  <a:cubicBezTo>
                    <a:pt x="1621" y="3835"/>
                    <a:pt x="1804" y="3105"/>
                    <a:pt x="1941" y="2374"/>
                  </a:cubicBezTo>
                  <a:cubicBezTo>
                    <a:pt x="1941" y="2283"/>
                    <a:pt x="1964" y="2192"/>
                    <a:pt x="1941" y="2100"/>
                  </a:cubicBezTo>
                  <a:cubicBezTo>
                    <a:pt x="1918" y="1895"/>
                    <a:pt x="1735" y="1804"/>
                    <a:pt x="1553" y="1712"/>
                  </a:cubicBezTo>
                  <a:cubicBezTo>
                    <a:pt x="1210" y="1530"/>
                    <a:pt x="868" y="1347"/>
                    <a:pt x="594" y="1073"/>
                  </a:cubicBezTo>
                  <a:cubicBezTo>
                    <a:pt x="297" y="799"/>
                    <a:pt x="69" y="434"/>
                    <a:pt x="1" y="0"/>
                  </a:cubicBezTo>
                  <a:close/>
                </a:path>
              </a:pathLst>
            </a:custGeom>
            <a:solidFill>
              <a:srgbClr val="F7F7F7">
                <a:alpha val="320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79" name="Google Shape;606;p15">
              <a:extLst>
                <a:ext uri="{FF2B5EF4-FFF2-40B4-BE49-F238E27FC236}">
                  <a16:creationId xmlns:a16="http://schemas.microsoft.com/office/drawing/2014/main" id="{F4708E97-4B4C-947B-6B4A-57AA29FFD3FC}"/>
                </a:ext>
              </a:extLst>
            </p:cNvPr>
            <p:cNvSpPr/>
            <p:nvPr/>
          </p:nvSpPr>
          <p:spPr>
            <a:xfrm>
              <a:off x="-591723" y="2191548"/>
              <a:ext cx="53940" cy="129446"/>
            </a:xfrm>
            <a:custGeom>
              <a:avLst/>
              <a:gdLst/>
              <a:ahLst/>
              <a:cxnLst/>
              <a:rect l="l" t="t" r="r" b="b"/>
              <a:pathLst>
                <a:path w="1941" h="4658" extrusionOk="0">
                  <a:moveTo>
                    <a:pt x="1164" y="1"/>
                  </a:moveTo>
                  <a:cubicBezTo>
                    <a:pt x="913" y="594"/>
                    <a:pt x="685" y="1210"/>
                    <a:pt x="434" y="1804"/>
                  </a:cubicBezTo>
                  <a:cubicBezTo>
                    <a:pt x="320" y="2078"/>
                    <a:pt x="206" y="2352"/>
                    <a:pt x="137" y="2648"/>
                  </a:cubicBezTo>
                  <a:cubicBezTo>
                    <a:pt x="0" y="3242"/>
                    <a:pt x="92" y="3927"/>
                    <a:pt x="388" y="4452"/>
                  </a:cubicBezTo>
                  <a:lnTo>
                    <a:pt x="297" y="4657"/>
                  </a:lnTo>
                  <a:cubicBezTo>
                    <a:pt x="822" y="4223"/>
                    <a:pt x="1301" y="3721"/>
                    <a:pt x="1758" y="3173"/>
                  </a:cubicBezTo>
                  <a:cubicBezTo>
                    <a:pt x="1803" y="3105"/>
                    <a:pt x="1872" y="3037"/>
                    <a:pt x="1895" y="2945"/>
                  </a:cubicBezTo>
                  <a:cubicBezTo>
                    <a:pt x="1940" y="2763"/>
                    <a:pt x="1849" y="2557"/>
                    <a:pt x="1735" y="2375"/>
                  </a:cubicBezTo>
                  <a:cubicBezTo>
                    <a:pt x="1530" y="2032"/>
                    <a:pt x="1324" y="1667"/>
                    <a:pt x="1187" y="1256"/>
                  </a:cubicBezTo>
                  <a:cubicBezTo>
                    <a:pt x="1073" y="845"/>
                    <a:pt x="1027" y="389"/>
                    <a:pt x="1164" y="1"/>
                  </a:cubicBezTo>
                  <a:close/>
                </a:path>
              </a:pathLst>
            </a:custGeom>
            <a:solidFill>
              <a:srgbClr val="C6CE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80" name="Google Shape;607;p15">
              <a:extLst>
                <a:ext uri="{FF2B5EF4-FFF2-40B4-BE49-F238E27FC236}">
                  <a16:creationId xmlns:a16="http://schemas.microsoft.com/office/drawing/2014/main" id="{832A65DC-F38D-7410-DC1D-692AF0870E9B}"/>
                </a:ext>
              </a:extLst>
            </p:cNvPr>
            <p:cNvSpPr/>
            <p:nvPr/>
          </p:nvSpPr>
          <p:spPr>
            <a:xfrm>
              <a:off x="-951381" y="1673542"/>
              <a:ext cx="103407" cy="63250"/>
            </a:xfrm>
            <a:custGeom>
              <a:avLst/>
              <a:gdLst/>
              <a:ahLst/>
              <a:cxnLst/>
              <a:rect l="l" t="t" r="r" b="b"/>
              <a:pathLst>
                <a:path w="3721" h="2276" extrusionOk="0">
                  <a:moveTo>
                    <a:pt x="2493" y="0"/>
                  </a:moveTo>
                  <a:cubicBezTo>
                    <a:pt x="2382" y="0"/>
                    <a:pt x="2267" y="42"/>
                    <a:pt x="2169" y="84"/>
                  </a:cubicBezTo>
                  <a:cubicBezTo>
                    <a:pt x="1804" y="221"/>
                    <a:pt x="1438" y="358"/>
                    <a:pt x="1073" y="381"/>
                  </a:cubicBezTo>
                  <a:cubicBezTo>
                    <a:pt x="1037" y="383"/>
                    <a:pt x="1001" y="384"/>
                    <a:pt x="965" y="384"/>
                  </a:cubicBezTo>
                  <a:cubicBezTo>
                    <a:pt x="628" y="384"/>
                    <a:pt x="268" y="287"/>
                    <a:pt x="0" y="61"/>
                  </a:cubicBezTo>
                  <a:lnTo>
                    <a:pt x="0" y="61"/>
                  </a:lnTo>
                  <a:cubicBezTo>
                    <a:pt x="457" y="495"/>
                    <a:pt x="891" y="928"/>
                    <a:pt x="1324" y="1362"/>
                  </a:cubicBezTo>
                  <a:cubicBezTo>
                    <a:pt x="1530" y="1568"/>
                    <a:pt x="1735" y="1750"/>
                    <a:pt x="1963" y="1910"/>
                  </a:cubicBezTo>
                  <a:cubicBezTo>
                    <a:pt x="2276" y="2103"/>
                    <a:pt x="2636" y="2209"/>
                    <a:pt x="2995" y="2209"/>
                  </a:cubicBezTo>
                  <a:cubicBezTo>
                    <a:pt x="3187" y="2209"/>
                    <a:pt x="3378" y="2179"/>
                    <a:pt x="3561" y="2115"/>
                  </a:cubicBezTo>
                  <a:lnTo>
                    <a:pt x="3721" y="2275"/>
                  </a:lnTo>
                  <a:cubicBezTo>
                    <a:pt x="3470" y="1590"/>
                    <a:pt x="3173" y="906"/>
                    <a:pt x="2831" y="289"/>
                  </a:cubicBezTo>
                  <a:cubicBezTo>
                    <a:pt x="2808" y="198"/>
                    <a:pt x="2762" y="130"/>
                    <a:pt x="2694" y="61"/>
                  </a:cubicBezTo>
                  <a:cubicBezTo>
                    <a:pt x="2632" y="17"/>
                    <a:pt x="2563" y="0"/>
                    <a:pt x="2493" y="0"/>
                  </a:cubicBezTo>
                  <a:close/>
                </a:path>
              </a:pathLst>
            </a:custGeom>
            <a:solidFill>
              <a:srgbClr val="F7F7F7">
                <a:alpha val="320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81" name="Google Shape;608;p15">
              <a:extLst>
                <a:ext uri="{FF2B5EF4-FFF2-40B4-BE49-F238E27FC236}">
                  <a16:creationId xmlns:a16="http://schemas.microsoft.com/office/drawing/2014/main" id="{23465F4D-D912-C109-178A-537676033C87}"/>
                </a:ext>
              </a:extLst>
            </p:cNvPr>
            <p:cNvSpPr/>
            <p:nvPr/>
          </p:nvSpPr>
          <p:spPr>
            <a:xfrm>
              <a:off x="-700187" y="2217559"/>
              <a:ext cx="55830" cy="129418"/>
            </a:xfrm>
            <a:custGeom>
              <a:avLst/>
              <a:gdLst/>
              <a:ahLst/>
              <a:cxnLst/>
              <a:rect l="l" t="t" r="r" b="b"/>
              <a:pathLst>
                <a:path w="2009" h="4657" extrusionOk="0">
                  <a:moveTo>
                    <a:pt x="731" y="1"/>
                  </a:moveTo>
                  <a:cubicBezTo>
                    <a:pt x="890" y="389"/>
                    <a:pt x="868" y="845"/>
                    <a:pt x="731" y="1256"/>
                  </a:cubicBezTo>
                  <a:cubicBezTo>
                    <a:pt x="616" y="1667"/>
                    <a:pt x="411" y="2032"/>
                    <a:pt x="206" y="2374"/>
                  </a:cubicBezTo>
                  <a:cubicBezTo>
                    <a:pt x="91" y="2557"/>
                    <a:pt x="0" y="2762"/>
                    <a:pt x="69" y="2945"/>
                  </a:cubicBezTo>
                  <a:cubicBezTo>
                    <a:pt x="91" y="3036"/>
                    <a:pt x="137" y="3105"/>
                    <a:pt x="206" y="3173"/>
                  </a:cubicBezTo>
                  <a:cubicBezTo>
                    <a:pt x="685" y="3721"/>
                    <a:pt x="1187" y="4223"/>
                    <a:pt x="1735" y="4657"/>
                  </a:cubicBezTo>
                  <a:lnTo>
                    <a:pt x="1644" y="4451"/>
                  </a:lnTo>
                  <a:cubicBezTo>
                    <a:pt x="1940" y="3927"/>
                    <a:pt x="2009" y="3242"/>
                    <a:pt x="1872" y="2625"/>
                  </a:cubicBezTo>
                  <a:cubicBezTo>
                    <a:pt x="1781" y="2352"/>
                    <a:pt x="1666" y="2078"/>
                    <a:pt x="1552" y="1804"/>
                  </a:cubicBezTo>
                  <a:cubicBezTo>
                    <a:pt x="1278" y="1210"/>
                    <a:pt x="1004" y="594"/>
                    <a:pt x="731" y="1"/>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82" name="Google Shape;609;p15">
              <a:extLst>
                <a:ext uri="{FF2B5EF4-FFF2-40B4-BE49-F238E27FC236}">
                  <a16:creationId xmlns:a16="http://schemas.microsoft.com/office/drawing/2014/main" id="{EDBD78E8-1667-3E25-CA1E-6260283496D6}"/>
                </a:ext>
              </a:extLst>
            </p:cNvPr>
            <p:cNvSpPr/>
            <p:nvPr/>
          </p:nvSpPr>
          <p:spPr>
            <a:xfrm>
              <a:off x="-781389" y="1271171"/>
              <a:ext cx="76784" cy="102156"/>
            </a:xfrm>
            <a:custGeom>
              <a:avLst/>
              <a:gdLst/>
              <a:ahLst/>
              <a:cxnLst/>
              <a:rect l="l" t="t" r="r" b="b"/>
              <a:pathLst>
                <a:path w="2763" h="3676" extrusionOk="0">
                  <a:moveTo>
                    <a:pt x="1" y="0"/>
                  </a:moveTo>
                  <a:lnTo>
                    <a:pt x="389" y="1781"/>
                  </a:lnTo>
                  <a:cubicBezTo>
                    <a:pt x="457" y="2055"/>
                    <a:pt x="503" y="2329"/>
                    <a:pt x="640" y="2557"/>
                  </a:cubicBezTo>
                  <a:cubicBezTo>
                    <a:pt x="891" y="3059"/>
                    <a:pt x="1439" y="3401"/>
                    <a:pt x="2100" y="3470"/>
                  </a:cubicBezTo>
                  <a:lnTo>
                    <a:pt x="2100" y="3493"/>
                  </a:lnTo>
                  <a:lnTo>
                    <a:pt x="2169" y="3675"/>
                  </a:lnTo>
                  <a:cubicBezTo>
                    <a:pt x="2420" y="2945"/>
                    <a:pt x="2603" y="2214"/>
                    <a:pt x="2740" y="1484"/>
                  </a:cubicBezTo>
                  <a:cubicBezTo>
                    <a:pt x="2740" y="1393"/>
                    <a:pt x="2762" y="1301"/>
                    <a:pt x="2740" y="1210"/>
                  </a:cubicBezTo>
                  <a:cubicBezTo>
                    <a:pt x="2671" y="1050"/>
                    <a:pt x="2420" y="1005"/>
                    <a:pt x="2192" y="982"/>
                  </a:cubicBezTo>
                  <a:cubicBezTo>
                    <a:pt x="1735" y="959"/>
                    <a:pt x="1256" y="913"/>
                    <a:pt x="868" y="776"/>
                  </a:cubicBezTo>
                  <a:cubicBezTo>
                    <a:pt x="457" y="640"/>
                    <a:pt x="115" y="388"/>
                    <a:pt x="1" y="0"/>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83" name="Google Shape;610;p15">
              <a:extLst>
                <a:ext uri="{FF2B5EF4-FFF2-40B4-BE49-F238E27FC236}">
                  <a16:creationId xmlns:a16="http://schemas.microsoft.com/office/drawing/2014/main" id="{BE1290F5-2324-8887-92B8-4D3530BC2C23}"/>
                </a:ext>
              </a:extLst>
            </p:cNvPr>
            <p:cNvSpPr/>
            <p:nvPr/>
          </p:nvSpPr>
          <p:spPr>
            <a:xfrm>
              <a:off x="-581579" y="1313662"/>
              <a:ext cx="69808" cy="119914"/>
            </a:xfrm>
            <a:custGeom>
              <a:avLst/>
              <a:gdLst/>
              <a:ahLst/>
              <a:cxnLst/>
              <a:rect l="l" t="t" r="r" b="b"/>
              <a:pathLst>
                <a:path w="2512" h="4315" extrusionOk="0">
                  <a:moveTo>
                    <a:pt x="2511" y="1"/>
                  </a:moveTo>
                  <a:lnTo>
                    <a:pt x="2511" y="1"/>
                  </a:lnTo>
                  <a:cubicBezTo>
                    <a:pt x="1872" y="412"/>
                    <a:pt x="1233" y="822"/>
                    <a:pt x="777" y="1439"/>
                  </a:cubicBezTo>
                  <a:cubicBezTo>
                    <a:pt x="297" y="2032"/>
                    <a:pt x="1" y="2899"/>
                    <a:pt x="183" y="3676"/>
                  </a:cubicBezTo>
                  <a:cubicBezTo>
                    <a:pt x="229" y="3904"/>
                    <a:pt x="320" y="4109"/>
                    <a:pt x="411" y="4292"/>
                  </a:cubicBezTo>
                  <a:cubicBezTo>
                    <a:pt x="822" y="4292"/>
                    <a:pt x="1256" y="4315"/>
                    <a:pt x="1690" y="4315"/>
                  </a:cubicBezTo>
                  <a:cubicBezTo>
                    <a:pt x="1827" y="4315"/>
                    <a:pt x="1963" y="4315"/>
                    <a:pt x="2100" y="4223"/>
                  </a:cubicBezTo>
                  <a:cubicBezTo>
                    <a:pt x="2306" y="4086"/>
                    <a:pt x="2352" y="3744"/>
                    <a:pt x="2352" y="3447"/>
                  </a:cubicBezTo>
                  <a:cubicBezTo>
                    <a:pt x="2420" y="2283"/>
                    <a:pt x="2466" y="1142"/>
                    <a:pt x="2511" y="1"/>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84" name="Google Shape;611;p15">
              <a:extLst>
                <a:ext uri="{FF2B5EF4-FFF2-40B4-BE49-F238E27FC236}">
                  <a16:creationId xmlns:a16="http://schemas.microsoft.com/office/drawing/2014/main" id="{6CBBBE0B-CA25-BA81-A961-0EC8D6F27133}"/>
                </a:ext>
              </a:extLst>
            </p:cNvPr>
            <p:cNvSpPr/>
            <p:nvPr/>
          </p:nvSpPr>
          <p:spPr>
            <a:xfrm>
              <a:off x="-502294" y="1921985"/>
              <a:ext cx="94542" cy="103573"/>
            </a:xfrm>
            <a:custGeom>
              <a:avLst/>
              <a:gdLst/>
              <a:ahLst/>
              <a:cxnLst/>
              <a:rect l="l" t="t" r="r" b="b"/>
              <a:pathLst>
                <a:path w="3402" h="3727" extrusionOk="0">
                  <a:moveTo>
                    <a:pt x="3402" y="0"/>
                  </a:moveTo>
                  <a:lnTo>
                    <a:pt x="3402" y="0"/>
                  </a:lnTo>
                  <a:cubicBezTo>
                    <a:pt x="2694" y="91"/>
                    <a:pt x="1964" y="205"/>
                    <a:pt x="1325" y="571"/>
                  </a:cubicBezTo>
                  <a:cubicBezTo>
                    <a:pt x="685" y="913"/>
                    <a:pt x="115" y="1575"/>
                    <a:pt x="23" y="2397"/>
                  </a:cubicBezTo>
                  <a:cubicBezTo>
                    <a:pt x="1" y="2602"/>
                    <a:pt x="1" y="2830"/>
                    <a:pt x="23" y="3059"/>
                  </a:cubicBezTo>
                  <a:cubicBezTo>
                    <a:pt x="412" y="3241"/>
                    <a:pt x="800" y="3424"/>
                    <a:pt x="1188" y="3629"/>
                  </a:cubicBezTo>
                  <a:cubicBezTo>
                    <a:pt x="1300" y="3686"/>
                    <a:pt x="1413" y="3726"/>
                    <a:pt x="1526" y="3726"/>
                  </a:cubicBezTo>
                  <a:cubicBezTo>
                    <a:pt x="1550" y="3726"/>
                    <a:pt x="1574" y="3725"/>
                    <a:pt x="1598" y="3721"/>
                  </a:cubicBezTo>
                  <a:cubicBezTo>
                    <a:pt x="1850" y="3698"/>
                    <a:pt x="2009" y="3378"/>
                    <a:pt x="2123" y="3127"/>
                  </a:cubicBezTo>
                  <a:lnTo>
                    <a:pt x="3402" y="0"/>
                  </a:ln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85" name="Google Shape;612;p15">
              <a:extLst>
                <a:ext uri="{FF2B5EF4-FFF2-40B4-BE49-F238E27FC236}">
                  <a16:creationId xmlns:a16="http://schemas.microsoft.com/office/drawing/2014/main" id="{CC65442B-C6DB-664F-BE51-39DCC4FE6F5C}"/>
                </a:ext>
              </a:extLst>
            </p:cNvPr>
            <p:cNvSpPr/>
            <p:nvPr/>
          </p:nvSpPr>
          <p:spPr>
            <a:xfrm>
              <a:off x="-517523" y="1495269"/>
              <a:ext cx="108492" cy="91207"/>
            </a:xfrm>
            <a:custGeom>
              <a:avLst/>
              <a:gdLst/>
              <a:ahLst/>
              <a:cxnLst/>
              <a:rect l="l" t="t" r="r" b="b"/>
              <a:pathLst>
                <a:path w="3904" h="3282" extrusionOk="0">
                  <a:moveTo>
                    <a:pt x="2694" y="1"/>
                  </a:moveTo>
                  <a:cubicBezTo>
                    <a:pt x="2381" y="1"/>
                    <a:pt x="2067" y="28"/>
                    <a:pt x="1758" y="108"/>
                  </a:cubicBezTo>
                  <a:cubicBezTo>
                    <a:pt x="1051" y="290"/>
                    <a:pt x="389" y="793"/>
                    <a:pt x="138" y="1569"/>
                  </a:cubicBezTo>
                  <a:cubicBezTo>
                    <a:pt x="69" y="1774"/>
                    <a:pt x="24" y="2002"/>
                    <a:pt x="1" y="2231"/>
                  </a:cubicBezTo>
                  <a:cubicBezTo>
                    <a:pt x="343" y="2504"/>
                    <a:pt x="686" y="2778"/>
                    <a:pt x="1028" y="3075"/>
                  </a:cubicBezTo>
                  <a:cubicBezTo>
                    <a:pt x="1142" y="3166"/>
                    <a:pt x="1279" y="3258"/>
                    <a:pt x="1416" y="3281"/>
                  </a:cubicBezTo>
                  <a:cubicBezTo>
                    <a:pt x="1427" y="3281"/>
                    <a:pt x="1437" y="3282"/>
                    <a:pt x="1448" y="3282"/>
                  </a:cubicBezTo>
                  <a:cubicBezTo>
                    <a:pt x="1685" y="3282"/>
                    <a:pt x="1879" y="3042"/>
                    <a:pt x="2032" y="2801"/>
                  </a:cubicBezTo>
                  <a:cubicBezTo>
                    <a:pt x="2671" y="1911"/>
                    <a:pt x="3288" y="998"/>
                    <a:pt x="3904" y="85"/>
                  </a:cubicBezTo>
                  <a:cubicBezTo>
                    <a:pt x="3505" y="46"/>
                    <a:pt x="3099" y="1"/>
                    <a:pt x="2694" y="1"/>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86" name="Google Shape;613;p15">
              <a:extLst>
                <a:ext uri="{FF2B5EF4-FFF2-40B4-BE49-F238E27FC236}">
                  <a16:creationId xmlns:a16="http://schemas.microsoft.com/office/drawing/2014/main" id="{EE087BA8-E7AB-7678-79EA-8C340AC7CD81}"/>
                </a:ext>
              </a:extLst>
            </p:cNvPr>
            <p:cNvSpPr/>
            <p:nvPr/>
          </p:nvSpPr>
          <p:spPr>
            <a:xfrm>
              <a:off x="-1042727" y="3382155"/>
              <a:ext cx="140840" cy="202367"/>
            </a:xfrm>
            <a:custGeom>
              <a:avLst/>
              <a:gdLst/>
              <a:ahLst/>
              <a:cxnLst/>
              <a:rect l="l" t="t" r="r" b="b"/>
              <a:pathLst>
                <a:path w="5068" h="7282" extrusionOk="0">
                  <a:moveTo>
                    <a:pt x="343" y="1"/>
                  </a:moveTo>
                  <a:cubicBezTo>
                    <a:pt x="229" y="23"/>
                    <a:pt x="115" y="69"/>
                    <a:pt x="1" y="92"/>
                  </a:cubicBezTo>
                  <a:cubicBezTo>
                    <a:pt x="1575" y="3493"/>
                    <a:pt x="3379" y="6300"/>
                    <a:pt x="5068" y="7282"/>
                  </a:cubicBezTo>
                  <a:lnTo>
                    <a:pt x="5045" y="6506"/>
                  </a:lnTo>
                  <a:cubicBezTo>
                    <a:pt x="3356" y="5502"/>
                    <a:pt x="1690" y="3105"/>
                    <a:pt x="343" y="1"/>
                  </a:cubicBezTo>
                  <a:close/>
                </a:path>
              </a:pathLst>
            </a:custGeom>
            <a:solidFill>
              <a:srgbClr val="9875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87" name="Google Shape;614;p15">
              <a:extLst>
                <a:ext uri="{FF2B5EF4-FFF2-40B4-BE49-F238E27FC236}">
                  <a16:creationId xmlns:a16="http://schemas.microsoft.com/office/drawing/2014/main" id="{202A9BC7-CB67-23E3-1D52-9199A3BF9F06}"/>
                </a:ext>
              </a:extLst>
            </p:cNvPr>
            <p:cNvSpPr/>
            <p:nvPr/>
          </p:nvSpPr>
          <p:spPr>
            <a:xfrm>
              <a:off x="-907612" y="3359950"/>
              <a:ext cx="131947" cy="321002"/>
            </a:xfrm>
            <a:custGeom>
              <a:avLst/>
              <a:gdLst/>
              <a:ahLst/>
              <a:cxnLst/>
              <a:rect l="l" t="t" r="r" b="b"/>
              <a:pathLst>
                <a:path w="4748" h="11551" extrusionOk="0">
                  <a:moveTo>
                    <a:pt x="4383" y="1"/>
                  </a:moveTo>
                  <a:cubicBezTo>
                    <a:pt x="3333" y="4999"/>
                    <a:pt x="1781" y="8925"/>
                    <a:pt x="0" y="10478"/>
                  </a:cubicBezTo>
                  <a:lnTo>
                    <a:pt x="46" y="11550"/>
                  </a:lnTo>
                  <a:cubicBezTo>
                    <a:pt x="1826" y="10044"/>
                    <a:pt x="3493" y="5479"/>
                    <a:pt x="4748" y="138"/>
                  </a:cubicBezTo>
                  <a:cubicBezTo>
                    <a:pt x="4634" y="92"/>
                    <a:pt x="4520" y="46"/>
                    <a:pt x="4383" y="1"/>
                  </a:cubicBezTo>
                  <a:close/>
                </a:path>
              </a:pathLst>
            </a:custGeom>
            <a:solidFill>
              <a:srgbClr val="9875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grpSp>
      <p:pic>
        <p:nvPicPr>
          <p:cNvPr id="12" name="Picture 8" descr="wooden sign clipart, free svg file image - SVG Heart">
            <a:extLst>
              <a:ext uri="{FF2B5EF4-FFF2-40B4-BE49-F238E27FC236}">
                <a16:creationId xmlns:a16="http://schemas.microsoft.com/office/drawing/2014/main" id="{CC2765CE-0507-8DCD-5617-A63B1A84C46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6658" y="5122080"/>
            <a:ext cx="3554963" cy="1168787"/>
          </a:xfrm>
          <a:prstGeom prst="rect">
            <a:avLst/>
          </a:prstGeom>
          <a:noFill/>
          <a:extLst>
            <a:ext uri="{909E8E84-426E-40DD-AFC4-6F175D3DCCD1}">
              <a14:hiddenFill xmlns:a14="http://schemas.microsoft.com/office/drawing/2010/main">
                <a:solidFill>
                  <a:srgbClr val="FFFFFF"/>
                </a:solidFill>
              </a14:hiddenFill>
            </a:ext>
          </a:extLst>
        </p:spPr>
      </p:pic>
      <p:sp>
        <p:nvSpPr>
          <p:cNvPr id="4" name="Ondertitel 2">
            <a:extLst>
              <a:ext uri="{FF2B5EF4-FFF2-40B4-BE49-F238E27FC236}">
                <a16:creationId xmlns:a16="http://schemas.microsoft.com/office/drawing/2014/main" id="{F4C46F8D-3E3A-E3A8-F400-5DC75C1BCF6F}"/>
              </a:ext>
            </a:extLst>
          </p:cNvPr>
          <p:cNvSpPr txBox="1">
            <a:spLocks/>
          </p:cNvSpPr>
          <p:nvPr/>
        </p:nvSpPr>
        <p:spPr>
          <a:xfrm>
            <a:off x="8596605" y="4656138"/>
            <a:ext cx="2656114"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nl-NL" dirty="0">
              <a:latin typeface="Book Antiqua" panose="02040602050305030304" pitchFamily="18" charset="0"/>
            </a:endParaRPr>
          </a:p>
        </p:txBody>
      </p:sp>
      <p:sp>
        <p:nvSpPr>
          <p:cNvPr id="5" name="Ondertitel 2">
            <a:extLst>
              <a:ext uri="{FF2B5EF4-FFF2-40B4-BE49-F238E27FC236}">
                <a16:creationId xmlns:a16="http://schemas.microsoft.com/office/drawing/2014/main" id="{F3F5BA61-99BE-0C67-945D-483152600163}"/>
              </a:ext>
            </a:extLst>
          </p:cNvPr>
          <p:cNvSpPr txBox="1">
            <a:spLocks/>
          </p:cNvSpPr>
          <p:nvPr/>
        </p:nvSpPr>
        <p:spPr>
          <a:xfrm>
            <a:off x="6898433" y="3828257"/>
            <a:ext cx="2656114"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nl-NL" dirty="0">
              <a:latin typeface="Book Antiqua" panose="02040602050305030304" pitchFamily="18" charset="0"/>
            </a:endParaRPr>
          </a:p>
        </p:txBody>
      </p:sp>
      <p:sp>
        <p:nvSpPr>
          <p:cNvPr id="6" name="Ondertitel 2">
            <a:extLst>
              <a:ext uri="{FF2B5EF4-FFF2-40B4-BE49-F238E27FC236}">
                <a16:creationId xmlns:a16="http://schemas.microsoft.com/office/drawing/2014/main" id="{9297DD6E-ECAF-C839-86B3-4DEBAD5DAB61}"/>
              </a:ext>
            </a:extLst>
          </p:cNvPr>
          <p:cNvSpPr txBox="1">
            <a:spLocks/>
          </p:cNvSpPr>
          <p:nvPr/>
        </p:nvSpPr>
        <p:spPr>
          <a:xfrm>
            <a:off x="6265049" y="5309005"/>
            <a:ext cx="4316963"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nl-NL" b="1" dirty="0">
                <a:latin typeface="Book Antiqua" panose="02040602050305030304" pitchFamily="18" charset="0"/>
                <a:hlinkClick r:id="rId5" action="ppaction://hlinksldjump">
                  <a:extLst>
                    <a:ext uri="{A12FA001-AC4F-418D-AE19-62706E023703}">
                      <ahyp:hlinkClr xmlns:ahyp="http://schemas.microsoft.com/office/drawing/2018/hyperlinkcolor" val="tx"/>
                    </a:ext>
                  </a:extLst>
                </a:hlinkClick>
              </a:rPr>
              <a:t>Laten we iemand zoeken!</a:t>
            </a:r>
            <a:endParaRPr lang="nl-NL" b="1" dirty="0">
              <a:latin typeface="Book Antiqua" panose="02040602050305030304" pitchFamily="18" charset="0"/>
            </a:endParaRPr>
          </a:p>
        </p:txBody>
      </p:sp>
      <p:sp>
        <p:nvSpPr>
          <p:cNvPr id="9" name="Tekstballon: ovaal 8">
            <a:extLst>
              <a:ext uri="{FF2B5EF4-FFF2-40B4-BE49-F238E27FC236}">
                <a16:creationId xmlns:a16="http://schemas.microsoft.com/office/drawing/2014/main" id="{4ED1C2EC-B826-B9CB-A092-BAA48F2D193F}"/>
              </a:ext>
            </a:extLst>
          </p:cNvPr>
          <p:cNvSpPr/>
          <p:nvPr/>
        </p:nvSpPr>
        <p:spPr>
          <a:xfrm>
            <a:off x="634481" y="616974"/>
            <a:ext cx="6158203" cy="2812026"/>
          </a:xfrm>
          <a:prstGeom prst="wedgeEllipseCallout">
            <a:avLst>
              <a:gd name="adj1" fmla="val -27220"/>
              <a:gd name="adj2" fmla="val 61866"/>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sp>
        <p:nvSpPr>
          <p:cNvPr id="10" name="Titel 1">
            <a:extLst>
              <a:ext uri="{FF2B5EF4-FFF2-40B4-BE49-F238E27FC236}">
                <a16:creationId xmlns:a16="http://schemas.microsoft.com/office/drawing/2014/main" id="{FAFC5A4D-95AE-E046-281B-08851052CEDB}"/>
              </a:ext>
            </a:extLst>
          </p:cNvPr>
          <p:cNvSpPr txBox="1">
            <a:spLocks/>
          </p:cNvSpPr>
          <p:nvPr/>
        </p:nvSpPr>
        <p:spPr>
          <a:xfrm>
            <a:off x="1533848" y="1169120"/>
            <a:ext cx="4452257" cy="2172802"/>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l-NL" sz="2400" b="1" i="1" dirty="0">
                <a:latin typeface="Book Antiqua" panose="02040602050305030304" pitchFamily="18" charset="0"/>
              </a:rPr>
              <a:t>“Laten we gaan praten met iemand die al meer ervaring heeft in de volksvergadering, die kan ons zeker wat raad geven. Misschien een ouder iemand, die heeft al veel vergaderingen meegemaakt!”</a:t>
            </a:r>
          </a:p>
          <a:p>
            <a:pPr algn="ctr"/>
            <a:endParaRPr lang="nl-NL" sz="2400" b="1" i="1" dirty="0">
              <a:latin typeface="Book Antiqua" panose="02040602050305030304" pitchFamily="18" charset="0"/>
            </a:endParaRPr>
          </a:p>
        </p:txBody>
      </p:sp>
      <p:pic>
        <p:nvPicPr>
          <p:cNvPr id="11" name="Afbeelding 10" descr="Afbeelding met tekenfilm, clipart, Tekenfilm, illustratie&#10;&#10;Automatisch gegenereerde beschrijving">
            <a:extLst>
              <a:ext uri="{FF2B5EF4-FFF2-40B4-BE49-F238E27FC236}">
                <a16:creationId xmlns:a16="http://schemas.microsoft.com/office/drawing/2014/main" id="{E9BBB8FB-F40B-1C58-E0AA-0E77AEAE4BC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2200" y="3970958"/>
            <a:ext cx="3001347" cy="3001347"/>
          </a:xfrm>
          <a:prstGeom prst="rect">
            <a:avLst/>
          </a:prstGeom>
        </p:spPr>
      </p:pic>
      <p:grpSp>
        <p:nvGrpSpPr>
          <p:cNvPr id="13" name="Google Shape;540;p15">
            <a:extLst>
              <a:ext uri="{FF2B5EF4-FFF2-40B4-BE49-F238E27FC236}">
                <a16:creationId xmlns:a16="http://schemas.microsoft.com/office/drawing/2014/main" id="{8A246C5C-9A7F-9879-2F48-B5A7F71D9895}"/>
              </a:ext>
            </a:extLst>
          </p:cNvPr>
          <p:cNvGrpSpPr/>
          <p:nvPr/>
        </p:nvGrpSpPr>
        <p:grpSpPr>
          <a:xfrm flipH="1">
            <a:off x="9840694" y="-159557"/>
            <a:ext cx="2852452" cy="7400112"/>
            <a:chOff x="-1600206" y="-48"/>
            <a:chExt cx="1475149" cy="5143404"/>
          </a:xfrm>
        </p:grpSpPr>
        <p:sp>
          <p:nvSpPr>
            <p:cNvPr id="14" name="Google Shape;541;p15">
              <a:extLst>
                <a:ext uri="{FF2B5EF4-FFF2-40B4-BE49-F238E27FC236}">
                  <a16:creationId xmlns:a16="http://schemas.microsoft.com/office/drawing/2014/main" id="{002F777C-60C7-C860-8ACB-3977B29E8A29}"/>
                </a:ext>
              </a:extLst>
            </p:cNvPr>
            <p:cNvSpPr/>
            <p:nvPr/>
          </p:nvSpPr>
          <p:spPr>
            <a:xfrm>
              <a:off x="-400780" y="234514"/>
              <a:ext cx="139920" cy="171467"/>
            </a:xfrm>
            <a:custGeom>
              <a:avLst/>
              <a:gdLst/>
              <a:ahLst/>
              <a:cxnLst/>
              <a:rect l="l" t="t" r="r" b="b"/>
              <a:pathLst>
                <a:path w="4657" h="5707" extrusionOk="0">
                  <a:moveTo>
                    <a:pt x="1" y="0"/>
                  </a:moveTo>
                  <a:lnTo>
                    <a:pt x="1" y="5707"/>
                  </a:lnTo>
                  <a:lnTo>
                    <a:pt x="4657" y="5707"/>
                  </a:lnTo>
                  <a:lnTo>
                    <a:pt x="4657"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5" name="Google Shape;542;p15">
              <a:extLst>
                <a:ext uri="{FF2B5EF4-FFF2-40B4-BE49-F238E27FC236}">
                  <a16:creationId xmlns:a16="http://schemas.microsoft.com/office/drawing/2014/main" id="{FDC73342-6F6F-711D-F29D-6306359C65E8}"/>
                </a:ext>
              </a:extLst>
            </p:cNvPr>
            <p:cNvSpPr/>
            <p:nvPr/>
          </p:nvSpPr>
          <p:spPr>
            <a:xfrm>
              <a:off x="-529012" y="98049"/>
              <a:ext cx="268152" cy="307931"/>
            </a:xfrm>
            <a:custGeom>
              <a:avLst/>
              <a:gdLst/>
              <a:ahLst/>
              <a:cxnLst/>
              <a:rect l="l" t="t" r="r" b="b"/>
              <a:pathLst>
                <a:path w="8925" h="10249" extrusionOk="0">
                  <a:moveTo>
                    <a:pt x="4451" y="0"/>
                  </a:moveTo>
                  <a:cubicBezTo>
                    <a:pt x="1986" y="0"/>
                    <a:pt x="0" y="2283"/>
                    <a:pt x="0" y="5113"/>
                  </a:cubicBezTo>
                  <a:cubicBezTo>
                    <a:pt x="0" y="7943"/>
                    <a:pt x="1986" y="10249"/>
                    <a:pt x="4451" y="10249"/>
                  </a:cubicBezTo>
                  <a:cubicBezTo>
                    <a:pt x="6916" y="10249"/>
                    <a:pt x="8925" y="7943"/>
                    <a:pt x="8925" y="5113"/>
                  </a:cubicBezTo>
                  <a:cubicBezTo>
                    <a:pt x="8925" y="2283"/>
                    <a:pt x="6916" y="0"/>
                    <a:pt x="445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6" name="Google Shape;543;p15">
              <a:extLst>
                <a:ext uri="{FF2B5EF4-FFF2-40B4-BE49-F238E27FC236}">
                  <a16:creationId xmlns:a16="http://schemas.microsoft.com/office/drawing/2014/main" id="{3457EF92-C081-7584-4F3B-F92CA1BF1AA9}"/>
                </a:ext>
              </a:extLst>
            </p:cNvPr>
            <p:cNvSpPr/>
            <p:nvPr/>
          </p:nvSpPr>
          <p:spPr>
            <a:xfrm>
              <a:off x="-1466476" y="234514"/>
              <a:ext cx="139920" cy="171467"/>
            </a:xfrm>
            <a:custGeom>
              <a:avLst/>
              <a:gdLst/>
              <a:ahLst/>
              <a:cxnLst/>
              <a:rect l="l" t="t" r="r" b="b"/>
              <a:pathLst>
                <a:path w="4657" h="5707" extrusionOk="0">
                  <a:moveTo>
                    <a:pt x="0" y="0"/>
                  </a:moveTo>
                  <a:lnTo>
                    <a:pt x="0" y="5707"/>
                  </a:lnTo>
                  <a:lnTo>
                    <a:pt x="4656" y="5707"/>
                  </a:lnTo>
                  <a:lnTo>
                    <a:pt x="4656"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7" name="Google Shape;544;p15">
              <a:extLst>
                <a:ext uri="{FF2B5EF4-FFF2-40B4-BE49-F238E27FC236}">
                  <a16:creationId xmlns:a16="http://schemas.microsoft.com/office/drawing/2014/main" id="{8F21230D-ABE2-4F30-C4D4-B47BD2CD615A}"/>
                </a:ext>
              </a:extLst>
            </p:cNvPr>
            <p:cNvSpPr/>
            <p:nvPr/>
          </p:nvSpPr>
          <p:spPr>
            <a:xfrm>
              <a:off x="-1465815" y="98049"/>
              <a:ext cx="268182" cy="307931"/>
            </a:xfrm>
            <a:custGeom>
              <a:avLst/>
              <a:gdLst/>
              <a:ahLst/>
              <a:cxnLst/>
              <a:rect l="l" t="t" r="r" b="b"/>
              <a:pathLst>
                <a:path w="8926" h="10249" extrusionOk="0">
                  <a:moveTo>
                    <a:pt x="4452" y="0"/>
                  </a:moveTo>
                  <a:cubicBezTo>
                    <a:pt x="1987" y="0"/>
                    <a:pt x="1" y="2283"/>
                    <a:pt x="1" y="5113"/>
                  </a:cubicBezTo>
                  <a:cubicBezTo>
                    <a:pt x="1" y="7943"/>
                    <a:pt x="1987" y="10249"/>
                    <a:pt x="4452" y="10249"/>
                  </a:cubicBezTo>
                  <a:cubicBezTo>
                    <a:pt x="6940" y="10249"/>
                    <a:pt x="8926" y="7943"/>
                    <a:pt x="8926" y="5113"/>
                  </a:cubicBezTo>
                  <a:cubicBezTo>
                    <a:pt x="8926" y="2283"/>
                    <a:pt x="6940" y="0"/>
                    <a:pt x="4452"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8" name="Google Shape;545;p15">
              <a:extLst>
                <a:ext uri="{FF2B5EF4-FFF2-40B4-BE49-F238E27FC236}">
                  <a16:creationId xmlns:a16="http://schemas.microsoft.com/office/drawing/2014/main" id="{2269E112-3FBE-CBC7-5EB2-6E2CEB4C00B1}"/>
                </a:ext>
              </a:extLst>
            </p:cNvPr>
            <p:cNvSpPr/>
            <p:nvPr/>
          </p:nvSpPr>
          <p:spPr>
            <a:xfrm>
              <a:off x="-1196972" y="257829"/>
              <a:ext cx="665917" cy="4684616"/>
            </a:xfrm>
            <a:custGeom>
              <a:avLst/>
              <a:gdLst/>
              <a:ahLst/>
              <a:cxnLst/>
              <a:rect l="l" t="t" r="r" b="b"/>
              <a:pathLst>
                <a:path w="22164" h="155920" extrusionOk="0">
                  <a:moveTo>
                    <a:pt x="0" y="0"/>
                  </a:moveTo>
                  <a:lnTo>
                    <a:pt x="0" y="155919"/>
                  </a:lnTo>
                  <a:lnTo>
                    <a:pt x="22164" y="155919"/>
                  </a:lnTo>
                  <a:lnTo>
                    <a:pt x="22164"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9" name="Google Shape;546;p15">
              <a:extLst>
                <a:ext uri="{FF2B5EF4-FFF2-40B4-BE49-F238E27FC236}">
                  <a16:creationId xmlns:a16="http://schemas.microsoft.com/office/drawing/2014/main" id="{E0B00762-5BBD-8ADF-E748-E17A6526812C}"/>
                </a:ext>
              </a:extLst>
            </p:cNvPr>
            <p:cNvSpPr/>
            <p:nvPr/>
          </p:nvSpPr>
          <p:spPr>
            <a:xfrm>
              <a:off x="-1168850" y="674763"/>
              <a:ext cx="600089" cy="3810247"/>
            </a:xfrm>
            <a:custGeom>
              <a:avLst/>
              <a:gdLst/>
              <a:ahLst/>
              <a:cxnLst/>
              <a:rect l="l" t="t" r="r" b="b"/>
              <a:pathLst>
                <a:path w="19973" h="126818" extrusionOk="0">
                  <a:moveTo>
                    <a:pt x="0" y="1"/>
                  </a:moveTo>
                  <a:lnTo>
                    <a:pt x="0" y="126818"/>
                  </a:lnTo>
                  <a:lnTo>
                    <a:pt x="19972" y="126818"/>
                  </a:lnTo>
                  <a:lnTo>
                    <a:pt x="19972" y="1"/>
                  </a:ln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0" name="Google Shape;547;p15">
              <a:extLst>
                <a:ext uri="{FF2B5EF4-FFF2-40B4-BE49-F238E27FC236}">
                  <a16:creationId xmlns:a16="http://schemas.microsoft.com/office/drawing/2014/main" id="{CC88507C-74D7-9BD4-CB93-82D2A165E1B6}"/>
                </a:ext>
              </a:extLst>
            </p:cNvPr>
            <p:cNvSpPr/>
            <p:nvPr/>
          </p:nvSpPr>
          <p:spPr>
            <a:xfrm>
              <a:off x="-701140" y="706310"/>
              <a:ext cx="63094" cy="3799971"/>
            </a:xfrm>
            <a:custGeom>
              <a:avLst/>
              <a:gdLst/>
              <a:ahLst/>
              <a:cxnLst/>
              <a:rect l="l" t="t" r="r" b="b"/>
              <a:pathLst>
                <a:path w="2100" h="126476" extrusionOk="0">
                  <a:moveTo>
                    <a:pt x="0" y="1"/>
                  </a:moveTo>
                  <a:lnTo>
                    <a:pt x="0" y="126475"/>
                  </a:lnTo>
                  <a:lnTo>
                    <a:pt x="2100" y="126475"/>
                  </a:lnTo>
                  <a:lnTo>
                    <a:pt x="2100"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1" name="Google Shape;548;p15">
              <a:extLst>
                <a:ext uri="{FF2B5EF4-FFF2-40B4-BE49-F238E27FC236}">
                  <a16:creationId xmlns:a16="http://schemas.microsoft.com/office/drawing/2014/main" id="{F9667EF8-EE18-9A6C-6E48-B2A16BF9AE8D}"/>
                </a:ext>
              </a:extLst>
            </p:cNvPr>
            <p:cNvSpPr/>
            <p:nvPr/>
          </p:nvSpPr>
          <p:spPr>
            <a:xfrm>
              <a:off x="-833518" y="706310"/>
              <a:ext cx="62434" cy="3799971"/>
            </a:xfrm>
            <a:custGeom>
              <a:avLst/>
              <a:gdLst/>
              <a:ahLst/>
              <a:cxnLst/>
              <a:rect l="l" t="t" r="r" b="b"/>
              <a:pathLst>
                <a:path w="2078" h="126476" extrusionOk="0">
                  <a:moveTo>
                    <a:pt x="1" y="1"/>
                  </a:moveTo>
                  <a:lnTo>
                    <a:pt x="1" y="126475"/>
                  </a:lnTo>
                  <a:lnTo>
                    <a:pt x="2078" y="126475"/>
                  </a:lnTo>
                  <a:lnTo>
                    <a:pt x="2078"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2" name="Google Shape;549;p15">
              <a:extLst>
                <a:ext uri="{FF2B5EF4-FFF2-40B4-BE49-F238E27FC236}">
                  <a16:creationId xmlns:a16="http://schemas.microsoft.com/office/drawing/2014/main" id="{A13CCCCD-2B82-68EA-1253-FDBF451EE6B9}"/>
                </a:ext>
              </a:extLst>
            </p:cNvPr>
            <p:cNvSpPr/>
            <p:nvPr/>
          </p:nvSpPr>
          <p:spPr>
            <a:xfrm>
              <a:off x="-966557" y="706310"/>
              <a:ext cx="62434" cy="3799971"/>
            </a:xfrm>
            <a:custGeom>
              <a:avLst/>
              <a:gdLst/>
              <a:ahLst/>
              <a:cxnLst/>
              <a:rect l="l" t="t" r="r" b="b"/>
              <a:pathLst>
                <a:path w="2078" h="126476" extrusionOk="0">
                  <a:moveTo>
                    <a:pt x="1" y="1"/>
                  </a:moveTo>
                  <a:lnTo>
                    <a:pt x="1" y="126475"/>
                  </a:lnTo>
                  <a:lnTo>
                    <a:pt x="2078" y="126475"/>
                  </a:lnTo>
                  <a:lnTo>
                    <a:pt x="2078"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3" name="Google Shape;550;p15">
              <a:extLst>
                <a:ext uri="{FF2B5EF4-FFF2-40B4-BE49-F238E27FC236}">
                  <a16:creationId xmlns:a16="http://schemas.microsoft.com/office/drawing/2014/main" id="{0B757982-3F4E-6AB6-1FA2-8513A0C8F932}"/>
                </a:ext>
              </a:extLst>
            </p:cNvPr>
            <p:cNvSpPr/>
            <p:nvPr/>
          </p:nvSpPr>
          <p:spPr>
            <a:xfrm>
              <a:off x="-1099596" y="706310"/>
              <a:ext cx="63125" cy="3799971"/>
            </a:xfrm>
            <a:custGeom>
              <a:avLst/>
              <a:gdLst/>
              <a:ahLst/>
              <a:cxnLst/>
              <a:rect l="l" t="t" r="r" b="b"/>
              <a:pathLst>
                <a:path w="2101" h="126476" extrusionOk="0">
                  <a:moveTo>
                    <a:pt x="1" y="1"/>
                  </a:moveTo>
                  <a:lnTo>
                    <a:pt x="1" y="126475"/>
                  </a:lnTo>
                  <a:lnTo>
                    <a:pt x="2101" y="126475"/>
                  </a:lnTo>
                  <a:lnTo>
                    <a:pt x="2101"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4" name="Google Shape;551;p15">
              <a:extLst>
                <a:ext uri="{FF2B5EF4-FFF2-40B4-BE49-F238E27FC236}">
                  <a16:creationId xmlns:a16="http://schemas.microsoft.com/office/drawing/2014/main" id="{6ACD08C3-33AB-4430-8ACC-EB4EE332486A}"/>
                </a:ext>
              </a:extLst>
            </p:cNvPr>
            <p:cNvSpPr/>
            <p:nvPr/>
          </p:nvSpPr>
          <p:spPr>
            <a:xfrm>
              <a:off x="-1196972" y="257829"/>
              <a:ext cx="665917" cy="4684616"/>
            </a:xfrm>
            <a:custGeom>
              <a:avLst/>
              <a:gdLst/>
              <a:ahLst/>
              <a:cxnLst/>
              <a:rect l="l" t="t" r="r" b="b"/>
              <a:pathLst>
                <a:path w="22164" h="155920" extrusionOk="0">
                  <a:moveTo>
                    <a:pt x="0" y="0"/>
                  </a:moveTo>
                  <a:lnTo>
                    <a:pt x="0" y="155919"/>
                  </a:lnTo>
                  <a:lnTo>
                    <a:pt x="22164" y="155919"/>
                  </a:lnTo>
                  <a:lnTo>
                    <a:pt x="22164" y="109128"/>
                  </a:lnTo>
                  <a:cubicBezTo>
                    <a:pt x="20132" y="123964"/>
                    <a:pt x="16572" y="133779"/>
                    <a:pt x="12531" y="133802"/>
                  </a:cubicBezTo>
                  <a:cubicBezTo>
                    <a:pt x="6209" y="133802"/>
                    <a:pt x="1073" y="109881"/>
                    <a:pt x="1073" y="80391"/>
                  </a:cubicBezTo>
                  <a:cubicBezTo>
                    <a:pt x="1073" y="50900"/>
                    <a:pt x="6209" y="27002"/>
                    <a:pt x="12531" y="27002"/>
                  </a:cubicBezTo>
                  <a:cubicBezTo>
                    <a:pt x="16572" y="27002"/>
                    <a:pt x="20132" y="36840"/>
                    <a:pt x="22164" y="51654"/>
                  </a:cubicBezTo>
                  <a:lnTo>
                    <a:pt x="22164"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5" name="Google Shape;552;p15">
              <a:extLst>
                <a:ext uri="{FF2B5EF4-FFF2-40B4-BE49-F238E27FC236}">
                  <a16:creationId xmlns:a16="http://schemas.microsoft.com/office/drawing/2014/main" id="{E9C43CAE-8E44-566D-AB3E-4D9F4C6EF514}"/>
                </a:ext>
              </a:extLst>
            </p:cNvPr>
            <p:cNvSpPr/>
            <p:nvPr/>
          </p:nvSpPr>
          <p:spPr>
            <a:xfrm>
              <a:off x="-1600206" y="-48"/>
              <a:ext cx="1475149" cy="582963"/>
            </a:xfrm>
            <a:custGeom>
              <a:avLst/>
              <a:gdLst/>
              <a:ahLst/>
              <a:cxnLst/>
              <a:rect l="l" t="t" r="r" b="b"/>
              <a:pathLst>
                <a:path w="49098" h="19403" extrusionOk="0">
                  <a:moveTo>
                    <a:pt x="7731" y="0"/>
                  </a:moveTo>
                  <a:cubicBezTo>
                    <a:pt x="6982" y="0"/>
                    <a:pt x="841" y="221"/>
                    <a:pt x="91" y="7442"/>
                  </a:cubicBezTo>
                  <a:cubicBezTo>
                    <a:pt x="46" y="7739"/>
                    <a:pt x="0" y="8035"/>
                    <a:pt x="0" y="8378"/>
                  </a:cubicBezTo>
                  <a:cubicBezTo>
                    <a:pt x="0" y="8446"/>
                    <a:pt x="23" y="8515"/>
                    <a:pt x="23" y="8583"/>
                  </a:cubicBezTo>
                  <a:cubicBezTo>
                    <a:pt x="23" y="8720"/>
                    <a:pt x="0" y="8834"/>
                    <a:pt x="0" y="8948"/>
                  </a:cubicBezTo>
                  <a:lnTo>
                    <a:pt x="46" y="8948"/>
                  </a:lnTo>
                  <a:cubicBezTo>
                    <a:pt x="320" y="11528"/>
                    <a:pt x="2191" y="13514"/>
                    <a:pt x="4497" y="13514"/>
                  </a:cubicBezTo>
                  <a:cubicBezTo>
                    <a:pt x="6802" y="13514"/>
                    <a:pt x="8674" y="11528"/>
                    <a:pt x="8948" y="8948"/>
                  </a:cubicBezTo>
                  <a:lnTo>
                    <a:pt x="8970" y="8948"/>
                  </a:lnTo>
                  <a:cubicBezTo>
                    <a:pt x="9153" y="8469"/>
                    <a:pt x="8788" y="6986"/>
                    <a:pt x="9130" y="6324"/>
                  </a:cubicBezTo>
                  <a:cubicBezTo>
                    <a:pt x="9296" y="6008"/>
                    <a:pt x="9739" y="5645"/>
                    <a:pt x="10345" y="5645"/>
                  </a:cubicBezTo>
                  <a:cubicBezTo>
                    <a:pt x="10574" y="5645"/>
                    <a:pt x="10825" y="5697"/>
                    <a:pt x="11093" y="5821"/>
                  </a:cubicBezTo>
                  <a:cubicBezTo>
                    <a:pt x="12075" y="6278"/>
                    <a:pt x="12029" y="19402"/>
                    <a:pt x="12029" y="19402"/>
                  </a:cubicBezTo>
                  <a:lnTo>
                    <a:pt x="37068" y="19402"/>
                  </a:lnTo>
                  <a:cubicBezTo>
                    <a:pt x="37068" y="19402"/>
                    <a:pt x="37023" y="6278"/>
                    <a:pt x="38004" y="5821"/>
                  </a:cubicBezTo>
                  <a:cubicBezTo>
                    <a:pt x="38273" y="5697"/>
                    <a:pt x="38526" y="5645"/>
                    <a:pt x="38756" y="5645"/>
                  </a:cubicBezTo>
                  <a:cubicBezTo>
                    <a:pt x="39367" y="5645"/>
                    <a:pt x="39818" y="6008"/>
                    <a:pt x="39967" y="6324"/>
                  </a:cubicBezTo>
                  <a:cubicBezTo>
                    <a:pt x="40310" y="7008"/>
                    <a:pt x="39967" y="8469"/>
                    <a:pt x="40150" y="8948"/>
                  </a:cubicBezTo>
                  <a:lnTo>
                    <a:pt x="40173" y="8948"/>
                  </a:lnTo>
                  <a:cubicBezTo>
                    <a:pt x="40424" y="11528"/>
                    <a:pt x="42295" y="13514"/>
                    <a:pt x="44601" y="13514"/>
                  </a:cubicBezTo>
                  <a:cubicBezTo>
                    <a:pt x="46906" y="13514"/>
                    <a:pt x="48801" y="11528"/>
                    <a:pt x="49052" y="8948"/>
                  </a:cubicBezTo>
                  <a:lnTo>
                    <a:pt x="49097" y="8948"/>
                  </a:lnTo>
                  <a:cubicBezTo>
                    <a:pt x="49097" y="8834"/>
                    <a:pt x="49075" y="8720"/>
                    <a:pt x="49075" y="8583"/>
                  </a:cubicBezTo>
                  <a:cubicBezTo>
                    <a:pt x="49075" y="8515"/>
                    <a:pt x="49097" y="8446"/>
                    <a:pt x="49097" y="8378"/>
                  </a:cubicBezTo>
                  <a:cubicBezTo>
                    <a:pt x="49097" y="8058"/>
                    <a:pt x="49075" y="7739"/>
                    <a:pt x="49006" y="7442"/>
                  </a:cubicBezTo>
                  <a:cubicBezTo>
                    <a:pt x="48256" y="221"/>
                    <a:pt x="42116" y="0"/>
                    <a:pt x="41366" y="0"/>
                  </a:cubicBezTo>
                  <a:cubicBezTo>
                    <a:pt x="41317" y="0"/>
                    <a:pt x="41291" y="1"/>
                    <a:pt x="41291" y="1"/>
                  </a:cubicBezTo>
                  <a:lnTo>
                    <a:pt x="7806" y="1"/>
                  </a:lnTo>
                  <a:cubicBezTo>
                    <a:pt x="7806" y="1"/>
                    <a:pt x="7780" y="0"/>
                    <a:pt x="7731"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6" name="Google Shape;553;p15">
              <a:extLst>
                <a:ext uri="{FF2B5EF4-FFF2-40B4-BE49-F238E27FC236}">
                  <a16:creationId xmlns:a16="http://schemas.microsoft.com/office/drawing/2014/main" id="{05FF9F20-86CF-4A8D-6FC9-0A40D038689E}"/>
                </a:ext>
              </a:extLst>
            </p:cNvPr>
            <p:cNvSpPr/>
            <p:nvPr/>
          </p:nvSpPr>
          <p:spPr>
            <a:xfrm>
              <a:off x="-584565" y="4569346"/>
              <a:ext cx="79589" cy="199589"/>
            </a:xfrm>
            <a:custGeom>
              <a:avLst/>
              <a:gdLst/>
              <a:ahLst/>
              <a:cxnLst/>
              <a:rect l="l" t="t" r="r" b="b"/>
              <a:pathLst>
                <a:path w="2649" h="6643" extrusionOk="0">
                  <a:moveTo>
                    <a:pt x="0" y="0"/>
                  </a:moveTo>
                  <a:cubicBezTo>
                    <a:pt x="23" y="3744"/>
                    <a:pt x="297" y="6642"/>
                    <a:pt x="1324" y="6642"/>
                  </a:cubicBezTo>
                  <a:cubicBezTo>
                    <a:pt x="2351" y="6642"/>
                    <a:pt x="2625"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7" name="Google Shape;554;p15">
              <a:extLst>
                <a:ext uri="{FF2B5EF4-FFF2-40B4-BE49-F238E27FC236}">
                  <a16:creationId xmlns:a16="http://schemas.microsoft.com/office/drawing/2014/main" id="{02D21400-A261-FCF6-FFAD-3A5AE397A9B7}"/>
                </a:ext>
              </a:extLst>
            </p:cNvPr>
            <p:cNvSpPr/>
            <p:nvPr/>
          </p:nvSpPr>
          <p:spPr>
            <a:xfrm>
              <a:off x="-711445" y="4569346"/>
              <a:ext cx="79589" cy="199589"/>
            </a:xfrm>
            <a:custGeom>
              <a:avLst/>
              <a:gdLst/>
              <a:ahLst/>
              <a:cxnLst/>
              <a:rect l="l" t="t" r="r" b="b"/>
              <a:pathLst>
                <a:path w="2649" h="6643" extrusionOk="0">
                  <a:moveTo>
                    <a:pt x="1" y="0"/>
                  </a:moveTo>
                  <a:cubicBezTo>
                    <a:pt x="24" y="3744"/>
                    <a:pt x="297" y="6642"/>
                    <a:pt x="1325" y="6642"/>
                  </a:cubicBezTo>
                  <a:cubicBezTo>
                    <a:pt x="2352" y="6642"/>
                    <a:pt x="2603"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8" name="Google Shape;555;p15">
              <a:extLst>
                <a:ext uri="{FF2B5EF4-FFF2-40B4-BE49-F238E27FC236}">
                  <a16:creationId xmlns:a16="http://schemas.microsoft.com/office/drawing/2014/main" id="{E91C4148-D94B-32F1-1427-5DF5A2FD9624}"/>
                </a:ext>
              </a:extLst>
            </p:cNvPr>
            <p:cNvSpPr/>
            <p:nvPr/>
          </p:nvSpPr>
          <p:spPr>
            <a:xfrm>
              <a:off x="-838986" y="4569346"/>
              <a:ext cx="80250" cy="199589"/>
            </a:xfrm>
            <a:custGeom>
              <a:avLst/>
              <a:gdLst/>
              <a:ahLst/>
              <a:cxnLst/>
              <a:rect l="l" t="t" r="r" b="b"/>
              <a:pathLst>
                <a:path w="2671" h="6643" extrusionOk="0">
                  <a:moveTo>
                    <a:pt x="0"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9" name="Google Shape;556;p15">
              <a:extLst>
                <a:ext uri="{FF2B5EF4-FFF2-40B4-BE49-F238E27FC236}">
                  <a16:creationId xmlns:a16="http://schemas.microsoft.com/office/drawing/2014/main" id="{5DF15E56-7560-7B00-0F06-431F867EDFE8}"/>
                </a:ext>
              </a:extLst>
            </p:cNvPr>
            <p:cNvSpPr/>
            <p:nvPr/>
          </p:nvSpPr>
          <p:spPr>
            <a:xfrm>
              <a:off x="-965866" y="4569346"/>
              <a:ext cx="80280" cy="199589"/>
            </a:xfrm>
            <a:custGeom>
              <a:avLst/>
              <a:gdLst/>
              <a:ahLst/>
              <a:cxnLst/>
              <a:rect l="l" t="t" r="r" b="b"/>
              <a:pathLst>
                <a:path w="2672" h="6643" extrusionOk="0">
                  <a:moveTo>
                    <a:pt x="1"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0" name="Google Shape;557;p15">
              <a:extLst>
                <a:ext uri="{FF2B5EF4-FFF2-40B4-BE49-F238E27FC236}">
                  <a16:creationId xmlns:a16="http://schemas.microsoft.com/office/drawing/2014/main" id="{3DF3CBC5-2782-0142-494D-A36DF571748B}"/>
                </a:ext>
              </a:extLst>
            </p:cNvPr>
            <p:cNvSpPr/>
            <p:nvPr/>
          </p:nvSpPr>
          <p:spPr>
            <a:xfrm>
              <a:off x="-1092055" y="4569346"/>
              <a:ext cx="79589" cy="199589"/>
            </a:xfrm>
            <a:custGeom>
              <a:avLst/>
              <a:gdLst/>
              <a:ahLst/>
              <a:cxnLst/>
              <a:rect l="l" t="t" r="r" b="b"/>
              <a:pathLst>
                <a:path w="2649" h="6643" extrusionOk="0">
                  <a:moveTo>
                    <a:pt x="1" y="0"/>
                  </a:moveTo>
                  <a:cubicBezTo>
                    <a:pt x="23" y="3744"/>
                    <a:pt x="297" y="6642"/>
                    <a:pt x="1325" y="6642"/>
                  </a:cubicBezTo>
                  <a:cubicBezTo>
                    <a:pt x="2352" y="6642"/>
                    <a:pt x="2603"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1" name="Google Shape;558;p15">
              <a:extLst>
                <a:ext uri="{FF2B5EF4-FFF2-40B4-BE49-F238E27FC236}">
                  <a16:creationId xmlns:a16="http://schemas.microsoft.com/office/drawing/2014/main" id="{C61238C0-994E-6CEF-44A3-8C0AE2C4A474}"/>
                </a:ext>
              </a:extLst>
            </p:cNvPr>
            <p:cNvSpPr/>
            <p:nvPr/>
          </p:nvSpPr>
          <p:spPr>
            <a:xfrm>
              <a:off x="-1219596" y="4569346"/>
              <a:ext cx="80250" cy="199589"/>
            </a:xfrm>
            <a:custGeom>
              <a:avLst/>
              <a:gdLst/>
              <a:ahLst/>
              <a:cxnLst/>
              <a:rect l="l" t="t" r="r" b="b"/>
              <a:pathLst>
                <a:path w="2671" h="6643" extrusionOk="0">
                  <a:moveTo>
                    <a:pt x="0"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2" name="Google Shape;559;p15">
              <a:extLst>
                <a:ext uri="{FF2B5EF4-FFF2-40B4-BE49-F238E27FC236}">
                  <a16:creationId xmlns:a16="http://schemas.microsoft.com/office/drawing/2014/main" id="{340BD323-9196-1214-FB23-F6568524D069}"/>
                </a:ext>
              </a:extLst>
            </p:cNvPr>
            <p:cNvSpPr/>
            <p:nvPr/>
          </p:nvSpPr>
          <p:spPr>
            <a:xfrm>
              <a:off x="-369924" y="125480"/>
              <a:ext cx="219479" cy="251687"/>
            </a:xfrm>
            <a:custGeom>
              <a:avLst/>
              <a:gdLst/>
              <a:ahLst/>
              <a:cxnLst/>
              <a:rect l="l" t="t" r="r" b="b"/>
              <a:pathLst>
                <a:path w="7305" h="8377" extrusionOk="0">
                  <a:moveTo>
                    <a:pt x="3653" y="0"/>
                  </a:moveTo>
                  <a:cubicBezTo>
                    <a:pt x="1644" y="0"/>
                    <a:pt x="1" y="1872"/>
                    <a:pt x="1" y="4177"/>
                  </a:cubicBezTo>
                  <a:cubicBezTo>
                    <a:pt x="1" y="6505"/>
                    <a:pt x="1644" y="8377"/>
                    <a:pt x="3653" y="8377"/>
                  </a:cubicBezTo>
                  <a:cubicBezTo>
                    <a:pt x="5661" y="8377"/>
                    <a:pt x="7305" y="6505"/>
                    <a:pt x="7305" y="4177"/>
                  </a:cubicBezTo>
                  <a:cubicBezTo>
                    <a:pt x="7305" y="1872"/>
                    <a:pt x="5661" y="0"/>
                    <a:pt x="3653"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3" name="Google Shape;560;p15">
              <a:extLst>
                <a:ext uri="{FF2B5EF4-FFF2-40B4-BE49-F238E27FC236}">
                  <a16:creationId xmlns:a16="http://schemas.microsoft.com/office/drawing/2014/main" id="{2342775D-6EEC-AE62-D404-0A52FCDAD437}"/>
                </a:ext>
              </a:extLst>
            </p:cNvPr>
            <p:cNvSpPr/>
            <p:nvPr/>
          </p:nvSpPr>
          <p:spPr>
            <a:xfrm>
              <a:off x="-312988" y="190618"/>
              <a:ext cx="105638" cy="121412"/>
            </a:xfrm>
            <a:custGeom>
              <a:avLst/>
              <a:gdLst/>
              <a:ahLst/>
              <a:cxnLst/>
              <a:rect l="l" t="t" r="r" b="b"/>
              <a:pathLst>
                <a:path w="3516" h="4041" extrusionOk="0">
                  <a:moveTo>
                    <a:pt x="1758" y="0"/>
                  </a:moveTo>
                  <a:cubicBezTo>
                    <a:pt x="799" y="0"/>
                    <a:pt x="0" y="913"/>
                    <a:pt x="0" y="2032"/>
                  </a:cubicBezTo>
                  <a:cubicBezTo>
                    <a:pt x="0" y="3127"/>
                    <a:pt x="799" y="4040"/>
                    <a:pt x="1758" y="4040"/>
                  </a:cubicBezTo>
                  <a:cubicBezTo>
                    <a:pt x="2739" y="4040"/>
                    <a:pt x="3515" y="3127"/>
                    <a:pt x="3515" y="2032"/>
                  </a:cubicBezTo>
                  <a:cubicBezTo>
                    <a:pt x="3515" y="913"/>
                    <a:pt x="2739" y="0"/>
                    <a:pt x="1758"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4" name="Google Shape;561;p15">
              <a:extLst>
                <a:ext uri="{FF2B5EF4-FFF2-40B4-BE49-F238E27FC236}">
                  <a16:creationId xmlns:a16="http://schemas.microsoft.com/office/drawing/2014/main" id="{6F827B4D-5304-AAE0-F7DF-C0DBFD3909A6}"/>
                </a:ext>
              </a:extLst>
            </p:cNvPr>
            <p:cNvSpPr/>
            <p:nvPr/>
          </p:nvSpPr>
          <p:spPr>
            <a:xfrm>
              <a:off x="-1570041" y="125480"/>
              <a:ext cx="218788" cy="251687"/>
            </a:xfrm>
            <a:custGeom>
              <a:avLst/>
              <a:gdLst/>
              <a:ahLst/>
              <a:cxnLst/>
              <a:rect l="l" t="t" r="r" b="b"/>
              <a:pathLst>
                <a:path w="7282" h="8377" extrusionOk="0">
                  <a:moveTo>
                    <a:pt x="3630" y="0"/>
                  </a:moveTo>
                  <a:cubicBezTo>
                    <a:pt x="1621" y="0"/>
                    <a:pt x="0" y="1872"/>
                    <a:pt x="0" y="4177"/>
                  </a:cubicBezTo>
                  <a:cubicBezTo>
                    <a:pt x="0" y="6505"/>
                    <a:pt x="1621" y="8377"/>
                    <a:pt x="3630" y="8377"/>
                  </a:cubicBezTo>
                  <a:cubicBezTo>
                    <a:pt x="5661" y="8377"/>
                    <a:pt x="7282" y="6505"/>
                    <a:pt x="7282" y="4177"/>
                  </a:cubicBezTo>
                  <a:cubicBezTo>
                    <a:pt x="7282" y="1872"/>
                    <a:pt x="5661" y="0"/>
                    <a:pt x="3630"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5" name="Google Shape;562;p15">
              <a:extLst>
                <a:ext uri="{FF2B5EF4-FFF2-40B4-BE49-F238E27FC236}">
                  <a16:creationId xmlns:a16="http://schemas.microsoft.com/office/drawing/2014/main" id="{F78E4B88-34BE-6FA0-EC04-A8446A9AE011}"/>
                </a:ext>
              </a:extLst>
            </p:cNvPr>
            <p:cNvSpPr/>
            <p:nvPr/>
          </p:nvSpPr>
          <p:spPr>
            <a:xfrm>
              <a:off x="-1162000" y="388134"/>
              <a:ext cx="67241" cy="158427"/>
            </a:xfrm>
            <a:custGeom>
              <a:avLst/>
              <a:gdLst/>
              <a:ahLst/>
              <a:cxnLst/>
              <a:rect l="l" t="t" r="r" b="b"/>
              <a:pathLst>
                <a:path w="2238" h="5273" extrusionOk="0">
                  <a:moveTo>
                    <a:pt x="1119" y="0"/>
                  </a:moveTo>
                  <a:cubicBezTo>
                    <a:pt x="252" y="0"/>
                    <a:pt x="23" y="2283"/>
                    <a:pt x="0" y="5273"/>
                  </a:cubicBezTo>
                  <a:lnTo>
                    <a:pt x="2237" y="5273"/>
                  </a:lnTo>
                  <a:cubicBezTo>
                    <a:pt x="2192"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6" name="Google Shape;563;p15">
              <a:extLst>
                <a:ext uri="{FF2B5EF4-FFF2-40B4-BE49-F238E27FC236}">
                  <a16:creationId xmlns:a16="http://schemas.microsoft.com/office/drawing/2014/main" id="{BF1EBA8C-E275-336F-A60F-899C5A8C5E58}"/>
                </a:ext>
              </a:extLst>
            </p:cNvPr>
            <p:cNvSpPr/>
            <p:nvPr/>
          </p:nvSpPr>
          <p:spPr>
            <a:xfrm>
              <a:off x="-1055701" y="388134"/>
              <a:ext cx="67241" cy="158427"/>
            </a:xfrm>
            <a:custGeom>
              <a:avLst/>
              <a:gdLst/>
              <a:ahLst/>
              <a:cxnLst/>
              <a:rect l="l" t="t" r="r" b="b"/>
              <a:pathLst>
                <a:path w="2238" h="5273" extrusionOk="0">
                  <a:moveTo>
                    <a:pt x="1119" y="0"/>
                  </a:moveTo>
                  <a:cubicBezTo>
                    <a:pt x="251" y="0"/>
                    <a:pt x="46" y="2283"/>
                    <a:pt x="0" y="5273"/>
                  </a:cubicBezTo>
                  <a:lnTo>
                    <a:pt x="2237" y="5273"/>
                  </a:lnTo>
                  <a:cubicBezTo>
                    <a:pt x="2214"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7" name="Google Shape;564;p15">
              <a:extLst>
                <a:ext uri="{FF2B5EF4-FFF2-40B4-BE49-F238E27FC236}">
                  <a16:creationId xmlns:a16="http://schemas.microsoft.com/office/drawing/2014/main" id="{7DA0B079-F53B-C836-1EBA-D45FF32CC968}"/>
                </a:ext>
              </a:extLst>
            </p:cNvPr>
            <p:cNvSpPr/>
            <p:nvPr/>
          </p:nvSpPr>
          <p:spPr>
            <a:xfrm>
              <a:off x="-948710" y="388134"/>
              <a:ext cx="67211" cy="158427"/>
            </a:xfrm>
            <a:custGeom>
              <a:avLst/>
              <a:gdLst/>
              <a:ahLst/>
              <a:cxnLst/>
              <a:rect l="l" t="t" r="r" b="b"/>
              <a:pathLst>
                <a:path w="2237" h="5273" extrusionOk="0">
                  <a:moveTo>
                    <a:pt x="1119" y="0"/>
                  </a:moveTo>
                  <a:cubicBezTo>
                    <a:pt x="251" y="0"/>
                    <a:pt x="23" y="2283"/>
                    <a:pt x="0" y="5273"/>
                  </a:cubicBezTo>
                  <a:lnTo>
                    <a:pt x="2237" y="5273"/>
                  </a:lnTo>
                  <a:cubicBezTo>
                    <a:pt x="2191" y="2283"/>
                    <a:pt x="1963"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8" name="Google Shape;565;p15">
              <a:extLst>
                <a:ext uri="{FF2B5EF4-FFF2-40B4-BE49-F238E27FC236}">
                  <a16:creationId xmlns:a16="http://schemas.microsoft.com/office/drawing/2014/main" id="{CCBA58AA-32D8-0E16-B108-4261E05ABCA5}"/>
                </a:ext>
              </a:extLst>
            </p:cNvPr>
            <p:cNvSpPr/>
            <p:nvPr/>
          </p:nvSpPr>
          <p:spPr>
            <a:xfrm>
              <a:off x="-842411" y="388134"/>
              <a:ext cx="67211" cy="158427"/>
            </a:xfrm>
            <a:custGeom>
              <a:avLst/>
              <a:gdLst/>
              <a:ahLst/>
              <a:cxnLst/>
              <a:rect l="l" t="t" r="r" b="b"/>
              <a:pathLst>
                <a:path w="2237" h="5273" extrusionOk="0">
                  <a:moveTo>
                    <a:pt x="1119" y="0"/>
                  </a:moveTo>
                  <a:cubicBezTo>
                    <a:pt x="251" y="0"/>
                    <a:pt x="46" y="2283"/>
                    <a:pt x="0" y="5273"/>
                  </a:cubicBezTo>
                  <a:lnTo>
                    <a:pt x="2237" y="5273"/>
                  </a:lnTo>
                  <a:cubicBezTo>
                    <a:pt x="2214"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9" name="Google Shape;566;p15">
              <a:extLst>
                <a:ext uri="{FF2B5EF4-FFF2-40B4-BE49-F238E27FC236}">
                  <a16:creationId xmlns:a16="http://schemas.microsoft.com/office/drawing/2014/main" id="{E3ED50C5-BB0D-546B-78C1-889C604BFFA0}"/>
                </a:ext>
              </a:extLst>
            </p:cNvPr>
            <p:cNvSpPr/>
            <p:nvPr/>
          </p:nvSpPr>
          <p:spPr>
            <a:xfrm>
              <a:off x="-735451" y="388134"/>
              <a:ext cx="67241" cy="158427"/>
            </a:xfrm>
            <a:custGeom>
              <a:avLst/>
              <a:gdLst/>
              <a:ahLst/>
              <a:cxnLst/>
              <a:rect l="l" t="t" r="r" b="b"/>
              <a:pathLst>
                <a:path w="2238" h="5273" extrusionOk="0">
                  <a:moveTo>
                    <a:pt x="1119" y="0"/>
                  </a:moveTo>
                  <a:cubicBezTo>
                    <a:pt x="252" y="0"/>
                    <a:pt x="24" y="2283"/>
                    <a:pt x="1" y="5273"/>
                  </a:cubicBezTo>
                  <a:lnTo>
                    <a:pt x="2238" y="5273"/>
                  </a:lnTo>
                  <a:cubicBezTo>
                    <a:pt x="2192" y="2283"/>
                    <a:pt x="1964"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0" name="Google Shape;567;p15">
              <a:extLst>
                <a:ext uri="{FF2B5EF4-FFF2-40B4-BE49-F238E27FC236}">
                  <a16:creationId xmlns:a16="http://schemas.microsoft.com/office/drawing/2014/main" id="{E1CBCB54-C186-8B4E-E4EA-0E906A8CCE1A}"/>
                </a:ext>
              </a:extLst>
            </p:cNvPr>
            <p:cNvSpPr/>
            <p:nvPr/>
          </p:nvSpPr>
          <p:spPr>
            <a:xfrm>
              <a:off x="-629152" y="388134"/>
              <a:ext cx="67241" cy="158427"/>
            </a:xfrm>
            <a:custGeom>
              <a:avLst/>
              <a:gdLst/>
              <a:ahLst/>
              <a:cxnLst/>
              <a:rect l="l" t="t" r="r" b="b"/>
              <a:pathLst>
                <a:path w="2238" h="5273" extrusionOk="0">
                  <a:moveTo>
                    <a:pt x="1119" y="0"/>
                  </a:moveTo>
                  <a:cubicBezTo>
                    <a:pt x="252" y="0"/>
                    <a:pt x="46" y="2283"/>
                    <a:pt x="1" y="5273"/>
                  </a:cubicBezTo>
                  <a:lnTo>
                    <a:pt x="2238" y="5273"/>
                  </a:lnTo>
                  <a:cubicBezTo>
                    <a:pt x="2215" y="2283"/>
                    <a:pt x="1987"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1" name="Google Shape;568;p15">
              <a:extLst>
                <a:ext uri="{FF2B5EF4-FFF2-40B4-BE49-F238E27FC236}">
                  <a16:creationId xmlns:a16="http://schemas.microsoft.com/office/drawing/2014/main" id="{28024C6B-7425-CC0F-C8FE-8148286A2227}"/>
                </a:ext>
              </a:extLst>
            </p:cNvPr>
            <p:cNvSpPr/>
            <p:nvPr/>
          </p:nvSpPr>
          <p:spPr>
            <a:xfrm>
              <a:off x="-1514368" y="192566"/>
              <a:ext cx="105638" cy="121412"/>
            </a:xfrm>
            <a:custGeom>
              <a:avLst/>
              <a:gdLst/>
              <a:ahLst/>
              <a:cxnLst/>
              <a:rect l="l" t="t" r="r" b="b"/>
              <a:pathLst>
                <a:path w="3516" h="4041" extrusionOk="0">
                  <a:moveTo>
                    <a:pt x="1758" y="0"/>
                  </a:moveTo>
                  <a:cubicBezTo>
                    <a:pt x="799" y="0"/>
                    <a:pt x="0" y="913"/>
                    <a:pt x="0" y="2032"/>
                  </a:cubicBezTo>
                  <a:cubicBezTo>
                    <a:pt x="0" y="3127"/>
                    <a:pt x="799" y="4040"/>
                    <a:pt x="1758" y="4040"/>
                  </a:cubicBezTo>
                  <a:cubicBezTo>
                    <a:pt x="2739" y="4040"/>
                    <a:pt x="3515" y="3127"/>
                    <a:pt x="3515" y="2032"/>
                  </a:cubicBezTo>
                  <a:cubicBezTo>
                    <a:pt x="3515" y="913"/>
                    <a:pt x="2739" y="0"/>
                    <a:pt x="1758"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2" name="Google Shape;569;p15">
              <a:extLst>
                <a:ext uri="{FF2B5EF4-FFF2-40B4-BE49-F238E27FC236}">
                  <a16:creationId xmlns:a16="http://schemas.microsoft.com/office/drawing/2014/main" id="{897446C8-6622-C298-946B-C7FBE725CB9F}"/>
                </a:ext>
              </a:extLst>
            </p:cNvPr>
            <p:cNvSpPr/>
            <p:nvPr/>
          </p:nvSpPr>
          <p:spPr>
            <a:xfrm>
              <a:off x="-1395840" y="4550809"/>
              <a:ext cx="1063683" cy="592547"/>
            </a:xfrm>
            <a:custGeom>
              <a:avLst/>
              <a:gdLst/>
              <a:ahLst/>
              <a:cxnLst/>
              <a:rect l="l" t="t" r="r" b="b"/>
              <a:pathLst>
                <a:path w="35403" h="19722" extrusionOk="0">
                  <a:moveTo>
                    <a:pt x="4337" y="1"/>
                  </a:moveTo>
                  <a:lnTo>
                    <a:pt x="4337" y="3744"/>
                  </a:lnTo>
                  <a:cubicBezTo>
                    <a:pt x="4337" y="9473"/>
                    <a:pt x="4337" y="14267"/>
                    <a:pt x="0" y="14267"/>
                  </a:cubicBezTo>
                  <a:lnTo>
                    <a:pt x="0" y="19722"/>
                  </a:lnTo>
                  <a:lnTo>
                    <a:pt x="35402" y="19722"/>
                  </a:lnTo>
                  <a:lnTo>
                    <a:pt x="35402" y="14267"/>
                  </a:lnTo>
                  <a:cubicBezTo>
                    <a:pt x="31065" y="14267"/>
                    <a:pt x="31065" y="9473"/>
                    <a:pt x="31065" y="3744"/>
                  </a:cubicBezTo>
                  <a:lnTo>
                    <a:pt x="31065" y="1"/>
                  </a:ln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grpSp>
      <p:pic>
        <p:nvPicPr>
          <p:cNvPr id="89" name="people-talking-in-the-old-town-city-center-194014">
            <a:hlinkClick r:id="" action="ppaction://media"/>
            <a:extLst>
              <a:ext uri="{FF2B5EF4-FFF2-40B4-BE49-F238E27FC236}">
                <a16:creationId xmlns:a16="http://schemas.microsoft.com/office/drawing/2014/main" id="{EE0BF69F-29C3-342C-E2CD-0D1B0D29BE9A}"/>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85255" y="318166"/>
            <a:ext cx="487363" cy="487363"/>
          </a:xfrm>
          <a:prstGeom prst="rect">
            <a:avLst/>
          </a:prstGeom>
        </p:spPr>
      </p:pic>
    </p:spTree>
    <p:extLst>
      <p:ext uri="{BB962C8B-B14F-4D97-AF65-F5344CB8AC3E}">
        <p14:creationId xmlns:p14="http://schemas.microsoft.com/office/powerpoint/2010/main" val="157399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9"/>
                                        </p:tgtEl>
                                      </p:cBhvr>
                                    </p:cmd>
                                  </p:childTnLst>
                                </p:cTn>
                              </p:par>
                            </p:childTnLst>
                          </p:cTn>
                        </p:par>
                        <p:par>
                          <p:cTn id="7" fill="hold">
                            <p:stCondLst>
                              <p:cond delay="0"/>
                            </p:stCondLst>
                            <p:childTnLst>
                              <p:par>
                                <p:cTn id="8" presetID="1" presetClass="entr" presetSubtype="0" fill="hold" grpId="0" nodeType="afterEffect">
                                  <p:stCondLst>
                                    <p:cond delay="0"/>
                                  </p:stCondLst>
                                  <p:iterate type="lt">
                                    <p:tmAbs val="50"/>
                                  </p:iterate>
                                  <p:childTnLst>
                                    <p:set>
                                      <p:cBhvr>
                                        <p:cTn id="9"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numSld="7" showWhenStopped="0">
                <p:cTn id="10" fill="hold" display="0">
                  <p:stCondLst>
                    <p:cond delay="indefinite"/>
                  </p:stCondLst>
                  <p:endCondLst>
                    <p:cond evt="onStopAudio" delay="0">
                      <p:tgtEl>
                        <p:sldTgt/>
                      </p:tgtEl>
                    </p:cond>
                  </p:endCondLst>
                </p:cTn>
                <p:tgtEl>
                  <p:spTgt spid="89"/>
                </p:tgtEl>
              </p:cMediaNode>
            </p:audio>
          </p:childTnLst>
        </p:cTn>
      </p:par>
    </p:tnLst>
    <p:bldLst>
      <p:bldP spid="10"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507" name="Picture 8" descr="wooden sign clipart, free svg file image - SVG Heart">
            <a:extLst>
              <a:ext uri="{FF2B5EF4-FFF2-40B4-BE49-F238E27FC236}">
                <a16:creationId xmlns:a16="http://schemas.microsoft.com/office/drawing/2014/main" id="{FB8E4814-7B18-4492-B229-7B0704C0B8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87877" y="5366927"/>
            <a:ext cx="3554963" cy="1168787"/>
          </a:xfrm>
          <a:prstGeom prst="rect">
            <a:avLst/>
          </a:prstGeom>
          <a:noFill/>
          <a:extLst>
            <a:ext uri="{909E8E84-426E-40DD-AFC4-6F175D3DCCD1}">
              <a14:hiddenFill xmlns:a14="http://schemas.microsoft.com/office/drawing/2010/main">
                <a:solidFill>
                  <a:srgbClr val="FFFFFF"/>
                </a:solidFill>
              </a14:hiddenFill>
            </a:ext>
          </a:extLst>
        </p:spPr>
      </p:pic>
      <p:grpSp>
        <p:nvGrpSpPr>
          <p:cNvPr id="37" name="Google Shape;570;p15">
            <a:extLst>
              <a:ext uri="{FF2B5EF4-FFF2-40B4-BE49-F238E27FC236}">
                <a16:creationId xmlns:a16="http://schemas.microsoft.com/office/drawing/2014/main" id="{50E0F742-CFB1-6B6B-452B-C97969AE5988}"/>
              </a:ext>
            </a:extLst>
          </p:cNvPr>
          <p:cNvGrpSpPr/>
          <p:nvPr/>
        </p:nvGrpSpPr>
        <p:grpSpPr>
          <a:xfrm>
            <a:off x="249896" y="427917"/>
            <a:ext cx="5917703" cy="4425910"/>
            <a:chOff x="-4029350" y="2898425"/>
            <a:chExt cx="911875" cy="581650"/>
          </a:xfrm>
        </p:grpSpPr>
        <p:sp>
          <p:nvSpPr>
            <p:cNvPr id="38" name="Google Shape;571;p15">
              <a:extLst>
                <a:ext uri="{FF2B5EF4-FFF2-40B4-BE49-F238E27FC236}">
                  <a16:creationId xmlns:a16="http://schemas.microsoft.com/office/drawing/2014/main" id="{6C981B5E-5186-762B-357E-66D9B0F8E088}"/>
                </a:ext>
              </a:extLst>
            </p:cNvPr>
            <p:cNvSpPr/>
            <p:nvPr/>
          </p:nvSpPr>
          <p:spPr>
            <a:xfrm>
              <a:off x="-3755450" y="3165075"/>
              <a:ext cx="98175" cy="39375"/>
            </a:xfrm>
            <a:custGeom>
              <a:avLst/>
              <a:gdLst/>
              <a:ahLst/>
              <a:cxnLst/>
              <a:rect l="l" t="t" r="r" b="b"/>
              <a:pathLst>
                <a:path w="3927" h="1575" extrusionOk="0">
                  <a:moveTo>
                    <a:pt x="437" y="1"/>
                  </a:moveTo>
                  <a:cubicBezTo>
                    <a:pt x="304" y="1"/>
                    <a:pt x="159" y="8"/>
                    <a:pt x="0" y="23"/>
                  </a:cubicBezTo>
                  <a:cubicBezTo>
                    <a:pt x="1096" y="251"/>
                    <a:pt x="1415" y="1575"/>
                    <a:pt x="1415" y="1575"/>
                  </a:cubicBezTo>
                  <a:cubicBezTo>
                    <a:pt x="2150" y="1151"/>
                    <a:pt x="2706" y="1026"/>
                    <a:pt x="3106" y="1026"/>
                  </a:cubicBezTo>
                  <a:cubicBezTo>
                    <a:pt x="3674" y="1026"/>
                    <a:pt x="3926" y="1278"/>
                    <a:pt x="3926" y="1278"/>
                  </a:cubicBezTo>
                  <a:cubicBezTo>
                    <a:pt x="3655" y="755"/>
                    <a:pt x="3188" y="609"/>
                    <a:pt x="2751" y="609"/>
                  </a:cubicBezTo>
                  <a:cubicBezTo>
                    <a:pt x="2196" y="609"/>
                    <a:pt x="1689" y="844"/>
                    <a:pt x="1689" y="844"/>
                  </a:cubicBezTo>
                  <a:cubicBezTo>
                    <a:pt x="1516" y="227"/>
                    <a:pt x="1163" y="1"/>
                    <a:pt x="437" y="1"/>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9" name="Google Shape;572;p15">
              <a:extLst>
                <a:ext uri="{FF2B5EF4-FFF2-40B4-BE49-F238E27FC236}">
                  <a16:creationId xmlns:a16="http://schemas.microsoft.com/office/drawing/2014/main" id="{61734A09-6E3A-A67F-6BEF-02BF2C04AA76}"/>
                </a:ext>
              </a:extLst>
            </p:cNvPr>
            <p:cNvSpPr/>
            <p:nvPr/>
          </p:nvSpPr>
          <p:spPr>
            <a:xfrm>
              <a:off x="-3215650" y="3301475"/>
              <a:ext cx="98175" cy="39350"/>
            </a:xfrm>
            <a:custGeom>
              <a:avLst/>
              <a:gdLst/>
              <a:ahLst/>
              <a:cxnLst/>
              <a:rect l="l" t="t" r="r" b="b"/>
              <a:pathLst>
                <a:path w="3927" h="1574" extrusionOk="0">
                  <a:moveTo>
                    <a:pt x="436" y="0"/>
                  </a:moveTo>
                  <a:cubicBezTo>
                    <a:pt x="303" y="0"/>
                    <a:pt x="159" y="8"/>
                    <a:pt x="1" y="22"/>
                  </a:cubicBezTo>
                  <a:cubicBezTo>
                    <a:pt x="1074" y="250"/>
                    <a:pt x="1393" y="1574"/>
                    <a:pt x="1393" y="1574"/>
                  </a:cubicBezTo>
                  <a:cubicBezTo>
                    <a:pt x="2138" y="1150"/>
                    <a:pt x="2699" y="1025"/>
                    <a:pt x="3102" y="1025"/>
                  </a:cubicBezTo>
                  <a:cubicBezTo>
                    <a:pt x="3675" y="1025"/>
                    <a:pt x="3927" y="1277"/>
                    <a:pt x="3927" y="1277"/>
                  </a:cubicBezTo>
                  <a:cubicBezTo>
                    <a:pt x="3650" y="763"/>
                    <a:pt x="3193" y="617"/>
                    <a:pt x="2764" y="617"/>
                  </a:cubicBezTo>
                  <a:cubicBezTo>
                    <a:pt x="2203" y="617"/>
                    <a:pt x="1690" y="866"/>
                    <a:pt x="1690" y="866"/>
                  </a:cubicBezTo>
                  <a:cubicBezTo>
                    <a:pt x="1516" y="229"/>
                    <a:pt x="1163" y="0"/>
                    <a:pt x="436"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0" name="Google Shape;573;p15">
              <a:extLst>
                <a:ext uri="{FF2B5EF4-FFF2-40B4-BE49-F238E27FC236}">
                  <a16:creationId xmlns:a16="http://schemas.microsoft.com/office/drawing/2014/main" id="{F07F7D3B-8A45-178D-84C6-6A52BA61A7D9}"/>
                </a:ext>
              </a:extLst>
            </p:cNvPr>
            <p:cNvSpPr/>
            <p:nvPr/>
          </p:nvSpPr>
          <p:spPr>
            <a:xfrm>
              <a:off x="-3576275" y="3331150"/>
              <a:ext cx="98175" cy="39350"/>
            </a:xfrm>
            <a:custGeom>
              <a:avLst/>
              <a:gdLst/>
              <a:ahLst/>
              <a:cxnLst/>
              <a:rect l="l" t="t" r="r" b="b"/>
              <a:pathLst>
                <a:path w="3927" h="1574" extrusionOk="0">
                  <a:moveTo>
                    <a:pt x="437" y="0"/>
                  </a:moveTo>
                  <a:cubicBezTo>
                    <a:pt x="304" y="0"/>
                    <a:pt x="159" y="8"/>
                    <a:pt x="0" y="22"/>
                  </a:cubicBezTo>
                  <a:cubicBezTo>
                    <a:pt x="1096" y="250"/>
                    <a:pt x="1416" y="1574"/>
                    <a:pt x="1416" y="1574"/>
                  </a:cubicBezTo>
                  <a:cubicBezTo>
                    <a:pt x="2151" y="1150"/>
                    <a:pt x="2707" y="1025"/>
                    <a:pt x="3106" y="1025"/>
                  </a:cubicBezTo>
                  <a:cubicBezTo>
                    <a:pt x="3674" y="1025"/>
                    <a:pt x="3926" y="1277"/>
                    <a:pt x="3926" y="1277"/>
                  </a:cubicBezTo>
                  <a:cubicBezTo>
                    <a:pt x="3655" y="754"/>
                    <a:pt x="3188" y="608"/>
                    <a:pt x="2751" y="608"/>
                  </a:cubicBezTo>
                  <a:cubicBezTo>
                    <a:pt x="2196" y="608"/>
                    <a:pt x="1689" y="843"/>
                    <a:pt x="1689" y="843"/>
                  </a:cubicBezTo>
                  <a:cubicBezTo>
                    <a:pt x="1516" y="226"/>
                    <a:pt x="1163" y="0"/>
                    <a:pt x="437"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1" name="Google Shape;574;p15">
              <a:extLst>
                <a:ext uri="{FF2B5EF4-FFF2-40B4-BE49-F238E27FC236}">
                  <a16:creationId xmlns:a16="http://schemas.microsoft.com/office/drawing/2014/main" id="{39763219-2005-1125-9FE8-7E0CB9F5582D}"/>
                </a:ext>
              </a:extLst>
            </p:cNvPr>
            <p:cNvSpPr/>
            <p:nvPr/>
          </p:nvSpPr>
          <p:spPr>
            <a:xfrm>
              <a:off x="-3756025" y="3273500"/>
              <a:ext cx="98175" cy="39375"/>
            </a:xfrm>
            <a:custGeom>
              <a:avLst/>
              <a:gdLst/>
              <a:ahLst/>
              <a:cxnLst/>
              <a:rect l="l" t="t" r="r" b="b"/>
              <a:pathLst>
                <a:path w="3927" h="1575" extrusionOk="0">
                  <a:moveTo>
                    <a:pt x="435" y="1"/>
                  </a:moveTo>
                  <a:cubicBezTo>
                    <a:pt x="303" y="1"/>
                    <a:pt x="158" y="8"/>
                    <a:pt x="0" y="22"/>
                  </a:cubicBezTo>
                  <a:cubicBezTo>
                    <a:pt x="1073" y="251"/>
                    <a:pt x="1393" y="1574"/>
                    <a:pt x="1393" y="1574"/>
                  </a:cubicBezTo>
                  <a:lnTo>
                    <a:pt x="1416" y="1574"/>
                  </a:lnTo>
                  <a:cubicBezTo>
                    <a:pt x="2151" y="1150"/>
                    <a:pt x="2707" y="1026"/>
                    <a:pt x="3106" y="1026"/>
                  </a:cubicBezTo>
                  <a:cubicBezTo>
                    <a:pt x="3675" y="1026"/>
                    <a:pt x="3926" y="1278"/>
                    <a:pt x="3926" y="1278"/>
                  </a:cubicBezTo>
                  <a:cubicBezTo>
                    <a:pt x="3649" y="763"/>
                    <a:pt x="3192" y="618"/>
                    <a:pt x="2763" y="618"/>
                  </a:cubicBezTo>
                  <a:cubicBezTo>
                    <a:pt x="2203" y="618"/>
                    <a:pt x="1689" y="867"/>
                    <a:pt x="1689" y="867"/>
                  </a:cubicBezTo>
                  <a:cubicBezTo>
                    <a:pt x="1516" y="230"/>
                    <a:pt x="1162" y="1"/>
                    <a:pt x="435" y="1"/>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2" name="Google Shape;575;p15">
              <a:extLst>
                <a:ext uri="{FF2B5EF4-FFF2-40B4-BE49-F238E27FC236}">
                  <a16:creationId xmlns:a16="http://schemas.microsoft.com/office/drawing/2014/main" id="{5A7DFB81-1334-4CFD-4B58-35F62E462E26}"/>
                </a:ext>
              </a:extLst>
            </p:cNvPr>
            <p:cNvSpPr/>
            <p:nvPr/>
          </p:nvSpPr>
          <p:spPr>
            <a:xfrm>
              <a:off x="-4029350" y="3276425"/>
              <a:ext cx="89025" cy="30750"/>
            </a:xfrm>
            <a:custGeom>
              <a:avLst/>
              <a:gdLst/>
              <a:ahLst/>
              <a:cxnLst/>
              <a:rect l="l" t="t" r="r" b="b"/>
              <a:pathLst>
                <a:path w="3561" h="1230" extrusionOk="0">
                  <a:moveTo>
                    <a:pt x="2827" y="0"/>
                  </a:moveTo>
                  <a:cubicBezTo>
                    <a:pt x="2200" y="0"/>
                    <a:pt x="1598" y="544"/>
                    <a:pt x="1598" y="544"/>
                  </a:cubicBezTo>
                  <a:cubicBezTo>
                    <a:pt x="1398" y="211"/>
                    <a:pt x="1174" y="64"/>
                    <a:pt x="854" y="64"/>
                  </a:cubicBezTo>
                  <a:cubicBezTo>
                    <a:pt x="626" y="64"/>
                    <a:pt x="351" y="138"/>
                    <a:pt x="0" y="271"/>
                  </a:cubicBezTo>
                  <a:cubicBezTo>
                    <a:pt x="40" y="267"/>
                    <a:pt x="79" y="265"/>
                    <a:pt x="118" y="265"/>
                  </a:cubicBezTo>
                  <a:cubicBezTo>
                    <a:pt x="1005" y="265"/>
                    <a:pt x="1529" y="1229"/>
                    <a:pt x="1529" y="1229"/>
                  </a:cubicBezTo>
                  <a:cubicBezTo>
                    <a:pt x="2302" y="429"/>
                    <a:pt x="2882" y="271"/>
                    <a:pt x="3221" y="271"/>
                  </a:cubicBezTo>
                  <a:cubicBezTo>
                    <a:pt x="3443" y="271"/>
                    <a:pt x="3561" y="339"/>
                    <a:pt x="3561" y="339"/>
                  </a:cubicBezTo>
                  <a:cubicBezTo>
                    <a:pt x="3337" y="89"/>
                    <a:pt x="3080" y="0"/>
                    <a:pt x="2827"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3" name="Google Shape;576;p15">
              <a:extLst>
                <a:ext uri="{FF2B5EF4-FFF2-40B4-BE49-F238E27FC236}">
                  <a16:creationId xmlns:a16="http://schemas.microsoft.com/office/drawing/2014/main" id="{F321704B-3F99-31CE-5B9C-FF3A9FBE1EB7}"/>
                </a:ext>
              </a:extLst>
            </p:cNvPr>
            <p:cNvSpPr/>
            <p:nvPr/>
          </p:nvSpPr>
          <p:spPr>
            <a:xfrm>
              <a:off x="-3867300" y="3455100"/>
              <a:ext cx="68500" cy="24975"/>
            </a:xfrm>
            <a:custGeom>
              <a:avLst/>
              <a:gdLst/>
              <a:ahLst/>
              <a:cxnLst/>
              <a:rect l="l" t="t" r="r" b="b"/>
              <a:pathLst>
                <a:path w="2740" h="999" extrusionOk="0">
                  <a:moveTo>
                    <a:pt x="506" y="1"/>
                  </a:moveTo>
                  <a:cubicBezTo>
                    <a:pt x="364" y="1"/>
                    <a:pt x="197" y="23"/>
                    <a:pt x="0" y="62"/>
                  </a:cubicBezTo>
                  <a:cubicBezTo>
                    <a:pt x="754" y="131"/>
                    <a:pt x="1073" y="998"/>
                    <a:pt x="1073" y="998"/>
                  </a:cubicBezTo>
                  <a:cubicBezTo>
                    <a:pt x="1632" y="565"/>
                    <a:pt x="2049" y="456"/>
                    <a:pt x="2326" y="456"/>
                  </a:cubicBezTo>
                  <a:cubicBezTo>
                    <a:pt x="2603" y="456"/>
                    <a:pt x="2739" y="565"/>
                    <a:pt x="2739" y="565"/>
                  </a:cubicBezTo>
                  <a:cubicBezTo>
                    <a:pt x="2553" y="297"/>
                    <a:pt x="2304" y="211"/>
                    <a:pt x="2059" y="211"/>
                  </a:cubicBezTo>
                  <a:cubicBezTo>
                    <a:pt x="1615" y="211"/>
                    <a:pt x="1187" y="496"/>
                    <a:pt x="1187" y="496"/>
                  </a:cubicBezTo>
                  <a:cubicBezTo>
                    <a:pt x="1057" y="138"/>
                    <a:pt x="858" y="1"/>
                    <a:pt x="506" y="1"/>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4" name="Google Shape;577;p15">
              <a:extLst>
                <a:ext uri="{FF2B5EF4-FFF2-40B4-BE49-F238E27FC236}">
                  <a16:creationId xmlns:a16="http://schemas.microsoft.com/office/drawing/2014/main" id="{8BEB5EFC-582C-3942-535C-CC0E555450ED}"/>
                </a:ext>
              </a:extLst>
            </p:cNvPr>
            <p:cNvSpPr/>
            <p:nvPr/>
          </p:nvSpPr>
          <p:spPr>
            <a:xfrm>
              <a:off x="-3817075" y="3072200"/>
              <a:ext cx="68500" cy="24975"/>
            </a:xfrm>
            <a:custGeom>
              <a:avLst/>
              <a:gdLst/>
              <a:ahLst/>
              <a:cxnLst/>
              <a:rect l="l" t="t" r="r" b="b"/>
              <a:pathLst>
                <a:path w="2740" h="999" extrusionOk="0">
                  <a:moveTo>
                    <a:pt x="506" y="1"/>
                  </a:moveTo>
                  <a:cubicBezTo>
                    <a:pt x="364" y="1"/>
                    <a:pt x="197" y="23"/>
                    <a:pt x="0" y="63"/>
                  </a:cubicBezTo>
                  <a:cubicBezTo>
                    <a:pt x="753" y="131"/>
                    <a:pt x="1073" y="999"/>
                    <a:pt x="1073" y="999"/>
                  </a:cubicBezTo>
                  <a:cubicBezTo>
                    <a:pt x="1632" y="565"/>
                    <a:pt x="2049" y="456"/>
                    <a:pt x="2325" y="456"/>
                  </a:cubicBezTo>
                  <a:cubicBezTo>
                    <a:pt x="2602" y="456"/>
                    <a:pt x="2739" y="565"/>
                    <a:pt x="2739" y="565"/>
                  </a:cubicBezTo>
                  <a:cubicBezTo>
                    <a:pt x="2561" y="298"/>
                    <a:pt x="2317" y="211"/>
                    <a:pt x="2076" y="211"/>
                  </a:cubicBezTo>
                  <a:cubicBezTo>
                    <a:pt x="1637" y="211"/>
                    <a:pt x="1210" y="496"/>
                    <a:pt x="1210" y="496"/>
                  </a:cubicBezTo>
                  <a:cubicBezTo>
                    <a:pt x="1063" y="139"/>
                    <a:pt x="859" y="1"/>
                    <a:pt x="506" y="1"/>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5" name="Google Shape;578;p15">
              <a:extLst>
                <a:ext uri="{FF2B5EF4-FFF2-40B4-BE49-F238E27FC236}">
                  <a16:creationId xmlns:a16="http://schemas.microsoft.com/office/drawing/2014/main" id="{28F6B084-E72A-0965-3B95-C63CCD9DC27D}"/>
                </a:ext>
              </a:extLst>
            </p:cNvPr>
            <p:cNvSpPr/>
            <p:nvPr/>
          </p:nvSpPr>
          <p:spPr>
            <a:xfrm>
              <a:off x="-3637325" y="2944700"/>
              <a:ext cx="68500" cy="24650"/>
            </a:xfrm>
            <a:custGeom>
              <a:avLst/>
              <a:gdLst/>
              <a:ahLst/>
              <a:cxnLst/>
              <a:rect l="l" t="t" r="r" b="b"/>
              <a:pathLst>
                <a:path w="2740" h="986" extrusionOk="0">
                  <a:moveTo>
                    <a:pt x="516" y="0"/>
                  </a:moveTo>
                  <a:cubicBezTo>
                    <a:pt x="372" y="0"/>
                    <a:pt x="202" y="26"/>
                    <a:pt x="0" y="73"/>
                  </a:cubicBezTo>
                  <a:cubicBezTo>
                    <a:pt x="753" y="118"/>
                    <a:pt x="1073" y="986"/>
                    <a:pt x="1073" y="986"/>
                  </a:cubicBezTo>
                  <a:cubicBezTo>
                    <a:pt x="1625" y="569"/>
                    <a:pt x="2037" y="464"/>
                    <a:pt x="2314" y="464"/>
                  </a:cubicBezTo>
                  <a:cubicBezTo>
                    <a:pt x="2598" y="464"/>
                    <a:pt x="2739" y="575"/>
                    <a:pt x="2739" y="575"/>
                  </a:cubicBezTo>
                  <a:cubicBezTo>
                    <a:pt x="2557" y="302"/>
                    <a:pt x="2306" y="215"/>
                    <a:pt x="2060" y="215"/>
                  </a:cubicBezTo>
                  <a:cubicBezTo>
                    <a:pt x="1627" y="215"/>
                    <a:pt x="1210" y="484"/>
                    <a:pt x="1210" y="484"/>
                  </a:cubicBezTo>
                  <a:cubicBezTo>
                    <a:pt x="1065" y="145"/>
                    <a:pt x="863" y="0"/>
                    <a:pt x="516"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6" name="Google Shape;579;p15">
              <a:extLst>
                <a:ext uri="{FF2B5EF4-FFF2-40B4-BE49-F238E27FC236}">
                  <a16:creationId xmlns:a16="http://schemas.microsoft.com/office/drawing/2014/main" id="{2AF487D7-CCE5-0E82-AB6C-6DEF53FA6590}"/>
                </a:ext>
              </a:extLst>
            </p:cNvPr>
            <p:cNvSpPr/>
            <p:nvPr/>
          </p:nvSpPr>
          <p:spPr>
            <a:xfrm>
              <a:off x="-3588250" y="3064100"/>
              <a:ext cx="111275" cy="44500"/>
            </a:xfrm>
            <a:custGeom>
              <a:avLst/>
              <a:gdLst/>
              <a:ahLst/>
              <a:cxnLst/>
              <a:rect l="l" t="t" r="r" b="b"/>
              <a:pathLst>
                <a:path w="4451" h="1780" extrusionOk="0">
                  <a:moveTo>
                    <a:pt x="475" y="0"/>
                  </a:moveTo>
                  <a:cubicBezTo>
                    <a:pt x="330" y="0"/>
                    <a:pt x="172" y="8"/>
                    <a:pt x="0" y="22"/>
                  </a:cubicBezTo>
                  <a:cubicBezTo>
                    <a:pt x="1233" y="273"/>
                    <a:pt x="1598" y="1779"/>
                    <a:pt x="1598" y="1779"/>
                  </a:cubicBezTo>
                  <a:cubicBezTo>
                    <a:pt x="2440" y="1281"/>
                    <a:pt x="3078" y="1137"/>
                    <a:pt x="3534" y="1137"/>
                  </a:cubicBezTo>
                  <a:cubicBezTo>
                    <a:pt x="4166" y="1137"/>
                    <a:pt x="4451" y="1414"/>
                    <a:pt x="4451" y="1414"/>
                  </a:cubicBezTo>
                  <a:cubicBezTo>
                    <a:pt x="4136" y="834"/>
                    <a:pt x="3619" y="669"/>
                    <a:pt x="3131" y="669"/>
                  </a:cubicBezTo>
                  <a:cubicBezTo>
                    <a:pt x="2486" y="669"/>
                    <a:pt x="1895" y="957"/>
                    <a:pt x="1895" y="957"/>
                  </a:cubicBezTo>
                  <a:cubicBezTo>
                    <a:pt x="1701" y="240"/>
                    <a:pt x="1293" y="0"/>
                    <a:pt x="475"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7" name="Google Shape;580;p15">
              <a:extLst>
                <a:ext uri="{FF2B5EF4-FFF2-40B4-BE49-F238E27FC236}">
                  <a16:creationId xmlns:a16="http://schemas.microsoft.com/office/drawing/2014/main" id="{EDFC92E8-7638-6841-FA4D-C7293F78E308}"/>
                </a:ext>
              </a:extLst>
            </p:cNvPr>
            <p:cNvSpPr/>
            <p:nvPr/>
          </p:nvSpPr>
          <p:spPr>
            <a:xfrm>
              <a:off x="-3333200" y="2898425"/>
              <a:ext cx="111300" cy="44675"/>
            </a:xfrm>
            <a:custGeom>
              <a:avLst/>
              <a:gdLst/>
              <a:ahLst/>
              <a:cxnLst/>
              <a:rect l="l" t="t" r="r" b="b"/>
              <a:pathLst>
                <a:path w="4452" h="1787" extrusionOk="0">
                  <a:moveTo>
                    <a:pt x="526" y="0"/>
                  </a:moveTo>
                  <a:cubicBezTo>
                    <a:pt x="368" y="0"/>
                    <a:pt x="193" y="10"/>
                    <a:pt x="1" y="29"/>
                  </a:cubicBezTo>
                  <a:cubicBezTo>
                    <a:pt x="1233" y="280"/>
                    <a:pt x="1599" y="1787"/>
                    <a:pt x="1599" y="1787"/>
                  </a:cubicBezTo>
                  <a:lnTo>
                    <a:pt x="1599" y="1764"/>
                  </a:lnTo>
                  <a:cubicBezTo>
                    <a:pt x="2441" y="1281"/>
                    <a:pt x="3075" y="1140"/>
                    <a:pt x="3529" y="1140"/>
                  </a:cubicBezTo>
                  <a:cubicBezTo>
                    <a:pt x="4170" y="1140"/>
                    <a:pt x="4452" y="1422"/>
                    <a:pt x="4452" y="1422"/>
                  </a:cubicBezTo>
                  <a:cubicBezTo>
                    <a:pt x="4137" y="842"/>
                    <a:pt x="3624" y="677"/>
                    <a:pt x="3141" y="677"/>
                  </a:cubicBezTo>
                  <a:cubicBezTo>
                    <a:pt x="2503" y="677"/>
                    <a:pt x="1918" y="965"/>
                    <a:pt x="1918" y="965"/>
                  </a:cubicBezTo>
                  <a:cubicBezTo>
                    <a:pt x="1728" y="260"/>
                    <a:pt x="1330" y="0"/>
                    <a:pt x="526"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8" name="Google Shape;581;p15">
              <a:extLst>
                <a:ext uri="{FF2B5EF4-FFF2-40B4-BE49-F238E27FC236}">
                  <a16:creationId xmlns:a16="http://schemas.microsoft.com/office/drawing/2014/main" id="{EA98E1CA-43E6-8BAE-54EF-032EFFFCEF83}"/>
                </a:ext>
              </a:extLst>
            </p:cNvPr>
            <p:cNvSpPr/>
            <p:nvPr/>
          </p:nvSpPr>
          <p:spPr>
            <a:xfrm>
              <a:off x="-3986575" y="2933375"/>
              <a:ext cx="69650" cy="30850"/>
            </a:xfrm>
            <a:custGeom>
              <a:avLst/>
              <a:gdLst/>
              <a:ahLst/>
              <a:cxnLst/>
              <a:rect l="l" t="t" r="r" b="b"/>
              <a:pathLst>
                <a:path w="2786" h="1234" extrusionOk="0">
                  <a:moveTo>
                    <a:pt x="1" y="1"/>
                  </a:moveTo>
                  <a:lnTo>
                    <a:pt x="1" y="1"/>
                  </a:lnTo>
                  <a:cubicBezTo>
                    <a:pt x="777" y="252"/>
                    <a:pt x="914" y="1233"/>
                    <a:pt x="914" y="1233"/>
                  </a:cubicBezTo>
                  <a:cubicBezTo>
                    <a:pt x="1402" y="1017"/>
                    <a:pt x="1778" y="947"/>
                    <a:pt x="2061" y="947"/>
                  </a:cubicBezTo>
                  <a:cubicBezTo>
                    <a:pt x="2584" y="947"/>
                    <a:pt x="2786" y="1188"/>
                    <a:pt x="2786" y="1188"/>
                  </a:cubicBezTo>
                  <a:cubicBezTo>
                    <a:pt x="2592" y="731"/>
                    <a:pt x="2186" y="617"/>
                    <a:pt x="1830" y="617"/>
                  </a:cubicBezTo>
                  <a:cubicBezTo>
                    <a:pt x="1473" y="617"/>
                    <a:pt x="1165" y="731"/>
                    <a:pt x="1165" y="731"/>
                  </a:cubicBezTo>
                  <a:cubicBezTo>
                    <a:pt x="1074" y="183"/>
                    <a:pt x="754" y="24"/>
                    <a:pt x="1" y="1"/>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grpSp>
      <p:grpSp>
        <p:nvGrpSpPr>
          <p:cNvPr id="49" name="Google Shape;582;p15">
            <a:extLst>
              <a:ext uri="{FF2B5EF4-FFF2-40B4-BE49-F238E27FC236}">
                <a16:creationId xmlns:a16="http://schemas.microsoft.com/office/drawing/2014/main" id="{453919CA-C00D-6A40-29D7-B59FBD1248B9}"/>
              </a:ext>
            </a:extLst>
          </p:cNvPr>
          <p:cNvGrpSpPr/>
          <p:nvPr/>
        </p:nvGrpSpPr>
        <p:grpSpPr>
          <a:xfrm flipH="1">
            <a:off x="9835" y="2013631"/>
            <a:ext cx="2257693" cy="4544643"/>
            <a:chOff x="-1415696" y="1271171"/>
            <a:chExt cx="1026340" cy="2992066"/>
          </a:xfrm>
        </p:grpSpPr>
        <p:sp>
          <p:nvSpPr>
            <p:cNvPr id="50" name="Google Shape;583;p15">
              <a:extLst>
                <a:ext uri="{FF2B5EF4-FFF2-40B4-BE49-F238E27FC236}">
                  <a16:creationId xmlns:a16="http://schemas.microsoft.com/office/drawing/2014/main" id="{59E4EB1A-DD14-600A-47CE-3170094FEB4E}"/>
                </a:ext>
              </a:extLst>
            </p:cNvPr>
            <p:cNvSpPr/>
            <p:nvPr/>
          </p:nvSpPr>
          <p:spPr>
            <a:xfrm>
              <a:off x="-1003404" y="2917784"/>
              <a:ext cx="171103" cy="1345453"/>
            </a:xfrm>
            <a:custGeom>
              <a:avLst/>
              <a:gdLst/>
              <a:ahLst/>
              <a:cxnLst/>
              <a:rect l="l" t="t" r="r" b="b"/>
              <a:pathLst>
                <a:path w="6157" h="48415" extrusionOk="0">
                  <a:moveTo>
                    <a:pt x="5079" y="1"/>
                  </a:moveTo>
                  <a:cubicBezTo>
                    <a:pt x="4138" y="1"/>
                    <a:pt x="2603" y="1372"/>
                    <a:pt x="2603" y="1372"/>
                  </a:cubicBezTo>
                  <a:cubicBezTo>
                    <a:pt x="3584" y="16049"/>
                    <a:pt x="3516" y="38395"/>
                    <a:pt x="1" y="46315"/>
                  </a:cubicBezTo>
                  <a:lnTo>
                    <a:pt x="3790" y="48415"/>
                  </a:lnTo>
                  <a:cubicBezTo>
                    <a:pt x="3790" y="48415"/>
                    <a:pt x="3265" y="9749"/>
                    <a:pt x="5296" y="3472"/>
                  </a:cubicBezTo>
                  <a:cubicBezTo>
                    <a:pt x="6157" y="772"/>
                    <a:pt x="5785" y="1"/>
                    <a:pt x="5079" y="1"/>
                  </a:cubicBezTo>
                  <a:close/>
                </a:path>
              </a:pathLst>
            </a:custGeom>
            <a:solidFill>
              <a:srgbClr val="9875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1" name="Google Shape;584;p15">
              <a:extLst>
                <a:ext uri="{FF2B5EF4-FFF2-40B4-BE49-F238E27FC236}">
                  <a16:creationId xmlns:a16="http://schemas.microsoft.com/office/drawing/2014/main" id="{60D57B66-52B6-17FB-1CE9-9A40BEEF893B}"/>
                </a:ext>
              </a:extLst>
            </p:cNvPr>
            <p:cNvSpPr/>
            <p:nvPr/>
          </p:nvSpPr>
          <p:spPr>
            <a:xfrm>
              <a:off x="-907612" y="2986981"/>
              <a:ext cx="192223" cy="693972"/>
            </a:xfrm>
            <a:custGeom>
              <a:avLst/>
              <a:gdLst/>
              <a:ahLst/>
              <a:cxnLst/>
              <a:rect l="l" t="t" r="r" b="b"/>
              <a:pathLst>
                <a:path w="6917" h="24972" extrusionOk="0">
                  <a:moveTo>
                    <a:pt x="5844" y="1"/>
                  </a:moveTo>
                  <a:cubicBezTo>
                    <a:pt x="5684" y="10591"/>
                    <a:pt x="3196" y="21114"/>
                    <a:pt x="0" y="23899"/>
                  </a:cubicBezTo>
                  <a:lnTo>
                    <a:pt x="46" y="24971"/>
                  </a:lnTo>
                  <a:cubicBezTo>
                    <a:pt x="3287" y="22232"/>
                    <a:pt x="6163" y="9176"/>
                    <a:pt x="6916" y="46"/>
                  </a:cubicBezTo>
                  <a:lnTo>
                    <a:pt x="5844" y="1"/>
                  </a:lnTo>
                  <a:close/>
                </a:path>
              </a:pathLst>
            </a:custGeom>
            <a:solidFill>
              <a:srgbClr val="9875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2" name="Google Shape;585;p15">
              <a:extLst>
                <a:ext uri="{FF2B5EF4-FFF2-40B4-BE49-F238E27FC236}">
                  <a16:creationId xmlns:a16="http://schemas.microsoft.com/office/drawing/2014/main" id="{A3609BE5-6437-559B-6B5F-3EAA1FAA7B4C}"/>
                </a:ext>
              </a:extLst>
            </p:cNvPr>
            <p:cNvSpPr/>
            <p:nvPr/>
          </p:nvSpPr>
          <p:spPr>
            <a:xfrm>
              <a:off x="-1143577" y="3082134"/>
              <a:ext cx="241690" cy="502388"/>
            </a:xfrm>
            <a:custGeom>
              <a:avLst/>
              <a:gdLst/>
              <a:ahLst/>
              <a:cxnLst/>
              <a:rect l="l" t="t" r="r" b="b"/>
              <a:pathLst>
                <a:path w="8697" h="18078" extrusionOk="0">
                  <a:moveTo>
                    <a:pt x="1050" y="0"/>
                  </a:moveTo>
                  <a:lnTo>
                    <a:pt x="0" y="46"/>
                  </a:lnTo>
                  <a:cubicBezTo>
                    <a:pt x="1438" y="6665"/>
                    <a:pt x="5273" y="16115"/>
                    <a:pt x="8697" y="18078"/>
                  </a:cubicBezTo>
                  <a:lnTo>
                    <a:pt x="8674" y="17302"/>
                  </a:lnTo>
                  <a:cubicBezTo>
                    <a:pt x="5273" y="15293"/>
                    <a:pt x="2009" y="7692"/>
                    <a:pt x="1050" y="0"/>
                  </a:cubicBezTo>
                  <a:close/>
                </a:path>
              </a:pathLst>
            </a:custGeom>
            <a:solidFill>
              <a:srgbClr val="9875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3" name="Google Shape;586;p15">
              <a:extLst>
                <a:ext uri="{FF2B5EF4-FFF2-40B4-BE49-F238E27FC236}">
                  <a16:creationId xmlns:a16="http://schemas.microsoft.com/office/drawing/2014/main" id="{9460FBB0-A302-4B76-FFB8-1599A158AFF9}"/>
                </a:ext>
              </a:extLst>
            </p:cNvPr>
            <p:cNvSpPr/>
            <p:nvPr/>
          </p:nvSpPr>
          <p:spPr>
            <a:xfrm>
              <a:off x="-851170" y="3021246"/>
              <a:ext cx="77423" cy="318446"/>
            </a:xfrm>
            <a:custGeom>
              <a:avLst/>
              <a:gdLst/>
              <a:ahLst/>
              <a:cxnLst/>
              <a:rect l="l" t="t" r="r" b="b"/>
              <a:pathLst>
                <a:path w="2786" h="11459" extrusionOk="0">
                  <a:moveTo>
                    <a:pt x="1028" y="0"/>
                  </a:moveTo>
                  <a:lnTo>
                    <a:pt x="1028" y="0"/>
                  </a:lnTo>
                  <a:cubicBezTo>
                    <a:pt x="1" y="6597"/>
                    <a:pt x="2694" y="11458"/>
                    <a:pt x="2694" y="11458"/>
                  </a:cubicBezTo>
                  <a:lnTo>
                    <a:pt x="2785" y="11025"/>
                  </a:lnTo>
                  <a:cubicBezTo>
                    <a:pt x="2785" y="11025"/>
                    <a:pt x="617" y="6619"/>
                    <a:pt x="1576" y="297"/>
                  </a:cubicBezTo>
                  <a:lnTo>
                    <a:pt x="1028" y="0"/>
                  </a:lnTo>
                  <a:close/>
                </a:path>
              </a:pathLst>
            </a:custGeom>
            <a:solidFill>
              <a:srgbClr val="4C32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4" name="Google Shape;587;p15">
              <a:extLst>
                <a:ext uri="{FF2B5EF4-FFF2-40B4-BE49-F238E27FC236}">
                  <a16:creationId xmlns:a16="http://schemas.microsoft.com/office/drawing/2014/main" id="{CB8CEF24-361A-6C67-5B0D-ECBA2384FCD3}"/>
                </a:ext>
              </a:extLst>
            </p:cNvPr>
            <p:cNvSpPr/>
            <p:nvPr/>
          </p:nvSpPr>
          <p:spPr>
            <a:xfrm>
              <a:off x="-1260295" y="3099252"/>
              <a:ext cx="189055" cy="208092"/>
            </a:xfrm>
            <a:custGeom>
              <a:avLst/>
              <a:gdLst/>
              <a:ahLst/>
              <a:cxnLst/>
              <a:rect l="l" t="t" r="r" b="b"/>
              <a:pathLst>
                <a:path w="6803" h="7488" extrusionOk="0">
                  <a:moveTo>
                    <a:pt x="571" y="1"/>
                  </a:moveTo>
                  <a:lnTo>
                    <a:pt x="0" y="160"/>
                  </a:lnTo>
                  <a:cubicBezTo>
                    <a:pt x="2420" y="5867"/>
                    <a:pt x="6802" y="7487"/>
                    <a:pt x="6802" y="7487"/>
                  </a:cubicBezTo>
                  <a:lnTo>
                    <a:pt x="6665" y="7099"/>
                  </a:lnTo>
                  <a:cubicBezTo>
                    <a:pt x="6665" y="7099"/>
                    <a:pt x="2899" y="5410"/>
                    <a:pt x="571" y="1"/>
                  </a:cubicBezTo>
                  <a:close/>
                </a:path>
              </a:pathLst>
            </a:custGeom>
            <a:solidFill>
              <a:srgbClr val="4C32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5" name="Google Shape;588;p15">
              <a:extLst>
                <a:ext uri="{FF2B5EF4-FFF2-40B4-BE49-F238E27FC236}">
                  <a16:creationId xmlns:a16="http://schemas.microsoft.com/office/drawing/2014/main" id="{E9439608-ECB2-5FCA-766F-6552B35F0784}"/>
                </a:ext>
              </a:extLst>
            </p:cNvPr>
            <p:cNvSpPr/>
            <p:nvPr/>
          </p:nvSpPr>
          <p:spPr>
            <a:xfrm>
              <a:off x="-1059206" y="3137325"/>
              <a:ext cx="76145" cy="207425"/>
            </a:xfrm>
            <a:custGeom>
              <a:avLst/>
              <a:gdLst/>
              <a:ahLst/>
              <a:cxnLst/>
              <a:rect l="l" t="t" r="r" b="b"/>
              <a:pathLst>
                <a:path w="2740" h="7464" extrusionOk="0">
                  <a:moveTo>
                    <a:pt x="1666" y="0"/>
                  </a:moveTo>
                  <a:lnTo>
                    <a:pt x="1666" y="0"/>
                  </a:lnTo>
                  <a:cubicBezTo>
                    <a:pt x="2168" y="5022"/>
                    <a:pt x="0" y="7122"/>
                    <a:pt x="0" y="7122"/>
                  </a:cubicBezTo>
                  <a:lnTo>
                    <a:pt x="46" y="7464"/>
                  </a:lnTo>
                  <a:cubicBezTo>
                    <a:pt x="46" y="7464"/>
                    <a:pt x="2739" y="5318"/>
                    <a:pt x="2168" y="69"/>
                  </a:cubicBezTo>
                  <a:lnTo>
                    <a:pt x="1666" y="0"/>
                  </a:lnTo>
                  <a:close/>
                </a:path>
              </a:pathLst>
            </a:custGeom>
            <a:solidFill>
              <a:srgbClr val="4C32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6" name="Google Shape;589;p15">
              <a:extLst>
                <a:ext uri="{FF2B5EF4-FFF2-40B4-BE49-F238E27FC236}">
                  <a16:creationId xmlns:a16="http://schemas.microsoft.com/office/drawing/2014/main" id="{73F8729D-8920-189C-4F9A-69D5B6A5BC4D}"/>
                </a:ext>
              </a:extLst>
            </p:cNvPr>
            <p:cNvSpPr/>
            <p:nvPr/>
          </p:nvSpPr>
          <p:spPr>
            <a:xfrm>
              <a:off x="-931094" y="2917784"/>
              <a:ext cx="98793" cy="446641"/>
            </a:xfrm>
            <a:custGeom>
              <a:avLst/>
              <a:gdLst/>
              <a:ahLst/>
              <a:cxnLst/>
              <a:rect l="l" t="t" r="r" b="b"/>
              <a:pathLst>
                <a:path w="3555" h="16072" extrusionOk="0">
                  <a:moveTo>
                    <a:pt x="2477" y="1"/>
                  </a:moveTo>
                  <a:cubicBezTo>
                    <a:pt x="1536" y="1"/>
                    <a:pt x="1" y="1372"/>
                    <a:pt x="1" y="1372"/>
                  </a:cubicBezTo>
                  <a:cubicBezTo>
                    <a:pt x="297" y="5732"/>
                    <a:pt x="503" y="10753"/>
                    <a:pt x="526" y="15889"/>
                  </a:cubicBezTo>
                  <a:cubicBezTo>
                    <a:pt x="845" y="15912"/>
                    <a:pt x="1165" y="15980"/>
                    <a:pt x="1462" y="16072"/>
                  </a:cubicBezTo>
                  <a:cubicBezTo>
                    <a:pt x="1690" y="10228"/>
                    <a:pt x="2078" y="5367"/>
                    <a:pt x="2694" y="3472"/>
                  </a:cubicBezTo>
                  <a:cubicBezTo>
                    <a:pt x="3555" y="772"/>
                    <a:pt x="3183" y="1"/>
                    <a:pt x="2477" y="1"/>
                  </a:cubicBezTo>
                  <a:close/>
                </a:path>
              </a:pathLst>
            </a:custGeom>
            <a:solidFill>
              <a:srgbClr val="4C32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7" name="Google Shape;590;p15">
              <a:extLst>
                <a:ext uri="{FF2B5EF4-FFF2-40B4-BE49-F238E27FC236}">
                  <a16:creationId xmlns:a16="http://schemas.microsoft.com/office/drawing/2014/main" id="{58EB5E5A-FC0F-A895-08CC-0C67B6203D6F}"/>
                </a:ext>
              </a:extLst>
            </p:cNvPr>
            <p:cNvSpPr/>
            <p:nvPr/>
          </p:nvSpPr>
          <p:spPr>
            <a:xfrm>
              <a:off x="-1415696" y="1405702"/>
              <a:ext cx="972428" cy="1781367"/>
            </a:xfrm>
            <a:custGeom>
              <a:avLst/>
              <a:gdLst/>
              <a:ahLst/>
              <a:cxnLst/>
              <a:rect l="l" t="t" r="r" b="b"/>
              <a:pathLst>
                <a:path w="34992" h="64101" extrusionOk="0">
                  <a:moveTo>
                    <a:pt x="23473" y="1"/>
                  </a:moveTo>
                  <a:cubicBezTo>
                    <a:pt x="10777" y="1"/>
                    <a:pt x="4211" y="5795"/>
                    <a:pt x="2306" y="9265"/>
                  </a:cubicBezTo>
                  <a:cubicBezTo>
                    <a:pt x="0" y="13488"/>
                    <a:pt x="1758" y="62334"/>
                    <a:pt x="3104" y="62950"/>
                  </a:cubicBezTo>
                  <a:cubicBezTo>
                    <a:pt x="4895" y="63761"/>
                    <a:pt x="9715" y="64101"/>
                    <a:pt x="14847" y="64101"/>
                  </a:cubicBezTo>
                  <a:cubicBezTo>
                    <a:pt x="21557" y="64101"/>
                    <a:pt x="28800" y="63520"/>
                    <a:pt x="30495" y="62653"/>
                  </a:cubicBezTo>
                  <a:cubicBezTo>
                    <a:pt x="34581" y="60531"/>
                    <a:pt x="34991" y="1345"/>
                    <a:pt x="32298" y="843"/>
                  </a:cubicBezTo>
                  <a:cubicBezTo>
                    <a:pt x="29077" y="257"/>
                    <a:pt x="26140" y="1"/>
                    <a:pt x="23473" y="1"/>
                  </a:cubicBezTo>
                  <a:close/>
                </a:path>
              </a:pathLst>
            </a:custGeom>
            <a:solidFill>
              <a:srgbClr val="C6CE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8" name="Google Shape;591;p15">
              <a:extLst>
                <a:ext uri="{FF2B5EF4-FFF2-40B4-BE49-F238E27FC236}">
                  <a16:creationId xmlns:a16="http://schemas.microsoft.com/office/drawing/2014/main" id="{359C56AE-49E7-CD20-E68D-852A867A9B39}"/>
                </a:ext>
              </a:extLst>
            </p:cNvPr>
            <p:cNvSpPr/>
            <p:nvPr/>
          </p:nvSpPr>
          <p:spPr>
            <a:xfrm>
              <a:off x="-1371927" y="1413900"/>
              <a:ext cx="928658" cy="1773169"/>
            </a:xfrm>
            <a:custGeom>
              <a:avLst/>
              <a:gdLst/>
              <a:ahLst/>
              <a:cxnLst/>
              <a:rect l="l" t="t" r="r" b="b"/>
              <a:pathLst>
                <a:path w="33417" h="63806" extrusionOk="0">
                  <a:moveTo>
                    <a:pt x="26774" y="0"/>
                  </a:moveTo>
                  <a:lnTo>
                    <a:pt x="26774" y="0"/>
                  </a:lnTo>
                  <a:cubicBezTo>
                    <a:pt x="27984" y="13992"/>
                    <a:pt x="27231" y="55328"/>
                    <a:pt x="24172" y="57314"/>
                  </a:cubicBezTo>
                  <a:cubicBezTo>
                    <a:pt x="22122" y="58628"/>
                    <a:pt x="12295" y="60360"/>
                    <a:pt x="6168" y="60360"/>
                  </a:cubicBezTo>
                  <a:cubicBezTo>
                    <a:pt x="4314" y="60360"/>
                    <a:pt x="2799" y="60201"/>
                    <a:pt x="1940" y="59825"/>
                  </a:cubicBezTo>
                  <a:cubicBezTo>
                    <a:pt x="1507" y="59642"/>
                    <a:pt x="731" y="53183"/>
                    <a:pt x="0" y="44806"/>
                  </a:cubicBezTo>
                  <a:lnTo>
                    <a:pt x="0" y="44806"/>
                  </a:lnTo>
                  <a:cubicBezTo>
                    <a:pt x="388" y="54484"/>
                    <a:pt x="982" y="62404"/>
                    <a:pt x="1529" y="62655"/>
                  </a:cubicBezTo>
                  <a:cubicBezTo>
                    <a:pt x="3320" y="63466"/>
                    <a:pt x="8136" y="63806"/>
                    <a:pt x="13263" y="63806"/>
                  </a:cubicBezTo>
                  <a:cubicBezTo>
                    <a:pt x="19967" y="63806"/>
                    <a:pt x="27203" y="63225"/>
                    <a:pt x="28897" y="62358"/>
                  </a:cubicBezTo>
                  <a:cubicBezTo>
                    <a:pt x="32983" y="60259"/>
                    <a:pt x="33416" y="1050"/>
                    <a:pt x="30700" y="571"/>
                  </a:cubicBezTo>
                  <a:cubicBezTo>
                    <a:pt x="29354" y="320"/>
                    <a:pt x="28030" y="137"/>
                    <a:pt x="26774" y="0"/>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9" name="Google Shape;592;p15">
              <a:extLst>
                <a:ext uri="{FF2B5EF4-FFF2-40B4-BE49-F238E27FC236}">
                  <a16:creationId xmlns:a16="http://schemas.microsoft.com/office/drawing/2014/main" id="{D57E684D-28C2-14E2-82C9-66720EB2B1F6}"/>
                </a:ext>
              </a:extLst>
            </p:cNvPr>
            <p:cNvSpPr/>
            <p:nvPr/>
          </p:nvSpPr>
          <p:spPr>
            <a:xfrm>
              <a:off x="-783918" y="2816850"/>
              <a:ext cx="5086" cy="3335"/>
            </a:xfrm>
            <a:custGeom>
              <a:avLst/>
              <a:gdLst/>
              <a:ahLst/>
              <a:cxnLst/>
              <a:rect l="l" t="t" r="r" b="b"/>
              <a:pathLst>
                <a:path w="183" h="120" extrusionOk="0">
                  <a:moveTo>
                    <a:pt x="28" y="1"/>
                  </a:moveTo>
                  <a:cubicBezTo>
                    <a:pt x="19" y="1"/>
                    <a:pt x="9" y="2"/>
                    <a:pt x="0" y="5"/>
                  </a:cubicBezTo>
                  <a:cubicBezTo>
                    <a:pt x="46" y="51"/>
                    <a:pt x="114" y="97"/>
                    <a:pt x="183" y="120"/>
                  </a:cubicBezTo>
                  <a:cubicBezTo>
                    <a:pt x="143" y="60"/>
                    <a:pt x="87" y="1"/>
                    <a:pt x="28" y="1"/>
                  </a:cubicBezTo>
                  <a:close/>
                </a:path>
              </a:pathLst>
            </a:custGeom>
            <a:solidFill>
              <a:srgbClr val="C1A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0" name="Google Shape;593;p15">
              <a:extLst>
                <a:ext uri="{FF2B5EF4-FFF2-40B4-BE49-F238E27FC236}">
                  <a16:creationId xmlns:a16="http://schemas.microsoft.com/office/drawing/2014/main" id="{4581BCBD-B7E8-E43A-BE1E-49F0718F25A3}"/>
                </a:ext>
              </a:extLst>
            </p:cNvPr>
            <p:cNvSpPr/>
            <p:nvPr/>
          </p:nvSpPr>
          <p:spPr>
            <a:xfrm>
              <a:off x="-778861" y="2820157"/>
              <a:ext cx="65362" cy="105324"/>
            </a:xfrm>
            <a:custGeom>
              <a:avLst/>
              <a:gdLst/>
              <a:ahLst/>
              <a:cxnLst/>
              <a:rect l="l" t="t" r="r" b="b"/>
              <a:pathLst>
                <a:path w="2352" h="3790" extrusionOk="0">
                  <a:moveTo>
                    <a:pt x="1" y="1"/>
                  </a:moveTo>
                  <a:lnTo>
                    <a:pt x="1" y="1"/>
                  </a:lnTo>
                  <a:cubicBezTo>
                    <a:pt x="24" y="92"/>
                    <a:pt x="46" y="183"/>
                    <a:pt x="46" y="252"/>
                  </a:cubicBezTo>
                  <a:cubicBezTo>
                    <a:pt x="115" y="936"/>
                    <a:pt x="161" y="1598"/>
                    <a:pt x="206" y="2283"/>
                  </a:cubicBezTo>
                  <a:cubicBezTo>
                    <a:pt x="206" y="2488"/>
                    <a:pt x="229" y="2694"/>
                    <a:pt x="343" y="2876"/>
                  </a:cubicBezTo>
                  <a:cubicBezTo>
                    <a:pt x="435" y="3059"/>
                    <a:pt x="617" y="3173"/>
                    <a:pt x="800" y="3265"/>
                  </a:cubicBezTo>
                  <a:cubicBezTo>
                    <a:pt x="1188" y="3470"/>
                    <a:pt x="1576" y="3653"/>
                    <a:pt x="1987" y="3790"/>
                  </a:cubicBezTo>
                  <a:lnTo>
                    <a:pt x="2032" y="3379"/>
                  </a:lnTo>
                  <a:cubicBezTo>
                    <a:pt x="2352" y="2694"/>
                    <a:pt x="2215" y="1758"/>
                    <a:pt x="1690" y="1187"/>
                  </a:cubicBezTo>
                  <a:cubicBezTo>
                    <a:pt x="1484" y="959"/>
                    <a:pt x="1211" y="799"/>
                    <a:pt x="959" y="640"/>
                  </a:cubicBezTo>
                  <a:cubicBezTo>
                    <a:pt x="640" y="434"/>
                    <a:pt x="320" y="229"/>
                    <a:pt x="1" y="1"/>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1" name="Google Shape;594;p15">
              <a:extLst>
                <a:ext uri="{FF2B5EF4-FFF2-40B4-BE49-F238E27FC236}">
                  <a16:creationId xmlns:a16="http://schemas.microsoft.com/office/drawing/2014/main" id="{19D59350-CEB9-3958-433A-E6CF60865560}"/>
                </a:ext>
              </a:extLst>
            </p:cNvPr>
            <p:cNvSpPr/>
            <p:nvPr/>
          </p:nvSpPr>
          <p:spPr>
            <a:xfrm>
              <a:off x="-521331" y="3232450"/>
              <a:ext cx="5753" cy="1556"/>
            </a:xfrm>
            <a:custGeom>
              <a:avLst/>
              <a:gdLst/>
              <a:ahLst/>
              <a:cxnLst/>
              <a:rect l="l" t="t" r="r" b="b"/>
              <a:pathLst>
                <a:path w="207" h="56" extrusionOk="0">
                  <a:moveTo>
                    <a:pt x="206" y="1"/>
                  </a:moveTo>
                  <a:lnTo>
                    <a:pt x="1" y="24"/>
                  </a:lnTo>
                  <a:cubicBezTo>
                    <a:pt x="42" y="44"/>
                    <a:pt x="78" y="56"/>
                    <a:pt x="110" y="56"/>
                  </a:cubicBezTo>
                  <a:cubicBezTo>
                    <a:pt x="149" y="56"/>
                    <a:pt x="181" y="39"/>
                    <a:pt x="206" y="1"/>
                  </a:cubicBezTo>
                  <a:close/>
                </a:path>
              </a:pathLst>
            </a:custGeom>
            <a:solidFill>
              <a:srgbClr val="C1A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2" name="Google Shape;595;p15">
              <a:extLst>
                <a:ext uri="{FF2B5EF4-FFF2-40B4-BE49-F238E27FC236}">
                  <a16:creationId xmlns:a16="http://schemas.microsoft.com/office/drawing/2014/main" id="{5CB44D53-8E22-B291-C564-5EC72673BA8A}"/>
                </a:ext>
              </a:extLst>
            </p:cNvPr>
            <p:cNvSpPr/>
            <p:nvPr/>
          </p:nvSpPr>
          <p:spPr>
            <a:xfrm>
              <a:off x="-621541" y="3175675"/>
              <a:ext cx="100239" cy="64834"/>
            </a:xfrm>
            <a:custGeom>
              <a:avLst/>
              <a:gdLst/>
              <a:ahLst/>
              <a:cxnLst/>
              <a:rect l="l" t="t" r="r" b="b"/>
              <a:pathLst>
                <a:path w="3607" h="2333" extrusionOk="0">
                  <a:moveTo>
                    <a:pt x="1594" y="0"/>
                  </a:moveTo>
                  <a:cubicBezTo>
                    <a:pt x="1470" y="0"/>
                    <a:pt x="1340" y="29"/>
                    <a:pt x="1210" y="58"/>
                  </a:cubicBezTo>
                  <a:cubicBezTo>
                    <a:pt x="799" y="149"/>
                    <a:pt x="411" y="286"/>
                    <a:pt x="1" y="469"/>
                  </a:cubicBezTo>
                  <a:lnTo>
                    <a:pt x="206" y="811"/>
                  </a:lnTo>
                  <a:cubicBezTo>
                    <a:pt x="320" y="1587"/>
                    <a:pt x="936" y="2226"/>
                    <a:pt x="1644" y="2318"/>
                  </a:cubicBezTo>
                  <a:lnTo>
                    <a:pt x="1621" y="2318"/>
                  </a:lnTo>
                  <a:cubicBezTo>
                    <a:pt x="1690" y="2328"/>
                    <a:pt x="1759" y="2333"/>
                    <a:pt x="1828" y="2333"/>
                  </a:cubicBezTo>
                  <a:cubicBezTo>
                    <a:pt x="2056" y="2333"/>
                    <a:pt x="2284" y="2284"/>
                    <a:pt x="2511" y="2249"/>
                  </a:cubicBezTo>
                  <a:cubicBezTo>
                    <a:pt x="2876" y="2204"/>
                    <a:pt x="3242" y="2135"/>
                    <a:pt x="3607" y="2067"/>
                  </a:cubicBezTo>
                  <a:cubicBezTo>
                    <a:pt x="3538" y="2044"/>
                    <a:pt x="3470" y="1975"/>
                    <a:pt x="3424" y="1930"/>
                  </a:cubicBezTo>
                  <a:cubicBezTo>
                    <a:pt x="3036" y="1428"/>
                    <a:pt x="2625" y="925"/>
                    <a:pt x="2237" y="423"/>
                  </a:cubicBezTo>
                  <a:cubicBezTo>
                    <a:pt x="2100" y="264"/>
                    <a:pt x="1986" y="104"/>
                    <a:pt x="1804" y="35"/>
                  </a:cubicBezTo>
                  <a:cubicBezTo>
                    <a:pt x="1737" y="10"/>
                    <a:pt x="1666" y="0"/>
                    <a:pt x="1594" y="0"/>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3" name="Google Shape;596;p15">
              <a:extLst>
                <a:ext uri="{FF2B5EF4-FFF2-40B4-BE49-F238E27FC236}">
                  <a16:creationId xmlns:a16="http://schemas.microsoft.com/office/drawing/2014/main" id="{9BAF0AA2-5F5D-ABFD-0F4B-F2CB41B67D4E}"/>
                </a:ext>
              </a:extLst>
            </p:cNvPr>
            <p:cNvSpPr/>
            <p:nvPr/>
          </p:nvSpPr>
          <p:spPr>
            <a:xfrm>
              <a:off x="-737620" y="2627323"/>
              <a:ext cx="3835" cy="5113"/>
            </a:xfrm>
            <a:custGeom>
              <a:avLst/>
              <a:gdLst/>
              <a:ahLst/>
              <a:cxnLst/>
              <a:rect l="l" t="t" r="r" b="b"/>
              <a:pathLst>
                <a:path w="138" h="184" extrusionOk="0">
                  <a:moveTo>
                    <a:pt x="0" y="1"/>
                  </a:moveTo>
                  <a:cubicBezTo>
                    <a:pt x="46" y="46"/>
                    <a:pt x="92" y="115"/>
                    <a:pt x="137" y="183"/>
                  </a:cubicBezTo>
                  <a:cubicBezTo>
                    <a:pt x="115" y="92"/>
                    <a:pt x="92" y="1"/>
                    <a:pt x="0" y="1"/>
                  </a:cubicBezTo>
                  <a:close/>
                </a:path>
              </a:pathLst>
            </a:custGeom>
            <a:solidFill>
              <a:srgbClr val="C1A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3488" name="Google Shape;597;p15">
              <a:extLst>
                <a:ext uri="{FF2B5EF4-FFF2-40B4-BE49-F238E27FC236}">
                  <a16:creationId xmlns:a16="http://schemas.microsoft.com/office/drawing/2014/main" id="{8F3FDA6C-2847-4CAA-7CCE-12E1BB8C8E7C}"/>
                </a:ext>
              </a:extLst>
            </p:cNvPr>
            <p:cNvSpPr/>
            <p:nvPr/>
          </p:nvSpPr>
          <p:spPr>
            <a:xfrm>
              <a:off x="-750320" y="2632408"/>
              <a:ext cx="59665" cy="118636"/>
            </a:xfrm>
            <a:custGeom>
              <a:avLst/>
              <a:gdLst/>
              <a:ahLst/>
              <a:cxnLst/>
              <a:rect l="l" t="t" r="r" b="b"/>
              <a:pathLst>
                <a:path w="2147" h="4269" extrusionOk="0">
                  <a:moveTo>
                    <a:pt x="594" y="0"/>
                  </a:moveTo>
                  <a:cubicBezTo>
                    <a:pt x="594" y="69"/>
                    <a:pt x="594" y="160"/>
                    <a:pt x="572" y="251"/>
                  </a:cubicBezTo>
                  <a:cubicBezTo>
                    <a:pt x="412" y="890"/>
                    <a:pt x="252" y="1552"/>
                    <a:pt x="92" y="2191"/>
                  </a:cubicBezTo>
                  <a:cubicBezTo>
                    <a:pt x="47" y="2397"/>
                    <a:pt x="1" y="2602"/>
                    <a:pt x="47" y="2808"/>
                  </a:cubicBezTo>
                  <a:cubicBezTo>
                    <a:pt x="92" y="3013"/>
                    <a:pt x="229" y="3196"/>
                    <a:pt x="366" y="3356"/>
                  </a:cubicBezTo>
                  <a:cubicBezTo>
                    <a:pt x="663" y="3675"/>
                    <a:pt x="982" y="3995"/>
                    <a:pt x="1325" y="4269"/>
                  </a:cubicBezTo>
                  <a:lnTo>
                    <a:pt x="1485" y="3903"/>
                  </a:lnTo>
                  <a:cubicBezTo>
                    <a:pt x="2010" y="3378"/>
                    <a:pt x="2147" y="2465"/>
                    <a:pt x="1850" y="1735"/>
                  </a:cubicBezTo>
                  <a:cubicBezTo>
                    <a:pt x="1713" y="1438"/>
                    <a:pt x="1507" y="1187"/>
                    <a:pt x="1325" y="936"/>
                  </a:cubicBezTo>
                  <a:cubicBezTo>
                    <a:pt x="1074" y="617"/>
                    <a:pt x="846" y="297"/>
                    <a:pt x="594" y="0"/>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3489" name="Google Shape;598;p15">
              <a:extLst>
                <a:ext uri="{FF2B5EF4-FFF2-40B4-BE49-F238E27FC236}">
                  <a16:creationId xmlns:a16="http://schemas.microsoft.com/office/drawing/2014/main" id="{47BF2602-FAD0-C14E-F402-8DD8954A60F1}"/>
                </a:ext>
              </a:extLst>
            </p:cNvPr>
            <p:cNvSpPr/>
            <p:nvPr/>
          </p:nvSpPr>
          <p:spPr>
            <a:xfrm>
              <a:off x="-393830" y="2888021"/>
              <a:ext cx="4474" cy="3835"/>
            </a:xfrm>
            <a:custGeom>
              <a:avLst/>
              <a:gdLst/>
              <a:ahLst/>
              <a:cxnLst/>
              <a:rect l="l" t="t" r="r" b="b"/>
              <a:pathLst>
                <a:path w="161" h="138" extrusionOk="0">
                  <a:moveTo>
                    <a:pt x="161" y="1"/>
                  </a:moveTo>
                  <a:cubicBezTo>
                    <a:pt x="115" y="46"/>
                    <a:pt x="46" y="92"/>
                    <a:pt x="1" y="138"/>
                  </a:cubicBezTo>
                  <a:cubicBezTo>
                    <a:pt x="92" y="115"/>
                    <a:pt x="161" y="92"/>
                    <a:pt x="161" y="1"/>
                  </a:cubicBezTo>
                  <a:close/>
                </a:path>
              </a:pathLst>
            </a:custGeom>
            <a:solidFill>
              <a:srgbClr val="C1A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3491" name="Google Shape;599;p15">
              <a:extLst>
                <a:ext uri="{FF2B5EF4-FFF2-40B4-BE49-F238E27FC236}">
                  <a16:creationId xmlns:a16="http://schemas.microsoft.com/office/drawing/2014/main" id="{2975E54D-D68E-9A24-E942-FE7C1D2EB0C9}"/>
                </a:ext>
              </a:extLst>
            </p:cNvPr>
            <p:cNvSpPr/>
            <p:nvPr/>
          </p:nvSpPr>
          <p:spPr>
            <a:xfrm>
              <a:off x="-498487" y="2871124"/>
              <a:ext cx="104685" cy="62611"/>
            </a:xfrm>
            <a:custGeom>
              <a:avLst/>
              <a:gdLst/>
              <a:ahLst/>
              <a:cxnLst/>
              <a:rect l="l" t="t" r="r" b="b"/>
              <a:pathLst>
                <a:path w="3767" h="2253" extrusionOk="0">
                  <a:moveTo>
                    <a:pt x="1452" y="0"/>
                  </a:moveTo>
                  <a:cubicBezTo>
                    <a:pt x="1409" y="0"/>
                    <a:pt x="1367" y="5"/>
                    <a:pt x="1324" y="15"/>
                  </a:cubicBezTo>
                  <a:cubicBezTo>
                    <a:pt x="1142" y="38"/>
                    <a:pt x="982" y="198"/>
                    <a:pt x="845" y="358"/>
                  </a:cubicBezTo>
                  <a:cubicBezTo>
                    <a:pt x="526" y="677"/>
                    <a:pt x="252" y="1020"/>
                    <a:pt x="1" y="1408"/>
                  </a:cubicBezTo>
                  <a:lnTo>
                    <a:pt x="297" y="1613"/>
                  </a:lnTo>
                  <a:cubicBezTo>
                    <a:pt x="609" y="2018"/>
                    <a:pt x="1079" y="2253"/>
                    <a:pt x="1549" y="2253"/>
                  </a:cubicBezTo>
                  <a:cubicBezTo>
                    <a:pt x="1769" y="2253"/>
                    <a:pt x="1988" y="2201"/>
                    <a:pt x="2192" y="2092"/>
                  </a:cubicBezTo>
                  <a:cubicBezTo>
                    <a:pt x="2466" y="1956"/>
                    <a:pt x="2694" y="1750"/>
                    <a:pt x="2922" y="1545"/>
                  </a:cubicBezTo>
                  <a:cubicBezTo>
                    <a:pt x="3196" y="1271"/>
                    <a:pt x="3493" y="1020"/>
                    <a:pt x="3767" y="746"/>
                  </a:cubicBezTo>
                  <a:lnTo>
                    <a:pt x="3767" y="746"/>
                  </a:lnTo>
                  <a:cubicBezTo>
                    <a:pt x="3747" y="752"/>
                    <a:pt x="3725" y="755"/>
                    <a:pt x="3702" y="755"/>
                  </a:cubicBezTo>
                  <a:cubicBezTo>
                    <a:pt x="3647" y="755"/>
                    <a:pt x="3587" y="739"/>
                    <a:pt x="3539" y="723"/>
                  </a:cubicBezTo>
                  <a:cubicBezTo>
                    <a:pt x="2991" y="518"/>
                    <a:pt x="2420" y="312"/>
                    <a:pt x="1872" y="84"/>
                  </a:cubicBezTo>
                  <a:cubicBezTo>
                    <a:pt x="1732" y="49"/>
                    <a:pt x="1592" y="0"/>
                    <a:pt x="1452" y="0"/>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3492" name="Google Shape;600;p15">
              <a:extLst>
                <a:ext uri="{FF2B5EF4-FFF2-40B4-BE49-F238E27FC236}">
                  <a16:creationId xmlns:a16="http://schemas.microsoft.com/office/drawing/2014/main" id="{E40E7AEF-366E-71EA-D81A-F70D532B0319}"/>
                </a:ext>
              </a:extLst>
            </p:cNvPr>
            <p:cNvSpPr/>
            <p:nvPr/>
          </p:nvSpPr>
          <p:spPr>
            <a:xfrm>
              <a:off x="-409670" y="2698993"/>
              <a:ext cx="1918" cy="7003"/>
            </a:xfrm>
            <a:custGeom>
              <a:avLst/>
              <a:gdLst/>
              <a:ahLst/>
              <a:cxnLst/>
              <a:rect l="l" t="t" r="r" b="b"/>
              <a:pathLst>
                <a:path w="69" h="252" extrusionOk="0">
                  <a:moveTo>
                    <a:pt x="23" y="1"/>
                  </a:moveTo>
                  <a:lnTo>
                    <a:pt x="0" y="252"/>
                  </a:lnTo>
                  <a:cubicBezTo>
                    <a:pt x="46" y="161"/>
                    <a:pt x="69" y="92"/>
                    <a:pt x="23" y="1"/>
                  </a:cubicBezTo>
                  <a:close/>
                </a:path>
              </a:pathLst>
            </a:custGeom>
            <a:solidFill>
              <a:srgbClr val="C1A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3493" name="Google Shape;601;p15">
              <a:extLst>
                <a:ext uri="{FF2B5EF4-FFF2-40B4-BE49-F238E27FC236}">
                  <a16:creationId xmlns:a16="http://schemas.microsoft.com/office/drawing/2014/main" id="{072ABB45-12AB-B4D0-23E6-611DA63AE404}"/>
                </a:ext>
              </a:extLst>
            </p:cNvPr>
            <p:cNvSpPr/>
            <p:nvPr/>
          </p:nvSpPr>
          <p:spPr>
            <a:xfrm>
              <a:off x="-478812" y="2705968"/>
              <a:ext cx="69169" cy="92652"/>
            </a:xfrm>
            <a:custGeom>
              <a:avLst/>
              <a:gdLst/>
              <a:ahLst/>
              <a:cxnLst/>
              <a:rect l="l" t="t" r="r" b="b"/>
              <a:pathLst>
                <a:path w="2489" h="3334" extrusionOk="0">
                  <a:moveTo>
                    <a:pt x="2488" y="1"/>
                  </a:moveTo>
                  <a:lnTo>
                    <a:pt x="2488" y="1"/>
                  </a:lnTo>
                  <a:cubicBezTo>
                    <a:pt x="2443" y="47"/>
                    <a:pt x="2374" y="115"/>
                    <a:pt x="2306" y="138"/>
                  </a:cubicBezTo>
                  <a:lnTo>
                    <a:pt x="662" y="937"/>
                  </a:lnTo>
                  <a:cubicBezTo>
                    <a:pt x="502" y="1028"/>
                    <a:pt x="343" y="1097"/>
                    <a:pt x="228" y="1279"/>
                  </a:cubicBezTo>
                  <a:cubicBezTo>
                    <a:pt x="92" y="1439"/>
                    <a:pt x="69" y="1667"/>
                    <a:pt x="46" y="1895"/>
                  </a:cubicBezTo>
                  <a:cubicBezTo>
                    <a:pt x="0" y="2375"/>
                    <a:pt x="0" y="2854"/>
                    <a:pt x="23" y="3333"/>
                  </a:cubicBezTo>
                  <a:lnTo>
                    <a:pt x="365" y="3242"/>
                  </a:lnTo>
                  <a:cubicBezTo>
                    <a:pt x="450" y="3258"/>
                    <a:pt x="534" y="3266"/>
                    <a:pt x="618" y="3266"/>
                  </a:cubicBezTo>
                  <a:cubicBezTo>
                    <a:pt x="1236" y="3266"/>
                    <a:pt x="1816" y="2836"/>
                    <a:pt x="2077" y="2192"/>
                  </a:cubicBezTo>
                  <a:cubicBezTo>
                    <a:pt x="2191" y="1895"/>
                    <a:pt x="2260" y="1553"/>
                    <a:pt x="2306" y="1234"/>
                  </a:cubicBezTo>
                  <a:cubicBezTo>
                    <a:pt x="2351" y="823"/>
                    <a:pt x="2420" y="412"/>
                    <a:pt x="2488" y="1"/>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3494" name="Google Shape;602;p15">
              <a:extLst>
                <a:ext uri="{FF2B5EF4-FFF2-40B4-BE49-F238E27FC236}">
                  <a16:creationId xmlns:a16="http://schemas.microsoft.com/office/drawing/2014/main" id="{B61587C7-C35F-0776-D641-927F491B6F73}"/>
                </a:ext>
              </a:extLst>
            </p:cNvPr>
            <p:cNvSpPr/>
            <p:nvPr/>
          </p:nvSpPr>
          <p:spPr>
            <a:xfrm>
              <a:off x="-960913" y="2247378"/>
              <a:ext cx="1945" cy="6364"/>
            </a:xfrm>
            <a:custGeom>
              <a:avLst/>
              <a:gdLst/>
              <a:ahLst/>
              <a:cxnLst/>
              <a:rect l="l" t="t" r="r" b="b"/>
              <a:pathLst>
                <a:path w="70" h="229" extrusionOk="0">
                  <a:moveTo>
                    <a:pt x="69" y="0"/>
                  </a:moveTo>
                  <a:cubicBezTo>
                    <a:pt x="1" y="69"/>
                    <a:pt x="24" y="160"/>
                    <a:pt x="69" y="229"/>
                  </a:cubicBezTo>
                  <a:cubicBezTo>
                    <a:pt x="69" y="160"/>
                    <a:pt x="69" y="69"/>
                    <a:pt x="69" y="0"/>
                  </a:cubicBezTo>
                  <a:close/>
                </a:path>
              </a:pathLst>
            </a:custGeom>
            <a:solidFill>
              <a:srgbClr val="E5C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3495" name="Google Shape;603;p15">
              <a:extLst>
                <a:ext uri="{FF2B5EF4-FFF2-40B4-BE49-F238E27FC236}">
                  <a16:creationId xmlns:a16="http://schemas.microsoft.com/office/drawing/2014/main" id="{1C68ECC7-6AE6-3056-C68C-FCFE573FE13E}"/>
                </a:ext>
              </a:extLst>
            </p:cNvPr>
            <p:cNvSpPr/>
            <p:nvPr/>
          </p:nvSpPr>
          <p:spPr>
            <a:xfrm>
              <a:off x="-958995" y="2253714"/>
              <a:ext cx="62833" cy="98988"/>
            </a:xfrm>
            <a:custGeom>
              <a:avLst/>
              <a:gdLst/>
              <a:ahLst/>
              <a:cxnLst/>
              <a:rect l="l" t="t" r="r" b="b"/>
              <a:pathLst>
                <a:path w="2261" h="3562" extrusionOk="0">
                  <a:moveTo>
                    <a:pt x="0" y="1"/>
                  </a:moveTo>
                  <a:cubicBezTo>
                    <a:pt x="23" y="411"/>
                    <a:pt x="69" y="822"/>
                    <a:pt x="92" y="1233"/>
                  </a:cubicBezTo>
                  <a:cubicBezTo>
                    <a:pt x="115" y="1553"/>
                    <a:pt x="137" y="1872"/>
                    <a:pt x="229" y="2192"/>
                  </a:cubicBezTo>
                  <a:cubicBezTo>
                    <a:pt x="452" y="2908"/>
                    <a:pt x="1092" y="3448"/>
                    <a:pt x="1784" y="3448"/>
                  </a:cubicBezTo>
                  <a:cubicBezTo>
                    <a:pt x="1798" y="3448"/>
                    <a:pt x="1812" y="3448"/>
                    <a:pt x="1826" y="3447"/>
                  </a:cubicBezTo>
                  <a:lnTo>
                    <a:pt x="2146" y="3561"/>
                  </a:lnTo>
                  <a:cubicBezTo>
                    <a:pt x="2215" y="3105"/>
                    <a:pt x="2260" y="2648"/>
                    <a:pt x="2260" y="2169"/>
                  </a:cubicBezTo>
                  <a:cubicBezTo>
                    <a:pt x="2260" y="1964"/>
                    <a:pt x="2237" y="1735"/>
                    <a:pt x="2146" y="1553"/>
                  </a:cubicBezTo>
                  <a:cubicBezTo>
                    <a:pt x="2032" y="1370"/>
                    <a:pt x="1872" y="1256"/>
                    <a:pt x="1712" y="1165"/>
                  </a:cubicBezTo>
                  <a:cubicBezTo>
                    <a:pt x="1210" y="845"/>
                    <a:pt x="685" y="503"/>
                    <a:pt x="183" y="183"/>
                  </a:cubicBezTo>
                  <a:cubicBezTo>
                    <a:pt x="115" y="138"/>
                    <a:pt x="46" y="69"/>
                    <a:pt x="0" y="1"/>
                  </a:cubicBezTo>
                  <a:close/>
                </a:path>
              </a:pathLst>
            </a:custGeom>
            <a:solidFill>
              <a:srgbClr val="F7F7F7">
                <a:alpha val="320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3496" name="Google Shape;604;p15">
              <a:extLst>
                <a:ext uri="{FF2B5EF4-FFF2-40B4-BE49-F238E27FC236}">
                  <a16:creationId xmlns:a16="http://schemas.microsoft.com/office/drawing/2014/main" id="{EEC1F707-D19D-55E1-CFD3-36EEC5D7FF05}"/>
                </a:ext>
              </a:extLst>
            </p:cNvPr>
            <p:cNvSpPr/>
            <p:nvPr/>
          </p:nvSpPr>
          <p:spPr>
            <a:xfrm>
              <a:off x="-961524" y="2766245"/>
              <a:ext cx="93263" cy="85149"/>
            </a:xfrm>
            <a:custGeom>
              <a:avLst/>
              <a:gdLst/>
              <a:ahLst/>
              <a:cxnLst/>
              <a:rect l="l" t="t" r="r" b="b"/>
              <a:pathLst>
                <a:path w="3356" h="3064" extrusionOk="0">
                  <a:moveTo>
                    <a:pt x="0" y="0"/>
                  </a:moveTo>
                  <a:lnTo>
                    <a:pt x="0" y="0"/>
                  </a:lnTo>
                  <a:cubicBezTo>
                    <a:pt x="343" y="206"/>
                    <a:pt x="571" y="594"/>
                    <a:pt x="708" y="1005"/>
                  </a:cubicBezTo>
                  <a:cubicBezTo>
                    <a:pt x="822" y="1393"/>
                    <a:pt x="868" y="1826"/>
                    <a:pt x="913" y="2260"/>
                  </a:cubicBezTo>
                  <a:cubicBezTo>
                    <a:pt x="913" y="2465"/>
                    <a:pt x="959" y="2717"/>
                    <a:pt x="1119" y="2831"/>
                  </a:cubicBezTo>
                  <a:cubicBezTo>
                    <a:pt x="1187" y="2876"/>
                    <a:pt x="1256" y="2899"/>
                    <a:pt x="1347" y="2899"/>
                  </a:cubicBezTo>
                  <a:cubicBezTo>
                    <a:pt x="1923" y="2999"/>
                    <a:pt x="2517" y="3063"/>
                    <a:pt x="3098" y="3063"/>
                  </a:cubicBezTo>
                  <a:cubicBezTo>
                    <a:pt x="3184" y="3063"/>
                    <a:pt x="3270" y="3062"/>
                    <a:pt x="3355" y="3059"/>
                  </a:cubicBezTo>
                  <a:lnTo>
                    <a:pt x="3173" y="2945"/>
                  </a:lnTo>
                  <a:cubicBezTo>
                    <a:pt x="3104" y="2329"/>
                    <a:pt x="2785" y="1735"/>
                    <a:pt x="2328" y="1347"/>
                  </a:cubicBezTo>
                  <a:cubicBezTo>
                    <a:pt x="2123" y="1164"/>
                    <a:pt x="1872" y="1028"/>
                    <a:pt x="1621" y="891"/>
                  </a:cubicBezTo>
                  <a:cubicBezTo>
                    <a:pt x="1073" y="594"/>
                    <a:pt x="548" y="297"/>
                    <a:pt x="0" y="0"/>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3497" name="Google Shape;605;p15">
              <a:extLst>
                <a:ext uri="{FF2B5EF4-FFF2-40B4-BE49-F238E27FC236}">
                  <a16:creationId xmlns:a16="http://schemas.microsoft.com/office/drawing/2014/main" id="{6A43FCC0-C6CB-FBC3-717B-2672A7097619}"/>
                </a:ext>
              </a:extLst>
            </p:cNvPr>
            <p:cNvSpPr/>
            <p:nvPr/>
          </p:nvSpPr>
          <p:spPr>
            <a:xfrm>
              <a:off x="-745235" y="1630190"/>
              <a:ext cx="54580" cy="125611"/>
            </a:xfrm>
            <a:custGeom>
              <a:avLst/>
              <a:gdLst/>
              <a:ahLst/>
              <a:cxnLst/>
              <a:rect l="l" t="t" r="r" b="b"/>
              <a:pathLst>
                <a:path w="1964" h="4520" extrusionOk="0">
                  <a:moveTo>
                    <a:pt x="1" y="0"/>
                  </a:moveTo>
                  <a:cubicBezTo>
                    <a:pt x="69" y="662"/>
                    <a:pt x="115" y="1324"/>
                    <a:pt x="183" y="1986"/>
                  </a:cubicBezTo>
                  <a:cubicBezTo>
                    <a:pt x="206" y="2283"/>
                    <a:pt x="229" y="2580"/>
                    <a:pt x="297" y="2876"/>
                  </a:cubicBezTo>
                  <a:cubicBezTo>
                    <a:pt x="457" y="3470"/>
                    <a:pt x="845" y="3995"/>
                    <a:pt x="1347" y="4292"/>
                  </a:cubicBezTo>
                  <a:lnTo>
                    <a:pt x="1370" y="4520"/>
                  </a:lnTo>
                  <a:cubicBezTo>
                    <a:pt x="1621" y="3835"/>
                    <a:pt x="1804" y="3105"/>
                    <a:pt x="1941" y="2374"/>
                  </a:cubicBezTo>
                  <a:cubicBezTo>
                    <a:pt x="1941" y="2283"/>
                    <a:pt x="1964" y="2192"/>
                    <a:pt x="1941" y="2100"/>
                  </a:cubicBezTo>
                  <a:cubicBezTo>
                    <a:pt x="1918" y="1895"/>
                    <a:pt x="1735" y="1804"/>
                    <a:pt x="1553" y="1712"/>
                  </a:cubicBezTo>
                  <a:cubicBezTo>
                    <a:pt x="1210" y="1530"/>
                    <a:pt x="868" y="1347"/>
                    <a:pt x="594" y="1073"/>
                  </a:cubicBezTo>
                  <a:cubicBezTo>
                    <a:pt x="297" y="799"/>
                    <a:pt x="69" y="434"/>
                    <a:pt x="1" y="0"/>
                  </a:cubicBezTo>
                  <a:close/>
                </a:path>
              </a:pathLst>
            </a:custGeom>
            <a:solidFill>
              <a:srgbClr val="F7F7F7">
                <a:alpha val="320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3498" name="Google Shape;606;p15">
              <a:extLst>
                <a:ext uri="{FF2B5EF4-FFF2-40B4-BE49-F238E27FC236}">
                  <a16:creationId xmlns:a16="http://schemas.microsoft.com/office/drawing/2014/main" id="{12321296-BAFF-0B74-10F2-6CAFB54371C0}"/>
                </a:ext>
              </a:extLst>
            </p:cNvPr>
            <p:cNvSpPr/>
            <p:nvPr/>
          </p:nvSpPr>
          <p:spPr>
            <a:xfrm>
              <a:off x="-591723" y="2191548"/>
              <a:ext cx="53940" cy="129446"/>
            </a:xfrm>
            <a:custGeom>
              <a:avLst/>
              <a:gdLst/>
              <a:ahLst/>
              <a:cxnLst/>
              <a:rect l="l" t="t" r="r" b="b"/>
              <a:pathLst>
                <a:path w="1941" h="4658" extrusionOk="0">
                  <a:moveTo>
                    <a:pt x="1164" y="1"/>
                  </a:moveTo>
                  <a:cubicBezTo>
                    <a:pt x="913" y="594"/>
                    <a:pt x="685" y="1210"/>
                    <a:pt x="434" y="1804"/>
                  </a:cubicBezTo>
                  <a:cubicBezTo>
                    <a:pt x="320" y="2078"/>
                    <a:pt x="206" y="2352"/>
                    <a:pt x="137" y="2648"/>
                  </a:cubicBezTo>
                  <a:cubicBezTo>
                    <a:pt x="0" y="3242"/>
                    <a:pt x="92" y="3927"/>
                    <a:pt x="388" y="4452"/>
                  </a:cubicBezTo>
                  <a:lnTo>
                    <a:pt x="297" y="4657"/>
                  </a:lnTo>
                  <a:cubicBezTo>
                    <a:pt x="822" y="4223"/>
                    <a:pt x="1301" y="3721"/>
                    <a:pt x="1758" y="3173"/>
                  </a:cubicBezTo>
                  <a:cubicBezTo>
                    <a:pt x="1803" y="3105"/>
                    <a:pt x="1872" y="3037"/>
                    <a:pt x="1895" y="2945"/>
                  </a:cubicBezTo>
                  <a:cubicBezTo>
                    <a:pt x="1940" y="2763"/>
                    <a:pt x="1849" y="2557"/>
                    <a:pt x="1735" y="2375"/>
                  </a:cubicBezTo>
                  <a:cubicBezTo>
                    <a:pt x="1530" y="2032"/>
                    <a:pt x="1324" y="1667"/>
                    <a:pt x="1187" y="1256"/>
                  </a:cubicBezTo>
                  <a:cubicBezTo>
                    <a:pt x="1073" y="845"/>
                    <a:pt x="1027" y="389"/>
                    <a:pt x="1164" y="1"/>
                  </a:cubicBezTo>
                  <a:close/>
                </a:path>
              </a:pathLst>
            </a:custGeom>
            <a:solidFill>
              <a:srgbClr val="C6CE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3499" name="Google Shape;607;p15">
              <a:extLst>
                <a:ext uri="{FF2B5EF4-FFF2-40B4-BE49-F238E27FC236}">
                  <a16:creationId xmlns:a16="http://schemas.microsoft.com/office/drawing/2014/main" id="{3080055E-0971-1612-7DD6-87FB1D99910B}"/>
                </a:ext>
              </a:extLst>
            </p:cNvPr>
            <p:cNvSpPr/>
            <p:nvPr/>
          </p:nvSpPr>
          <p:spPr>
            <a:xfrm>
              <a:off x="-951381" y="1673542"/>
              <a:ext cx="103407" cy="63250"/>
            </a:xfrm>
            <a:custGeom>
              <a:avLst/>
              <a:gdLst/>
              <a:ahLst/>
              <a:cxnLst/>
              <a:rect l="l" t="t" r="r" b="b"/>
              <a:pathLst>
                <a:path w="3721" h="2276" extrusionOk="0">
                  <a:moveTo>
                    <a:pt x="2493" y="0"/>
                  </a:moveTo>
                  <a:cubicBezTo>
                    <a:pt x="2382" y="0"/>
                    <a:pt x="2267" y="42"/>
                    <a:pt x="2169" y="84"/>
                  </a:cubicBezTo>
                  <a:cubicBezTo>
                    <a:pt x="1804" y="221"/>
                    <a:pt x="1438" y="358"/>
                    <a:pt x="1073" y="381"/>
                  </a:cubicBezTo>
                  <a:cubicBezTo>
                    <a:pt x="1037" y="383"/>
                    <a:pt x="1001" y="384"/>
                    <a:pt x="965" y="384"/>
                  </a:cubicBezTo>
                  <a:cubicBezTo>
                    <a:pt x="628" y="384"/>
                    <a:pt x="268" y="287"/>
                    <a:pt x="0" y="61"/>
                  </a:cubicBezTo>
                  <a:lnTo>
                    <a:pt x="0" y="61"/>
                  </a:lnTo>
                  <a:cubicBezTo>
                    <a:pt x="457" y="495"/>
                    <a:pt x="891" y="928"/>
                    <a:pt x="1324" y="1362"/>
                  </a:cubicBezTo>
                  <a:cubicBezTo>
                    <a:pt x="1530" y="1568"/>
                    <a:pt x="1735" y="1750"/>
                    <a:pt x="1963" y="1910"/>
                  </a:cubicBezTo>
                  <a:cubicBezTo>
                    <a:pt x="2276" y="2103"/>
                    <a:pt x="2636" y="2209"/>
                    <a:pt x="2995" y="2209"/>
                  </a:cubicBezTo>
                  <a:cubicBezTo>
                    <a:pt x="3187" y="2209"/>
                    <a:pt x="3378" y="2179"/>
                    <a:pt x="3561" y="2115"/>
                  </a:cubicBezTo>
                  <a:lnTo>
                    <a:pt x="3721" y="2275"/>
                  </a:lnTo>
                  <a:cubicBezTo>
                    <a:pt x="3470" y="1590"/>
                    <a:pt x="3173" y="906"/>
                    <a:pt x="2831" y="289"/>
                  </a:cubicBezTo>
                  <a:cubicBezTo>
                    <a:pt x="2808" y="198"/>
                    <a:pt x="2762" y="130"/>
                    <a:pt x="2694" y="61"/>
                  </a:cubicBezTo>
                  <a:cubicBezTo>
                    <a:pt x="2632" y="17"/>
                    <a:pt x="2563" y="0"/>
                    <a:pt x="2493" y="0"/>
                  </a:cubicBezTo>
                  <a:close/>
                </a:path>
              </a:pathLst>
            </a:custGeom>
            <a:solidFill>
              <a:srgbClr val="F7F7F7">
                <a:alpha val="320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3500" name="Google Shape;608;p15">
              <a:extLst>
                <a:ext uri="{FF2B5EF4-FFF2-40B4-BE49-F238E27FC236}">
                  <a16:creationId xmlns:a16="http://schemas.microsoft.com/office/drawing/2014/main" id="{E8C364BA-7EB5-3969-B2A3-E60BC834E2DC}"/>
                </a:ext>
              </a:extLst>
            </p:cNvPr>
            <p:cNvSpPr/>
            <p:nvPr/>
          </p:nvSpPr>
          <p:spPr>
            <a:xfrm>
              <a:off x="-700187" y="2217559"/>
              <a:ext cx="55830" cy="129418"/>
            </a:xfrm>
            <a:custGeom>
              <a:avLst/>
              <a:gdLst/>
              <a:ahLst/>
              <a:cxnLst/>
              <a:rect l="l" t="t" r="r" b="b"/>
              <a:pathLst>
                <a:path w="2009" h="4657" extrusionOk="0">
                  <a:moveTo>
                    <a:pt x="731" y="1"/>
                  </a:moveTo>
                  <a:cubicBezTo>
                    <a:pt x="890" y="389"/>
                    <a:pt x="868" y="845"/>
                    <a:pt x="731" y="1256"/>
                  </a:cubicBezTo>
                  <a:cubicBezTo>
                    <a:pt x="616" y="1667"/>
                    <a:pt x="411" y="2032"/>
                    <a:pt x="206" y="2374"/>
                  </a:cubicBezTo>
                  <a:cubicBezTo>
                    <a:pt x="91" y="2557"/>
                    <a:pt x="0" y="2762"/>
                    <a:pt x="69" y="2945"/>
                  </a:cubicBezTo>
                  <a:cubicBezTo>
                    <a:pt x="91" y="3036"/>
                    <a:pt x="137" y="3105"/>
                    <a:pt x="206" y="3173"/>
                  </a:cubicBezTo>
                  <a:cubicBezTo>
                    <a:pt x="685" y="3721"/>
                    <a:pt x="1187" y="4223"/>
                    <a:pt x="1735" y="4657"/>
                  </a:cubicBezTo>
                  <a:lnTo>
                    <a:pt x="1644" y="4451"/>
                  </a:lnTo>
                  <a:cubicBezTo>
                    <a:pt x="1940" y="3927"/>
                    <a:pt x="2009" y="3242"/>
                    <a:pt x="1872" y="2625"/>
                  </a:cubicBezTo>
                  <a:cubicBezTo>
                    <a:pt x="1781" y="2352"/>
                    <a:pt x="1666" y="2078"/>
                    <a:pt x="1552" y="1804"/>
                  </a:cubicBezTo>
                  <a:cubicBezTo>
                    <a:pt x="1278" y="1210"/>
                    <a:pt x="1004" y="594"/>
                    <a:pt x="731" y="1"/>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3501" name="Google Shape;609;p15">
              <a:extLst>
                <a:ext uri="{FF2B5EF4-FFF2-40B4-BE49-F238E27FC236}">
                  <a16:creationId xmlns:a16="http://schemas.microsoft.com/office/drawing/2014/main" id="{0F8B6198-AE40-6833-C094-B01904D16A4E}"/>
                </a:ext>
              </a:extLst>
            </p:cNvPr>
            <p:cNvSpPr/>
            <p:nvPr/>
          </p:nvSpPr>
          <p:spPr>
            <a:xfrm>
              <a:off x="-781389" y="1271171"/>
              <a:ext cx="76784" cy="102156"/>
            </a:xfrm>
            <a:custGeom>
              <a:avLst/>
              <a:gdLst/>
              <a:ahLst/>
              <a:cxnLst/>
              <a:rect l="l" t="t" r="r" b="b"/>
              <a:pathLst>
                <a:path w="2763" h="3676" extrusionOk="0">
                  <a:moveTo>
                    <a:pt x="1" y="0"/>
                  </a:moveTo>
                  <a:lnTo>
                    <a:pt x="389" y="1781"/>
                  </a:lnTo>
                  <a:cubicBezTo>
                    <a:pt x="457" y="2055"/>
                    <a:pt x="503" y="2329"/>
                    <a:pt x="640" y="2557"/>
                  </a:cubicBezTo>
                  <a:cubicBezTo>
                    <a:pt x="891" y="3059"/>
                    <a:pt x="1439" y="3401"/>
                    <a:pt x="2100" y="3470"/>
                  </a:cubicBezTo>
                  <a:lnTo>
                    <a:pt x="2100" y="3493"/>
                  </a:lnTo>
                  <a:lnTo>
                    <a:pt x="2169" y="3675"/>
                  </a:lnTo>
                  <a:cubicBezTo>
                    <a:pt x="2420" y="2945"/>
                    <a:pt x="2603" y="2214"/>
                    <a:pt x="2740" y="1484"/>
                  </a:cubicBezTo>
                  <a:cubicBezTo>
                    <a:pt x="2740" y="1393"/>
                    <a:pt x="2762" y="1301"/>
                    <a:pt x="2740" y="1210"/>
                  </a:cubicBezTo>
                  <a:cubicBezTo>
                    <a:pt x="2671" y="1050"/>
                    <a:pt x="2420" y="1005"/>
                    <a:pt x="2192" y="982"/>
                  </a:cubicBezTo>
                  <a:cubicBezTo>
                    <a:pt x="1735" y="959"/>
                    <a:pt x="1256" y="913"/>
                    <a:pt x="868" y="776"/>
                  </a:cubicBezTo>
                  <a:cubicBezTo>
                    <a:pt x="457" y="640"/>
                    <a:pt x="115" y="388"/>
                    <a:pt x="1" y="0"/>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3502" name="Google Shape;610;p15">
              <a:extLst>
                <a:ext uri="{FF2B5EF4-FFF2-40B4-BE49-F238E27FC236}">
                  <a16:creationId xmlns:a16="http://schemas.microsoft.com/office/drawing/2014/main" id="{BF987DF4-270B-7760-C991-8A627BB2CC2E}"/>
                </a:ext>
              </a:extLst>
            </p:cNvPr>
            <p:cNvSpPr/>
            <p:nvPr/>
          </p:nvSpPr>
          <p:spPr>
            <a:xfrm>
              <a:off x="-581579" y="1313662"/>
              <a:ext cx="69808" cy="119914"/>
            </a:xfrm>
            <a:custGeom>
              <a:avLst/>
              <a:gdLst/>
              <a:ahLst/>
              <a:cxnLst/>
              <a:rect l="l" t="t" r="r" b="b"/>
              <a:pathLst>
                <a:path w="2512" h="4315" extrusionOk="0">
                  <a:moveTo>
                    <a:pt x="2511" y="1"/>
                  </a:moveTo>
                  <a:lnTo>
                    <a:pt x="2511" y="1"/>
                  </a:lnTo>
                  <a:cubicBezTo>
                    <a:pt x="1872" y="412"/>
                    <a:pt x="1233" y="822"/>
                    <a:pt x="777" y="1439"/>
                  </a:cubicBezTo>
                  <a:cubicBezTo>
                    <a:pt x="297" y="2032"/>
                    <a:pt x="1" y="2899"/>
                    <a:pt x="183" y="3676"/>
                  </a:cubicBezTo>
                  <a:cubicBezTo>
                    <a:pt x="229" y="3904"/>
                    <a:pt x="320" y="4109"/>
                    <a:pt x="411" y="4292"/>
                  </a:cubicBezTo>
                  <a:cubicBezTo>
                    <a:pt x="822" y="4292"/>
                    <a:pt x="1256" y="4315"/>
                    <a:pt x="1690" y="4315"/>
                  </a:cubicBezTo>
                  <a:cubicBezTo>
                    <a:pt x="1827" y="4315"/>
                    <a:pt x="1963" y="4315"/>
                    <a:pt x="2100" y="4223"/>
                  </a:cubicBezTo>
                  <a:cubicBezTo>
                    <a:pt x="2306" y="4086"/>
                    <a:pt x="2352" y="3744"/>
                    <a:pt x="2352" y="3447"/>
                  </a:cubicBezTo>
                  <a:cubicBezTo>
                    <a:pt x="2420" y="2283"/>
                    <a:pt x="2466" y="1142"/>
                    <a:pt x="2511" y="1"/>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3503" name="Google Shape;611;p15">
              <a:extLst>
                <a:ext uri="{FF2B5EF4-FFF2-40B4-BE49-F238E27FC236}">
                  <a16:creationId xmlns:a16="http://schemas.microsoft.com/office/drawing/2014/main" id="{495DFF59-9C29-010D-CEF7-A2BD50138C86}"/>
                </a:ext>
              </a:extLst>
            </p:cNvPr>
            <p:cNvSpPr/>
            <p:nvPr/>
          </p:nvSpPr>
          <p:spPr>
            <a:xfrm>
              <a:off x="-502294" y="1921985"/>
              <a:ext cx="94542" cy="103573"/>
            </a:xfrm>
            <a:custGeom>
              <a:avLst/>
              <a:gdLst/>
              <a:ahLst/>
              <a:cxnLst/>
              <a:rect l="l" t="t" r="r" b="b"/>
              <a:pathLst>
                <a:path w="3402" h="3727" extrusionOk="0">
                  <a:moveTo>
                    <a:pt x="3402" y="0"/>
                  </a:moveTo>
                  <a:lnTo>
                    <a:pt x="3402" y="0"/>
                  </a:lnTo>
                  <a:cubicBezTo>
                    <a:pt x="2694" y="91"/>
                    <a:pt x="1964" y="205"/>
                    <a:pt x="1325" y="571"/>
                  </a:cubicBezTo>
                  <a:cubicBezTo>
                    <a:pt x="685" y="913"/>
                    <a:pt x="115" y="1575"/>
                    <a:pt x="23" y="2397"/>
                  </a:cubicBezTo>
                  <a:cubicBezTo>
                    <a:pt x="1" y="2602"/>
                    <a:pt x="1" y="2830"/>
                    <a:pt x="23" y="3059"/>
                  </a:cubicBezTo>
                  <a:cubicBezTo>
                    <a:pt x="412" y="3241"/>
                    <a:pt x="800" y="3424"/>
                    <a:pt x="1188" y="3629"/>
                  </a:cubicBezTo>
                  <a:cubicBezTo>
                    <a:pt x="1300" y="3686"/>
                    <a:pt x="1413" y="3726"/>
                    <a:pt x="1526" y="3726"/>
                  </a:cubicBezTo>
                  <a:cubicBezTo>
                    <a:pt x="1550" y="3726"/>
                    <a:pt x="1574" y="3725"/>
                    <a:pt x="1598" y="3721"/>
                  </a:cubicBezTo>
                  <a:cubicBezTo>
                    <a:pt x="1850" y="3698"/>
                    <a:pt x="2009" y="3378"/>
                    <a:pt x="2123" y="3127"/>
                  </a:cubicBezTo>
                  <a:lnTo>
                    <a:pt x="3402" y="0"/>
                  </a:ln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3504" name="Google Shape;612;p15">
              <a:extLst>
                <a:ext uri="{FF2B5EF4-FFF2-40B4-BE49-F238E27FC236}">
                  <a16:creationId xmlns:a16="http://schemas.microsoft.com/office/drawing/2014/main" id="{841DFA32-2050-AD23-49A3-7C10309A5E14}"/>
                </a:ext>
              </a:extLst>
            </p:cNvPr>
            <p:cNvSpPr/>
            <p:nvPr/>
          </p:nvSpPr>
          <p:spPr>
            <a:xfrm>
              <a:off x="-517523" y="1495269"/>
              <a:ext cx="108492" cy="91207"/>
            </a:xfrm>
            <a:custGeom>
              <a:avLst/>
              <a:gdLst/>
              <a:ahLst/>
              <a:cxnLst/>
              <a:rect l="l" t="t" r="r" b="b"/>
              <a:pathLst>
                <a:path w="3904" h="3282" extrusionOk="0">
                  <a:moveTo>
                    <a:pt x="2694" y="1"/>
                  </a:moveTo>
                  <a:cubicBezTo>
                    <a:pt x="2381" y="1"/>
                    <a:pt x="2067" y="28"/>
                    <a:pt x="1758" y="108"/>
                  </a:cubicBezTo>
                  <a:cubicBezTo>
                    <a:pt x="1051" y="290"/>
                    <a:pt x="389" y="793"/>
                    <a:pt x="138" y="1569"/>
                  </a:cubicBezTo>
                  <a:cubicBezTo>
                    <a:pt x="69" y="1774"/>
                    <a:pt x="24" y="2002"/>
                    <a:pt x="1" y="2231"/>
                  </a:cubicBezTo>
                  <a:cubicBezTo>
                    <a:pt x="343" y="2504"/>
                    <a:pt x="686" y="2778"/>
                    <a:pt x="1028" y="3075"/>
                  </a:cubicBezTo>
                  <a:cubicBezTo>
                    <a:pt x="1142" y="3166"/>
                    <a:pt x="1279" y="3258"/>
                    <a:pt x="1416" y="3281"/>
                  </a:cubicBezTo>
                  <a:cubicBezTo>
                    <a:pt x="1427" y="3281"/>
                    <a:pt x="1437" y="3282"/>
                    <a:pt x="1448" y="3282"/>
                  </a:cubicBezTo>
                  <a:cubicBezTo>
                    <a:pt x="1685" y="3282"/>
                    <a:pt x="1879" y="3042"/>
                    <a:pt x="2032" y="2801"/>
                  </a:cubicBezTo>
                  <a:cubicBezTo>
                    <a:pt x="2671" y="1911"/>
                    <a:pt x="3288" y="998"/>
                    <a:pt x="3904" y="85"/>
                  </a:cubicBezTo>
                  <a:cubicBezTo>
                    <a:pt x="3505" y="46"/>
                    <a:pt x="3099" y="1"/>
                    <a:pt x="2694" y="1"/>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3505" name="Google Shape;613;p15">
              <a:extLst>
                <a:ext uri="{FF2B5EF4-FFF2-40B4-BE49-F238E27FC236}">
                  <a16:creationId xmlns:a16="http://schemas.microsoft.com/office/drawing/2014/main" id="{35C536B4-45F0-2569-3462-15B80C96C74A}"/>
                </a:ext>
              </a:extLst>
            </p:cNvPr>
            <p:cNvSpPr/>
            <p:nvPr/>
          </p:nvSpPr>
          <p:spPr>
            <a:xfrm>
              <a:off x="-1042727" y="3382155"/>
              <a:ext cx="140840" cy="202367"/>
            </a:xfrm>
            <a:custGeom>
              <a:avLst/>
              <a:gdLst/>
              <a:ahLst/>
              <a:cxnLst/>
              <a:rect l="l" t="t" r="r" b="b"/>
              <a:pathLst>
                <a:path w="5068" h="7282" extrusionOk="0">
                  <a:moveTo>
                    <a:pt x="343" y="1"/>
                  </a:moveTo>
                  <a:cubicBezTo>
                    <a:pt x="229" y="23"/>
                    <a:pt x="115" y="69"/>
                    <a:pt x="1" y="92"/>
                  </a:cubicBezTo>
                  <a:cubicBezTo>
                    <a:pt x="1575" y="3493"/>
                    <a:pt x="3379" y="6300"/>
                    <a:pt x="5068" y="7282"/>
                  </a:cubicBezTo>
                  <a:lnTo>
                    <a:pt x="5045" y="6506"/>
                  </a:lnTo>
                  <a:cubicBezTo>
                    <a:pt x="3356" y="5502"/>
                    <a:pt x="1690" y="3105"/>
                    <a:pt x="343" y="1"/>
                  </a:cubicBezTo>
                  <a:close/>
                </a:path>
              </a:pathLst>
            </a:custGeom>
            <a:solidFill>
              <a:srgbClr val="9875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3506" name="Google Shape;614;p15">
              <a:extLst>
                <a:ext uri="{FF2B5EF4-FFF2-40B4-BE49-F238E27FC236}">
                  <a16:creationId xmlns:a16="http://schemas.microsoft.com/office/drawing/2014/main" id="{C9CD683E-89A8-242F-2593-520E8F034E51}"/>
                </a:ext>
              </a:extLst>
            </p:cNvPr>
            <p:cNvSpPr/>
            <p:nvPr/>
          </p:nvSpPr>
          <p:spPr>
            <a:xfrm>
              <a:off x="-907612" y="3359950"/>
              <a:ext cx="131947" cy="321002"/>
            </a:xfrm>
            <a:custGeom>
              <a:avLst/>
              <a:gdLst/>
              <a:ahLst/>
              <a:cxnLst/>
              <a:rect l="l" t="t" r="r" b="b"/>
              <a:pathLst>
                <a:path w="4748" h="11551" extrusionOk="0">
                  <a:moveTo>
                    <a:pt x="4383" y="1"/>
                  </a:moveTo>
                  <a:cubicBezTo>
                    <a:pt x="3333" y="4999"/>
                    <a:pt x="1781" y="8925"/>
                    <a:pt x="0" y="10478"/>
                  </a:cubicBezTo>
                  <a:lnTo>
                    <a:pt x="46" y="11550"/>
                  </a:lnTo>
                  <a:cubicBezTo>
                    <a:pt x="1826" y="10044"/>
                    <a:pt x="3493" y="5479"/>
                    <a:pt x="4748" y="138"/>
                  </a:cubicBezTo>
                  <a:cubicBezTo>
                    <a:pt x="4634" y="92"/>
                    <a:pt x="4520" y="46"/>
                    <a:pt x="4383" y="1"/>
                  </a:cubicBezTo>
                  <a:close/>
                </a:path>
              </a:pathLst>
            </a:custGeom>
            <a:solidFill>
              <a:srgbClr val="9875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grpSp>
      <p:grpSp>
        <p:nvGrpSpPr>
          <p:cNvPr id="7" name="Google Shape;540;p15">
            <a:extLst>
              <a:ext uri="{FF2B5EF4-FFF2-40B4-BE49-F238E27FC236}">
                <a16:creationId xmlns:a16="http://schemas.microsoft.com/office/drawing/2014/main" id="{B5F5ABC4-208E-B92E-01C0-08B9312F2492}"/>
              </a:ext>
            </a:extLst>
          </p:cNvPr>
          <p:cNvGrpSpPr/>
          <p:nvPr/>
        </p:nvGrpSpPr>
        <p:grpSpPr>
          <a:xfrm flipH="1">
            <a:off x="9840694" y="-159557"/>
            <a:ext cx="2852452" cy="7400112"/>
            <a:chOff x="-1600206" y="-48"/>
            <a:chExt cx="1475149" cy="5143404"/>
          </a:xfrm>
        </p:grpSpPr>
        <p:sp>
          <p:nvSpPr>
            <p:cNvPr id="8" name="Google Shape;541;p15">
              <a:extLst>
                <a:ext uri="{FF2B5EF4-FFF2-40B4-BE49-F238E27FC236}">
                  <a16:creationId xmlns:a16="http://schemas.microsoft.com/office/drawing/2014/main" id="{4A65569C-DEC4-45D0-D4EE-78B8E0A91F73}"/>
                </a:ext>
              </a:extLst>
            </p:cNvPr>
            <p:cNvSpPr/>
            <p:nvPr/>
          </p:nvSpPr>
          <p:spPr>
            <a:xfrm>
              <a:off x="-400780" y="234514"/>
              <a:ext cx="139920" cy="171467"/>
            </a:xfrm>
            <a:custGeom>
              <a:avLst/>
              <a:gdLst/>
              <a:ahLst/>
              <a:cxnLst/>
              <a:rect l="l" t="t" r="r" b="b"/>
              <a:pathLst>
                <a:path w="4657" h="5707" extrusionOk="0">
                  <a:moveTo>
                    <a:pt x="1" y="0"/>
                  </a:moveTo>
                  <a:lnTo>
                    <a:pt x="1" y="5707"/>
                  </a:lnTo>
                  <a:lnTo>
                    <a:pt x="4657" y="5707"/>
                  </a:lnTo>
                  <a:lnTo>
                    <a:pt x="4657"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9" name="Google Shape;542;p15">
              <a:extLst>
                <a:ext uri="{FF2B5EF4-FFF2-40B4-BE49-F238E27FC236}">
                  <a16:creationId xmlns:a16="http://schemas.microsoft.com/office/drawing/2014/main" id="{090CDAB2-C207-F576-9717-EFD489B31D4C}"/>
                </a:ext>
              </a:extLst>
            </p:cNvPr>
            <p:cNvSpPr/>
            <p:nvPr/>
          </p:nvSpPr>
          <p:spPr>
            <a:xfrm>
              <a:off x="-529012" y="98049"/>
              <a:ext cx="268152" cy="307931"/>
            </a:xfrm>
            <a:custGeom>
              <a:avLst/>
              <a:gdLst/>
              <a:ahLst/>
              <a:cxnLst/>
              <a:rect l="l" t="t" r="r" b="b"/>
              <a:pathLst>
                <a:path w="8925" h="10249" extrusionOk="0">
                  <a:moveTo>
                    <a:pt x="4451" y="0"/>
                  </a:moveTo>
                  <a:cubicBezTo>
                    <a:pt x="1986" y="0"/>
                    <a:pt x="0" y="2283"/>
                    <a:pt x="0" y="5113"/>
                  </a:cubicBezTo>
                  <a:cubicBezTo>
                    <a:pt x="0" y="7943"/>
                    <a:pt x="1986" y="10249"/>
                    <a:pt x="4451" y="10249"/>
                  </a:cubicBezTo>
                  <a:cubicBezTo>
                    <a:pt x="6916" y="10249"/>
                    <a:pt x="8925" y="7943"/>
                    <a:pt x="8925" y="5113"/>
                  </a:cubicBezTo>
                  <a:cubicBezTo>
                    <a:pt x="8925" y="2283"/>
                    <a:pt x="6916" y="0"/>
                    <a:pt x="445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0" name="Google Shape;543;p15">
              <a:extLst>
                <a:ext uri="{FF2B5EF4-FFF2-40B4-BE49-F238E27FC236}">
                  <a16:creationId xmlns:a16="http://schemas.microsoft.com/office/drawing/2014/main" id="{5B5109E1-141A-9B89-ACE8-835CFF1DC8A2}"/>
                </a:ext>
              </a:extLst>
            </p:cNvPr>
            <p:cNvSpPr/>
            <p:nvPr/>
          </p:nvSpPr>
          <p:spPr>
            <a:xfrm>
              <a:off x="-1466476" y="234514"/>
              <a:ext cx="139920" cy="171467"/>
            </a:xfrm>
            <a:custGeom>
              <a:avLst/>
              <a:gdLst/>
              <a:ahLst/>
              <a:cxnLst/>
              <a:rect l="l" t="t" r="r" b="b"/>
              <a:pathLst>
                <a:path w="4657" h="5707" extrusionOk="0">
                  <a:moveTo>
                    <a:pt x="0" y="0"/>
                  </a:moveTo>
                  <a:lnTo>
                    <a:pt x="0" y="5707"/>
                  </a:lnTo>
                  <a:lnTo>
                    <a:pt x="4656" y="5707"/>
                  </a:lnTo>
                  <a:lnTo>
                    <a:pt x="4656"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1" name="Google Shape;544;p15">
              <a:extLst>
                <a:ext uri="{FF2B5EF4-FFF2-40B4-BE49-F238E27FC236}">
                  <a16:creationId xmlns:a16="http://schemas.microsoft.com/office/drawing/2014/main" id="{A5D876F7-5D02-8BDF-E1AC-2DE9E1A20D37}"/>
                </a:ext>
              </a:extLst>
            </p:cNvPr>
            <p:cNvSpPr/>
            <p:nvPr/>
          </p:nvSpPr>
          <p:spPr>
            <a:xfrm>
              <a:off x="-1465815" y="98049"/>
              <a:ext cx="268182" cy="307931"/>
            </a:xfrm>
            <a:custGeom>
              <a:avLst/>
              <a:gdLst/>
              <a:ahLst/>
              <a:cxnLst/>
              <a:rect l="l" t="t" r="r" b="b"/>
              <a:pathLst>
                <a:path w="8926" h="10249" extrusionOk="0">
                  <a:moveTo>
                    <a:pt x="4452" y="0"/>
                  </a:moveTo>
                  <a:cubicBezTo>
                    <a:pt x="1987" y="0"/>
                    <a:pt x="1" y="2283"/>
                    <a:pt x="1" y="5113"/>
                  </a:cubicBezTo>
                  <a:cubicBezTo>
                    <a:pt x="1" y="7943"/>
                    <a:pt x="1987" y="10249"/>
                    <a:pt x="4452" y="10249"/>
                  </a:cubicBezTo>
                  <a:cubicBezTo>
                    <a:pt x="6940" y="10249"/>
                    <a:pt x="8926" y="7943"/>
                    <a:pt x="8926" y="5113"/>
                  </a:cubicBezTo>
                  <a:cubicBezTo>
                    <a:pt x="8926" y="2283"/>
                    <a:pt x="6940" y="0"/>
                    <a:pt x="4452"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2" name="Google Shape;545;p15">
              <a:extLst>
                <a:ext uri="{FF2B5EF4-FFF2-40B4-BE49-F238E27FC236}">
                  <a16:creationId xmlns:a16="http://schemas.microsoft.com/office/drawing/2014/main" id="{0C884FEB-039F-6697-1205-DC0944E19596}"/>
                </a:ext>
              </a:extLst>
            </p:cNvPr>
            <p:cNvSpPr/>
            <p:nvPr/>
          </p:nvSpPr>
          <p:spPr>
            <a:xfrm>
              <a:off x="-1196972" y="257829"/>
              <a:ext cx="665917" cy="4684616"/>
            </a:xfrm>
            <a:custGeom>
              <a:avLst/>
              <a:gdLst/>
              <a:ahLst/>
              <a:cxnLst/>
              <a:rect l="l" t="t" r="r" b="b"/>
              <a:pathLst>
                <a:path w="22164" h="155920" extrusionOk="0">
                  <a:moveTo>
                    <a:pt x="0" y="0"/>
                  </a:moveTo>
                  <a:lnTo>
                    <a:pt x="0" y="155919"/>
                  </a:lnTo>
                  <a:lnTo>
                    <a:pt x="22164" y="155919"/>
                  </a:lnTo>
                  <a:lnTo>
                    <a:pt x="22164"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3" name="Google Shape;546;p15">
              <a:extLst>
                <a:ext uri="{FF2B5EF4-FFF2-40B4-BE49-F238E27FC236}">
                  <a16:creationId xmlns:a16="http://schemas.microsoft.com/office/drawing/2014/main" id="{99415A4B-7034-3823-334D-3989108710A9}"/>
                </a:ext>
              </a:extLst>
            </p:cNvPr>
            <p:cNvSpPr/>
            <p:nvPr/>
          </p:nvSpPr>
          <p:spPr>
            <a:xfrm>
              <a:off x="-1168850" y="674763"/>
              <a:ext cx="600089" cy="3810247"/>
            </a:xfrm>
            <a:custGeom>
              <a:avLst/>
              <a:gdLst/>
              <a:ahLst/>
              <a:cxnLst/>
              <a:rect l="l" t="t" r="r" b="b"/>
              <a:pathLst>
                <a:path w="19973" h="126818" extrusionOk="0">
                  <a:moveTo>
                    <a:pt x="0" y="1"/>
                  </a:moveTo>
                  <a:lnTo>
                    <a:pt x="0" y="126818"/>
                  </a:lnTo>
                  <a:lnTo>
                    <a:pt x="19972" y="126818"/>
                  </a:lnTo>
                  <a:lnTo>
                    <a:pt x="19972" y="1"/>
                  </a:ln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4" name="Google Shape;547;p15">
              <a:extLst>
                <a:ext uri="{FF2B5EF4-FFF2-40B4-BE49-F238E27FC236}">
                  <a16:creationId xmlns:a16="http://schemas.microsoft.com/office/drawing/2014/main" id="{F802D719-631A-3470-DFDD-F9085C4AEA60}"/>
                </a:ext>
              </a:extLst>
            </p:cNvPr>
            <p:cNvSpPr/>
            <p:nvPr/>
          </p:nvSpPr>
          <p:spPr>
            <a:xfrm>
              <a:off x="-701140" y="706310"/>
              <a:ext cx="63094" cy="3799971"/>
            </a:xfrm>
            <a:custGeom>
              <a:avLst/>
              <a:gdLst/>
              <a:ahLst/>
              <a:cxnLst/>
              <a:rect l="l" t="t" r="r" b="b"/>
              <a:pathLst>
                <a:path w="2100" h="126476" extrusionOk="0">
                  <a:moveTo>
                    <a:pt x="0" y="1"/>
                  </a:moveTo>
                  <a:lnTo>
                    <a:pt x="0" y="126475"/>
                  </a:lnTo>
                  <a:lnTo>
                    <a:pt x="2100" y="126475"/>
                  </a:lnTo>
                  <a:lnTo>
                    <a:pt x="2100"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5" name="Google Shape;548;p15">
              <a:extLst>
                <a:ext uri="{FF2B5EF4-FFF2-40B4-BE49-F238E27FC236}">
                  <a16:creationId xmlns:a16="http://schemas.microsoft.com/office/drawing/2014/main" id="{DE13C906-9B95-0852-C413-AF54D70C7EF0}"/>
                </a:ext>
              </a:extLst>
            </p:cNvPr>
            <p:cNvSpPr/>
            <p:nvPr/>
          </p:nvSpPr>
          <p:spPr>
            <a:xfrm>
              <a:off x="-833518" y="706310"/>
              <a:ext cx="62434" cy="3799971"/>
            </a:xfrm>
            <a:custGeom>
              <a:avLst/>
              <a:gdLst/>
              <a:ahLst/>
              <a:cxnLst/>
              <a:rect l="l" t="t" r="r" b="b"/>
              <a:pathLst>
                <a:path w="2078" h="126476" extrusionOk="0">
                  <a:moveTo>
                    <a:pt x="1" y="1"/>
                  </a:moveTo>
                  <a:lnTo>
                    <a:pt x="1" y="126475"/>
                  </a:lnTo>
                  <a:lnTo>
                    <a:pt x="2078" y="126475"/>
                  </a:lnTo>
                  <a:lnTo>
                    <a:pt x="2078"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6" name="Google Shape;549;p15">
              <a:extLst>
                <a:ext uri="{FF2B5EF4-FFF2-40B4-BE49-F238E27FC236}">
                  <a16:creationId xmlns:a16="http://schemas.microsoft.com/office/drawing/2014/main" id="{1A61DF2B-E9E9-2832-DCD0-93879FDBACBD}"/>
                </a:ext>
              </a:extLst>
            </p:cNvPr>
            <p:cNvSpPr/>
            <p:nvPr/>
          </p:nvSpPr>
          <p:spPr>
            <a:xfrm>
              <a:off x="-966557" y="706310"/>
              <a:ext cx="62434" cy="3799971"/>
            </a:xfrm>
            <a:custGeom>
              <a:avLst/>
              <a:gdLst/>
              <a:ahLst/>
              <a:cxnLst/>
              <a:rect l="l" t="t" r="r" b="b"/>
              <a:pathLst>
                <a:path w="2078" h="126476" extrusionOk="0">
                  <a:moveTo>
                    <a:pt x="1" y="1"/>
                  </a:moveTo>
                  <a:lnTo>
                    <a:pt x="1" y="126475"/>
                  </a:lnTo>
                  <a:lnTo>
                    <a:pt x="2078" y="126475"/>
                  </a:lnTo>
                  <a:lnTo>
                    <a:pt x="2078"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7" name="Google Shape;550;p15">
              <a:extLst>
                <a:ext uri="{FF2B5EF4-FFF2-40B4-BE49-F238E27FC236}">
                  <a16:creationId xmlns:a16="http://schemas.microsoft.com/office/drawing/2014/main" id="{C01375B8-CB12-013C-E178-39D11749485F}"/>
                </a:ext>
              </a:extLst>
            </p:cNvPr>
            <p:cNvSpPr/>
            <p:nvPr/>
          </p:nvSpPr>
          <p:spPr>
            <a:xfrm>
              <a:off x="-1099596" y="706310"/>
              <a:ext cx="63125" cy="3799971"/>
            </a:xfrm>
            <a:custGeom>
              <a:avLst/>
              <a:gdLst/>
              <a:ahLst/>
              <a:cxnLst/>
              <a:rect l="l" t="t" r="r" b="b"/>
              <a:pathLst>
                <a:path w="2101" h="126476" extrusionOk="0">
                  <a:moveTo>
                    <a:pt x="1" y="1"/>
                  </a:moveTo>
                  <a:lnTo>
                    <a:pt x="1" y="126475"/>
                  </a:lnTo>
                  <a:lnTo>
                    <a:pt x="2101" y="126475"/>
                  </a:lnTo>
                  <a:lnTo>
                    <a:pt x="2101"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8" name="Google Shape;551;p15">
              <a:extLst>
                <a:ext uri="{FF2B5EF4-FFF2-40B4-BE49-F238E27FC236}">
                  <a16:creationId xmlns:a16="http://schemas.microsoft.com/office/drawing/2014/main" id="{070FAFAA-B303-6514-9D5C-DA0440D4990A}"/>
                </a:ext>
              </a:extLst>
            </p:cNvPr>
            <p:cNvSpPr/>
            <p:nvPr/>
          </p:nvSpPr>
          <p:spPr>
            <a:xfrm>
              <a:off x="-1196972" y="257829"/>
              <a:ext cx="665917" cy="4684616"/>
            </a:xfrm>
            <a:custGeom>
              <a:avLst/>
              <a:gdLst/>
              <a:ahLst/>
              <a:cxnLst/>
              <a:rect l="l" t="t" r="r" b="b"/>
              <a:pathLst>
                <a:path w="22164" h="155920" extrusionOk="0">
                  <a:moveTo>
                    <a:pt x="0" y="0"/>
                  </a:moveTo>
                  <a:lnTo>
                    <a:pt x="0" y="155919"/>
                  </a:lnTo>
                  <a:lnTo>
                    <a:pt x="22164" y="155919"/>
                  </a:lnTo>
                  <a:lnTo>
                    <a:pt x="22164" y="109128"/>
                  </a:lnTo>
                  <a:cubicBezTo>
                    <a:pt x="20132" y="123964"/>
                    <a:pt x="16572" y="133779"/>
                    <a:pt x="12531" y="133802"/>
                  </a:cubicBezTo>
                  <a:cubicBezTo>
                    <a:pt x="6209" y="133802"/>
                    <a:pt x="1073" y="109881"/>
                    <a:pt x="1073" y="80391"/>
                  </a:cubicBezTo>
                  <a:cubicBezTo>
                    <a:pt x="1073" y="50900"/>
                    <a:pt x="6209" y="27002"/>
                    <a:pt x="12531" y="27002"/>
                  </a:cubicBezTo>
                  <a:cubicBezTo>
                    <a:pt x="16572" y="27002"/>
                    <a:pt x="20132" y="36840"/>
                    <a:pt x="22164" y="51654"/>
                  </a:cubicBezTo>
                  <a:lnTo>
                    <a:pt x="22164"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9" name="Google Shape;552;p15">
              <a:extLst>
                <a:ext uri="{FF2B5EF4-FFF2-40B4-BE49-F238E27FC236}">
                  <a16:creationId xmlns:a16="http://schemas.microsoft.com/office/drawing/2014/main" id="{6ECE37DE-A04E-B09C-9A01-F2FA7777810E}"/>
                </a:ext>
              </a:extLst>
            </p:cNvPr>
            <p:cNvSpPr/>
            <p:nvPr/>
          </p:nvSpPr>
          <p:spPr>
            <a:xfrm>
              <a:off x="-1600206" y="-48"/>
              <a:ext cx="1475149" cy="582963"/>
            </a:xfrm>
            <a:custGeom>
              <a:avLst/>
              <a:gdLst/>
              <a:ahLst/>
              <a:cxnLst/>
              <a:rect l="l" t="t" r="r" b="b"/>
              <a:pathLst>
                <a:path w="49098" h="19403" extrusionOk="0">
                  <a:moveTo>
                    <a:pt x="7731" y="0"/>
                  </a:moveTo>
                  <a:cubicBezTo>
                    <a:pt x="6982" y="0"/>
                    <a:pt x="841" y="221"/>
                    <a:pt x="91" y="7442"/>
                  </a:cubicBezTo>
                  <a:cubicBezTo>
                    <a:pt x="46" y="7739"/>
                    <a:pt x="0" y="8035"/>
                    <a:pt x="0" y="8378"/>
                  </a:cubicBezTo>
                  <a:cubicBezTo>
                    <a:pt x="0" y="8446"/>
                    <a:pt x="23" y="8515"/>
                    <a:pt x="23" y="8583"/>
                  </a:cubicBezTo>
                  <a:cubicBezTo>
                    <a:pt x="23" y="8720"/>
                    <a:pt x="0" y="8834"/>
                    <a:pt x="0" y="8948"/>
                  </a:cubicBezTo>
                  <a:lnTo>
                    <a:pt x="46" y="8948"/>
                  </a:lnTo>
                  <a:cubicBezTo>
                    <a:pt x="320" y="11528"/>
                    <a:pt x="2191" y="13514"/>
                    <a:pt x="4497" y="13514"/>
                  </a:cubicBezTo>
                  <a:cubicBezTo>
                    <a:pt x="6802" y="13514"/>
                    <a:pt x="8674" y="11528"/>
                    <a:pt x="8948" y="8948"/>
                  </a:cubicBezTo>
                  <a:lnTo>
                    <a:pt x="8970" y="8948"/>
                  </a:lnTo>
                  <a:cubicBezTo>
                    <a:pt x="9153" y="8469"/>
                    <a:pt x="8788" y="6986"/>
                    <a:pt x="9130" y="6324"/>
                  </a:cubicBezTo>
                  <a:cubicBezTo>
                    <a:pt x="9296" y="6008"/>
                    <a:pt x="9739" y="5645"/>
                    <a:pt x="10345" y="5645"/>
                  </a:cubicBezTo>
                  <a:cubicBezTo>
                    <a:pt x="10574" y="5645"/>
                    <a:pt x="10825" y="5697"/>
                    <a:pt x="11093" y="5821"/>
                  </a:cubicBezTo>
                  <a:cubicBezTo>
                    <a:pt x="12075" y="6278"/>
                    <a:pt x="12029" y="19402"/>
                    <a:pt x="12029" y="19402"/>
                  </a:cubicBezTo>
                  <a:lnTo>
                    <a:pt x="37068" y="19402"/>
                  </a:lnTo>
                  <a:cubicBezTo>
                    <a:pt x="37068" y="19402"/>
                    <a:pt x="37023" y="6278"/>
                    <a:pt x="38004" y="5821"/>
                  </a:cubicBezTo>
                  <a:cubicBezTo>
                    <a:pt x="38273" y="5697"/>
                    <a:pt x="38526" y="5645"/>
                    <a:pt x="38756" y="5645"/>
                  </a:cubicBezTo>
                  <a:cubicBezTo>
                    <a:pt x="39367" y="5645"/>
                    <a:pt x="39818" y="6008"/>
                    <a:pt x="39967" y="6324"/>
                  </a:cubicBezTo>
                  <a:cubicBezTo>
                    <a:pt x="40310" y="7008"/>
                    <a:pt x="39967" y="8469"/>
                    <a:pt x="40150" y="8948"/>
                  </a:cubicBezTo>
                  <a:lnTo>
                    <a:pt x="40173" y="8948"/>
                  </a:lnTo>
                  <a:cubicBezTo>
                    <a:pt x="40424" y="11528"/>
                    <a:pt x="42295" y="13514"/>
                    <a:pt x="44601" y="13514"/>
                  </a:cubicBezTo>
                  <a:cubicBezTo>
                    <a:pt x="46906" y="13514"/>
                    <a:pt x="48801" y="11528"/>
                    <a:pt x="49052" y="8948"/>
                  </a:cubicBezTo>
                  <a:lnTo>
                    <a:pt x="49097" y="8948"/>
                  </a:lnTo>
                  <a:cubicBezTo>
                    <a:pt x="49097" y="8834"/>
                    <a:pt x="49075" y="8720"/>
                    <a:pt x="49075" y="8583"/>
                  </a:cubicBezTo>
                  <a:cubicBezTo>
                    <a:pt x="49075" y="8515"/>
                    <a:pt x="49097" y="8446"/>
                    <a:pt x="49097" y="8378"/>
                  </a:cubicBezTo>
                  <a:cubicBezTo>
                    <a:pt x="49097" y="8058"/>
                    <a:pt x="49075" y="7739"/>
                    <a:pt x="49006" y="7442"/>
                  </a:cubicBezTo>
                  <a:cubicBezTo>
                    <a:pt x="48256" y="221"/>
                    <a:pt x="42116" y="0"/>
                    <a:pt x="41366" y="0"/>
                  </a:cubicBezTo>
                  <a:cubicBezTo>
                    <a:pt x="41317" y="0"/>
                    <a:pt x="41291" y="1"/>
                    <a:pt x="41291" y="1"/>
                  </a:cubicBezTo>
                  <a:lnTo>
                    <a:pt x="7806" y="1"/>
                  </a:lnTo>
                  <a:cubicBezTo>
                    <a:pt x="7806" y="1"/>
                    <a:pt x="7780" y="0"/>
                    <a:pt x="7731"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0" name="Google Shape;553;p15">
              <a:extLst>
                <a:ext uri="{FF2B5EF4-FFF2-40B4-BE49-F238E27FC236}">
                  <a16:creationId xmlns:a16="http://schemas.microsoft.com/office/drawing/2014/main" id="{9C702249-600A-98D1-5372-D2DD729B68F4}"/>
                </a:ext>
              </a:extLst>
            </p:cNvPr>
            <p:cNvSpPr/>
            <p:nvPr/>
          </p:nvSpPr>
          <p:spPr>
            <a:xfrm>
              <a:off x="-584565" y="4569346"/>
              <a:ext cx="79589" cy="199589"/>
            </a:xfrm>
            <a:custGeom>
              <a:avLst/>
              <a:gdLst/>
              <a:ahLst/>
              <a:cxnLst/>
              <a:rect l="l" t="t" r="r" b="b"/>
              <a:pathLst>
                <a:path w="2649" h="6643" extrusionOk="0">
                  <a:moveTo>
                    <a:pt x="0" y="0"/>
                  </a:moveTo>
                  <a:cubicBezTo>
                    <a:pt x="23" y="3744"/>
                    <a:pt x="297" y="6642"/>
                    <a:pt x="1324" y="6642"/>
                  </a:cubicBezTo>
                  <a:cubicBezTo>
                    <a:pt x="2351" y="6642"/>
                    <a:pt x="2625"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1" name="Google Shape;554;p15">
              <a:extLst>
                <a:ext uri="{FF2B5EF4-FFF2-40B4-BE49-F238E27FC236}">
                  <a16:creationId xmlns:a16="http://schemas.microsoft.com/office/drawing/2014/main" id="{7730DBE9-5E0D-4620-A981-93F2F14B2C1C}"/>
                </a:ext>
              </a:extLst>
            </p:cNvPr>
            <p:cNvSpPr/>
            <p:nvPr/>
          </p:nvSpPr>
          <p:spPr>
            <a:xfrm>
              <a:off x="-711445" y="4569346"/>
              <a:ext cx="79589" cy="199589"/>
            </a:xfrm>
            <a:custGeom>
              <a:avLst/>
              <a:gdLst/>
              <a:ahLst/>
              <a:cxnLst/>
              <a:rect l="l" t="t" r="r" b="b"/>
              <a:pathLst>
                <a:path w="2649" h="6643" extrusionOk="0">
                  <a:moveTo>
                    <a:pt x="1" y="0"/>
                  </a:moveTo>
                  <a:cubicBezTo>
                    <a:pt x="24" y="3744"/>
                    <a:pt x="297" y="6642"/>
                    <a:pt x="1325" y="6642"/>
                  </a:cubicBezTo>
                  <a:cubicBezTo>
                    <a:pt x="2352" y="6642"/>
                    <a:pt x="2603"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2" name="Google Shape;555;p15">
              <a:extLst>
                <a:ext uri="{FF2B5EF4-FFF2-40B4-BE49-F238E27FC236}">
                  <a16:creationId xmlns:a16="http://schemas.microsoft.com/office/drawing/2014/main" id="{54BBF257-BC8E-7D3D-AC76-F3255F47DA2C}"/>
                </a:ext>
              </a:extLst>
            </p:cNvPr>
            <p:cNvSpPr/>
            <p:nvPr/>
          </p:nvSpPr>
          <p:spPr>
            <a:xfrm>
              <a:off x="-838986" y="4569346"/>
              <a:ext cx="80250" cy="199589"/>
            </a:xfrm>
            <a:custGeom>
              <a:avLst/>
              <a:gdLst/>
              <a:ahLst/>
              <a:cxnLst/>
              <a:rect l="l" t="t" r="r" b="b"/>
              <a:pathLst>
                <a:path w="2671" h="6643" extrusionOk="0">
                  <a:moveTo>
                    <a:pt x="0"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3" name="Google Shape;556;p15">
              <a:extLst>
                <a:ext uri="{FF2B5EF4-FFF2-40B4-BE49-F238E27FC236}">
                  <a16:creationId xmlns:a16="http://schemas.microsoft.com/office/drawing/2014/main" id="{40F0A3B7-89EE-7B40-3280-E345B5817E47}"/>
                </a:ext>
              </a:extLst>
            </p:cNvPr>
            <p:cNvSpPr/>
            <p:nvPr/>
          </p:nvSpPr>
          <p:spPr>
            <a:xfrm>
              <a:off x="-965866" y="4569346"/>
              <a:ext cx="80280" cy="199589"/>
            </a:xfrm>
            <a:custGeom>
              <a:avLst/>
              <a:gdLst/>
              <a:ahLst/>
              <a:cxnLst/>
              <a:rect l="l" t="t" r="r" b="b"/>
              <a:pathLst>
                <a:path w="2672" h="6643" extrusionOk="0">
                  <a:moveTo>
                    <a:pt x="1"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4" name="Google Shape;557;p15">
              <a:extLst>
                <a:ext uri="{FF2B5EF4-FFF2-40B4-BE49-F238E27FC236}">
                  <a16:creationId xmlns:a16="http://schemas.microsoft.com/office/drawing/2014/main" id="{E65D9263-1AC7-7050-33DB-BE0884A9D863}"/>
                </a:ext>
              </a:extLst>
            </p:cNvPr>
            <p:cNvSpPr/>
            <p:nvPr/>
          </p:nvSpPr>
          <p:spPr>
            <a:xfrm>
              <a:off x="-1092055" y="4569346"/>
              <a:ext cx="79589" cy="199589"/>
            </a:xfrm>
            <a:custGeom>
              <a:avLst/>
              <a:gdLst/>
              <a:ahLst/>
              <a:cxnLst/>
              <a:rect l="l" t="t" r="r" b="b"/>
              <a:pathLst>
                <a:path w="2649" h="6643" extrusionOk="0">
                  <a:moveTo>
                    <a:pt x="1" y="0"/>
                  </a:moveTo>
                  <a:cubicBezTo>
                    <a:pt x="23" y="3744"/>
                    <a:pt x="297" y="6642"/>
                    <a:pt x="1325" y="6642"/>
                  </a:cubicBezTo>
                  <a:cubicBezTo>
                    <a:pt x="2352" y="6642"/>
                    <a:pt x="2603"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5" name="Google Shape;558;p15">
              <a:extLst>
                <a:ext uri="{FF2B5EF4-FFF2-40B4-BE49-F238E27FC236}">
                  <a16:creationId xmlns:a16="http://schemas.microsoft.com/office/drawing/2014/main" id="{A00E4A42-712C-1429-AC9F-4CAAFCF3AE34}"/>
                </a:ext>
              </a:extLst>
            </p:cNvPr>
            <p:cNvSpPr/>
            <p:nvPr/>
          </p:nvSpPr>
          <p:spPr>
            <a:xfrm>
              <a:off x="-1219596" y="4569346"/>
              <a:ext cx="80250" cy="199589"/>
            </a:xfrm>
            <a:custGeom>
              <a:avLst/>
              <a:gdLst/>
              <a:ahLst/>
              <a:cxnLst/>
              <a:rect l="l" t="t" r="r" b="b"/>
              <a:pathLst>
                <a:path w="2671" h="6643" extrusionOk="0">
                  <a:moveTo>
                    <a:pt x="0"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6" name="Google Shape;559;p15">
              <a:extLst>
                <a:ext uri="{FF2B5EF4-FFF2-40B4-BE49-F238E27FC236}">
                  <a16:creationId xmlns:a16="http://schemas.microsoft.com/office/drawing/2014/main" id="{621E77CF-7654-4249-7182-2DE071D8CC1F}"/>
                </a:ext>
              </a:extLst>
            </p:cNvPr>
            <p:cNvSpPr/>
            <p:nvPr/>
          </p:nvSpPr>
          <p:spPr>
            <a:xfrm>
              <a:off x="-369924" y="125480"/>
              <a:ext cx="219479" cy="251687"/>
            </a:xfrm>
            <a:custGeom>
              <a:avLst/>
              <a:gdLst/>
              <a:ahLst/>
              <a:cxnLst/>
              <a:rect l="l" t="t" r="r" b="b"/>
              <a:pathLst>
                <a:path w="7305" h="8377" extrusionOk="0">
                  <a:moveTo>
                    <a:pt x="3653" y="0"/>
                  </a:moveTo>
                  <a:cubicBezTo>
                    <a:pt x="1644" y="0"/>
                    <a:pt x="1" y="1872"/>
                    <a:pt x="1" y="4177"/>
                  </a:cubicBezTo>
                  <a:cubicBezTo>
                    <a:pt x="1" y="6505"/>
                    <a:pt x="1644" y="8377"/>
                    <a:pt x="3653" y="8377"/>
                  </a:cubicBezTo>
                  <a:cubicBezTo>
                    <a:pt x="5661" y="8377"/>
                    <a:pt x="7305" y="6505"/>
                    <a:pt x="7305" y="4177"/>
                  </a:cubicBezTo>
                  <a:cubicBezTo>
                    <a:pt x="7305" y="1872"/>
                    <a:pt x="5661" y="0"/>
                    <a:pt x="3653"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7" name="Google Shape;560;p15">
              <a:extLst>
                <a:ext uri="{FF2B5EF4-FFF2-40B4-BE49-F238E27FC236}">
                  <a16:creationId xmlns:a16="http://schemas.microsoft.com/office/drawing/2014/main" id="{7F5E644E-3DF4-CB1F-CAC2-D6F76AED9994}"/>
                </a:ext>
              </a:extLst>
            </p:cNvPr>
            <p:cNvSpPr/>
            <p:nvPr/>
          </p:nvSpPr>
          <p:spPr>
            <a:xfrm>
              <a:off x="-312988" y="190618"/>
              <a:ext cx="105638" cy="121412"/>
            </a:xfrm>
            <a:custGeom>
              <a:avLst/>
              <a:gdLst/>
              <a:ahLst/>
              <a:cxnLst/>
              <a:rect l="l" t="t" r="r" b="b"/>
              <a:pathLst>
                <a:path w="3516" h="4041" extrusionOk="0">
                  <a:moveTo>
                    <a:pt x="1758" y="0"/>
                  </a:moveTo>
                  <a:cubicBezTo>
                    <a:pt x="799" y="0"/>
                    <a:pt x="0" y="913"/>
                    <a:pt x="0" y="2032"/>
                  </a:cubicBezTo>
                  <a:cubicBezTo>
                    <a:pt x="0" y="3127"/>
                    <a:pt x="799" y="4040"/>
                    <a:pt x="1758" y="4040"/>
                  </a:cubicBezTo>
                  <a:cubicBezTo>
                    <a:pt x="2739" y="4040"/>
                    <a:pt x="3515" y="3127"/>
                    <a:pt x="3515" y="2032"/>
                  </a:cubicBezTo>
                  <a:cubicBezTo>
                    <a:pt x="3515" y="913"/>
                    <a:pt x="2739" y="0"/>
                    <a:pt x="1758"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8" name="Google Shape;561;p15">
              <a:extLst>
                <a:ext uri="{FF2B5EF4-FFF2-40B4-BE49-F238E27FC236}">
                  <a16:creationId xmlns:a16="http://schemas.microsoft.com/office/drawing/2014/main" id="{FA79813D-6A27-F642-3DA6-C98DDDB97FFD}"/>
                </a:ext>
              </a:extLst>
            </p:cNvPr>
            <p:cNvSpPr/>
            <p:nvPr/>
          </p:nvSpPr>
          <p:spPr>
            <a:xfrm>
              <a:off x="-1570041" y="125480"/>
              <a:ext cx="218788" cy="251687"/>
            </a:xfrm>
            <a:custGeom>
              <a:avLst/>
              <a:gdLst/>
              <a:ahLst/>
              <a:cxnLst/>
              <a:rect l="l" t="t" r="r" b="b"/>
              <a:pathLst>
                <a:path w="7282" h="8377" extrusionOk="0">
                  <a:moveTo>
                    <a:pt x="3630" y="0"/>
                  </a:moveTo>
                  <a:cubicBezTo>
                    <a:pt x="1621" y="0"/>
                    <a:pt x="0" y="1872"/>
                    <a:pt x="0" y="4177"/>
                  </a:cubicBezTo>
                  <a:cubicBezTo>
                    <a:pt x="0" y="6505"/>
                    <a:pt x="1621" y="8377"/>
                    <a:pt x="3630" y="8377"/>
                  </a:cubicBezTo>
                  <a:cubicBezTo>
                    <a:pt x="5661" y="8377"/>
                    <a:pt x="7282" y="6505"/>
                    <a:pt x="7282" y="4177"/>
                  </a:cubicBezTo>
                  <a:cubicBezTo>
                    <a:pt x="7282" y="1872"/>
                    <a:pt x="5661" y="0"/>
                    <a:pt x="3630"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9" name="Google Shape;562;p15">
              <a:extLst>
                <a:ext uri="{FF2B5EF4-FFF2-40B4-BE49-F238E27FC236}">
                  <a16:creationId xmlns:a16="http://schemas.microsoft.com/office/drawing/2014/main" id="{7DE59473-CFB2-67A7-DF81-166B598E4A41}"/>
                </a:ext>
              </a:extLst>
            </p:cNvPr>
            <p:cNvSpPr/>
            <p:nvPr/>
          </p:nvSpPr>
          <p:spPr>
            <a:xfrm>
              <a:off x="-1162000" y="388134"/>
              <a:ext cx="67241" cy="158427"/>
            </a:xfrm>
            <a:custGeom>
              <a:avLst/>
              <a:gdLst/>
              <a:ahLst/>
              <a:cxnLst/>
              <a:rect l="l" t="t" r="r" b="b"/>
              <a:pathLst>
                <a:path w="2238" h="5273" extrusionOk="0">
                  <a:moveTo>
                    <a:pt x="1119" y="0"/>
                  </a:moveTo>
                  <a:cubicBezTo>
                    <a:pt x="252" y="0"/>
                    <a:pt x="23" y="2283"/>
                    <a:pt x="0" y="5273"/>
                  </a:cubicBezTo>
                  <a:lnTo>
                    <a:pt x="2237" y="5273"/>
                  </a:lnTo>
                  <a:cubicBezTo>
                    <a:pt x="2192"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0" name="Google Shape;563;p15">
              <a:extLst>
                <a:ext uri="{FF2B5EF4-FFF2-40B4-BE49-F238E27FC236}">
                  <a16:creationId xmlns:a16="http://schemas.microsoft.com/office/drawing/2014/main" id="{24F93269-8AD8-C931-A59F-DF27FB0AE56F}"/>
                </a:ext>
              </a:extLst>
            </p:cNvPr>
            <p:cNvSpPr/>
            <p:nvPr/>
          </p:nvSpPr>
          <p:spPr>
            <a:xfrm>
              <a:off x="-1055701" y="388134"/>
              <a:ext cx="67241" cy="158427"/>
            </a:xfrm>
            <a:custGeom>
              <a:avLst/>
              <a:gdLst/>
              <a:ahLst/>
              <a:cxnLst/>
              <a:rect l="l" t="t" r="r" b="b"/>
              <a:pathLst>
                <a:path w="2238" h="5273" extrusionOk="0">
                  <a:moveTo>
                    <a:pt x="1119" y="0"/>
                  </a:moveTo>
                  <a:cubicBezTo>
                    <a:pt x="251" y="0"/>
                    <a:pt x="46" y="2283"/>
                    <a:pt x="0" y="5273"/>
                  </a:cubicBezTo>
                  <a:lnTo>
                    <a:pt x="2237" y="5273"/>
                  </a:lnTo>
                  <a:cubicBezTo>
                    <a:pt x="2214"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1" name="Google Shape;564;p15">
              <a:extLst>
                <a:ext uri="{FF2B5EF4-FFF2-40B4-BE49-F238E27FC236}">
                  <a16:creationId xmlns:a16="http://schemas.microsoft.com/office/drawing/2014/main" id="{6376CE94-ACF9-78D9-4184-A27B5327B2E0}"/>
                </a:ext>
              </a:extLst>
            </p:cNvPr>
            <p:cNvSpPr/>
            <p:nvPr/>
          </p:nvSpPr>
          <p:spPr>
            <a:xfrm>
              <a:off x="-948710" y="388134"/>
              <a:ext cx="67211" cy="158427"/>
            </a:xfrm>
            <a:custGeom>
              <a:avLst/>
              <a:gdLst/>
              <a:ahLst/>
              <a:cxnLst/>
              <a:rect l="l" t="t" r="r" b="b"/>
              <a:pathLst>
                <a:path w="2237" h="5273" extrusionOk="0">
                  <a:moveTo>
                    <a:pt x="1119" y="0"/>
                  </a:moveTo>
                  <a:cubicBezTo>
                    <a:pt x="251" y="0"/>
                    <a:pt x="23" y="2283"/>
                    <a:pt x="0" y="5273"/>
                  </a:cubicBezTo>
                  <a:lnTo>
                    <a:pt x="2237" y="5273"/>
                  </a:lnTo>
                  <a:cubicBezTo>
                    <a:pt x="2191" y="2283"/>
                    <a:pt x="1963"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2" name="Google Shape;565;p15">
              <a:extLst>
                <a:ext uri="{FF2B5EF4-FFF2-40B4-BE49-F238E27FC236}">
                  <a16:creationId xmlns:a16="http://schemas.microsoft.com/office/drawing/2014/main" id="{8EE99A93-BE78-0716-800F-AF0E8F41DB44}"/>
                </a:ext>
              </a:extLst>
            </p:cNvPr>
            <p:cNvSpPr/>
            <p:nvPr/>
          </p:nvSpPr>
          <p:spPr>
            <a:xfrm>
              <a:off x="-842411" y="388134"/>
              <a:ext cx="67211" cy="158427"/>
            </a:xfrm>
            <a:custGeom>
              <a:avLst/>
              <a:gdLst/>
              <a:ahLst/>
              <a:cxnLst/>
              <a:rect l="l" t="t" r="r" b="b"/>
              <a:pathLst>
                <a:path w="2237" h="5273" extrusionOk="0">
                  <a:moveTo>
                    <a:pt x="1119" y="0"/>
                  </a:moveTo>
                  <a:cubicBezTo>
                    <a:pt x="251" y="0"/>
                    <a:pt x="46" y="2283"/>
                    <a:pt x="0" y="5273"/>
                  </a:cubicBezTo>
                  <a:lnTo>
                    <a:pt x="2237" y="5273"/>
                  </a:lnTo>
                  <a:cubicBezTo>
                    <a:pt x="2214"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3" name="Google Shape;566;p15">
              <a:extLst>
                <a:ext uri="{FF2B5EF4-FFF2-40B4-BE49-F238E27FC236}">
                  <a16:creationId xmlns:a16="http://schemas.microsoft.com/office/drawing/2014/main" id="{B5340697-AA9C-D4F8-DE38-4FD85F420AED}"/>
                </a:ext>
              </a:extLst>
            </p:cNvPr>
            <p:cNvSpPr/>
            <p:nvPr/>
          </p:nvSpPr>
          <p:spPr>
            <a:xfrm>
              <a:off x="-735451" y="388134"/>
              <a:ext cx="67241" cy="158427"/>
            </a:xfrm>
            <a:custGeom>
              <a:avLst/>
              <a:gdLst/>
              <a:ahLst/>
              <a:cxnLst/>
              <a:rect l="l" t="t" r="r" b="b"/>
              <a:pathLst>
                <a:path w="2238" h="5273" extrusionOk="0">
                  <a:moveTo>
                    <a:pt x="1119" y="0"/>
                  </a:moveTo>
                  <a:cubicBezTo>
                    <a:pt x="252" y="0"/>
                    <a:pt x="24" y="2283"/>
                    <a:pt x="1" y="5273"/>
                  </a:cubicBezTo>
                  <a:lnTo>
                    <a:pt x="2238" y="5273"/>
                  </a:lnTo>
                  <a:cubicBezTo>
                    <a:pt x="2192" y="2283"/>
                    <a:pt x="1964"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4" name="Google Shape;567;p15">
              <a:extLst>
                <a:ext uri="{FF2B5EF4-FFF2-40B4-BE49-F238E27FC236}">
                  <a16:creationId xmlns:a16="http://schemas.microsoft.com/office/drawing/2014/main" id="{D0641885-030E-023B-30A6-96CDCE4DBDBA}"/>
                </a:ext>
              </a:extLst>
            </p:cNvPr>
            <p:cNvSpPr/>
            <p:nvPr/>
          </p:nvSpPr>
          <p:spPr>
            <a:xfrm>
              <a:off x="-629152" y="388134"/>
              <a:ext cx="67241" cy="158427"/>
            </a:xfrm>
            <a:custGeom>
              <a:avLst/>
              <a:gdLst/>
              <a:ahLst/>
              <a:cxnLst/>
              <a:rect l="l" t="t" r="r" b="b"/>
              <a:pathLst>
                <a:path w="2238" h="5273" extrusionOk="0">
                  <a:moveTo>
                    <a:pt x="1119" y="0"/>
                  </a:moveTo>
                  <a:cubicBezTo>
                    <a:pt x="252" y="0"/>
                    <a:pt x="46" y="2283"/>
                    <a:pt x="1" y="5273"/>
                  </a:cubicBezTo>
                  <a:lnTo>
                    <a:pt x="2238" y="5273"/>
                  </a:lnTo>
                  <a:cubicBezTo>
                    <a:pt x="2215" y="2283"/>
                    <a:pt x="1987"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5" name="Google Shape;568;p15">
              <a:extLst>
                <a:ext uri="{FF2B5EF4-FFF2-40B4-BE49-F238E27FC236}">
                  <a16:creationId xmlns:a16="http://schemas.microsoft.com/office/drawing/2014/main" id="{3D78120A-634D-DB91-160C-E25B2DA8CF33}"/>
                </a:ext>
              </a:extLst>
            </p:cNvPr>
            <p:cNvSpPr/>
            <p:nvPr/>
          </p:nvSpPr>
          <p:spPr>
            <a:xfrm>
              <a:off x="-1514368" y="192566"/>
              <a:ext cx="105638" cy="121412"/>
            </a:xfrm>
            <a:custGeom>
              <a:avLst/>
              <a:gdLst/>
              <a:ahLst/>
              <a:cxnLst/>
              <a:rect l="l" t="t" r="r" b="b"/>
              <a:pathLst>
                <a:path w="3516" h="4041" extrusionOk="0">
                  <a:moveTo>
                    <a:pt x="1758" y="0"/>
                  </a:moveTo>
                  <a:cubicBezTo>
                    <a:pt x="799" y="0"/>
                    <a:pt x="0" y="913"/>
                    <a:pt x="0" y="2032"/>
                  </a:cubicBezTo>
                  <a:cubicBezTo>
                    <a:pt x="0" y="3127"/>
                    <a:pt x="799" y="4040"/>
                    <a:pt x="1758" y="4040"/>
                  </a:cubicBezTo>
                  <a:cubicBezTo>
                    <a:pt x="2739" y="4040"/>
                    <a:pt x="3515" y="3127"/>
                    <a:pt x="3515" y="2032"/>
                  </a:cubicBezTo>
                  <a:cubicBezTo>
                    <a:pt x="3515" y="913"/>
                    <a:pt x="2739" y="0"/>
                    <a:pt x="1758"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6" name="Google Shape;569;p15">
              <a:extLst>
                <a:ext uri="{FF2B5EF4-FFF2-40B4-BE49-F238E27FC236}">
                  <a16:creationId xmlns:a16="http://schemas.microsoft.com/office/drawing/2014/main" id="{1EE14CDE-168D-35FE-3B02-858D63AD81F4}"/>
                </a:ext>
              </a:extLst>
            </p:cNvPr>
            <p:cNvSpPr/>
            <p:nvPr/>
          </p:nvSpPr>
          <p:spPr>
            <a:xfrm>
              <a:off x="-1395840" y="4550809"/>
              <a:ext cx="1063683" cy="592547"/>
            </a:xfrm>
            <a:custGeom>
              <a:avLst/>
              <a:gdLst/>
              <a:ahLst/>
              <a:cxnLst/>
              <a:rect l="l" t="t" r="r" b="b"/>
              <a:pathLst>
                <a:path w="35403" h="19722" extrusionOk="0">
                  <a:moveTo>
                    <a:pt x="4337" y="1"/>
                  </a:moveTo>
                  <a:lnTo>
                    <a:pt x="4337" y="3744"/>
                  </a:lnTo>
                  <a:cubicBezTo>
                    <a:pt x="4337" y="9473"/>
                    <a:pt x="4337" y="14267"/>
                    <a:pt x="0" y="14267"/>
                  </a:cubicBezTo>
                  <a:lnTo>
                    <a:pt x="0" y="19722"/>
                  </a:lnTo>
                  <a:lnTo>
                    <a:pt x="35402" y="19722"/>
                  </a:lnTo>
                  <a:lnTo>
                    <a:pt x="35402" y="14267"/>
                  </a:lnTo>
                  <a:cubicBezTo>
                    <a:pt x="31065" y="14267"/>
                    <a:pt x="31065" y="9473"/>
                    <a:pt x="31065" y="3744"/>
                  </a:cubicBezTo>
                  <a:lnTo>
                    <a:pt x="31065" y="1"/>
                  </a:ln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grpSp>
      <p:sp>
        <p:nvSpPr>
          <p:cNvPr id="3" name="Tijdelijke aanduiding voor inhoud 2">
            <a:extLst>
              <a:ext uri="{FF2B5EF4-FFF2-40B4-BE49-F238E27FC236}">
                <a16:creationId xmlns:a16="http://schemas.microsoft.com/office/drawing/2014/main" id="{FEF788C7-8D95-1E92-E4B2-E97163A38C3A}"/>
              </a:ext>
            </a:extLst>
          </p:cNvPr>
          <p:cNvSpPr>
            <a:spLocks noGrp="1"/>
          </p:cNvSpPr>
          <p:nvPr>
            <p:ph idx="1"/>
          </p:nvPr>
        </p:nvSpPr>
        <p:spPr>
          <a:xfrm>
            <a:off x="4365898" y="5630644"/>
            <a:ext cx="3268689" cy="905070"/>
          </a:xfrm>
        </p:spPr>
        <p:txBody>
          <a:bodyPr>
            <a:normAutofit/>
          </a:bodyPr>
          <a:lstStyle/>
          <a:p>
            <a:pPr marL="0" indent="0" algn="ctr">
              <a:buNone/>
            </a:pPr>
            <a:r>
              <a:rPr lang="nl-NL" sz="2000" b="1" dirty="0">
                <a:hlinkClick r:id="rId4" action="ppaction://hlinksldjump">
                  <a:extLst>
                    <a:ext uri="{A12FA001-AC4F-418D-AE19-62706E023703}">
                      <ahyp:hlinkClr xmlns:ahyp="http://schemas.microsoft.com/office/drawing/2018/hyperlinkcolor" val="tx"/>
                    </a:ext>
                  </a:extLst>
                </a:hlinkClick>
              </a:rPr>
              <a:t>Hij is vast heel wijs, kijk die baard!</a:t>
            </a:r>
            <a:endParaRPr lang="nl-NL" sz="2000" b="1" dirty="0"/>
          </a:p>
        </p:txBody>
      </p:sp>
      <p:pic>
        <p:nvPicPr>
          <p:cNvPr id="63490" name="Picture 2" descr="Sailor icon">
            <a:extLst>
              <a:ext uri="{FF2B5EF4-FFF2-40B4-BE49-F238E27FC236}">
                <a16:creationId xmlns:a16="http://schemas.microsoft.com/office/drawing/2014/main" id="{A07613D8-0887-9150-B693-6F78C67F0FE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42400" y="3521580"/>
            <a:ext cx="3332480" cy="3332480"/>
          </a:xfrm>
          <a:prstGeom prst="rect">
            <a:avLst/>
          </a:prstGeom>
          <a:noFill/>
          <a:extLst>
            <a:ext uri="{909E8E84-426E-40DD-AFC4-6F175D3DCCD1}">
              <a14:hiddenFill xmlns:a14="http://schemas.microsoft.com/office/drawing/2010/main">
                <a:solidFill>
                  <a:srgbClr val="FFFFFF"/>
                </a:solidFill>
              </a14:hiddenFill>
            </a:ext>
          </a:extLst>
        </p:spPr>
      </p:pic>
      <p:sp>
        <p:nvSpPr>
          <p:cNvPr id="4" name="Tekstballon: ovaal 3">
            <a:extLst>
              <a:ext uri="{FF2B5EF4-FFF2-40B4-BE49-F238E27FC236}">
                <a16:creationId xmlns:a16="http://schemas.microsoft.com/office/drawing/2014/main" id="{789EE151-A950-B7A7-87A0-19DB3476E016}"/>
              </a:ext>
            </a:extLst>
          </p:cNvPr>
          <p:cNvSpPr/>
          <p:nvPr/>
        </p:nvSpPr>
        <p:spPr>
          <a:xfrm>
            <a:off x="634481" y="1169120"/>
            <a:ext cx="6158203" cy="2259880"/>
          </a:xfrm>
          <a:prstGeom prst="wedgeEllipseCallout">
            <a:avLst>
              <a:gd name="adj1" fmla="val -27220"/>
              <a:gd name="adj2" fmla="val 61866"/>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sp>
        <p:nvSpPr>
          <p:cNvPr id="5" name="Titel 1">
            <a:extLst>
              <a:ext uri="{FF2B5EF4-FFF2-40B4-BE49-F238E27FC236}">
                <a16:creationId xmlns:a16="http://schemas.microsoft.com/office/drawing/2014/main" id="{38977ED3-D126-44BE-0516-21A573D676E0}"/>
              </a:ext>
            </a:extLst>
          </p:cNvPr>
          <p:cNvSpPr txBox="1">
            <a:spLocks/>
          </p:cNvSpPr>
          <p:nvPr/>
        </p:nvSpPr>
        <p:spPr>
          <a:xfrm>
            <a:off x="1533848" y="1169120"/>
            <a:ext cx="4452257" cy="217280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l-NL" sz="2400" b="1" i="1" dirty="0">
                <a:latin typeface="Book Antiqua" panose="02040602050305030304" pitchFamily="18" charset="0"/>
              </a:rPr>
              <a:t>“Oh, zie je die man daar, dat is </a:t>
            </a:r>
            <a:r>
              <a:rPr lang="nl-NL" sz="2400" b="1" i="1" dirty="0" err="1">
                <a:latin typeface="Book Antiqua" panose="02040602050305030304" pitchFamily="18" charset="0"/>
              </a:rPr>
              <a:t>Willhelmios</a:t>
            </a:r>
            <a:r>
              <a:rPr lang="nl-NL" sz="2400" b="1" i="1" dirty="0">
                <a:latin typeface="Book Antiqua" panose="02040602050305030304" pitchFamily="18" charset="0"/>
              </a:rPr>
              <a:t>. Hij zit al heel lang in de volksvergadering. Hij weet het vast wel!”</a:t>
            </a:r>
          </a:p>
        </p:txBody>
      </p:sp>
      <p:pic>
        <p:nvPicPr>
          <p:cNvPr id="6" name="Afbeelding 5" descr="Afbeelding met tekenfilm, clipart, Tekenfilm, illustratie&#10;&#10;Automatisch gegenereerde beschrijving">
            <a:extLst>
              <a:ext uri="{FF2B5EF4-FFF2-40B4-BE49-F238E27FC236}">
                <a16:creationId xmlns:a16="http://schemas.microsoft.com/office/drawing/2014/main" id="{13263393-283B-8F5F-0F78-E4FE58C036F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2200" y="3970958"/>
            <a:ext cx="3001347" cy="3001347"/>
          </a:xfrm>
          <a:prstGeom prst="rect">
            <a:avLst/>
          </a:prstGeom>
        </p:spPr>
      </p:pic>
    </p:spTree>
    <p:extLst>
      <p:ext uri="{BB962C8B-B14F-4D97-AF65-F5344CB8AC3E}">
        <p14:creationId xmlns:p14="http://schemas.microsoft.com/office/powerpoint/2010/main" val="3563154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50"/>
                                  </p:iterate>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 name="Picture 8" descr="wooden sign clipart, free svg file image - SVG Heart">
            <a:extLst>
              <a:ext uri="{FF2B5EF4-FFF2-40B4-BE49-F238E27FC236}">
                <a16:creationId xmlns:a16="http://schemas.microsoft.com/office/drawing/2014/main" id="{EC62395B-E95C-465C-5439-05A61347AD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87877" y="5366927"/>
            <a:ext cx="3554963" cy="1168787"/>
          </a:xfrm>
          <a:prstGeom prst="rect">
            <a:avLst/>
          </a:prstGeom>
          <a:noFill/>
          <a:extLst>
            <a:ext uri="{909E8E84-426E-40DD-AFC4-6F175D3DCCD1}">
              <a14:hiddenFill xmlns:a14="http://schemas.microsoft.com/office/drawing/2010/main">
                <a:solidFill>
                  <a:srgbClr val="FFFFFF"/>
                </a:solidFill>
              </a14:hiddenFill>
            </a:ext>
          </a:extLst>
        </p:spPr>
      </p:pic>
      <p:sp>
        <p:nvSpPr>
          <p:cNvPr id="4" name="Tijdelijke aanduiding voor inhoud 2">
            <a:extLst>
              <a:ext uri="{FF2B5EF4-FFF2-40B4-BE49-F238E27FC236}">
                <a16:creationId xmlns:a16="http://schemas.microsoft.com/office/drawing/2014/main" id="{BC63BFB3-D04D-6942-5893-0D99E6C33B33}"/>
              </a:ext>
            </a:extLst>
          </p:cNvPr>
          <p:cNvSpPr txBox="1">
            <a:spLocks/>
          </p:cNvSpPr>
          <p:nvPr/>
        </p:nvSpPr>
        <p:spPr>
          <a:xfrm>
            <a:off x="4852153" y="5536471"/>
            <a:ext cx="2130995" cy="90507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nl-NL" sz="2400" b="1" dirty="0">
                <a:latin typeface="Book Antiqua" panose="02040602050305030304" pitchFamily="18" charset="0"/>
                <a:hlinkClick r:id="rId3" action="ppaction://hlinksldjump">
                  <a:extLst>
                    <a:ext uri="{A12FA001-AC4F-418D-AE19-62706E023703}">
                      <ahyp:hlinkClr xmlns:ahyp="http://schemas.microsoft.com/office/drawing/2018/hyperlinkcolor" val="tx"/>
                    </a:ext>
                  </a:extLst>
                </a:hlinkClick>
              </a:rPr>
              <a:t>Ik doe heel erg mijn best!</a:t>
            </a:r>
            <a:endParaRPr lang="nl-NL" sz="2400" b="1" dirty="0">
              <a:latin typeface="Book Antiqua" panose="02040602050305030304" pitchFamily="18" charset="0"/>
            </a:endParaRPr>
          </a:p>
        </p:txBody>
      </p:sp>
      <p:grpSp>
        <p:nvGrpSpPr>
          <p:cNvPr id="81" name="Google Shape;570;p15">
            <a:extLst>
              <a:ext uri="{FF2B5EF4-FFF2-40B4-BE49-F238E27FC236}">
                <a16:creationId xmlns:a16="http://schemas.microsoft.com/office/drawing/2014/main" id="{4380DED9-F9F2-AE2D-57E6-50F2E86DD317}"/>
              </a:ext>
            </a:extLst>
          </p:cNvPr>
          <p:cNvGrpSpPr/>
          <p:nvPr/>
        </p:nvGrpSpPr>
        <p:grpSpPr>
          <a:xfrm>
            <a:off x="249896" y="427917"/>
            <a:ext cx="5917703" cy="4425910"/>
            <a:chOff x="-4029350" y="2898425"/>
            <a:chExt cx="911875" cy="581650"/>
          </a:xfrm>
        </p:grpSpPr>
        <p:sp>
          <p:nvSpPr>
            <p:cNvPr id="82" name="Google Shape;571;p15">
              <a:extLst>
                <a:ext uri="{FF2B5EF4-FFF2-40B4-BE49-F238E27FC236}">
                  <a16:creationId xmlns:a16="http://schemas.microsoft.com/office/drawing/2014/main" id="{53697BC8-515B-1FD4-66F2-915983F16F0D}"/>
                </a:ext>
              </a:extLst>
            </p:cNvPr>
            <p:cNvSpPr/>
            <p:nvPr/>
          </p:nvSpPr>
          <p:spPr>
            <a:xfrm>
              <a:off x="-3755450" y="3165075"/>
              <a:ext cx="98175" cy="39375"/>
            </a:xfrm>
            <a:custGeom>
              <a:avLst/>
              <a:gdLst/>
              <a:ahLst/>
              <a:cxnLst/>
              <a:rect l="l" t="t" r="r" b="b"/>
              <a:pathLst>
                <a:path w="3927" h="1575" extrusionOk="0">
                  <a:moveTo>
                    <a:pt x="437" y="1"/>
                  </a:moveTo>
                  <a:cubicBezTo>
                    <a:pt x="304" y="1"/>
                    <a:pt x="159" y="8"/>
                    <a:pt x="0" y="23"/>
                  </a:cubicBezTo>
                  <a:cubicBezTo>
                    <a:pt x="1096" y="251"/>
                    <a:pt x="1415" y="1575"/>
                    <a:pt x="1415" y="1575"/>
                  </a:cubicBezTo>
                  <a:cubicBezTo>
                    <a:pt x="2150" y="1151"/>
                    <a:pt x="2706" y="1026"/>
                    <a:pt x="3106" y="1026"/>
                  </a:cubicBezTo>
                  <a:cubicBezTo>
                    <a:pt x="3674" y="1026"/>
                    <a:pt x="3926" y="1278"/>
                    <a:pt x="3926" y="1278"/>
                  </a:cubicBezTo>
                  <a:cubicBezTo>
                    <a:pt x="3655" y="755"/>
                    <a:pt x="3188" y="609"/>
                    <a:pt x="2751" y="609"/>
                  </a:cubicBezTo>
                  <a:cubicBezTo>
                    <a:pt x="2196" y="609"/>
                    <a:pt x="1689" y="844"/>
                    <a:pt x="1689" y="844"/>
                  </a:cubicBezTo>
                  <a:cubicBezTo>
                    <a:pt x="1516" y="227"/>
                    <a:pt x="1163" y="1"/>
                    <a:pt x="437" y="1"/>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83" name="Google Shape;572;p15">
              <a:extLst>
                <a:ext uri="{FF2B5EF4-FFF2-40B4-BE49-F238E27FC236}">
                  <a16:creationId xmlns:a16="http://schemas.microsoft.com/office/drawing/2014/main" id="{898EFC31-8876-6F00-A3D5-C65EDB9B3B7A}"/>
                </a:ext>
              </a:extLst>
            </p:cNvPr>
            <p:cNvSpPr/>
            <p:nvPr/>
          </p:nvSpPr>
          <p:spPr>
            <a:xfrm>
              <a:off x="-3215650" y="3301475"/>
              <a:ext cx="98175" cy="39350"/>
            </a:xfrm>
            <a:custGeom>
              <a:avLst/>
              <a:gdLst/>
              <a:ahLst/>
              <a:cxnLst/>
              <a:rect l="l" t="t" r="r" b="b"/>
              <a:pathLst>
                <a:path w="3927" h="1574" extrusionOk="0">
                  <a:moveTo>
                    <a:pt x="436" y="0"/>
                  </a:moveTo>
                  <a:cubicBezTo>
                    <a:pt x="303" y="0"/>
                    <a:pt x="159" y="8"/>
                    <a:pt x="1" y="22"/>
                  </a:cubicBezTo>
                  <a:cubicBezTo>
                    <a:pt x="1074" y="250"/>
                    <a:pt x="1393" y="1574"/>
                    <a:pt x="1393" y="1574"/>
                  </a:cubicBezTo>
                  <a:cubicBezTo>
                    <a:pt x="2138" y="1150"/>
                    <a:pt x="2699" y="1025"/>
                    <a:pt x="3102" y="1025"/>
                  </a:cubicBezTo>
                  <a:cubicBezTo>
                    <a:pt x="3675" y="1025"/>
                    <a:pt x="3927" y="1277"/>
                    <a:pt x="3927" y="1277"/>
                  </a:cubicBezTo>
                  <a:cubicBezTo>
                    <a:pt x="3650" y="763"/>
                    <a:pt x="3193" y="617"/>
                    <a:pt x="2764" y="617"/>
                  </a:cubicBezTo>
                  <a:cubicBezTo>
                    <a:pt x="2203" y="617"/>
                    <a:pt x="1690" y="866"/>
                    <a:pt x="1690" y="866"/>
                  </a:cubicBezTo>
                  <a:cubicBezTo>
                    <a:pt x="1516" y="229"/>
                    <a:pt x="1163" y="0"/>
                    <a:pt x="436"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84" name="Google Shape;573;p15">
              <a:extLst>
                <a:ext uri="{FF2B5EF4-FFF2-40B4-BE49-F238E27FC236}">
                  <a16:creationId xmlns:a16="http://schemas.microsoft.com/office/drawing/2014/main" id="{F52D759A-E4FF-8583-BE5D-3B3DD2300FCD}"/>
                </a:ext>
              </a:extLst>
            </p:cNvPr>
            <p:cNvSpPr/>
            <p:nvPr/>
          </p:nvSpPr>
          <p:spPr>
            <a:xfrm>
              <a:off x="-3576275" y="3331150"/>
              <a:ext cx="98175" cy="39350"/>
            </a:xfrm>
            <a:custGeom>
              <a:avLst/>
              <a:gdLst/>
              <a:ahLst/>
              <a:cxnLst/>
              <a:rect l="l" t="t" r="r" b="b"/>
              <a:pathLst>
                <a:path w="3927" h="1574" extrusionOk="0">
                  <a:moveTo>
                    <a:pt x="437" y="0"/>
                  </a:moveTo>
                  <a:cubicBezTo>
                    <a:pt x="304" y="0"/>
                    <a:pt x="159" y="8"/>
                    <a:pt x="0" y="22"/>
                  </a:cubicBezTo>
                  <a:cubicBezTo>
                    <a:pt x="1096" y="250"/>
                    <a:pt x="1416" y="1574"/>
                    <a:pt x="1416" y="1574"/>
                  </a:cubicBezTo>
                  <a:cubicBezTo>
                    <a:pt x="2151" y="1150"/>
                    <a:pt x="2707" y="1025"/>
                    <a:pt x="3106" y="1025"/>
                  </a:cubicBezTo>
                  <a:cubicBezTo>
                    <a:pt x="3674" y="1025"/>
                    <a:pt x="3926" y="1277"/>
                    <a:pt x="3926" y="1277"/>
                  </a:cubicBezTo>
                  <a:cubicBezTo>
                    <a:pt x="3655" y="754"/>
                    <a:pt x="3188" y="608"/>
                    <a:pt x="2751" y="608"/>
                  </a:cubicBezTo>
                  <a:cubicBezTo>
                    <a:pt x="2196" y="608"/>
                    <a:pt x="1689" y="843"/>
                    <a:pt x="1689" y="843"/>
                  </a:cubicBezTo>
                  <a:cubicBezTo>
                    <a:pt x="1516" y="226"/>
                    <a:pt x="1163" y="0"/>
                    <a:pt x="437"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85" name="Google Shape;574;p15">
              <a:extLst>
                <a:ext uri="{FF2B5EF4-FFF2-40B4-BE49-F238E27FC236}">
                  <a16:creationId xmlns:a16="http://schemas.microsoft.com/office/drawing/2014/main" id="{2B5CC59A-0E77-4E04-CC05-E65A47BEE1F4}"/>
                </a:ext>
              </a:extLst>
            </p:cNvPr>
            <p:cNvSpPr/>
            <p:nvPr/>
          </p:nvSpPr>
          <p:spPr>
            <a:xfrm>
              <a:off x="-3756025" y="3273500"/>
              <a:ext cx="98175" cy="39375"/>
            </a:xfrm>
            <a:custGeom>
              <a:avLst/>
              <a:gdLst/>
              <a:ahLst/>
              <a:cxnLst/>
              <a:rect l="l" t="t" r="r" b="b"/>
              <a:pathLst>
                <a:path w="3927" h="1575" extrusionOk="0">
                  <a:moveTo>
                    <a:pt x="435" y="1"/>
                  </a:moveTo>
                  <a:cubicBezTo>
                    <a:pt x="303" y="1"/>
                    <a:pt x="158" y="8"/>
                    <a:pt x="0" y="22"/>
                  </a:cubicBezTo>
                  <a:cubicBezTo>
                    <a:pt x="1073" y="251"/>
                    <a:pt x="1393" y="1574"/>
                    <a:pt x="1393" y="1574"/>
                  </a:cubicBezTo>
                  <a:lnTo>
                    <a:pt x="1416" y="1574"/>
                  </a:lnTo>
                  <a:cubicBezTo>
                    <a:pt x="2151" y="1150"/>
                    <a:pt x="2707" y="1026"/>
                    <a:pt x="3106" y="1026"/>
                  </a:cubicBezTo>
                  <a:cubicBezTo>
                    <a:pt x="3675" y="1026"/>
                    <a:pt x="3926" y="1278"/>
                    <a:pt x="3926" y="1278"/>
                  </a:cubicBezTo>
                  <a:cubicBezTo>
                    <a:pt x="3649" y="763"/>
                    <a:pt x="3192" y="618"/>
                    <a:pt x="2763" y="618"/>
                  </a:cubicBezTo>
                  <a:cubicBezTo>
                    <a:pt x="2203" y="618"/>
                    <a:pt x="1689" y="867"/>
                    <a:pt x="1689" y="867"/>
                  </a:cubicBezTo>
                  <a:cubicBezTo>
                    <a:pt x="1516" y="230"/>
                    <a:pt x="1162" y="1"/>
                    <a:pt x="435" y="1"/>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86" name="Google Shape;575;p15">
              <a:extLst>
                <a:ext uri="{FF2B5EF4-FFF2-40B4-BE49-F238E27FC236}">
                  <a16:creationId xmlns:a16="http://schemas.microsoft.com/office/drawing/2014/main" id="{A48EA0F9-C02B-72E8-5CB4-7CCF87EFA7BD}"/>
                </a:ext>
              </a:extLst>
            </p:cNvPr>
            <p:cNvSpPr/>
            <p:nvPr/>
          </p:nvSpPr>
          <p:spPr>
            <a:xfrm>
              <a:off x="-4029350" y="3276425"/>
              <a:ext cx="89025" cy="30750"/>
            </a:xfrm>
            <a:custGeom>
              <a:avLst/>
              <a:gdLst/>
              <a:ahLst/>
              <a:cxnLst/>
              <a:rect l="l" t="t" r="r" b="b"/>
              <a:pathLst>
                <a:path w="3561" h="1230" extrusionOk="0">
                  <a:moveTo>
                    <a:pt x="2827" y="0"/>
                  </a:moveTo>
                  <a:cubicBezTo>
                    <a:pt x="2200" y="0"/>
                    <a:pt x="1598" y="544"/>
                    <a:pt x="1598" y="544"/>
                  </a:cubicBezTo>
                  <a:cubicBezTo>
                    <a:pt x="1398" y="211"/>
                    <a:pt x="1174" y="64"/>
                    <a:pt x="854" y="64"/>
                  </a:cubicBezTo>
                  <a:cubicBezTo>
                    <a:pt x="626" y="64"/>
                    <a:pt x="351" y="138"/>
                    <a:pt x="0" y="271"/>
                  </a:cubicBezTo>
                  <a:cubicBezTo>
                    <a:pt x="40" y="267"/>
                    <a:pt x="79" y="265"/>
                    <a:pt x="118" y="265"/>
                  </a:cubicBezTo>
                  <a:cubicBezTo>
                    <a:pt x="1005" y="265"/>
                    <a:pt x="1529" y="1229"/>
                    <a:pt x="1529" y="1229"/>
                  </a:cubicBezTo>
                  <a:cubicBezTo>
                    <a:pt x="2302" y="429"/>
                    <a:pt x="2882" y="271"/>
                    <a:pt x="3221" y="271"/>
                  </a:cubicBezTo>
                  <a:cubicBezTo>
                    <a:pt x="3443" y="271"/>
                    <a:pt x="3561" y="339"/>
                    <a:pt x="3561" y="339"/>
                  </a:cubicBezTo>
                  <a:cubicBezTo>
                    <a:pt x="3337" y="89"/>
                    <a:pt x="3080" y="0"/>
                    <a:pt x="2827"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87" name="Google Shape;576;p15">
              <a:extLst>
                <a:ext uri="{FF2B5EF4-FFF2-40B4-BE49-F238E27FC236}">
                  <a16:creationId xmlns:a16="http://schemas.microsoft.com/office/drawing/2014/main" id="{A2BE6DEC-8545-E81A-7A87-1B0BFE4852E7}"/>
                </a:ext>
              </a:extLst>
            </p:cNvPr>
            <p:cNvSpPr/>
            <p:nvPr/>
          </p:nvSpPr>
          <p:spPr>
            <a:xfrm>
              <a:off x="-3867300" y="3455100"/>
              <a:ext cx="68500" cy="24975"/>
            </a:xfrm>
            <a:custGeom>
              <a:avLst/>
              <a:gdLst/>
              <a:ahLst/>
              <a:cxnLst/>
              <a:rect l="l" t="t" r="r" b="b"/>
              <a:pathLst>
                <a:path w="2740" h="999" extrusionOk="0">
                  <a:moveTo>
                    <a:pt x="506" y="1"/>
                  </a:moveTo>
                  <a:cubicBezTo>
                    <a:pt x="364" y="1"/>
                    <a:pt x="197" y="23"/>
                    <a:pt x="0" y="62"/>
                  </a:cubicBezTo>
                  <a:cubicBezTo>
                    <a:pt x="754" y="131"/>
                    <a:pt x="1073" y="998"/>
                    <a:pt x="1073" y="998"/>
                  </a:cubicBezTo>
                  <a:cubicBezTo>
                    <a:pt x="1632" y="565"/>
                    <a:pt x="2049" y="456"/>
                    <a:pt x="2326" y="456"/>
                  </a:cubicBezTo>
                  <a:cubicBezTo>
                    <a:pt x="2603" y="456"/>
                    <a:pt x="2739" y="565"/>
                    <a:pt x="2739" y="565"/>
                  </a:cubicBezTo>
                  <a:cubicBezTo>
                    <a:pt x="2553" y="297"/>
                    <a:pt x="2304" y="211"/>
                    <a:pt x="2059" y="211"/>
                  </a:cubicBezTo>
                  <a:cubicBezTo>
                    <a:pt x="1615" y="211"/>
                    <a:pt x="1187" y="496"/>
                    <a:pt x="1187" y="496"/>
                  </a:cubicBezTo>
                  <a:cubicBezTo>
                    <a:pt x="1057" y="138"/>
                    <a:pt x="858" y="1"/>
                    <a:pt x="506" y="1"/>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88" name="Google Shape;577;p15">
              <a:extLst>
                <a:ext uri="{FF2B5EF4-FFF2-40B4-BE49-F238E27FC236}">
                  <a16:creationId xmlns:a16="http://schemas.microsoft.com/office/drawing/2014/main" id="{92B59CAD-E068-9B81-A9A9-0730E2F73CFB}"/>
                </a:ext>
              </a:extLst>
            </p:cNvPr>
            <p:cNvSpPr/>
            <p:nvPr/>
          </p:nvSpPr>
          <p:spPr>
            <a:xfrm>
              <a:off x="-3817075" y="3072200"/>
              <a:ext cx="68500" cy="24975"/>
            </a:xfrm>
            <a:custGeom>
              <a:avLst/>
              <a:gdLst/>
              <a:ahLst/>
              <a:cxnLst/>
              <a:rect l="l" t="t" r="r" b="b"/>
              <a:pathLst>
                <a:path w="2740" h="999" extrusionOk="0">
                  <a:moveTo>
                    <a:pt x="506" y="1"/>
                  </a:moveTo>
                  <a:cubicBezTo>
                    <a:pt x="364" y="1"/>
                    <a:pt x="197" y="23"/>
                    <a:pt x="0" y="63"/>
                  </a:cubicBezTo>
                  <a:cubicBezTo>
                    <a:pt x="753" y="131"/>
                    <a:pt x="1073" y="999"/>
                    <a:pt x="1073" y="999"/>
                  </a:cubicBezTo>
                  <a:cubicBezTo>
                    <a:pt x="1632" y="565"/>
                    <a:pt x="2049" y="456"/>
                    <a:pt x="2325" y="456"/>
                  </a:cubicBezTo>
                  <a:cubicBezTo>
                    <a:pt x="2602" y="456"/>
                    <a:pt x="2739" y="565"/>
                    <a:pt x="2739" y="565"/>
                  </a:cubicBezTo>
                  <a:cubicBezTo>
                    <a:pt x="2561" y="298"/>
                    <a:pt x="2317" y="211"/>
                    <a:pt x="2076" y="211"/>
                  </a:cubicBezTo>
                  <a:cubicBezTo>
                    <a:pt x="1637" y="211"/>
                    <a:pt x="1210" y="496"/>
                    <a:pt x="1210" y="496"/>
                  </a:cubicBezTo>
                  <a:cubicBezTo>
                    <a:pt x="1063" y="139"/>
                    <a:pt x="859" y="1"/>
                    <a:pt x="506" y="1"/>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89" name="Google Shape;578;p15">
              <a:extLst>
                <a:ext uri="{FF2B5EF4-FFF2-40B4-BE49-F238E27FC236}">
                  <a16:creationId xmlns:a16="http://schemas.microsoft.com/office/drawing/2014/main" id="{781F2269-F8EE-AE94-AB9D-C7949FD79CB2}"/>
                </a:ext>
              </a:extLst>
            </p:cNvPr>
            <p:cNvSpPr/>
            <p:nvPr/>
          </p:nvSpPr>
          <p:spPr>
            <a:xfrm>
              <a:off x="-3637325" y="2944700"/>
              <a:ext cx="68500" cy="24650"/>
            </a:xfrm>
            <a:custGeom>
              <a:avLst/>
              <a:gdLst/>
              <a:ahLst/>
              <a:cxnLst/>
              <a:rect l="l" t="t" r="r" b="b"/>
              <a:pathLst>
                <a:path w="2740" h="986" extrusionOk="0">
                  <a:moveTo>
                    <a:pt x="516" y="0"/>
                  </a:moveTo>
                  <a:cubicBezTo>
                    <a:pt x="372" y="0"/>
                    <a:pt x="202" y="26"/>
                    <a:pt x="0" y="73"/>
                  </a:cubicBezTo>
                  <a:cubicBezTo>
                    <a:pt x="753" y="118"/>
                    <a:pt x="1073" y="986"/>
                    <a:pt x="1073" y="986"/>
                  </a:cubicBezTo>
                  <a:cubicBezTo>
                    <a:pt x="1625" y="569"/>
                    <a:pt x="2037" y="464"/>
                    <a:pt x="2314" y="464"/>
                  </a:cubicBezTo>
                  <a:cubicBezTo>
                    <a:pt x="2598" y="464"/>
                    <a:pt x="2739" y="575"/>
                    <a:pt x="2739" y="575"/>
                  </a:cubicBezTo>
                  <a:cubicBezTo>
                    <a:pt x="2557" y="302"/>
                    <a:pt x="2306" y="215"/>
                    <a:pt x="2060" y="215"/>
                  </a:cubicBezTo>
                  <a:cubicBezTo>
                    <a:pt x="1627" y="215"/>
                    <a:pt x="1210" y="484"/>
                    <a:pt x="1210" y="484"/>
                  </a:cubicBezTo>
                  <a:cubicBezTo>
                    <a:pt x="1065" y="145"/>
                    <a:pt x="863" y="0"/>
                    <a:pt x="516"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90" name="Google Shape;579;p15">
              <a:extLst>
                <a:ext uri="{FF2B5EF4-FFF2-40B4-BE49-F238E27FC236}">
                  <a16:creationId xmlns:a16="http://schemas.microsoft.com/office/drawing/2014/main" id="{0E9AAD4D-E331-25D9-AB68-DAE349DADFED}"/>
                </a:ext>
              </a:extLst>
            </p:cNvPr>
            <p:cNvSpPr/>
            <p:nvPr/>
          </p:nvSpPr>
          <p:spPr>
            <a:xfrm>
              <a:off x="-3588250" y="3064100"/>
              <a:ext cx="111275" cy="44500"/>
            </a:xfrm>
            <a:custGeom>
              <a:avLst/>
              <a:gdLst/>
              <a:ahLst/>
              <a:cxnLst/>
              <a:rect l="l" t="t" r="r" b="b"/>
              <a:pathLst>
                <a:path w="4451" h="1780" extrusionOk="0">
                  <a:moveTo>
                    <a:pt x="475" y="0"/>
                  </a:moveTo>
                  <a:cubicBezTo>
                    <a:pt x="330" y="0"/>
                    <a:pt x="172" y="8"/>
                    <a:pt x="0" y="22"/>
                  </a:cubicBezTo>
                  <a:cubicBezTo>
                    <a:pt x="1233" y="273"/>
                    <a:pt x="1598" y="1779"/>
                    <a:pt x="1598" y="1779"/>
                  </a:cubicBezTo>
                  <a:cubicBezTo>
                    <a:pt x="2440" y="1281"/>
                    <a:pt x="3078" y="1137"/>
                    <a:pt x="3534" y="1137"/>
                  </a:cubicBezTo>
                  <a:cubicBezTo>
                    <a:pt x="4166" y="1137"/>
                    <a:pt x="4451" y="1414"/>
                    <a:pt x="4451" y="1414"/>
                  </a:cubicBezTo>
                  <a:cubicBezTo>
                    <a:pt x="4136" y="834"/>
                    <a:pt x="3619" y="669"/>
                    <a:pt x="3131" y="669"/>
                  </a:cubicBezTo>
                  <a:cubicBezTo>
                    <a:pt x="2486" y="669"/>
                    <a:pt x="1895" y="957"/>
                    <a:pt x="1895" y="957"/>
                  </a:cubicBezTo>
                  <a:cubicBezTo>
                    <a:pt x="1701" y="240"/>
                    <a:pt x="1293" y="0"/>
                    <a:pt x="475"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91" name="Google Shape;580;p15">
              <a:extLst>
                <a:ext uri="{FF2B5EF4-FFF2-40B4-BE49-F238E27FC236}">
                  <a16:creationId xmlns:a16="http://schemas.microsoft.com/office/drawing/2014/main" id="{087440A9-E763-F0F5-FF72-30A4291D5B49}"/>
                </a:ext>
              </a:extLst>
            </p:cNvPr>
            <p:cNvSpPr/>
            <p:nvPr/>
          </p:nvSpPr>
          <p:spPr>
            <a:xfrm>
              <a:off x="-3333200" y="2898425"/>
              <a:ext cx="111300" cy="44675"/>
            </a:xfrm>
            <a:custGeom>
              <a:avLst/>
              <a:gdLst/>
              <a:ahLst/>
              <a:cxnLst/>
              <a:rect l="l" t="t" r="r" b="b"/>
              <a:pathLst>
                <a:path w="4452" h="1787" extrusionOk="0">
                  <a:moveTo>
                    <a:pt x="526" y="0"/>
                  </a:moveTo>
                  <a:cubicBezTo>
                    <a:pt x="368" y="0"/>
                    <a:pt x="193" y="10"/>
                    <a:pt x="1" y="29"/>
                  </a:cubicBezTo>
                  <a:cubicBezTo>
                    <a:pt x="1233" y="280"/>
                    <a:pt x="1599" y="1787"/>
                    <a:pt x="1599" y="1787"/>
                  </a:cubicBezTo>
                  <a:lnTo>
                    <a:pt x="1599" y="1764"/>
                  </a:lnTo>
                  <a:cubicBezTo>
                    <a:pt x="2441" y="1281"/>
                    <a:pt x="3075" y="1140"/>
                    <a:pt x="3529" y="1140"/>
                  </a:cubicBezTo>
                  <a:cubicBezTo>
                    <a:pt x="4170" y="1140"/>
                    <a:pt x="4452" y="1422"/>
                    <a:pt x="4452" y="1422"/>
                  </a:cubicBezTo>
                  <a:cubicBezTo>
                    <a:pt x="4137" y="842"/>
                    <a:pt x="3624" y="677"/>
                    <a:pt x="3141" y="677"/>
                  </a:cubicBezTo>
                  <a:cubicBezTo>
                    <a:pt x="2503" y="677"/>
                    <a:pt x="1918" y="965"/>
                    <a:pt x="1918" y="965"/>
                  </a:cubicBezTo>
                  <a:cubicBezTo>
                    <a:pt x="1728" y="260"/>
                    <a:pt x="1330" y="0"/>
                    <a:pt x="526"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92" name="Google Shape;581;p15">
              <a:extLst>
                <a:ext uri="{FF2B5EF4-FFF2-40B4-BE49-F238E27FC236}">
                  <a16:creationId xmlns:a16="http://schemas.microsoft.com/office/drawing/2014/main" id="{81187D2B-300A-1D67-B259-B06694C9F236}"/>
                </a:ext>
              </a:extLst>
            </p:cNvPr>
            <p:cNvSpPr/>
            <p:nvPr/>
          </p:nvSpPr>
          <p:spPr>
            <a:xfrm>
              <a:off x="-3986575" y="2933375"/>
              <a:ext cx="69650" cy="30850"/>
            </a:xfrm>
            <a:custGeom>
              <a:avLst/>
              <a:gdLst/>
              <a:ahLst/>
              <a:cxnLst/>
              <a:rect l="l" t="t" r="r" b="b"/>
              <a:pathLst>
                <a:path w="2786" h="1234" extrusionOk="0">
                  <a:moveTo>
                    <a:pt x="1" y="1"/>
                  </a:moveTo>
                  <a:lnTo>
                    <a:pt x="1" y="1"/>
                  </a:lnTo>
                  <a:cubicBezTo>
                    <a:pt x="777" y="252"/>
                    <a:pt x="914" y="1233"/>
                    <a:pt x="914" y="1233"/>
                  </a:cubicBezTo>
                  <a:cubicBezTo>
                    <a:pt x="1402" y="1017"/>
                    <a:pt x="1778" y="947"/>
                    <a:pt x="2061" y="947"/>
                  </a:cubicBezTo>
                  <a:cubicBezTo>
                    <a:pt x="2584" y="947"/>
                    <a:pt x="2786" y="1188"/>
                    <a:pt x="2786" y="1188"/>
                  </a:cubicBezTo>
                  <a:cubicBezTo>
                    <a:pt x="2592" y="731"/>
                    <a:pt x="2186" y="617"/>
                    <a:pt x="1830" y="617"/>
                  </a:cubicBezTo>
                  <a:cubicBezTo>
                    <a:pt x="1473" y="617"/>
                    <a:pt x="1165" y="731"/>
                    <a:pt x="1165" y="731"/>
                  </a:cubicBezTo>
                  <a:cubicBezTo>
                    <a:pt x="1074" y="183"/>
                    <a:pt x="754" y="24"/>
                    <a:pt x="1" y="1"/>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grpSp>
      <p:grpSp>
        <p:nvGrpSpPr>
          <p:cNvPr id="93" name="Google Shape;582;p15">
            <a:extLst>
              <a:ext uri="{FF2B5EF4-FFF2-40B4-BE49-F238E27FC236}">
                <a16:creationId xmlns:a16="http://schemas.microsoft.com/office/drawing/2014/main" id="{0A389C7E-4F77-28CB-B1EE-ADEFD54B4FB3}"/>
              </a:ext>
            </a:extLst>
          </p:cNvPr>
          <p:cNvGrpSpPr/>
          <p:nvPr/>
        </p:nvGrpSpPr>
        <p:grpSpPr>
          <a:xfrm flipH="1">
            <a:off x="9835" y="2013631"/>
            <a:ext cx="2257693" cy="4544643"/>
            <a:chOff x="-1415696" y="1271171"/>
            <a:chExt cx="1026340" cy="2992066"/>
          </a:xfrm>
        </p:grpSpPr>
        <p:sp>
          <p:nvSpPr>
            <p:cNvPr id="94" name="Google Shape;583;p15">
              <a:extLst>
                <a:ext uri="{FF2B5EF4-FFF2-40B4-BE49-F238E27FC236}">
                  <a16:creationId xmlns:a16="http://schemas.microsoft.com/office/drawing/2014/main" id="{0E2F077E-8B95-D248-8E4B-0EC2C38550D8}"/>
                </a:ext>
              </a:extLst>
            </p:cNvPr>
            <p:cNvSpPr/>
            <p:nvPr/>
          </p:nvSpPr>
          <p:spPr>
            <a:xfrm>
              <a:off x="-1003404" y="2917784"/>
              <a:ext cx="171103" cy="1345453"/>
            </a:xfrm>
            <a:custGeom>
              <a:avLst/>
              <a:gdLst/>
              <a:ahLst/>
              <a:cxnLst/>
              <a:rect l="l" t="t" r="r" b="b"/>
              <a:pathLst>
                <a:path w="6157" h="48415" extrusionOk="0">
                  <a:moveTo>
                    <a:pt x="5079" y="1"/>
                  </a:moveTo>
                  <a:cubicBezTo>
                    <a:pt x="4138" y="1"/>
                    <a:pt x="2603" y="1372"/>
                    <a:pt x="2603" y="1372"/>
                  </a:cubicBezTo>
                  <a:cubicBezTo>
                    <a:pt x="3584" y="16049"/>
                    <a:pt x="3516" y="38395"/>
                    <a:pt x="1" y="46315"/>
                  </a:cubicBezTo>
                  <a:lnTo>
                    <a:pt x="3790" y="48415"/>
                  </a:lnTo>
                  <a:cubicBezTo>
                    <a:pt x="3790" y="48415"/>
                    <a:pt x="3265" y="9749"/>
                    <a:pt x="5296" y="3472"/>
                  </a:cubicBezTo>
                  <a:cubicBezTo>
                    <a:pt x="6157" y="772"/>
                    <a:pt x="5785" y="1"/>
                    <a:pt x="5079" y="1"/>
                  </a:cubicBezTo>
                  <a:close/>
                </a:path>
              </a:pathLst>
            </a:custGeom>
            <a:solidFill>
              <a:srgbClr val="9875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95" name="Google Shape;584;p15">
              <a:extLst>
                <a:ext uri="{FF2B5EF4-FFF2-40B4-BE49-F238E27FC236}">
                  <a16:creationId xmlns:a16="http://schemas.microsoft.com/office/drawing/2014/main" id="{3DEB81E5-58AE-6E9F-383B-15AC1AE5C99A}"/>
                </a:ext>
              </a:extLst>
            </p:cNvPr>
            <p:cNvSpPr/>
            <p:nvPr/>
          </p:nvSpPr>
          <p:spPr>
            <a:xfrm>
              <a:off x="-907612" y="2986981"/>
              <a:ext cx="192223" cy="693972"/>
            </a:xfrm>
            <a:custGeom>
              <a:avLst/>
              <a:gdLst/>
              <a:ahLst/>
              <a:cxnLst/>
              <a:rect l="l" t="t" r="r" b="b"/>
              <a:pathLst>
                <a:path w="6917" h="24972" extrusionOk="0">
                  <a:moveTo>
                    <a:pt x="5844" y="1"/>
                  </a:moveTo>
                  <a:cubicBezTo>
                    <a:pt x="5684" y="10591"/>
                    <a:pt x="3196" y="21114"/>
                    <a:pt x="0" y="23899"/>
                  </a:cubicBezTo>
                  <a:lnTo>
                    <a:pt x="46" y="24971"/>
                  </a:lnTo>
                  <a:cubicBezTo>
                    <a:pt x="3287" y="22232"/>
                    <a:pt x="6163" y="9176"/>
                    <a:pt x="6916" y="46"/>
                  </a:cubicBezTo>
                  <a:lnTo>
                    <a:pt x="5844" y="1"/>
                  </a:lnTo>
                  <a:close/>
                </a:path>
              </a:pathLst>
            </a:custGeom>
            <a:solidFill>
              <a:srgbClr val="9875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96" name="Google Shape;585;p15">
              <a:extLst>
                <a:ext uri="{FF2B5EF4-FFF2-40B4-BE49-F238E27FC236}">
                  <a16:creationId xmlns:a16="http://schemas.microsoft.com/office/drawing/2014/main" id="{33E4CDD9-ECE0-454B-5025-C1B3AD86E47E}"/>
                </a:ext>
              </a:extLst>
            </p:cNvPr>
            <p:cNvSpPr/>
            <p:nvPr/>
          </p:nvSpPr>
          <p:spPr>
            <a:xfrm>
              <a:off x="-1143577" y="3082134"/>
              <a:ext cx="241690" cy="502388"/>
            </a:xfrm>
            <a:custGeom>
              <a:avLst/>
              <a:gdLst/>
              <a:ahLst/>
              <a:cxnLst/>
              <a:rect l="l" t="t" r="r" b="b"/>
              <a:pathLst>
                <a:path w="8697" h="18078" extrusionOk="0">
                  <a:moveTo>
                    <a:pt x="1050" y="0"/>
                  </a:moveTo>
                  <a:lnTo>
                    <a:pt x="0" y="46"/>
                  </a:lnTo>
                  <a:cubicBezTo>
                    <a:pt x="1438" y="6665"/>
                    <a:pt x="5273" y="16115"/>
                    <a:pt x="8697" y="18078"/>
                  </a:cubicBezTo>
                  <a:lnTo>
                    <a:pt x="8674" y="17302"/>
                  </a:lnTo>
                  <a:cubicBezTo>
                    <a:pt x="5273" y="15293"/>
                    <a:pt x="2009" y="7692"/>
                    <a:pt x="1050" y="0"/>
                  </a:cubicBezTo>
                  <a:close/>
                </a:path>
              </a:pathLst>
            </a:custGeom>
            <a:solidFill>
              <a:srgbClr val="9875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97" name="Google Shape;586;p15">
              <a:extLst>
                <a:ext uri="{FF2B5EF4-FFF2-40B4-BE49-F238E27FC236}">
                  <a16:creationId xmlns:a16="http://schemas.microsoft.com/office/drawing/2014/main" id="{F7695C2F-BAD3-150F-B8DF-10DB8ABF303A}"/>
                </a:ext>
              </a:extLst>
            </p:cNvPr>
            <p:cNvSpPr/>
            <p:nvPr/>
          </p:nvSpPr>
          <p:spPr>
            <a:xfrm>
              <a:off x="-851170" y="3021246"/>
              <a:ext cx="77423" cy="318446"/>
            </a:xfrm>
            <a:custGeom>
              <a:avLst/>
              <a:gdLst/>
              <a:ahLst/>
              <a:cxnLst/>
              <a:rect l="l" t="t" r="r" b="b"/>
              <a:pathLst>
                <a:path w="2786" h="11459" extrusionOk="0">
                  <a:moveTo>
                    <a:pt x="1028" y="0"/>
                  </a:moveTo>
                  <a:lnTo>
                    <a:pt x="1028" y="0"/>
                  </a:lnTo>
                  <a:cubicBezTo>
                    <a:pt x="1" y="6597"/>
                    <a:pt x="2694" y="11458"/>
                    <a:pt x="2694" y="11458"/>
                  </a:cubicBezTo>
                  <a:lnTo>
                    <a:pt x="2785" y="11025"/>
                  </a:lnTo>
                  <a:cubicBezTo>
                    <a:pt x="2785" y="11025"/>
                    <a:pt x="617" y="6619"/>
                    <a:pt x="1576" y="297"/>
                  </a:cubicBezTo>
                  <a:lnTo>
                    <a:pt x="1028" y="0"/>
                  </a:lnTo>
                  <a:close/>
                </a:path>
              </a:pathLst>
            </a:custGeom>
            <a:solidFill>
              <a:srgbClr val="4C32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98" name="Google Shape;587;p15">
              <a:extLst>
                <a:ext uri="{FF2B5EF4-FFF2-40B4-BE49-F238E27FC236}">
                  <a16:creationId xmlns:a16="http://schemas.microsoft.com/office/drawing/2014/main" id="{0537CB95-04FD-1AEF-593B-EA4866176212}"/>
                </a:ext>
              </a:extLst>
            </p:cNvPr>
            <p:cNvSpPr/>
            <p:nvPr/>
          </p:nvSpPr>
          <p:spPr>
            <a:xfrm>
              <a:off x="-1260295" y="3099252"/>
              <a:ext cx="189055" cy="208092"/>
            </a:xfrm>
            <a:custGeom>
              <a:avLst/>
              <a:gdLst/>
              <a:ahLst/>
              <a:cxnLst/>
              <a:rect l="l" t="t" r="r" b="b"/>
              <a:pathLst>
                <a:path w="6803" h="7488" extrusionOk="0">
                  <a:moveTo>
                    <a:pt x="571" y="1"/>
                  </a:moveTo>
                  <a:lnTo>
                    <a:pt x="0" y="160"/>
                  </a:lnTo>
                  <a:cubicBezTo>
                    <a:pt x="2420" y="5867"/>
                    <a:pt x="6802" y="7487"/>
                    <a:pt x="6802" y="7487"/>
                  </a:cubicBezTo>
                  <a:lnTo>
                    <a:pt x="6665" y="7099"/>
                  </a:lnTo>
                  <a:cubicBezTo>
                    <a:pt x="6665" y="7099"/>
                    <a:pt x="2899" y="5410"/>
                    <a:pt x="571" y="1"/>
                  </a:cubicBezTo>
                  <a:close/>
                </a:path>
              </a:pathLst>
            </a:custGeom>
            <a:solidFill>
              <a:srgbClr val="4C32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99" name="Google Shape;588;p15">
              <a:extLst>
                <a:ext uri="{FF2B5EF4-FFF2-40B4-BE49-F238E27FC236}">
                  <a16:creationId xmlns:a16="http://schemas.microsoft.com/office/drawing/2014/main" id="{52F1C0A7-75FC-3AB4-89A1-9BA387D27E88}"/>
                </a:ext>
              </a:extLst>
            </p:cNvPr>
            <p:cNvSpPr/>
            <p:nvPr/>
          </p:nvSpPr>
          <p:spPr>
            <a:xfrm>
              <a:off x="-1059206" y="3137325"/>
              <a:ext cx="76145" cy="207425"/>
            </a:xfrm>
            <a:custGeom>
              <a:avLst/>
              <a:gdLst/>
              <a:ahLst/>
              <a:cxnLst/>
              <a:rect l="l" t="t" r="r" b="b"/>
              <a:pathLst>
                <a:path w="2740" h="7464" extrusionOk="0">
                  <a:moveTo>
                    <a:pt x="1666" y="0"/>
                  </a:moveTo>
                  <a:lnTo>
                    <a:pt x="1666" y="0"/>
                  </a:lnTo>
                  <a:cubicBezTo>
                    <a:pt x="2168" y="5022"/>
                    <a:pt x="0" y="7122"/>
                    <a:pt x="0" y="7122"/>
                  </a:cubicBezTo>
                  <a:lnTo>
                    <a:pt x="46" y="7464"/>
                  </a:lnTo>
                  <a:cubicBezTo>
                    <a:pt x="46" y="7464"/>
                    <a:pt x="2739" y="5318"/>
                    <a:pt x="2168" y="69"/>
                  </a:cubicBezTo>
                  <a:lnTo>
                    <a:pt x="1666" y="0"/>
                  </a:lnTo>
                  <a:close/>
                </a:path>
              </a:pathLst>
            </a:custGeom>
            <a:solidFill>
              <a:srgbClr val="4C32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00" name="Google Shape;589;p15">
              <a:extLst>
                <a:ext uri="{FF2B5EF4-FFF2-40B4-BE49-F238E27FC236}">
                  <a16:creationId xmlns:a16="http://schemas.microsoft.com/office/drawing/2014/main" id="{6C0FD65C-6034-6314-350C-3C6C162E8438}"/>
                </a:ext>
              </a:extLst>
            </p:cNvPr>
            <p:cNvSpPr/>
            <p:nvPr/>
          </p:nvSpPr>
          <p:spPr>
            <a:xfrm>
              <a:off x="-931094" y="2917784"/>
              <a:ext cx="98793" cy="446641"/>
            </a:xfrm>
            <a:custGeom>
              <a:avLst/>
              <a:gdLst/>
              <a:ahLst/>
              <a:cxnLst/>
              <a:rect l="l" t="t" r="r" b="b"/>
              <a:pathLst>
                <a:path w="3555" h="16072" extrusionOk="0">
                  <a:moveTo>
                    <a:pt x="2477" y="1"/>
                  </a:moveTo>
                  <a:cubicBezTo>
                    <a:pt x="1536" y="1"/>
                    <a:pt x="1" y="1372"/>
                    <a:pt x="1" y="1372"/>
                  </a:cubicBezTo>
                  <a:cubicBezTo>
                    <a:pt x="297" y="5732"/>
                    <a:pt x="503" y="10753"/>
                    <a:pt x="526" y="15889"/>
                  </a:cubicBezTo>
                  <a:cubicBezTo>
                    <a:pt x="845" y="15912"/>
                    <a:pt x="1165" y="15980"/>
                    <a:pt x="1462" y="16072"/>
                  </a:cubicBezTo>
                  <a:cubicBezTo>
                    <a:pt x="1690" y="10228"/>
                    <a:pt x="2078" y="5367"/>
                    <a:pt x="2694" y="3472"/>
                  </a:cubicBezTo>
                  <a:cubicBezTo>
                    <a:pt x="3555" y="772"/>
                    <a:pt x="3183" y="1"/>
                    <a:pt x="2477" y="1"/>
                  </a:cubicBezTo>
                  <a:close/>
                </a:path>
              </a:pathLst>
            </a:custGeom>
            <a:solidFill>
              <a:srgbClr val="4C32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01" name="Google Shape;590;p15">
              <a:extLst>
                <a:ext uri="{FF2B5EF4-FFF2-40B4-BE49-F238E27FC236}">
                  <a16:creationId xmlns:a16="http://schemas.microsoft.com/office/drawing/2014/main" id="{DA643CD0-275D-D3EE-8645-915182470493}"/>
                </a:ext>
              </a:extLst>
            </p:cNvPr>
            <p:cNvSpPr/>
            <p:nvPr/>
          </p:nvSpPr>
          <p:spPr>
            <a:xfrm>
              <a:off x="-1415696" y="1405702"/>
              <a:ext cx="972428" cy="1781367"/>
            </a:xfrm>
            <a:custGeom>
              <a:avLst/>
              <a:gdLst/>
              <a:ahLst/>
              <a:cxnLst/>
              <a:rect l="l" t="t" r="r" b="b"/>
              <a:pathLst>
                <a:path w="34992" h="64101" extrusionOk="0">
                  <a:moveTo>
                    <a:pt x="23473" y="1"/>
                  </a:moveTo>
                  <a:cubicBezTo>
                    <a:pt x="10777" y="1"/>
                    <a:pt x="4211" y="5795"/>
                    <a:pt x="2306" y="9265"/>
                  </a:cubicBezTo>
                  <a:cubicBezTo>
                    <a:pt x="0" y="13488"/>
                    <a:pt x="1758" y="62334"/>
                    <a:pt x="3104" y="62950"/>
                  </a:cubicBezTo>
                  <a:cubicBezTo>
                    <a:pt x="4895" y="63761"/>
                    <a:pt x="9715" y="64101"/>
                    <a:pt x="14847" y="64101"/>
                  </a:cubicBezTo>
                  <a:cubicBezTo>
                    <a:pt x="21557" y="64101"/>
                    <a:pt x="28800" y="63520"/>
                    <a:pt x="30495" y="62653"/>
                  </a:cubicBezTo>
                  <a:cubicBezTo>
                    <a:pt x="34581" y="60531"/>
                    <a:pt x="34991" y="1345"/>
                    <a:pt x="32298" y="843"/>
                  </a:cubicBezTo>
                  <a:cubicBezTo>
                    <a:pt x="29077" y="257"/>
                    <a:pt x="26140" y="1"/>
                    <a:pt x="23473" y="1"/>
                  </a:cubicBezTo>
                  <a:close/>
                </a:path>
              </a:pathLst>
            </a:custGeom>
            <a:solidFill>
              <a:srgbClr val="C6CE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02" name="Google Shape;591;p15">
              <a:extLst>
                <a:ext uri="{FF2B5EF4-FFF2-40B4-BE49-F238E27FC236}">
                  <a16:creationId xmlns:a16="http://schemas.microsoft.com/office/drawing/2014/main" id="{67F8FC54-55F0-C624-A6C1-BA82667314CD}"/>
                </a:ext>
              </a:extLst>
            </p:cNvPr>
            <p:cNvSpPr/>
            <p:nvPr/>
          </p:nvSpPr>
          <p:spPr>
            <a:xfrm>
              <a:off x="-1371927" y="1413900"/>
              <a:ext cx="928658" cy="1773169"/>
            </a:xfrm>
            <a:custGeom>
              <a:avLst/>
              <a:gdLst/>
              <a:ahLst/>
              <a:cxnLst/>
              <a:rect l="l" t="t" r="r" b="b"/>
              <a:pathLst>
                <a:path w="33417" h="63806" extrusionOk="0">
                  <a:moveTo>
                    <a:pt x="26774" y="0"/>
                  </a:moveTo>
                  <a:lnTo>
                    <a:pt x="26774" y="0"/>
                  </a:lnTo>
                  <a:cubicBezTo>
                    <a:pt x="27984" y="13992"/>
                    <a:pt x="27231" y="55328"/>
                    <a:pt x="24172" y="57314"/>
                  </a:cubicBezTo>
                  <a:cubicBezTo>
                    <a:pt x="22122" y="58628"/>
                    <a:pt x="12295" y="60360"/>
                    <a:pt x="6168" y="60360"/>
                  </a:cubicBezTo>
                  <a:cubicBezTo>
                    <a:pt x="4314" y="60360"/>
                    <a:pt x="2799" y="60201"/>
                    <a:pt x="1940" y="59825"/>
                  </a:cubicBezTo>
                  <a:cubicBezTo>
                    <a:pt x="1507" y="59642"/>
                    <a:pt x="731" y="53183"/>
                    <a:pt x="0" y="44806"/>
                  </a:cubicBezTo>
                  <a:lnTo>
                    <a:pt x="0" y="44806"/>
                  </a:lnTo>
                  <a:cubicBezTo>
                    <a:pt x="388" y="54484"/>
                    <a:pt x="982" y="62404"/>
                    <a:pt x="1529" y="62655"/>
                  </a:cubicBezTo>
                  <a:cubicBezTo>
                    <a:pt x="3320" y="63466"/>
                    <a:pt x="8136" y="63806"/>
                    <a:pt x="13263" y="63806"/>
                  </a:cubicBezTo>
                  <a:cubicBezTo>
                    <a:pt x="19967" y="63806"/>
                    <a:pt x="27203" y="63225"/>
                    <a:pt x="28897" y="62358"/>
                  </a:cubicBezTo>
                  <a:cubicBezTo>
                    <a:pt x="32983" y="60259"/>
                    <a:pt x="33416" y="1050"/>
                    <a:pt x="30700" y="571"/>
                  </a:cubicBezTo>
                  <a:cubicBezTo>
                    <a:pt x="29354" y="320"/>
                    <a:pt x="28030" y="137"/>
                    <a:pt x="26774" y="0"/>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03" name="Google Shape;592;p15">
              <a:extLst>
                <a:ext uri="{FF2B5EF4-FFF2-40B4-BE49-F238E27FC236}">
                  <a16:creationId xmlns:a16="http://schemas.microsoft.com/office/drawing/2014/main" id="{413AA542-792F-7563-FAA3-56C513A48D19}"/>
                </a:ext>
              </a:extLst>
            </p:cNvPr>
            <p:cNvSpPr/>
            <p:nvPr/>
          </p:nvSpPr>
          <p:spPr>
            <a:xfrm>
              <a:off x="-783918" y="2816850"/>
              <a:ext cx="5086" cy="3335"/>
            </a:xfrm>
            <a:custGeom>
              <a:avLst/>
              <a:gdLst/>
              <a:ahLst/>
              <a:cxnLst/>
              <a:rect l="l" t="t" r="r" b="b"/>
              <a:pathLst>
                <a:path w="183" h="120" extrusionOk="0">
                  <a:moveTo>
                    <a:pt x="28" y="1"/>
                  </a:moveTo>
                  <a:cubicBezTo>
                    <a:pt x="19" y="1"/>
                    <a:pt x="9" y="2"/>
                    <a:pt x="0" y="5"/>
                  </a:cubicBezTo>
                  <a:cubicBezTo>
                    <a:pt x="46" y="51"/>
                    <a:pt x="114" y="97"/>
                    <a:pt x="183" y="120"/>
                  </a:cubicBezTo>
                  <a:cubicBezTo>
                    <a:pt x="143" y="60"/>
                    <a:pt x="87" y="1"/>
                    <a:pt x="28" y="1"/>
                  </a:cubicBezTo>
                  <a:close/>
                </a:path>
              </a:pathLst>
            </a:custGeom>
            <a:solidFill>
              <a:srgbClr val="C1A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04" name="Google Shape;593;p15">
              <a:extLst>
                <a:ext uri="{FF2B5EF4-FFF2-40B4-BE49-F238E27FC236}">
                  <a16:creationId xmlns:a16="http://schemas.microsoft.com/office/drawing/2014/main" id="{2CDC983D-DC0D-6D51-81BE-F709B6640CFF}"/>
                </a:ext>
              </a:extLst>
            </p:cNvPr>
            <p:cNvSpPr/>
            <p:nvPr/>
          </p:nvSpPr>
          <p:spPr>
            <a:xfrm>
              <a:off x="-778861" y="2820157"/>
              <a:ext cx="65362" cy="105324"/>
            </a:xfrm>
            <a:custGeom>
              <a:avLst/>
              <a:gdLst/>
              <a:ahLst/>
              <a:cxnLst/>
              <a:rect l="l" t="t" r="r" b="b"/>
              <a:pathLst>
                <a:path w="2352" h="3790" extrusionOk="0">
                  <a:moveTo>
                    <a:pt x="1" y="1"/>
                  </a:moveTo>
                  <a:lnTo>
                    <a:pt x="1" y="1"/>
                  </a:lnTo>
                  <a:cubicBezTo>
                    <a:pt x="24" y="92"/>
                    <a:pt x="46" y="183"/>
                    <a:pt x="46" y="252"/>
                  </a:cubicBezTo>
                  <a:cubicBezTo>
                    <a:pt x="115" y="936"/>
                    <a:pt x="161" y="1598"/>
                    <a:pt x="206" y="2283"/>
                  </a:cubicBezTo>
                  <a:cubicBezTo>
                    <a:pt x="206" y="2488"/>
                    <a:pt x="229" y="2694"/>
                    <a:pt x="343" y="2876"/>
                  </a:cubicBezTo>
                  <a:cubicBezTo>
                    <a:pt x="435" y="3059"/>
                    <a:pt x="617" y="3173"/>
                    <a:pt x="800" y="3265"/>
                  </a:cubicBezTo>
                  <a:cubicBezTo>
                    <a:pt x="1188" y="3470"/>
                    <a:pt x="1576" y="3653"/>
                    <a:pt x="1987" y="3790"/>
                  </a:cubicBezTo>
                  <a:lnTo>
                    <a:pt x="2032" y="3379"/>
                  </a:lnTo>
                  <a:cubicBezTo>
                    <a:pt x="2352" y="2694"/>
                    <a:pt x="2215" y="1758"/>
                    <a:pt x="1690" y="1187"/>
                  </a:cubicBezTo>
                  <a:cubicBezTo>
                    <a:pt x="1484" y="959"/>
                    <a:pt x="1211" y="799"/>
                    <a:pt x="959" y="640"/>
                  </a:cubicBezTo>
                  <a:cubicBezTo>
                    <a:pt x="640" y="434"/>
                    <a:pt x="320" y="229"/>
                    <a:pt x="1" y="1"/>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05" name="Google Shape;594;p15">
              <a:extLst>
                <a:ext uri="{FF2B5EF4-FFF2-40B4-BE49-F238E27FC236}">
                  <a16:creationId xmlns:a16="http://schemas.microsoft.com/office/drawing/2014/main" id="{9F32D902-A154-53A9-F24B-00A3E383ABF8}"/>
                </a:ext>
              </a:extLst>
            </p:cNvPr>
            <p:cNvSpPr/>
            <p:nvPr/>
          </p:nvSpPr>
          <p:spPr>
            <a:xfrm>
              <a:off x="-521331" y="3232450"/>
              <a:ext cx="5753" cy="1556"/>
            </a:xfrm>
            <a:custGeom>
              <a:avLst/>
              <a:gdLst/>
              <a:ahLst/>
              <a:cxnLst/>
              <a:rect l="l" t="t" r="r" b="b"/>
              <a:pathLst>
                <a:path w="207" h="56" extrusionOk="0">
                  <a:moveTo>
                    <a:pt x="206" y="1"/>
                  </a:moveTo>
                  <a:lnTo>
                    <a:pt x="1" y="24"/>
                  </a:lnTo>
                  <a:cubicBezTo>
                    <a:pt x="42" y="44"/>
                    <a:pt x="78" y="56"/>
                    <a:pt x="110" y="56"/>
                  </a:cubicBezTo>
                  <a:cubicBezTo>
                    <a:pt x="149" y="56"/>
                    <a:pt x="181" y="39"/>
                    <a:pt x="206" y="1"/>
                  </a:cubicBezTo>
                  <a:close/>
                </a:path>
              </a:pathLst>
            </a:custGeom>
            <a:solidFill>
              <a:srgbClr val="C1A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06" name="Google Shape;595;p15">
              <a:extLst>
                <a:ext uri="{FF2B5EF4-FFF2-40B4-BE49-F238E27FC236}">
                  <a16:creationId xmlns:a16="http://schemas.microsoft.com/office/drawing/2014/main" id="{96E4CB66-E378-23A8-9BFA-4A796ECF21EE}"/>
                </a:ext>
              </a:extLst>
            </p:cNvPr>
            <p:cNvSpPr/>
            <p:nvPr/>
          </p:nvSpPr>
          <p:spPr>
            <a:xfrm>
              <a:off x="-621541" y="3175675"/>
              <a:ext cx="100239" cy="64834"/>
            </a:xfrm>
            <a:custGeom>
              <a:avLst/>
              <a:gdLst/>
              <a:ahLst/>
              <a:cxnLst/>
              <a:rect l="l" t="t" r="r" b="b"/>
              <a:pathLst>
                <a:path w="3607" h="2333" extrusionOk="0">
                  <a:moveTo>
                    <a:pt x="1594" y="0"/>
                  </a:moveTo>
                  <a:cubicBezTo>
                    <a:pt x="1470" y="0"/>
                    <a:pt x="1340" y="29"/>
                    <a:pt x="1210" y="58"/>
                  </a:cubicBezTo>
                  <a:cubicBezTo>
                    <a:pt x="799" y="149"/>
                    <a:pt x="411" y="286"/>
                    <a:pt x="1" y="469"/>
                  </a:cubicBezTo>
                  <a:lnTo>
                    <a:pt x="206" y="811"/>
                  </a:lnTo>
                  <a:cubicBezTo>
                    <a:pt x="320" y="1587"/>
                    <a:pt x="936" y="2226"/>
                    <a:pt x="1644" y="2318"/>
                  </a:cubicBezTo>
                  <a:lnTo>
                    <a:pt x="1621" y="2318"/>
                  </a:lnTo>
                  <a:cubicBezTo>
                    <a:pt x="1690" y="2328"/>
                    <a:pt x="1759" y="2333"/>
                    <a:pt x="1828" y="2333"/>
                  </a:cubicBezTo>
                  <a:cubicBezTo>
                    <a:pt x="2056" y="2333"/>
                    <a:pt x="2284" y="2284"/>
                    <a:pt x="2511" y="2249"/>
                  </a:cubicBezTo>
                  <a:cubicBezTo>
                    <a:pt x="2876" y="2204"/>
                    <a:pt x="3242" y="2135"/>
                    <a:pt x="3607" y="2067"/>
                  </a:cubicBezTo>
                  <a:cubicBezTo>
                    <a:pt x="3538" y="2044"/>
                    <a:pt x="3470" y="1975"/>
                    <a:pt x="3424" y="1930"/>
                  </a:cubicBezTo>
                  <a:cubicBezTo>
                    <a:pt x="3036" y="1428"/>
                    <a:pt x="2625" y="925"/>
                    <a:pt x="2237" y="423"/>
                  </a:cubicBezTo>
                  <a:cubicBezTo>
                    <a:pt x="2100" y="264"/>
                    <a:pt x="1986" y="104"/>
                    <a:pt x="1804" y="35"/>
                  </a:cubicBezTo>
                  <a:cubicBezTo>
                    <a:pt x="1737" y="10"/>
                    <a:pt x="1666" y="0"/>
                    <a:pt x="1594" y="0"/>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07" name="Google Shape;596;p15">
              <a:extLst>
                <a:ext uri="{FF2B5EF4-FFF2-40B4-BE49-F238E27FC236}">
                  <a16:creationId xmlns:a16="http://schemas.microsoft.com/office/drawing/2014/main" id="{D0ED9410-387A-4A9F-5EA7-700C84440E2C}"/>
                </a:ext>
              </a:extLst>
            </p:cNvPr>
            <p:cNvSpPr/>
            <p:nvPr/>
          </p:nvSpPr>
          <p:spPr>
            <a:xfrm>
              <a:off x="-737620" y="2627323"/>
              <a:ext cx="3835" cy="5113"/>
            </a:xfrm>
            <a:custGeom>
              <a:avLst/>
              <a:gdLst/>
              <a:ahLst/>
              <a:cxnLst/>
              <a:rect l="l" t="t" r="r" b="b"/>
              <a:pathLst>
                <a:path w="138" h="184" extrusionOk="0">
                  <a:moveTo>
                    <a:pt x="0" y="1"/>
                  </a:moveTo>
                  <a:cubicBezTo>
                    <a:pt x="46" y="46"/>
                    <a:pt x="92" y="115"/>
                    <a:pt x="137" y="183"/>
                  </a:cubicBezTo>
                  <a:cubicBezTo>
                    <a:pt x="115" y="92"/>
                    <a:pt x="92" y="1"/>
                    <a:pt x="0" y="1"/>
                  </a:cubicBezTo>
                  <a:close/>
                </a:path>
              </a:pathLst>
            </a:custGeom>
            <a:solidFill>
              <a:srgbClr val="C1A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08" name="Google Shape;597;p15">
              <a:extLst>
                <a:ext uri="{FF2B5EF4-FFF2-40B4-BE49-F238E27FC236}">
                  <a16:creationId xmlns:a16="http://schemas.microsoft.com/office/drawing/2014/main" id="{3E9E4F6E-D436-FDAF-2869-DC5300220E73}"/>
                </a:ext>
              </a:extLst>
            </p:cNvPr>
            <p:cNvSpPr/>
            <p:nvPr/>
          </p:nvSpPr>
          <p:spPr>
            <a:xfrm>
              <a:off x="-750320" y="2632408"/>
              <a:ext cx="59665" cy="118636"/>
            </a:xfrm>
            <a:custGeom>
              <a:avLst/>
              <a:gdLst/>
              <a:ahLst/>
              <a:cxnLst/>
              <a:rect l="l" t="t" r="r" b="b"/>
              <a:pathLst>
                <a:path w="2147" h="4269" extrusionOk="0">
                  <a:moveTo>
                    <a:pt x="594" y="0"/>
                  </a:moveTo>
                  <a:cubicBezTo>
                    <a:pt x="594" y="69"/>
                    <a:pt x="594" y="160"/>
                    <a:pt x="572" y="251"/>
                  </a:cubicBezTo>
                  <a:cubicBezTo>
                    <a:pt x="412" y="890"/>
                    <a:pt x="252" y="1552"/>
                    <a:pt x="92" y="2191"/>
                  </a:cubicBezTo>
                  <a:cubicBezTo>
                    <a:pt x="47" y="2397"/>
                    <a:pt x="1" y="2602"/>
                    <a:pt x="47" y="2808"/>
                  </a:cubicBezTo>
                  <a:cubicBezTo>
                    <a:pt x="92" y="3013"/>
                    <a:pt x="229" y="3196"/>
                    <a:pt x="366" y="3356"/>
                  </a:cubicBezTo>
                  <a:cubicBezTo>
                    <a:pt x="663" y="3675"/>
                    <a:pt x="982" y="3995"/>
                    <a:pt x="1325" y="4269"/>
                  </a:cubicBezTo>
                  <a:lnTo>
                    <a:pt x="1485" y="3903"/>
                  </a:lnTo>
                  <a:cubicBezTo>
                    <a:pt x="2010" y="3378"/>
                    <a:pt x="2147" y="2465"/>
                    <a:pt x="1850" y="1735"/>
                  </a:cubicBezTo>
                  <a:cubicBezTo>
                    <a:pt x="1713" y="1438"/>
                    <a:pt x="1507" y="1187"/>
                    <a:pt x="1325" y="936"/>
                  </a:cubicBezTo>
                  <a:cubicBezTo>
                    <a:pt x="1074" y="617"/>
                    <a:pt x="846" y="297"/>
                    <a:pt x="594" y="0"/>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09" name="Google Shape;598;p15">
              <a:extLst>
                <a:ext uri="{FF2B5EF4-FFF2-40B4-BE49-F238E27FC236}">
                  <a16:creationId xmlns:a16="http://schemas.microsoft.com/office/drawing/2014/main" id="{486419C1-5FB3-B71F-6DAA-4639E0404853}"/>
                </a:ext>
              </a:extLst>
            </p:cNvPr>
            <p:cNvSpPr/>
            <p:nvPr/>
          </p:nvSpPr>
          <p:spPr>
            <a:xfrm>
              <a:off x="-393830" y="2888021"/>
              <a:ext cx="4474" cy="3835"/>
            </a:xfrm>
            <a:custGeom>
              <a:avLst/>
              <a:gdLst/>
              <a:ahLst/>
              <a:cxnLst/>
              <a:rect l="l" t="t" r="r" b="b"/>
              <a:pathLst>
                <a:path w="161" h="138" extrusionOk="0">
                  <a:moveTo>
                    <a:pt x="161" y="1"/>
                  </a:moveTo>
                  <a:cubicBezTo>
                    <a:pt x="115" y="46"/>
                    <a:pt x="46" y="92"/>
                    <a:pt x="1" y="138"/>
                  </a:cubicBezTo>
                  <a:cubicBezTo>
                    <a:pt x="92" y="115"/>
                    <a:pt x="161" y="92"/>
                    <a:pt x="161" y="1"/>
                  </a:cubicBezTo>
                  <a:close/>
                </a:path>
              </a:pathLst>
            </a:custGeom>
            <a:solidFill>
              <a:srgbClr val="C1A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10" name="Google Shape;599;p15">
              <a:extLst>
                <a:ext uri="{FF2B5EF4-FFF2-40B4-BE49-F238E27FC236}">
                  <a16:creationId xmlns:a16="http://schemas.microsoft.com/office/drawing/2014/main" id="{36F29E69-C8C7-8759-7DCE-FB675A20DCAE}"/>
                </a:ext>
              </a:extLst>
            </p:cNvPr>
            <p:cNvSpPr/>
            <p:nvPr/>
          </p:nvSpPr>
          <p:spPr>
            <a:xfrm>
              <a:off x="-498487" y="2871124"/>
              <a:ext cx="104685" cy="62611"/>
            </a:xfrm>
            <a:custGeom>
              <a:avLst/>
              <a:gdLst/>
              <a:ahLst/>
              <a:cxnLst/>
              <a:rect l="l" t="t" r="r" b="b"/>
              <a:pathLst>
                <a:path w="3767" h="2253" extrusionOk="0">
                  <a:moveTo>
                    <a:pt x="1452" y="0"/>
                  </a:moveTo>
                  <a:cubicBezTo>
                    <a:pt x="1409" y="0"/>
                    <a:pt x="1367" y="5"/>
                    <a:pt x="1324" y="15"/>
                  </a:cubicBezTo>
                  <a:cubicBezTo>
                    <a:pt x="1142" y="38"/>
                    <a:pt x="982" y="198"/>
                    <a:pt x="845" y="358"/>
                  </a:cubicBezTo>
                  <a:cubicBezTo>
                    <a:pt x="526" y="677"/>
                    <a:pt x="252" y="1020"/>
                    <a:pt x="1" y="1408"/>
                  </a:cubicBezTo>
                  <a:lnTo>
                    <a:pt x="297" y="1613"/>
                  </a:lnTo>
                  <a:cubicBezTo>
                    <a:pt x="609" y="2018"/>
                    <a:pt x="1079" y="2253"/>
                    <a:pt x="1549" y="2253"/>
                  </a:cubicBezTo>
                  <a:cubicBezTo>
                    <a:pt x="1769" y="2253"/>
                    <a:pt x="1988" y="2201"/>
                    <a:pt x="2192" y="2092"/>
                  </a:cubicBezTo>
                  <a:cubicBezTo>
                    <a:pt x="2466" y="1956"/>
                    <a:pt x="2694" y="1750"/>
                    <a:pt x="2922" y="1545"/>
                  </a:cubicBezTo>
                  <a:cubicBezTo>
                    <a:pt x="3196" y="1271"/>
                    <a:pt x="3493" y="1020"/>
                    <a:pt x="3767" y="746"/>
                  </a:cubicBezTo>
                  <a:lnTo>
                    <a:pt x="3767" y="746"/>
                  </a:lnTo>
                  <a:cubicBezTo>
                    <a:pt x="3747" y="752"/>
                    <a:pt x="3725" y="755"/>
                    <a:pt x="3702" y="755"/>
                  </a:cubicBezTo>
                  <a:cubicBezTo>
                    <a:pt x="3647" y="755"/>
                    <a:pt x="3587" y="739"/>
                    <a:pt x="3539" y="723"/>
                  </a:cubicBezTo>
                  <a:cubicBezTo>
                    <a:pt x="2991" y="518"/>
                    <a:pt x="2420" y="312"/>
                    <a:pt x="1872" y="84"/>
                  </a:cubicBezTo>
                  <a:cubicBezTo>
                    <a:pt x="1732" y="49"/>
                    <a:pt x="1592" y="0"/>
                    <a:pt x="1452" y="0"/>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11" name="Google Shape;600;p15">
              <a:extLst>
                <a:ext uri="{FF2B5EF4-FFF2-40B4-BE49-F238E27FC236}">
                  <a16:creationId xmlns:a16="http://schemas.microsoft.com/office/drawing/2014/main" id="{D2D857A6-23F5-09E9-7614-33338C7F2963}"/>
                </a:ext>
              </a:extLst>
            </p:cNvPr>
            <p:cNvSpPr/>
            <p:nvPr/>
          </p:nvSpPr>
          <p:spPr>
            <a:xfrm>
              <a:off x="-409670" y="2698993"/>
              <a:ext cx="1918" cy="7003"/>
            </a:xfrm>
            <a:custGeom>
              <a:avLst/>
              <a:gdLst/>
              <a:ahLst/>
              <a:cxnLst/>
              <a:rect l="l" t="t" r="r" b="b"/>
              <a:pathLst>
                <a:path w="69" h="252" extrusionOk="0">
                  <a:moveTo>
                    <a:pt x="23" y="1"/>
                  </a:moveTo>
                  <a:lnTo>
                    <a:pt x="0" y="252"/>
                  </a:lnTo>
                  <a:cubicBezTo>
                    <a:pt x="46" y="161"/>
                    <a:pt x="69" y="92"/>
                    <a:pt x="23" y="1"/>
                  </a:cubicBezTo>
                  <a:close/>
                </a:path>
              </a:pathLst>
            </a:custGeom>
            <a:solidFill>
              <a:srgbClr val="C1A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12" name="Google Shape;601;p15">
              <a:extLst>
                <a:ext uri="{FF2B5EF4-FFF2-40B4-BE49-F238E27FC236}">
                  <a16:creationId xmlns:a16="http://schemas.microsoft.com/office/drawing/2014/main" id="{64E57286-1663-6D8B-3F55-F5E0A77FB1A4}"/>
                </a:ext>
              </a:extLst>
            </p:cNvPr>
            <p:cNvSpPr/>
            <p:nvPr/>
          </p:nvSpPr>
          <p:spPr>
            <a:xfrm>
              <a:off x="-478812" y="2705968"/>
              <a:ext cx="69169" cy="92652"/>
            </a:xfrm>
            <a:custGeom>
              <a:avLst/>
              <a:gdLst/>
              <a:ahLst/>
              <a:cxnLst/>
              <a:rect l="l" t="t" r="r" b="b"/>
              <a:pathLst>
                <a:path w="2489" h="3334" extrusionOk="0">
                  <a:moveTo>
                    <a:pt x="2488" y="1"/>
                  </a:moveTo>
                  <a:lnTo>
                    <a:pt x="2488" y="1"/>
                  </a:lnTo>
                  <a:cubicBezTo>
                    <a:pt x="2443" y="47"/>
                    <a:pt x="2374" y="115"/>
                    <a:pt x="2306" y="138"/>
                  </a:cubicBezTo>
                  <a:lnTo>
                    <a:pt x="662" y="937"/>
                  </a:lnTo>
                  <a:cubicBezTo>
                    <a:pt x="502" y="1028"/>
                    <a:pt x="343" y="1097"/>
                    <a:pt x="228" y="1279"/>
                  </a:cubicBezTo>
                  <a:cubicBezTo>
                    <a:pt x="92" y="1439"/>
                    <a:pt x="69" y="1667"/>
                    <a:pt x="46" y="1895"/>
                  </a:cubicBezTo>
                  <a:cubicBezTo>
                    <a:pt x="0" y="2375"/>
                    <a:pt x="0" y="2854"/>
                    <a:pt x="23" y="3333"/>
                  </a:cubicBezTo>
                  <a:lnTo>
                    <a:pt x="365" y="3242"/>
                  </a:lnTo>
                  <a:cubicBezTo>
                    <a:pt x="450" y="3258"/>
                    <a:pt x="534" y="3266"/>
                    <a:pt x="618" y="3266"/>
                  </a:cubicBezTo>
                  <a:cubicBezTo>
                    <a:pt x="1236" y="3266"/>
                    <a:pt x="1816" y="2836"/>
                    <a:pt x="2077" y="2192"/>
                  </a:cubicBezTo>
                  <a:cubicBezTo>
                    <a:pt x="2191" y="1895"/>
                    <a:pt x="2260" y="1553"/>
                    <a:pt x="2306" y="1234"/>
                  </a:cubicBezTo>
                  <a:cubicBezTo>
                    <a:pt x="2351" y="823"/>
                    <a:pt x="2420" y="412"/>
                    <a:pt x="2488" y="1"/>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13" name="Google Shape;602;p15">
              <a:extLst>
                <a:ext uri="{FF2B5EF4-FFF2-40B4-BE49-F238E27FC236}">
                  <a16:creationId xmlns:a16="http://schemas.microsoft.com/office/drawing/2014/main" id="{6BB923F0-BCCD-18B7-EE9F-D056C5B0D2FB}"/>
                </a:ext>
              </a:extLst>
            </p:cNvPr>
            <p:cNvSpPr/>
            <p:nvPr/>
          </p:nvSpPr>
          <p:spPr>
            <a:xfrm>
              <a:off x="-960913" y="2247378"/>
              <a:ext cx="1945" cy="6364"/>
            </a:xfrm>
            <a:custGeom>
              <a:avLst/>
              <a:gdLst/>
              <a:ahLst/>
              <a:cxnLst/>
              <a:rect l="l" t="t" r="r" b="b"/>
              <a:pathLst>
                <a:path w="70" h="229" extrusionOk="0">
                  <a:moveTo>
                    <a:pt x="69" y="0"/>
                  </a:moveTo>
                  <a:cubicBezTo>
                    <a:pt x="1" y="69"/>
                    <a:pt x="24" y="160"/>
                    <a:pt x="69" y="229"/>
                  </a:cubicBezTo>
                  <a:cubicBezTo>
                    <a:pt x="69" y="160"/>
                    <a:pt x="69" y="69"/>
                    <a:pt x="69" y="0"/>
                  </a:cubicBezTo>
                  <a:close/>
                </a:path>
              </a:pathLst>
            </a:custGeom>
            <a:solidFill>
              <a:srgbClr val="E5C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14" name="Google Shape;603;p15">
              <a:extLst>
                <a:ext uri="{FF2B5EF4-FFF2-40B4-BE49-F238E27FC236}">
                  <a16:creationId xmlns:a16="http://schemas.microsoft.com/office/drawing/2014/main" id="{AF003AA6-22BA-019D-3234-5DEE1B52FA60}"/>
                </a:ext>
              </a:extLst>
            </p:cNvPr>
            <p:cNvSpPr/>
            <p:nvPr/>
          </p:nvSpPr>
          <p:spPr>
            <a:xfrm>
              <a:off x="-958995" y="2253714"/>
              <a:ext cx="62833" cy="98988"/>
            </a:xfrm>
            <a:custGeom>
              <a:avLst/>
              <a:gdLst/>
              <a:ahLst/>
              <a:cxnLst/>
              <a:rect l="l" t="t" r="r" b="b"/>
              <a:pathLst>
                <a:path w="2261" h="3562" extrusionOk="0">
                  <a:moveTo>
                    <a:pt x="0" y="1"/>
                  </a:moveTo>
                  <a:cubicBezTo>
                    <a:pt x="23" y="411"/>
                    <a:pt x="69" y="822"/>
                    <a:pt x="92" y="1233"/>
                  </a:cubicBezTo>
                  <a:cubicBezTo>
                    <a:pt x="115" y="1553"/>
                    <a:pt x="137" y="1872"/>
                    <a:pt x="229" y="2192"/>
                  </a:cubicBezTo>
                  <a:cubicBezTo>
                    <a:pt x="452" y="2908"/>
                    <a:pt x="1092" y="3448"/>
                    <a:pt x="1784" y="3448"/>
                  </a:cubicBezTo>
                  <a:cubicBezTo>
                    <a:pt x="1798" y="3448"/>
                    <a:pt x="1812" y="3448"/>
                    <a:pt x="1826" y="3447"/>
                  </a:cubicBezTo>
                  <a:lnTo>
                    <a:pt x="2146" y="3561"/>
                  </a:lnTo>
                  <a:cubicBezTo>
                    <a:pt x="2215" y="3105"/>
                    <a:pt x="2260" y="2648"/>
                    <a:pt x="2260" y="2169"/>
                  </a:cubicBezTo>
                  <a:cubicBezTo>
                    <a:pt x="2260" y="1964"/>
                    <a:pt x="2237" y="1735"/>
                    <a:pt x="2146" y="1553"/>
                  </a:cubicBezTo>
                  <a:cubicBezTo>
                    <a:pt x="2032" y="1370"/>
                    <a:pt x="1872" y="1256"/>
                    <a:pt x="1712" y="1165"/>
                  </a:cubicBezTo>
                  <a:cubicBezTo>
                    <a:pt x="1210" y="845"/>
                    <a:pt x="685" y="503"/>
                    <a:pt x="183" y="183"/>
                  </a:cubicBezTo>
                  <a:cubicBezTo>
                    <a:pt x="115" y="138"/>
                    <a:pt x="46" y="69"/>
                    <a:pt x="0" y="1"/>
                  </a:cubicBezTo>
                  <a:close/>
                </a:path>
              </a:pathLst>
            </a:custGeom>
            <a:solidFill>
              <a:srgbClr val="F7F7F7">
                <a:alpha val="320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15" name="Google Shape;604;p15">
              <a:extLst>
                <a:ext uri="{FF2B5EF4-FFF2-40B4-BE49-F238E27FC236}">
                  <a16:creationId xmlns:a16="http://schemas.microsoft.com/office/drawing/2014/main" id="{ED6A57BA-C652-DA1B-91C6-68BD4866E4D4}"/>
                </a:ext>
              </a:extLst>
            </p:cNvPr>
            <p:cNvSpPr/>
            <p:nvPr/>
          </p:nvSpPr>
          <p:spPr>
            <a:xfrm>
              <a:off x="-961524" y="2766245"/>
              <a:ext cx="93263" cy="85149"/>
            </a:xfrm>
            <a:custGeom>
              <a:avLst/>
              <a:gdLst/>
              <a:ahLst/>
              <a:cxnLst/>
              <a:rect l="l" t="t" r="r" b="b"/>
              <a:pathLst>
                <a:path w="3356" h="3064" extrusionOk="0">
                  <a:moveTo>
                    <a:pt x="0" y="0"/>
                  </a:moveTo>
                  <a:lnTo>
                    <a:pt x="0" y="0"/>
                  </a:lnTo>
                  <a:cubicBezTo>
                    <a:pt x="343" y="206"/>
                    <a:pt x="571" y="594"/>
                    <a:pt x="708" y="1005"/>
                  </a:cubicBezTo>
                  <a:cubicBezTo>
                    <a:pt x="822" y="1393"/>
                    <a:pt x="868" y="1826"/>
                    <a:pt x="913" y="2260"/>
                  </a:cubicBezTo>
                  <a:cubicBezTo>
                    <a:pt x="913" y="2465"/>
                    <a:pt x="959" y="2717"/>
                    <a:pt x="1119" y="2831"/>
                  </a:cubicBezTo>
                  <a:cubicBezTo>
                    <a:pt x="1187" y="2876"/>
                    <a:pt x="1256" y="2899"/>
                    <a:pt x="1347" y="2899"/>
                  </a:cubicBezTo>
                  <a:cubicBezTo>
                    <a:pt x="1923" y="2999"/>
                    <a:pt x="2517" y="3063"/>
                    <a:pt x="3098" y="3063"/>
                  </a:cubicBezTo>
                  <a:cubicBezTo>
                    <a:pt x="3184" y="3063"/>
                    <a:pt x="3270" y="3062"/>
                    <a:pt x="3355" y="3059"/>
                  </a:cubicBezTo>
                  <a:lnTo>
                    <a:pt x="3173" y="2945"/>
                  </a:lnTo>
                  <a:cubicBezTo>
                    <a:pt x="3104" y="2329"/>
                    <a:pt x="2785" y="1735"/>
                    <a:pt x="2328" y="1347"/>
                  </a:cubicBezTo>
                  <a:cubicBezTo>
                    <a:pt x="2123" y="1164"/>
                    <a:pt x="1872" y="1028"/>
                    <a:pt x="1621" y="891"/>
                  </a:cubicBezTo>
                  <a:cubicBezTo>
                    <a:pt x="1073" y="594"/>
                    <a:pt x="548" y="297"/>
                    <a:pt x="0" y="0"/>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16" name="Google Shape;605;p15">
              <a:extLst>
                <a:ext uri="{FF2B5EF4-FFF2-40B4-BE49-F238E27FC236}">
                  <a16:creationId xmlns:a16="http://schemas.microsoft.com/office/drawing/2014/main" id="{8B96BFA0-AFF9-846F-A7F8-DA1602945DA4}"/>
                </a:ext>
              </a:extLst>
            </p:cNvPr>
            <p:cNvSpPr/>
            <p:nvPr/>
          </p:nvSpPr>
          <p:spPr>
            <a:xfrm>
              <a:off x="-745235" y="1630190"/>
              <a:ext cx="54580" cy="125611"/>
            </a:xfrm>
            <a:custGeom>
              <a:avLst/>
              <a:gdLst/>
              <a:ahLst/>
              <a:cxnLst/>
              <a:rect l="l" t="t" r="r" b="b"/>
              <a:pathLst>
                <a:path w="1964" h="4520" extrusionOk="0">
                  <a:moveTo>
                    <a:pt x="1" y="0"/>
                  </a:moveTo>
                  <a:cubicBezTo>
                    <a:pt x="69" y="662"/>
                    <a:pt x="115" y="1324"/>
                    <a:pt x="183" y="1986"/>
                  </a:cubicBezTo>
                  <a:cubicBezTo>
                    <a:pt x="206" y="2283"/>
                    <a:pt x="229" y="2580"/>
                    <a:pt x="297" y="2876"/>
                  </a:cubicBezTo>
                  <a:cubicBezTo>
                    <a:pt x="457" y="3470"/>
                    <a:pt x="845" y="3995"/>
                    <a:pt x="1347" y="4292"/>
                  </a:cubicBezTo>
                  <a:lnTo>
                    <a:pt x="1370" y="4520"/>
                  </a:lnTo>
                  <a:cubicBezTo>
                    <a:pt x="1621" y="3835"/>
                    <a:pt x="1804" y="3105"/>
                    <a:pt x="1941" y="2374"/>
                  </a:cubicBezTo>
                  <a:cubicBezTo>
                    <a:pt x="1941" y="2283"/>
                    <a:pt x="1964" y="2192"/>
                    <a:pt x="1941" y="2100"/>
                  </a:cubicBezTo>
                  <a:cubicBezTo>
                    <a:pt x="1918" y="1895"/>
                    <a:pt x="1735" y="1804"/>
                    <a:pt x="1553" y="1712"/>
                  </a:cubicBezTo>
                  <a:cubicBezTo>
                    <a:pt x="1210" y="1530"/>
                    <a:pt x="868" y="1347"/>
                    <a:pt x="594" y="1073"/>
                  </a:cubicBezTo>
                  <a:cubicBezTo>
                    <a:pt x="297" y="799"/>
                    <a:pt x="69" y="434"/>
                    <a:pt x="1" y="0"/>
                  </a:cubicBezTo>
                  <a:close/>
                </a:path>
              </a:pathLst>
            </a:custGeom>
            <a:solidFill>
              <a:srgbClr val="F7F7F7">
                <a:alpha val="320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17" name="Google Shape;606;p15">
              <a:extLst>
                <a:ext uri="{FF2B5EF4-FFF2-40B4-BE49-F238E27FC236}">
                  <a16:creationId xmlns:a16="http://schemas.microsoft.com/office/drawing/2014/main" id="{BBA7627B-12BB-F9E3-D69B-9027D2D79FAA}"/>
                </a:ext>
              </a:extLst>
            </p:cNvPr>
            <p:cNvSpPr/>
            <p:nvPr/>
          </p:nvSpPr>
          <p:spPr>
            <a:xfrm>
              <a:off x="-591723" y="2191548"/>
              <a:ext cx="53940" cy="129446"/>
            </a:xfrm>
            <a:custGeom>
              <a:avLst/>
              <a:gdLst/>
              <a:ahLst/>
              <a:cxnLst/>
              <a:rect l="l" t="t" r="r" b="b"/>
              <a:pathLst>
                <a:path w="1941" h="4658" extrusionOk="0">
                  <a:moveTo>
                    <a:pt x="1164" y="1"/>
                  </a:moveTo>
                  <a:cubicBezTo>
                    <a:pt x="913" y="594"/>
                    <a:pt x="685" y="1210"/>
                    <a:pt x="434" y="1804"/>
                  </a:cubicBezTo>
                  <a:cubicBezTo>
                    <a:pt x="320" y="2078"/>
                    <a:pt x="206" y="2352"/>
                    <a:pt x="137" y="2648"/>
                  </a:cubicBezTo>
                  <a:cubicBezTo>
                    <a:pt x="0" y="3242"/>
                    <a:pt x="92" y="3927"/>
                    <a:pt x="388" y="4452"/>
                  </a:cubicBezTo>
                  <a:lnTo>
                    <a:pt x="297" y="4657"/>
                  </a:lnTo>
                  <a:cubicBezTo>
                    <a:pt x="822" y="4223"/>
                    <a:pt x="1301" y="3721"/>
                    <a:pt x="1758" y="3173"/>
                  </a:cubicBezTo>
                  <a:cubicBezTo>
                    <a:pt x="1803" y="3105"/>
                    <a:pt x="1872" y="3037"/>
                    <a:pt x="1895" y="2945"/>
                  </a:cubicBezTo>
                  <a:cubicBezTo>
                    <a:pt x="1940" y="2763"/>
                    <a:pt x="1849" y="2557"/>
                    <a:pt x="1735" y="2375"/>
                  </a:cubicBezTo>
                  <a:cubicBezTo>
                    <a:pt x="1530" y="2032"/>
                    <a:pt x="1324" y="1667"/>
                    <a:pt x="1187" y="1256"/>
                  </a:cubicBezTo>
                  <a:cubicBezTo>
                    <a:pt x="1073" y="845"/>
                    <a:pt x="1027" y="389"/>
                    <a:pt x="1164" y="1"/>
                  </a:cubicBezTo>
                  <a:close/>
                </a:path>
              </a:pathLst>
            </a:custGeom>
            <a:solidFill>
              <a:srgbClr val="C6CE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18" name="Google Shape;607;p15">
              <a:extLst>
                <a:ext uri="{FF2B5EF4-FFF2-40B4-BE49-F238E27FC236}">
                  <a16:creationId xmlns:a16="http://schemas.microsoft.com/office/drawing/2014/main" id="{3678607D-192F-C743-05EE-15A6974C2463}"/>
                </a:ext>
              </a:extLst>
            </p:cNvPr>
            <p:cNvSpPr/>
            <p:nvPr/>
          </p:nvSpPr>
          <p:spPr>
            <a:xfrm>
              <a:off x="-951381" y="1673542"/>
              <a:ext cx="103407" cy="63250"/>
            </a:xfrm>
            <a:custGeom>
              <a:avLst/>
              <a:gdLst/>
              <a:ahLst/>
              <a:cxnLst/>
              <a:rect l="l" t="t" r="r" b="b"/>
              <a:pathLst>
                <a:path w="3721" h="2276" extrusionOk="0">
                  <a:moveTo>
                    <a:pt x="2493" y="0"/>
                  </a:moveTo>
                  <a:cubicBezTo>
                    <a:pt x="2382" y="0"/>
                    <a:pt x="2267" y="42"/>
                    <a:pt x="2169" y="84"/>
                  </a:cubicBezTo>
                  <a:cubicBezTo>
                    <a:pt x="1804" y="221"/>
                    <a:pt x="1438" y="358"/>
                    <a:pt x="1073" y="381"/>
                  </a:cubicBezTo>
                  <a:cubicBezTo>
                    <a:pt x="1037" y="383"/>
                    <a:pt x="1001" y="384"/>
                    <a:pt x="965" y="384"/>
                  </a:cubicBezTo>
                  <a:cubicBezTo>
                    <a:pt x="628" y="384"/>
                    <a:pt x="268" y="287"/>
                    <a:pt x="0" y="61"/>
                  </a:cubicBezTo>
                  <a:lnTo>
                    <a:pt x="0" y="61"/>
                  </a:lnTo>
                  <a:cubicBezTo>
                    <a:pt x="457" y="495"/>
                    <a:pt x="891" y="928"/>
                    <a:pt x="1324" y="1362"/>
                  </a:cubicBezTo>
                  <a:cubicBezTo>
                    <a:pt x="1530" y="1568"/>
                    <a:pt x="1735" y="1750"/>
                    <a:pt x="1963" y="1910"/>
                  </a:cubicBezTo>
                  <a:cubicBezTo>
                    <a:pt x="2276" y="2103"/>
                    <a:pt x="2636" y="2209"/>
                    <a:pt x="2995" y="2209"/>
                  </a:cubicBezTo>
                  <a:cubicBezTo>
                    <a:pt x="3187" y="2209"/>
                    <a:pt x="3378" y="2179"/>
                    <a:pt x="3561" y="2115"/>
                  </a:cubicBezTo>
                  <a:lnTo>
                    <a:pt x="3721" y="2275"/>
                  </a:lnTo>
                  <a:cubicBezTo>
                    <a:pt x="3470" y="1590"/>
                    <a:pt x="3173" y="906"/>
                    <a:pt x="2831" y="289"/>
                  </a:cubicBezTo>
                  <a:cubicBezTo>
                    <a:pt x="2808" y="198"/>
                    <a:pt x="2762" y="130"/>
                    <a:pt x="2694" y="61"/>
                  </a:cubicBezTo>
                  <a:cubicBezTo>
                    <a:pt x="2632" y="17"/>
                    <a:pt x="2563" y="0"/>
                    <a:pt x="2493" y="0"/>
                  </a:cubicBezTo>
                  <a:close/>
                </a:path>
              </a:pathLst>
            </a:custGeom>
            <a:solidFill>
              <a:srgbClr val="F7F7F7">
                <a:alpha val="320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19" name="Google Shape;608;p15">
              <a:extLst>
                <a:ext uri="{FF2B5EF4-FFF2-40B4-BE49-F238E27FC236}">
                  <a16:creationId xmlns:a16="http://schemas.microsoft.com/office/drawing/2014/main" id="{F2D1226C-9E34-17A1-3287-AFE6B87AC23E}"/>
                </a:ext>
              </a:extLst>
            </p:cNvPr>
            <p:cNvSpPr/>
            <p:nvPr/>
          </p:nvSpPr>
          <p:spPr>
            <a:xfrm>
              <a:off x="-700187" y="2217559"/>
              <a:ext cx="55830" cy="129418"/>
            </a:xfrm>
            <a:custGeom>
              <a:avLst/>
              <a:gdLst/>
              <a:ahLst/>
              <a:cxnLst/>
              <a:rect l="l" t="t" r="r" b="b"/>
              <a:pathLst>
                <a:path w="2009" h="4657" extrusionOk="0">
                  <a:moveTo>
                    <a:pt x="731" y="1"/>
                  </a:moveTo>
                  <a:cubicBezTo>
                    <a:pt x="890" y="389"/>
                    <a:pt x="868" y="845"/>
                    <a:pt x="731" y="1256"/>
                  </a:cubicBezTo>
                  <a:cubicBezTo>
                    <a:pt x="616" y="1667"/>
                    <a:pt x="411" y="2032"/>
                    <a:pt x="206" y="2374"/>
                  </a:cubicBezTo>
                  <a:cubicBezTo>
                    <a:pt x="91" y="2557"/>
                    <a:pt x="0" y="2762"/>
                    <a:pt x="69" y="2945"/>
                  </a:cubicBezTo>
                  <a:cubicBezTo>
                    <a:pt x="91" y="3036"/>
                    <a:pt x="137" y="3105"/>
                    <a:pt x="206" y="3173"/>
                  </a:cubicBezTo>
                  <a:cubicBezTo>
                    <a:pt x="685" y="3721"/>
                    <a:pt x="1187" y="4223"/>
                    <a:pt x="1735" y="4657"/>
                  </a:cubicBezTo>
                  <a:lnTo>
                    <a:pt x="1644" y="4451"/>
                  </a:lnTo>
                  <a:cubicBezTo>
                    <a:pt x="1940" y="3927"/>
                    <a:pt x="2009" y="3242"/>
                    <a:pt x="1872" y="2625"/>
                  </a:cubicBezTo>
                  <a:cubicBezTo>
                    <a:pt x="1781" y="2352"/>
                    <a:pt x="1666" y="2078"/>
                    <a:pt x="1552" y="1804"/>
                  </a:cubicBezTo>
                  <a:cubicBezTo>
                    <a:pt x="1278" y="1210"/>
                    <a:pt x="1004" y="594"/>
                    <a:pt x="731" y="1"/>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20" name="Google Shape;609;p15">
              <a:extLst>
                <a:ext uri="{FF2B5EF4-FFF2-40B4-BE49-F238E27FC236}">
                  <a16:creationId xmlns:a16="http://schemas.microsoft.com/office/drawing/2014/main" id="{AAE9C907-8D55-E395-614A-28D2287F6CFE}"/>
                </a:ext>
              </a:extLst>
            </p:cNvPr>
            <p:cNvSpPr/>
            <p:nvPr/>
          </p:nvSpPr>
          <p:spPr>
            <a:xfrm>
              <a:off x="-781389" y="1271171"/>
              <a:ext cx="76784" cy="102156"/>
            </a:xfrm>
            <a:custGeom>
              <a:avLst/>
              <a:gdLst/>
              <a:ahLst/>
              <a:cxnLst/>
              <a:rect l="l" t="t" r="r" b="b"/>
              <a:pathLst>
                <a:path w="2763" h="3676" extrusionOk="0">
                  <a:moveTo>
                    <a:pt x="1" y="0"/>
                  </a:moveTo>
                  <a:lnTo>
                    <a:pt x="389" y="1781"/>
                  </a:lnTo>
                  <a:cubicBezTo>
                    <a:pt x="457" y="2055"/>
                    <a:pt x="503" y="2329"/>
                    <a:pt x="640" y="2557"/>
                  </a:cubicBezTo>
                  <a:cubicBezTo>
                    <a:pt x="891" y="3059"/>
                    <a:pt x="1439" y="3401"/>
                    <a:pt x="2100" y="3470"/>
                  </a:cubicBezTo>
                  <a:lnTo>
                    <a:pt x="2100" y="3493"/>
                  </a:lnTo>
                  <a:lnTo>
                    <a:pt x="2169" y="3675"/>
                  </a:lnTo>
                  <a:cubicBezTo>
                    <a:pt x="2420" y="2945"/>
                    <a:pt x="2603" y="2214"/>
                    <a:pt x="2740" y="1484"/>
                  </a:cubicBezTo>
                  <a:cubicBezTo>
                    <a:pt x="2740" y="1393"/>
                    <a:pt x="2762" y="1301"/>
                    <a:pt x="2740" y="1210"/>
                  </a:cubicBezTo>
                  <a:cubicBezTo>
                    <a:pt x="2671" y="1050"/>
                    <a:pt x="2420" y="1005"/>
                    <a:pt x="2192" y="982"/>
                  </a:cubicBezTo>
                  <a:cubicBezTo>
                    <a:pt x="1735" y="959"/>
                    <a:pt x="1256" y="913"/>
                    <a:pt x="868" y="776"/>
                  </a:cubicBezTo>
                  <a:cubicBezTo>
                    <a:pt x="457" y="640"/>
                    <a:pt x="115" y="388"/>
                    <a:pt x="1" y="0"/>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21" name="Google Shape;610;p15">
              <a:extLst>
                <a:ext uri="{FF2B5EF4-FFF2-40B4-BE49-F238E27FC236}">
                  <a16:creationId xmlns:a16="http://schemas.microsoft.com/office/drawing/2014/main" id="{384D48A4-94C9-33A8-D562-94942B5A92FE}"/>
                </a:ext>
              </a:extLst>
            </p:cNvPr>
            <p:cNvSpPr/>
            <p:nvPr/>
          </p:nvSpPr>
          <p:spPr>
            <a:xfrm>
              <a:off x="-581579" y="1313662"/>
              <a:ext cx="69808" cy="119914"/>
            </a:xfrm>
            <a:custGeom>
              <a:avLst/>
              <a:gdLst/>
              <a:ahLst/>
              <a:cxnLst/>
              <a:rect l="l" t="t" r="r" b="b"/>
              <a:pathLst>
                <a:path w="2512" h="4315" extrusionOk="0">
                  <a:moveTo>
                    <a:pt x="2511" y="1"/>
                  </a:moveTo>
                  <a:lnTo>
                    <a:pt x="2511" y="1"/>
                  </a:lnTo>
                  <a:cubicBezTo>
                    <a:pt x="1872" y="412"/>
                    <a:pt x="1233" y="822"/>
                    <a:pt x="777" y="1439"/>
                  </a:cubicBezTo>
                  <a:cubicBezTo>
                    <a:pt x="297" y="2032"/>
                    <a:pt x="1" y="2899"/>
                    <a:pt x="183" y="3676"/>
                  </a:cubicBezTo>
                  <a:cubicBezTo>
                    <a:pt x="229" y="3904"/>
                    <a:pt x="320" y="4109"/>
                    <a:pt x="411" y="4292"/>
                  </a:cubicBezTo>
                  <a:cubicBezTo>
                    <a:pt x="822" y="4292"/>
                    <a:pt x="1256" y="4315"/>
                    <a:pt x="1690" y="4315"/>
                  </a:cubicBezTo>
                  <a:cubicBezTo>
                    <a:pt x="1827" y="4315"/>
                    <a:pt x="1963" y="4315"/>
                    <a:pt x="2100" y="4223"/>
                  </a:cubicBezTo>
                  <a:cubicBezTo>
                    <a:pt x="2306" y="4086"/>
                    <a:pt x="2352" y="3744"/>
                    <a:pt x="2352" y="3447"/>
                  </a:cubicBezTo>
                  <a:cubicBezTo>
                    <a:pt x="2420" y="2283"/>
                    <a:pt x="2466" y="1142"/>
                    <a:pt x="2511" y="1"/>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22" name="Google Shape;611;p15">
              <a:extLst>
                <a:ext uri="{FF2B5EF4-FFF2-40B4-BE49-F238E27FC236}">
                  <a16:creationId xmlns:a16="http://schemas.microsoft.com/office/drawing/2014/main" id="{2723069E-93DC-77BF-46BE-68FC8D4212DF}"/>
                </a:ext>
              </a:extLst>
            </p:cNvPr>
            <p:cNvSpPr/>
            <p:nvPr/>
          </p:nvSpPr>
          <p:spPr>
            <a:xfrm>
              <a:off x="-502294" y="1921985"/>
              <a:ext cx="94542" cy="103573"/>
            </a:xfrm>
            <a:custGeom>
              <a:avLst/>
              <a:gdLst/>
              <a:ahLst/>
              <a:cxnLst/>
              <a:rect l="l" t="t" r="r" b="b"/>
              <a:pathLst>
                <a:path w="3402" h="3727" extrusionOk="0">
                  <a:moveTo>
                    <a:pt x="3402" y="0"/>
                  </a:moveTo>
                  <a:lnTo>
                    <a:pt x="3402" y="0"/>
                  </a:lnTo>
                  <a:cubicBezTo>
                    <a:pt x="2694" y="91"/>
                    <a:pt x="1964" y="205"/>
                    <a:pt x="1325" y="571"/>
                  </a:cubicBezTo>
                  <a:cubicBezTo>
                    <a:pt x="685" y="913"/>
                    <a:pt x="115" y="1575"/>
                    <a:pt x="23" y="2397"/>
                  </a:cubicBezTo>
                  <a:cubicBezTo>
                    <a:pt x="1" y="2602"/>
                    <a:pt x="1" y="2830"/>
                    <a:pt x="23" y="3059"/>
                  </a:cubicBezTo>
                  <a:cubicBezTo>
                    <a:pt x="412" y="3241"/>
                    <a:pt x="800" y="3424"/>
                    <a:pt x="1188" y="3629"/>
                  </a:cubicBezTo>
                  <a:cubicBezTo>
                    <a:pt x="1300" y="3686"/>
                    <a:pt x="1413" y="3726"/>
                    <a:pt x="1526" y="3726"/>
                  </a:cubicBezTo>
                  <a:cubicBezTo>
                    <a:pt x="1550" y="3726"/>
                    <a:pt x="1574" y="3725"/>
                    <a:pt x="1598" y="3721"/>
                  </a:cubicBezTo>
                  <a:cubicBezTo>
                    <a:pt x="1850" y="3698"/>
                    <a:pt x="2009" y="3378"/>
                    <a:pt x="2123" y="3127"/>
                  </a:cubicBezTo>
                  <a:lnTo>
                    <a:pt x="3402" y="0"/>
                  </a:ln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23" name="Google Shape;612;p15">
              <a:extLst>
                <a:ext uri="{FF2B5EF4-FFF2-40B4-BE49-F238E27FC236}">
                  <a16:creationId xmlns:a16="http://schemas.microsoft.com/office/drawing/2014/main" id="{58578F30-95EC-20C9-110B-4D0837DBF370}"/>
                </a:ext>
              </a:extLst>
            </p:cNvPr>
            <p:cNvSpPr/>
            <p:nvPr/>
          </p:nvSpPr>
          <p:spPr>
            <a:xfrm>
              <a:off x="-517523" y="1495269"/>
              <a:ext cx="108492" cy="91207"/>
            </a:xfrm>
            <a:custGeom>
              <a:avLst/>
              <a:gdLst/>
              <a:ahLst/>
              <a:cxnLst/>
              <a:rect l="l" t="t" r="r" b="b"/>
              <a:pathLst>
                <a:path w="3904" h="3282" extrusionOk="0">
                  <a:moveTo>
                    <a:pt x="2694" y="1"/>
                  </a:moveTo>
                  <a:cubicBezTo>
                    <a:pt x="2381" y="1"/>
                    <a:pt x="2067" y="28"/>
                    <a:pt x="1758" y="108"/>
                  </a:cubicBezTo>
                  <a:cubicBezTo>
                    <a:pt x="1051" y="290"/>
                    <a:pt x="389" y="793"/>
                    <a:pt x="138" y="1569"/>
                  </a:cubicBezTo>
                  <a:cubicBezTo>
                    <a:pt x="69" y="1774"/>
                    <a:pt x="24" y="2002"/>
                    <a:pt x="1" y="2231"/>
                  </a:cubicBezTo>
                  <a:cubicBezTo>
                    <a:pt x="343" y="2504"/>
                    <a:pt x="686" y="2778"/>
                    <a:pt x="1028" y="3075"/>
                  </a:cubicBezTo>
                  <a:cubicBezTo>
                    <a:pt x="1142" y="3166"/>
                    <a:pt x="1279" y="3258"/>
                    <a:pt x="1416" y="3281"/>
                  </a:cubicBezTo>
                  <a:cubicBezTo>
                    <a:pt x="1427" y="3281"/>
                    <a:pt x="1437" y="3282"/>
                    <a:pt x="1448" y="3282"/>
                  </a:cubicBezTo>
                  <a:cubicBezTo>
                    <a:pt x="1685" y="3282"/>
                    <a:pt x="1879" y="3042"/>
                    <a:pt x="2032" y="2801"/>
                  </a:cubicBezTo>
                  <a:cubicBezTo>
                    <a:pt x="2671" y="1911"/>
                    <a:pt x="3288" y="998"/>
                    <a:pt x="3904" y="85"/>
                  </a:cubicBezTo>
                  <a:cubicBezTo>
                    <a:pt x="3505" y="46"/>
                    <a:pt x="3099" y="1"/>
                    <a:pt x="2694" y="1"/>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24" name="Google Shape;613;p15">
              <a:extLst>
                <a:ext uri="{FF2B5EF4-FFF2-40B4-BE49-F238E27FC236}">
                  <a16:creationId xmlns:a16="http://schemas.microsoft.com/office/drawing/2014/main" id="{B1F205A2-4991-4463-7031-DC1F99C69826}"/>
                </a:ext>
              </a:extLst>
            </p:cNvPr>
            <p:cNvSpPr/>
            <p:nvPr/>
          </p:nvSpPr>
          <p:spPr>
            <a:xfrm>
              <a:off x="-1042727" y="3382155"/>
              <a:ext cx="140840" cy="202367"/>
            </a:xfrm>
            <a:custGeom>
              <a:avLst/>
              <a:gdLst/>
              <a:ahLst/>
              <a:cxnLst/>
              <a:rect l="l" t="t" r="r" b="b"/>
              <a:pathLst>
                <a:path w="5068" h="7282" extrusionOk="0">
                  <a:moveTo>
                    <a:pt x="343" y="1"/>
                  </a:moveTo>
                  <a:cubicBezTo>
                    <a:pt x="229" y="23"/>
                    <a:pt x="115" y="69"/>
                    <a:pt x="1" y="92"/>
                  </a:cubicBezTo>
                  <a:cubicBezTo>
                    <a:pt x="1575" y="3493"/>
                    <a:pt x="3379" y="6300"/>
                    <a:pt x="5068" y="7282"/>
                  </a:cubicBezTo>
                  <a:lnTo>
                    <a:pt x="5045" y="6506"/>
                  </a:lnTo>
                  <a:cubicBezTo>
                    <a:pt x="3356" y="5502"/>
                    <a:pt x="1690" y="3105"/>
                    <a:pt x="343" y="1"/>
                  </a:cubicBezTo>
                  <a:close/>
                </a:path>
              </a:pathLst>
            </a:custGeom>
            <a:solidFill>
              <a:srgbClr val="9875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25" name="Google Shape;614;p15">
              <a:extLst>
                <a:ext uri="{FF2B5EF4-FFF2-40B4-BE49-F238E27FC236}">
                  <a16:creationId xmlns:a16="http://schemas.microsoft.com/office/drawing/2014/main" id="{9754461E-1F07-1399-6B1C-B7D458F63EFE}"/>
                </a:ext>
              </a:extLst>
            </p:cNvPr>
            <p:cNvSpPr/>
            <p:nvPr/>
          </p:nvSpPr>
          <p:spPr>
            <a:xfrm>
              <a:off x="-907612" y="3359950"/>
              <a:ext cx="131947" cy="321002"/>
            </a:xfrm>
            <a:custGeom>
              <a:avLst/>
              <a:gdLst/>
              <a:ahLst/>
              <a:cxnLst/>
              <a:rect l="l" t="t" r="r" b="b"/>
              <a:pathLst>
                <a:path w="4748" h="11551" extrusionOk="0">
                  <a:moveTo>
                    <a:pt x="4383" y="1"/>
                  </a:moveTo>
                  <a:cubicBezTo>
                    <a:pt x="3333" y="4999"/>
                    <a:pt x="1781" y="8925"/>
                    <a:pt x="0" y="10478"/>
                  </a:cubicBezTo>
                  <a:lnTo>
                    <a:pt x="46" y="11550"/>
                  </a:lnTo>
                  <a:cubicBezTo>
                    <a:pt x="1826" y="10044"/>
                    <a:pt x="3493" y="5479"/>
                    <a:pt x="4748" y="138"/>
                  </a:cubicBezTo>
                  <a:cubicBezTo>
                    <a:pt x="4634" y="92"/>
                    <a:pt x="4520" y="46"/>
                    <a:pt x="4383" y="1"/>
                  </a:cubicBezTo>
                  <a:close/>
                </a:path>
              </a:pathLst>
            </a:custGeom>
            <a:solidFill>
              <a:srgbClr val="9875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grpSp>
      <p:grpSp>
        <p:nvGrpSpPr>
          <p:cNvPr id="126" name="Google Shape;540;p15">
            <a:extLst>
              <a:ext uri="{FF2B5EF4-FFF2-40B4-BE49-F238E27FC236}">
                <a16:creationId xmlns:a16="http://schemas.microsoft.com/office/drawing/2014/main" id="{9FE98332-B335-C35A-4078-B8314A4CF6A3}"/>
              </a:ext>
            </a:extLst>
          </p:cNvPr>
          <p:cNvGrpSpPr/>
          <p:nvPr/>
        </p:nvGrpSpPr>
        <p:grpSpPr>
          <a:xfrm flipH="1">
            <a:off x="9840694" y="-159557"/>
            <a:ext cx="2852452" cy="7400112"/>
            <a:chOff x="-1600206" y="-48"/>
            <a:chExt cx="1475149" cy="5143404"/>
          </a:xfrm>
        </p:grpSpPr>
        <p:sp>
          <p:nvSpPr>
            <p:cNvPr id="127" name="Google Shape;541;p15">
              <a:extLst>
                <a:ext uri="{FF2B5EF4-FFF2-40B4-BE49-F238E27FC236}">
                  <a16:creationId xmlns:a16="http://schemas.microsoft.com/office/drawing/2014/main" id="{EDFABD13-088C-11F5-3B36-B52A874382D1}"/>
                </a:ext>
              </a:extLst>
            </p:cNvPr>
            <p:cNvSpPr/>
            <p:nvPr/>
          </p:nvSpPr>
          <p:spPr>
            <a:xfrm>
              <a:off x="-400780" y="234514"/>
              <a:ext cx="139920" cy="171467"/>
            </a:xfrm>
            <a:custGeom>
              <a:avLst/>
              <a:gdLst/>
              <a:ahLst/>
              <a:cxnLst/>
              <a:rect l="l" t="t" r="r" b="b"/>
              <a:pathLst>
                <a:path w="4657" h="5707" extrusionOk="0">
                  <a:moveTo>
                    <a:pt x="1" y="0"/>
                  </a:moveTo>
                  <a:lnTo>
                    <a:pt x="1" y="5707"/>
                  </a:lnTo>
                  <a:lnTo>
                    <a:pt x="4657" y="5707"/>
                  </a:lnTo>
                  <a:lnTo>
                    <a:pt x="4657"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28" name="Google Shape;542;p15">
              <a:extLst>
                <a:ext uri="{FF2B5EF4-FFF2-40B4-BE49-F238E27FC236}">
                  <a16:creationId xmlns:a16="http://schemas.microsoft.com/office/drawing/2014/main" id="{BB62AA3C-807D-AE0F-D8D4-095929F0679A}"/>
                </a:ext>
              </a:extLst>
            </p:cNvPr>
            <p:cNvSpPr/>
            <p:nvPr/>
          </p:nvSpPr>
          <p:spPr>
            <a:xfrm>
              <a:off x="-529012" y="98049"/>
              <a:ext cx="268152" cy="307931"/>
            </a:xfrm>
            <a:custGeom>
              <a:avLst/>
              <a:gdLst/>
              <a:ahLst/>
              <a:cxnLst/>
              <a:rect l="l" t="t" r="r" b="b"/>
              <a:pathLst>
                <a:path w="8925" h="10249" extrusionOk="0">
                  <a:moveTo>
                    <a:pt x="4451" y="0"/>
                  </a:moveTo>
                  <a:cubicBezTo>
                    <a:pt x="1986" y="0"/>
                    <a:pt x="0" y="2283"/>
                    <a:pt x="0" y="5113"/>
                  </a:cubicBezTo>
                  <a:cubicBezTo>
                    <a:pt x="0" y="7943"/>
                    <a:pt x="1986" y="10249"/>
                    <a:pt x="4451" y="10249"/>
                  </a:cubicBezTo>
                  <a:cubicBezTo>
                    <a:pt x="6916" y="10249"/>
                    <a:pt x="8925" y="7943"/>
                    <a:pt x="8925" y="5113"/>
                  </a:cubicBezTo>
                  <a:cubicBezTo>
                    <a:pt x="8925" y="2283"/>
                    <a:pt x="6916" y="0"/>
                    <a:pt x="445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29" name="Google Shape;543;p15">
              <a:extLst>
                <a:ext uri="{FF2B5EF4-FFF2-40B4-BE49-F238E27FC236}">
                  <a16:creationId xmlns:a16="http://schemas.microsoft.com/office/drawing/2014/main" id="{D8D1B855-BC9C-4DD4-E067-5CB81DC18410}"/>
                </a:ext>
              </a:extLst>
            </p:cNvPr>
            <p:cNvSpPr/>
            <p:nvPr/>
          </p:nvSpPr>
          <p:spPr>
            <a:xfrm>
              <a:off x="-1466476" y="234514"/>
              <a:ext cx="139920" cy="171467"/>
            </a:xfrm>
            <a:custGeom>
              <a:avLst/>
              <a:gdLst/>
              <a:ahLst/>
              <a:cxnLst/>
              <a:rect l="l" t="t" r="r" b="b"/>
              <a:pathLst>
                <a:path w="4657" h="5707" extrusionOk="0">
                  <a:moveTo>
                    <a:pt x="0" y="0"/>
                  </a:moveTo>
                  <a:lnTo>
                    <a:pt x="0" y="5707"/>
                  </a:lnTo>
                  <a:lnTo>
                    <a:pt x="4656" y="5707"/>
                  </a:lnTo>
                  <a:lnTo>
                    <a:pt x="4656"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30" name="Google Shape;544;p15">
              <a:extLst>
                <a:ext uri="{FF2B5EF4-FFF2-40B4-BE49-F238E27FC236}">
                  <a16:creationId xmlns:a16="http://schemas.microsoft.com/office/drawing/2014/main" id="{55CC92AA-F75C-4273-CB6F-503BD8D6246F}"/>
                </a:ext>
              </a:extLst>
            </p:cNvPr>
            <p:cNvSpPr/>
            <p:nvPr/>
          </p:nvSpPr>
          <p:spPr>
            <a:xfrm>
              <a:off x="-1465815" y="98049"/>
              <a:ext cx="268182" cy="307931"/>
            </a:xfrm>
            <a:custGeom>
              <a:avLst/>
              <a:gdLst/>
              <a:ahLst/>
              <a:cxnLst/>
              <a:rect l="l" t="t" r="r" b="b"/>
              <a:pathLst>
                <a:path w="8926" h="10249" extrusionOk="0">
                  <a:moveTo>
                    <a:pt x="4452" y="0"/>
                  </a:moveTo>
                  <a:cubicBezTo>
                    <a:pt x="1987" y="0"/>
                    <a:pt x="1" y="2283"/>
                    <a:pt x="1" y="5113"/>
                  </a:cubicBezTo>
                  <a:cubicBezTo>
                    <a:pt x="1" y="7943"/>
                    <a:pt x="1987" y="10249"/>
                    <a:pt x="4452" y="10249"/>
                  </a:cubicBezTo>
                  <a:cubicBezTo>
                    <a:pt x="6940" y="10249"/>
                    <a:pt x="8926" y="7943"/>
                    <a:pt x="8926" y="5113"/>
                  </a:cubicBezTo>
                  <a:cubicBezTo>
                    <a:pt x="8926" y="2283"/>
                    <a:pt x="6940" y="0"/>
                    <a:pt x="4452"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31" name="Google Shape;545;p15">
              <a:extLst>
                <a:ext uri="{FF2B5EF4-FFF2-40B4-BE49-F238E27FC236}">
                  <a16:creationId xmlns:a16="http://schemas.microsoft.com/office/drawing/2014/main" id="{20D21840-8C15-61FA-2140-32F33A6B3ECD}"/>
                </a:ext>
              </a:extLst>
            </p:cNvPr>
            <p:cNvSpPr/>
            <p:nvPr/>
          </p:nvSpPr>
          <p:spPr>
            <a:xfrm>
              <a:off x="-1196972" y="257829"/>
              <a:ext cx="665917" cy="4684616"/>
            </a:xfrm>
            <a:custGeom>
              <a:avLst/>
              <a:gdLst/>
              <a:ahLst/>
              <a:cxnLst/>
              <a:rect l="l" t="t" r="r" b="b"/>
              <a:pathLst>
                <a:path w="22164" h="155920" extrusionOk="0">
                  <a:moveTo>
                    <a:pt x="0" y="0"/>
                  </a:moveTo>
                  <a:lnTo>
                    <a:pt x="0" y="155919"/>
                  </a:lnTo>
                  <a:lnTo>
                    <a:pt x="22164" y="155919"/>
                  </a:lnTo>
                  <a:lnTo>
                    <a:pt x="22164"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32" name="Google Shape;546;p15">
              <a:extLst>
                <a:ext uri="{FF2B5EF4-FFF2-40B4-BE49-F238E27FC236}">
                  <a16:creationId xmlns:a16="http://schemas.microsoft.com/office/drawing/2014/main" id="{F0F06384-3B22-A1F4-E65B-8EFD02EF2B70}"/>
                </a:ext>
              </a:extLst>
            </p:cNvPr>
            <p:cNvSpPr/>
            <p:nvPr/>
          </p:nvSpPr>
          <p:spPr>
            <a:xfrm>
              <a:off x="-1168850" y="674763"/>
              <a:ext cx="600089" cy="3810247"/>
            </a:xfrm>
            <a:custGeom>
              <a:avLst/>
              <a:gdLst/>
              <a:ahLst/>
              <a:cxnLst/>
              <a:rect l="l" t="t" r="r" b="b"/>
              <a:pathLst>
                <a:path w="19973" h="126818" extrusionOk="0">
                  <a:moveTo>
                    <a:pt x="0" y="1"/>
                  </a:moveTo>
                  <a:lnTo>
                    <a:pt x="0" y="126818"/>
                  </a:lnTo>
                  <a:lnTo>
                    <a:pt x="19972" y="126818"/>
                  </a:lnTo>
                  <a:lnTo>
                    <a:pt x="19972" y="1"/>
                  </a:ln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33" name="Google Shape;547;p15">
              <a:extLst>
                <a:ext uri="{FF2B5EF4-FFF2-40B4-BE49-F238E27FC236}">
                  <a16:creationId xmlns:a16="http://schemas.microsoft.com/office/drawing/2014/main" id="{24C69639-846E-6C40-5C0D-41DBAB67E147}"/>
                </a:ext>
              </a:extLst>
            </p:cNvPr>
            <p:cNvSpPr/>
            <p:nvPr/>
          </p:nvSpPr>
          <p:spPr>
            <a:xfrm>
              <a:off x="-701140" y="706310"/>
              <a:ext cx="63094" cy="3799971"/>
            </a:xfrm>
            <a:custGeom>
              <a:avLst/>
              <a:gdLst/>
              <a:ahLst/>
              <a:cxnLst/>
              <a:rect l="l" t="t" r="r" b="b"/>
              <a:pathLst>
                <a:path w="2100" h="126476" extrusionOk="0">
                  <a:moveTo>
                    <a:pt x="0" y="1"/>
                  </a:moveTo>
                  <a:lnTo>
                    <a:pt x="0" y="126475"/>
                  </a:lnTo>
                  <a:lnTo>
                    <a:pt x="2100" y="126475"/>
                  </a:lnTo>
                  <a:lnTo>
                    <a:pt x="2100"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34" name="Google Shape;548;p15">
              <a:extLst>
                <a:ext uri="{FF2B5EF4-FFF2-40B4-BE49-F238E27FC236}">
                  <a16:creationId xmlns:a16="http://schemas.microsoft.com/office/drawing/2014/main" id="{5F9473AF-F597-37B2-DFAB-61ACA9297901}"/>
                </a:ext>
              </a:extLst>
            </p:cNvPr>
            <p:cNvSpPr/>
            <p:nvPr/>
          </p:nvSpPr>
          <p:spPr>
            <a:xfrm>
              <a:off x="-833518" y="706310"/>
              <a:ext cx="62434" cy="3799971"/>
            </a:xfrm>
            <a:custGeom>
              <a:avLst/>
              <a:gdLst/>
              <a:ahLst/>
              <a:cxnLst/>
              <a:rect l="l" t="t" r="r" b="b"/>
              <a:pathLst>
                <a:path w="2078" h="126476" extrusionOk="0">
                  <a:moveTo>
                    <a:pt x="1" y="1"/>
                  </a:moveTo>
                  <a:lnTo>
                    <a:pt x="1" y="126475"/>
                  </a:lnTo>
                  <a:lnTo>
                    <a:pt x="2078" y="126475"/>
                  </a:lnTo>
                  <a:lnTo>
                    <a:pt x="2078"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35" name="Google Shape;549;p15">
              <a:extLst>
                <a:ext uri="{FF2B5EF4-FFF2-40B4-BE49-F238E27FC236}">
                  <a16:creationId xmlns:a16="http://schemas.microsoft.com/office/drawing/2014/main" id="{139FB822-25CD-1831-4F23-1000C1606241}"/>
                </a:ext>
              </a:extLst>
            </p:cNvPr>
            <p:cNvSpPr/>
            <p:nvPr/>
          </p:nvSpPr>
          <p:spPr>
            <a:xfrm>
              <a:off x="-966557" y="706310"/>
              <a:ext cx="62434" cy="3799971"/>
            </a:xfrm>
            <a:custGeom>
              <a:avLst/>
              <a:gdLst/>
              <a:ahLst/>
              <a:cxnLst/>
              <a:rect l="l" t="t" r="r" b="b"/>
              <a:pathLst>
                <a:path w="2078" h="126476" extrusionOk="0">
                  <a:moveTo>
                    <a:pt x="1" y="1"/>
                  </a:moveTo>
                  <a:lnTo>
                    <a:pt x="1" y="126475"/>
                  </a:lnTo>
                  <a:lnTo>
                    <a:pt x="2078" y="126475"/>
                  </a:lnTo>
                  <a:lnTo>
                    <a:pt x="2078"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36" name="Google Shape;550;p15">
              <a:extLst>
                <a:ext uri="{FF2B5EF4-FFF2-40B4-BE49-F238E27FC236}">
                  <a16:creationId xmlns:a16="http://schemas.microsoft.com/office/drawing/2014/main" id="{4DADC599-9D57-5F0C-43F6-AC7A15AFD1EA}"/>
                </a:ext>
              </a:extLst>
            </p:cNvPr>
            <p:cNvSpPr/>
            <p:nvPr/>
          </p:nvSpPr>
          <p:spPr>
            <a:xfrm>
              <a:off x="-1099596" y="706310"/>
              <a:ext cx="63125" cy="3799971"/>
            </a:xfrm>
            <a:custGeom>
              <a:avLst/>
              <a:gdLst/>
              <a:ahLst/>
              <a:cxnLst/>
              <a:rect l="l" t="t" r="r" b="b"/>
              <a:pathLst>
                <a:path w="2101" h="126476" extrusionOk="0">
                  <a:moveTo>
                    <a:pt x="1" y="1"/>
                  </a:moveTo>
                  <a:lnTo>
                    <a:pt x="1" y="126475"/>
                  </a:lnTo>
                  <a:lnTo>
                    <a:pt x="2101" y="126475"/>
                  </a:lnTo>
                  <a:lnTo>
                    <a:pt x="2101"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37" name="Google Shape;551;p15">
              <a:extLst>
                <a:ext uri="{FF2B5EF4-FFF2-40B4-BE49-F238E27FC236}">
                  <a16:creationId xmlns:a16="http://schemas.microsoft.com/office/drawing/2014/main" id="{22409DBB-268A-F294-BA0F-2C61A474D824}"/>
                </a:ext>
              </a:extLst>
            </p:cNvPr>
            <p:cNvSpPr/>
            <p:nvPr/>
          </p:nvSpPr>
          <p:spPr>
            <a:xfrm>
              <a:off x="-1196972" y="257829"/>
              <a:ext cx="665917" cy="4684616"/>
            </a:xfrm>
            <a:custGeom>
              <a:avLst/>
              <a:gdLst/>
              <a:ahLst/>
              <a:cxnLst/>
              <a:rect l="l" t="t" r="r" b="b"/>
              <a:pathLst>
                <a:path w="22164" h="155920" extrusionOk="0">
                  <a:moveTo>
                    <a:pt x="0" y="0"/>
                  </a:moveTo>
                  <a:lnTo>
                    <a:pt x="0" y="155919"/>
                  </a:lnTo>
                  <a:lnTo>
                    <a:pt x="22164" y="155919"/>
                  </a:lnTo>
                  <a:lnTo>
                    <a:pt x="22164" y="109128"/>
                  </a:lnTo>
                  <a:cubicBezTo>
                    <a:pt x="20132" y="123964"/>
                    <a:pt x="16572" y="133779"/>
                    <a:pt x="12531" y="133802"/>
                  </a:cubicBezTo>
                  <a:cubicBezTo>
                    <a:pt x="6209" y="133802"/>
                    <a:pt x="1073" y="109881"/>
                    <a:pt x="1073" y="80391"/>
                  </a:cubicBezTo>
                  <a:cubicBezTo>
                    <a:pt x="1073" y="50900"/>
                    <a:pt x="6209" y="27002"/>
                    <a:pt x="12531" y="27002"/>
                  </a:cubicBezTo>
                  <a:cubicBezTo>
                    <a:pt x="16572" y="27002"/>
                    <a:pt x="20132" y="36840"/>
                    <a:pt x="22164" y="51654"/>
                  </a:cubicBezTo>
                  <a:lnTo>
                    <a:pt x="22164"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38" name="Google Shape;552;p15">
              <a:extLst>
                <a:ext uri="{FF2B5EF4-FFF2-40B4-BE49-F238E27FC236}">
                  <a16:creationId xmlns:a16="http://schemas.microsoft.com/office/drawing/2014/main" id="{A5955007-B64B-B098-4AF7-9A64F2542F62}"/>
                </a:ext>
              </a:extLst>
            </p:cNvPr>
            <p:cNvSpPr/>
            <p:nvPr/>
          </p:nvSpPr>
          <p:spPr>
            <a:xfrm>
              <a:off x="-1600206" y="-48"/>
              <a:ext cx="1475149" cy="582963"/>
            </a:xfrm>
            <a:custGeom>
              <a:avLst/>
              <a:gdLst/>
              <a:ahLst/>
              <a:cxnLst/>
              <a:rect l="l" t="t" r="r" b="b"/>
              <a:pathLst>
                <a:path w="49098" h="19403" extrusionOk="0">
                  <a:moveTo>
                    <a:pt x="7731" y="0"/>
                  </a:moveTo>
                  <a:cubicBezTo>
                    <a:pt x="6982" y="0"/>
                    <a:pt x="841" y="221"/>
                    <a:pt x="91" y="7442"/>
                  </a:cubicBezTo>
                  <a:cubicBezTo>
                    <a:pt x="46" y="7739"/>
                    <a:pt x="0" y="8035"/>
                    <a:pt x="0" y="8378"/>
                  </a:cubicBezTo>
                  <a:cubicBezTo>
                    <a:pt x="0" y="8446"/>
                    <a:pt x="23" y="8515"/>
                    <a:pt x="23" y="8583"/>
                  </a:cubicBezTo>
                  <a:cubicBezTo>
                    <a:pt x="23" y="8720"/>
                    <a:pt x="0" y="8834"/>
                    <a:pt x="0" y="8948"/>
                  </a:cubicBezTo>
                  <a:lnTo>
                    <a:pt x="46" y="8948"/>
                  </a:lnTo>
                  <a:cubicBezTo>
                    <a:pt x="320" y="11528"/>
                    <a:pt x="2191" y="13514"/>
                    <a:pt x="4497" y="13514"/>
                  </a:cubicBezTo>
                  <a:cubicBezTo>
                    <a:pt x="6802" y="13514"/>
                    <a:pt x="8674" y="11528"/>
                    <a:pt x="8948" y="8948"/>
                  </a:cubicBezTo>
                  <a:lnTo>
                    <a:pt x="8970" y="8948"/>
                  </a:lnTo>
                  <a:cubicBezTo>
                    <a:pt x="9153" y="8469"/>
                    <a:pt x="8788" y="6986"/>
                    <a:pt x="9130" y="6324"/>
                  </a:cubicBezTo>
                  <a:cubicBezTo>
                    <a:pt x="9296" y="6008"/>
                    <a:pt x="9739" y="5645"/>
                    <a:pt x="10345" y="5645"/>
                  </a:cubicBezTo>
                  <a:cubicBezTo>
                    <a:pt x="10574" y="5645"/>
                    <a:pt x="10825" y="5697"/>
                    <a:pt x="11093" y="5821"/>
                  </a:cubicBezTo>
                  <a:cubicBezTo>
                    <a:pt x="12075" y="6278"/>
                    <a:pt x="12029" y="19402"/>
                    <a:pt x="12029" y="19402"/>
                  </a:cubicBezTo>
                  <a:lnTo>
                    <a:pt x="37068" y="19402"/>
                  </a:lnTo>
                  <a:cubicBezTo>
                    <a:pt x="37068" y="19402"/>
                    <a:pt x="37023" y="6278"/>
                    <a:pt x="38004" y="5821"/>
                  </a:cubicBezTo>
                  <a:cubicBezTo>
                    <a:pt x="38273" y="5697"/>
                    <a:pt x="38526" y="5645"/>
                    <a:pt x="38756" y="5645"/>
                  </a:cubicBezTo>
                  <a:cubicBezTo>
                    <a:pt x="39367" y="5645"/>
                    <a:pt x="39818" y="6008"/>
                    <a:pt x="39967" y="6324"/>
                  </a:cubicBezTo>
                  <a:cubicBezTo>
                    <a:pt x="40310" y="7008"/>
                    <a:pt x="39967" y="8469"/>
                    <a:pt x="40150" y="8948"/>
                  </a:cubicBezTo>
                  <a:lnTo>
                    <a:pt x="40173" y="8948"/>
                  </a:lnTo>
                  <a:cubicBezTo>
                    <a:pt x="40424" y="11528"/>
                    <a:pt x="42295" y="13514"/>
                    <a:pt x="44601" y="13514"/>
                  </a:cubicBezTo>
                  <a:cubicBezTo>
                    <a:pt x="46906" y="13514"/>
                    <a:pt x="48801" y="11528"/>
                    <a:pt x="49052" y="8948"/>
                  </a:cubicBezTo>
                  <a:lnTo>
                    <a:pt x="49097" y="8948"/>
                  </a:lnTo>
                  <a:cubicBezTo>
                    <a:pt x="49097" y="8834"/>
                    <a:pt x="49075" y="8720"/>
                    <a:pt x="49075" y="8583"/>
                  </a:cubicBezTo>
                  <a:cubicBezTo>
                    <a:pt x="49075" y="8515"/>
                    <a:pt x="49097" y="8446"/>
                    <a:pt x="49097" y="8378"/>
                  </a:cubicBezTo>
                  <a:cubicBezTo>
                    <a:pt x="49097" y="8058"/>
                    <a:pt x="49075" y="7739"/>
                    <a:pt x="49006" y="7442"/>
                  </a:cubicBezTo>
                  <a:cubicBezTo>
                    <a:pt x="48256" y="221"/>
                    <a:pt x="42116" y="0"/>
                    <a:pt x="41366" y="0"/>
                  </a:cubicBezTo>
                  <a:cubicBezTo>
                    <a:pt x="41317" y="0"/>
                    <a:pt x="41291" y="1"/>
                    <a:pt x="41291" y="1"/>
                  </a:cubicBezTo>
                  <a:lnTo>
                    <a:pt x="7806" y="1"/>
                  </a:lnTo>
                  <a:cubicBezTo>
                    <a:pt x="7806" y="1"/>
                    <a:pt x="7780" y="0"/>
                    <a:pt x="7731"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39" name="Google Shape;553;p15">
              <a:extLst>
                <a:ext uri="{FF2B5EF4-FFF2-40B4-BE49-F238E27FC236}">
                  <a16:creationId xmlns:a16="http://schemas.microsoft.com/office/drawing/2014/main" id="{3004FDBB-8491-AA4C-2DAC-729D49B6607C}"/>
                </a:ext>
              </a:extLst>
            </p:cNvPr>
            <p:cNvSpPr/>
            <p:nvPr/>
          </p:nvSpPr>
          <p:spPr>
            <a:xfrm>
              <a:off x="-584565" y="4569346"/>
              <a:ext cx="79589" cy="199589"/>
            </a:xfrm>
            <a:custGeom>
              <a:avLst/>
              <a:gdLst/>
              <a:ahLst/>
              <a:cxnLst/>
              <a:rect l="l" t="t" r="r" b="b"/>
              <a:pathLst>
                <a:path w="2649" h="6643" extrusionOk="0">
                  <a:moveTo>
                    <a:pt x="0" y="0"/>
                  </a:moveTo>
                  <a:cubicBezTo>
                    <a:pt x="23" y="3744"/>
                    <a:pt x="297" y="6642"/>
                    <a:pt x="1324" y="6642"/>
                  </a:cubicBezTo>
                  <a:cubicBezTo>
                    <a:pt x="2351" y="6642"/>
                    <a:pt x="2625"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40" name="Google Shape;554;p15">
              <a:extLst>
                <a:ext uri="{FF2B5EF4-FFF2-40B4-BE49-F238E27FC236}">
                  <a16:creationId xmlns:a16="http://schemas.microsoft.com/office/drawing/2014/main" id="{BCF57D81-099A-06E9-1B20-8785365D26C5}"/>
                </a:ext>
              </a:extLst>
            </p:cNvPr>
            <p:cNvSpPr/>
            <p:nvPr/>
          </p:nvSpPr>
          <p:spPr>
            <a:xfrm>
              <a:off x="-711445" y="4569346"/>
              <a:ext cx="79589" cy="199589"/>
            </a:xfrm>
            <a:custGeom>
              <a:avLst/>
              <a:gdLst/>
              <a:ahLst/>
              <a:cxnLst/>
              <a:rect l="l" t="t" r="r" b="b"/>
              <a:pathLst>
                <a:path w="2649" h="6643" extrusionOk="0">
                  <a:moveTo>
                    <a:pt x="1" y="0"/>
                  </a:moveTo>
                  <a:cubicBezTo>
                    <a:pt x="24" y="3744"/>
                    <a:pt x="297" y="6642"/>
                    <a:pt x="1325" y="6642"/>
                  </a:cubicBezTo>
                  <a:cubicBezTo>
                    <a:pt x="2352" y="6642"/>
                    <a:pt x="2603"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41" name="Google Shape;555;p15">
              <a:extLst>
                <a:ext uri="{FF2B5EF4-FFF2-40B4-BE49-F238E27FC236}">
                  <a16:creationId xmlns:a16="http://schemas.microsoft.com/office/drawing/2014/main" id="{A626DF2E-4803-B694-948D-DBF710A82B68}"/>
                </a:ext>
              </a:extLst>
            </p:cNvPr>
            <p:cNvSpPr/>
            <p:nvPr/>
          </p:nvSpPr>
          <p:spPr>
            <a:xfrm>
              <a:off x="-838986" y="4569346"/>
              <a:ext cx="80250" cy="199589"/>
            </a:xfrm>
            <a:custGeom>
              <a:avLst/>
              <a:gdLst/>
              <a:ahLst/>
              <a:cxnLst/>
              <a:rect l="l" t="t" r="r" b="b"/>
              <a:pathLst>
                <a:path w="2671" h="6643" extrusionOk="0">
                  <a:moveTo>
                    <a:pt x="0"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42" name="Google Shape;556;p15">
              <a:extLst>
                <a:ext uri="{FF2B5EF4-FFF2-40B4-BE49-F238E27FC236}">
                  <a16:creationId xmlns:a16="http://schemas.microsoft.com/office/drawing/2014/main" id="{2B9C421D-E3FF-480E-4635-07585EE906D2}"/>
                </a:ext>
              </a:extLst>
            </p:cNvPr>
            <p:cNvSpPr/>
            <p:nvPr/>
          </p:nvSpPr>
          <p:spPr>
            <a:xfrm>
              <a:off x="-965866" y="4569346"/>
              <a:ext cx="80280" cy="199589"/>
            </a:xfrm>
            <a:custGeom>
              <a:avLst/>
              <a:gdLst/>
              <a:ahLst/>
              <a:cxnLst/>
              <a:rect l="l" t="t" r="r" b="b"/>
              <a:pathLst>
                <a:path w="2672" h="6643" extrusionOk="0">
                  <a:moveTo>
                    <a:pt x="1"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43" name="Google Shape;557;p15">
              <a:extLst>
                <a:ext uri="{FF2B5EF4-FFF2-40B4-BE49-F238E27FC236}">
                  <a16:creationId xmlns:a16="http://schemas.microsoft.com/office/drawing/2014/main" id="{17A133C5-92A4-6F01-92BB-294060653C23}"/>
                </a:ext>
              </a:extLst>
            </p:cNvPr>
            <p:cNvSpPr/>
            <p:nvPr/>
          </p:nvSpPr>
          <p:spPr>
            <a:xfrm>
              <a:off x="-1092055" y="4569346"/>
              <a:ext cx="79589" cy="199589"/>
            </a:xfrm>
            <a:custGeom>
              <a:avLst/>
              <a:gdLst/>
              <a:ahLst/>
              <a:cxnLst/>
              <a:rect l="l" t="t" r="r" b="b"/>
              <a:pathLst>
                <a:path w="2649" h="6643" extrusionOk="0">
                  <a:moveTo>
                    <a:pt x="1" y="0"/>
                  </a:moveTo>
                  <a:cubicBezTo>
                    <a:pt x="23" y="3744"/>
                    <a:pt x="297" y="6642"/>
                    <a:pt x="1325" y="6642"/>
                  </a:cubicBezTo>
                  <a:cubicBezTo>
                    <a:pt x="2352" y="6642"/>
                    <a:pt x="2603"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44" name="Google Shape;558;p15">
              <a:extLst>
                <a:ext uri="{FF2B5EF4-FFF2-40B4-BE49-F238E27FC236}">
                  <a16:creationId xmlns:a16="http://schemas.microsoft.com/office/drawing/2014/main" id="{728A114E-657E-166A-3DA0-5B8F786E1711}"/>
                </a:ext>
              </a:extLst>
            </p:cNvPr>
            <p:cNvSpPr/>
            <p:nvPr/>
          </p:nvSpPr>
          <p:spPr>
            <a:xfrm>
              <a:off x="-1219596" y="4569346"/>
              <a:ext cx="80250" cy="199589"/>
            </a:xfrm>
            <a:custGeom>
              <a:avLst/>
              <a:gdLst/>
              <a:ahLst/>
              <a:cxnLst/>
              <a:rect l="l" t="t" r="r" b="b"/>
              <a:pathLst>
                <a:path w="2671" h="6643" extrusionOk="0">
                  <a:moveTo>
                    <a:pt x="0"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45" name="Google Shape;559;p15">
              <a:extLst>
                <a:ext uri="{FF2B5EF4-FFF2-40B4-BE49-F238E27FC236}">
                  <a16:creationId xmlns:a16="http://schemas.microsoft.com/office/drawing/2014/main" id="{0CA05545-0D74-AC4D-5F26-0D651886E32E}"/>
                </a:ext>
              </a:extLst>
            </p:cNvPr>
            <p:cNvSpPr/>
            <p:nvPr/>
          </p:nvSpPr>
          <p:spPr>
            <a:xfrm>
              <a:off x="-369924" y="125480"/>
              <a:ext cx="219479" cy="251687"/>
            </a:xfrm>
            <a:custGeom>
              <a:avLst/>
              <a:gdLst/>
              <a:ahLst/>
              <a:cxnLst/>
              <a:rect l="l" t="t" r="r" b="b"/>
              <a:pathLst>
                <a:path w="7305" h="8377" extrusionOk="0">
                  <a:moveTo>
                    <a:pt x="3653" y="0"/>
                  </a:moveTo>
                  <a:cubicBezTo>
                    <a:pt x="1644" y="0"/>
                    <a:pt x="1" y="1872"/>
                    <a:pt x="1" y="4177"/>
                  </a:cubicBezTo>
                  <a:cubicBezTo>
                    <a:pt x="1" y="6505"/>
                    <a:pt x="1644" y="8377"/>
                    <a:pt x="3653" y="8377"/>
                  </a:cubicBezTo>
                  <a:cubicBezTo>
                    <a:pt x="5661" y="8377"/>
                    <a:pt x="7305" y="6505"/>
                    <a:pt x="7305" y="4177"/>
                  </a:cubicBezTo>
                  <a:cubicBezTo>
                    <a:pt x="7305" y="1872"/>
                    <a:pt x="5661" y="0"/>
                    <a:pt x="3653"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46" name="Google Shape;560;p15">
              <a:extLst>
                <a:ext uri="{FF2B5EF4-FFF2-40B4-BE49-F238E27FC236}">
                  <a16:creationId xmlns:a16="http://schemas.microsoft.com/office/drawing/2014/main" id="{29CD3F3C-BF90-ADAE-9A3F-529F4F38ECDA}"/>
                </a:ext>
              </a:extLst>
            </p:cNvPr>
            <p:cNvSpPr/>
            <p:nvPr/>
          </p:nvSpPr>
          <p:spPr>
            <a:xfrm>
              <a:off x="-312988" y="190618"/>
              <a:ext cx="105638" cy="121412"/>
            </a:xfrm>
            <a:custGeom>
              <a:avLst/>
              <a:gdLst/>
              <a:ahLst/>
              <a:cxnLst/>
              <a:rect l="l" t="t" r="r" b="b"/>
              <a:pathLst>
                <a:path w="3516" h="4041" extrusionOk="0">
                  <a:moveTo>
                    <a:pt x="1758" y="0"/>
                  </a:moveTo>
                  <a:cubicBezTo>
                    <a:pt x="799" y="0"/>
                    <a:pt x="0" y="913"/>
                    <a:pt x="0" y="2032"/>
                  </a:cubicBezTo>
                  <a:cubicBezTo>
                    <a:pt x="0" y="3127"/>
                    <a:pt x="799" y="4040"/>
                    <a:pt x="1758" y="4040"/>
                  </a:cubicBezTo>
                  <a:cubicBezTo>
                    <a:pt x="2739" y="4040"/>
                    <a:pt x="3515" y="3127"/>
                    <a:pt x="3515" y="2032"/>
                  </a:cubicBezTo>
                  <a:cubicBezTo>
                    <a:pt x="3515" y="913"/>
                    <a:pt x="2739" y="0"/>
                    <a:pt x="1758"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47" name="Google Shape;561;p15">
              <a:extLst>
                <a:ext uri="{FF2B5EF4-FFF2-40B4-BE49-F238E27FC236}">
                  <a16:creationId xmlns:a16="http://schemas.microsoft.com/office/drawing/2014/main" id="{D2EF89F0-21DE-301C-BCFD-B16BD49BC278}"/>
                </a:ext>
              </a:extLst>
            </p:cNvPr>
            <p:cNvSpPr/>
            <p:nvPr/>
          </p:nvSpPr>
          <p:spPr>
            <a:xfrm>
              <a:off x="-1570041" y="125480"/>
              <a:ext cx="218788" cy="251687"/>
            </a:xfrm>
            <a:custGeom>
              <a:avLst/>
              <a:gdLst/>
              <a:ahLst/>
              <a:cxnLst/>
              <a:rect l="l" t="t" r="r" b="b"/>
              <a:pathLst>
                <a:path w="7282" h="8377" extrusionOk="0">
                  <a:moveTo>
                    <a:pt x="3630" y="0"/>
                  </a:moveTo>
                  <a:cubicBezTo>
                    <a:pt x="1621" y="0"/>
                    <a:pt x="0" y="1872"/>
                    <a:pt x="0" y="4177"/>
                  </a:cubicBezTo>
                  <a:cubicBezTo>
                    <a:pt x="0" y="6505"/>
                    <a:pt x="1621" y="8377"/>
                    <a:pt x="3630" y="8377"/>
                  </a:cubicBezTo>
                  <a:cubicBezTo>
                    <a:pt x="5661" y="8377"/>
                    <a:pt x="7282" y="6505"/>
                    <a:pt x="7282" y="4177"/>
                  </a:cubicBezTo>
                  <a:cubicBezTo>
                    <a:pt x="7282" y="1872"/>
                    <a:pt x="5661" y="0"/>
                    <a:pt x="3630"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48" name="Google Shape;562;p15">
              <a:extLst>
                <a:ext uri="{FF2B5EF4-FFF2-40B4-BE49-F238E27FC236}">
                  <a16:creationId xmlns:a16="http://schemas.microsoft.com/office/drawing/2014/main" id="{17F49B53-8E77-1AD2-7DAC-EF2979C24D2C}"/>
                </a:ext>
              </a:extLst>
            </p:cNvPr>
            <p:cNvSpPr/>
            <p:nvPr/>
          </p:nvSpPr>
          <p:spPr>
            <a:xfrm>
              <a:off x="-1162000" y="388134"/>
              <a:ext cx="67241" cy="158427"/>
            </a:xfrm>
            <a:custGeom>
              <a:avLst/>
              <a:gdLst/>
              <a:ahLst/>
              <a:cxnLst/>
              <a:rect l="l" t="t" r="r" b="b"/>
              <a:pathLst>
                <a:path w="2238" h="5273" extrusionOk="0">
                  <a:moveTo>
                    <a:pt x="1119" y="0"/>
                  </a:moveTo>
                  <a:cubicBezTo>
                    <a:pt x="252" y="0"/>
                    <a:pt x="23" y="2283"/>
                    <a:pt x="0" y="5273"/>
                  </a:cubicBezTo>
                  <a:lnTo>
                    <a:pt x="2237" y="5273"/>
                  </a:lnTo>
                  <a:cubicBezTo>
                    <a:pt x="2192"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49" name="Google Shape;563;p15">
              <a:extLst>
                <a:ext uri="{FF2B5EF4-FFF2-40B4-BE49-F238E27FC236}">
                  <a16:creationId xmlns:a16="http://schemas.microsoft.com/office/drawing/2014/main" id="{AFB5F5CB-33E1-AB1B-2EF0-15FDDED6912D}"/>
                </a:ext>
              </a:extLst>
            </p:cNvPr>
            <p:cNvSpPr/>
            <p:nvPr/>
          </p:nvSpPr>
          <p:spPr>
            <a:xfrm>
              <a:off x="-1055701" y="388134"/>
              <a:ext cx="67241" cy="158427"/>
            </a:xfrm>
            <a:custGeom>
              <a:avLst/>
              <a:gdLst/>
              <a:ahLst/>
              <a:cxnLst/>
              <a:rect l="l" t="t" r="r" b="b"/>
              <a:pathLst>
                <a:path w="2238" h="5273" extrusionOk="0">
                  <a:moveTo>
                    <a:pt x="1119" y="0"/>
                  </a:moveTo>
                  <a:cubicBezTo>
                    <a:pt x="251" y="0"/>
                    <a:pt x="46" y="2283"/>
                    <a:pt x="0" y="5273"/>
                  </a:cubicBezTo>
                  <a:lnTo>
                    <a:pt x="2237" y="5273"/>
                  </a:lnTo>
                  <a:cubicBezTo>
                    <a:pt x="2214"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50" name="Google Shape;564;p15">
              <a:extLst>
                <a:ext uri="{FF2B5EF4-FFF2-40B4-BE49-F238E27FC236}">
                  <a16:creationId xmlns:a16="http://schemas.microsoft.com/office/drawing/2014/main" id="{7FDC74DE-6BD1-0686-7FA8-C076C7CB805F}"/>
                </a:ext>
              </a:extLst>
            </p:cNvPr>
            <p:cNvSpPr/>
            <p:nvPr/>
          </p:nvSpPr>
          <p:spPr>
            <a:xfrm>
              <a:off x="-948710" y="388134"/>
              <a:ext cx="67211" cy="158427"/>
            </a:xfrm>
            <a:custGeom>
              <a:avLst/>
              <a:gdLst/>
              <a:ahLst/>
              <a:cxnLst/>
              <a:rect l="l" t="t" r="r" b="b"/>
              <a:pathLst>
                <a:path w="2237" h="5273" extrusionOk="0">
                  <a:moveTo>
                    <a:pt x="1119" y="0"/>
                  </a:moveTo>
                  <a:cubicBezTo>
                    <a:pt x="251" y="0"/>
                    <a:pt x="23" y="2283"/>
                    <a:pt x="0" y="5273"/>
                  </a:cubicBezTo>
                  <a:lnTo>
                    <a:pt x="2237" y="5273"/>
                  </a:lnTo>
                  <a:cubicBezTo>
                    <a:pt x="2191" y="2283"/>
                    <a:pt x="1963"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51" name="Google Shape;565;p15">
              <a:extLst>
                <a:ext uri="{FF2B5EF4-FFF2-40B4-BE49-F238E27FC236}">
                  <a16:creationId xmlns:a16="http://schemas.microsoft.com/office/drawing/2014/main" id="{61CB2E7E-8F39-50D0-7AAC-295AD9D1AB6B}"/>
                </a:ext>
              </a:extLst>
            </p:cNvPr>
            <p:cNvSpPr/>
            <p:nvPr/>
          </p:nvSpPr>
          <p:spPr>
            <a:xfrm>
              <a:off x="-842411" y="388134"/>
              <a:ext cx="67211" cy="158427"/>
            </a:xfrm>
            <a:custGeom>
              <a:avLst/>
              <a:gdLst/>
              <a:ahLst/>
              <a:cxnLst/>
              <a:rect l="l" t="t" r="r" b="b"/>
              <a:pathLst>
                <a:path w="2237" h="5273" extrusionOk="0">
                  <a:moveTo>
                    <a:pt x="1119" y="0"/>
                  </a:moveTo>
                  <a:cubicBezTo>
                    <a:pt x="251" y="0"/>
                    <a:pt x="46" y="2283"/>
                    <a:pt x="0" y="5273"/>
                  </a:cubicBezTo>
                  <a:lnTo>
                    <a:pt x="2237" y="5273"/>
                  </a:lnTo>
                  <a:cubicBezTo>
                    <a:pt x="2214"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52" name="Google Shape;566;p15">
              <a:extLst>
                <a:ext uri="{FF2B5EF4-FFF2-40B4-BE49-F238E27FC236}">
                  <a16:creationId xmlns:a16="http://schemas.microsoft.com/office/drawing/2014/main" id="{42EC66DD-AAF2-7389-B0B7-42144570BB66}"/>
                </a:ext>
              </a:extLst>
            </p:cNvPr>
            <p:cNvSpPr/>
            <p:nvPr/>
          </p:nvSpPr>
          <p:spPr>
            <a:xfrm>
              <a:off x="-735451" y="388134"/>
              <a:ext cx="67241" cy="158427"/>
            </a:xfrm>
            <a:custGeom>
              <a:avLst/>
              <a:gdLst/>
              <a:ahLst/>
              <a:cxnLst/>
              <a:rect l="l" t="t" r="r" b="b"/>
              <a:pathLst>
                <a:path w="2238" h="5273" extrusionOk="0">
                  <a:moveTo>
                    <a:pt x="1119" y="0"/>
                  </a:moveTo>
                  <a:cubicBezTo>
                    <a:pt x="252" y="0"/>
                    <a:pt x="24" y="2283"/>
                    <a:pt x="1" y="5273"/>
                  </a:cubicBezTo>
                  <a:lnTo>
                    <a:pt x="2238" y="5273"/>
                  </a:lnTo>
                  <a:cubicBezTo>
                    <a:pt x="2192" y="2283"/>
                    <a:pt x="1964"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53" name="Google Shape;567;p15">
              <a:extLst>
                <a:ext uri="{FF2B5EF4-FFF2-40B4-BE49-F238E27FC236}">
                  <a16:creationId xmlns:a16="http://schemas.microsoft.com/office/drawing/2014/main" id="{59CBA082-4C5E-38ED-9FEC-A3C8CF2E1390}"/>
                </a:ext>
              </a:extLst>
            </p:cNvPr>
            <p:cNvSpPr/>
            <p:nvPr/>
          </p:nvSpPr>
          <p:spPr>
            <a:xfrm>
              <a:off x="-629152" y="388134"/>
              <a:ext cx="67241" cy="158427"/>
            </a:xfrm>
            <a:custGeom>
              <a:avLst/>
              <a:gdLst/>
              <a:ahLst/>
              <a:cxnLst/>
              <a:rect l="l" t="t" r="r" b="b"/>
              <a:pathLst>
                <a:path w="2238" h="5273" extrusionOk="0">
                  <a:moveTo>
                    <a:pt x="1119" y="0"/>
                  </a:moveTo>
                  <a:cubicBezTo>
                    <a:pt x="252" y="0"/>
                    <a:pt x="46" y="2283"/>
                    <a:pt x="1" y="5273"/>
                  </a:cubicBezTo>
                  <a:lnTo>
                    <a:pt x="2238" y="5273"/>
                  </a:lnTo>
                  <a:cubicBezTo>
                    <a:pt x="2215" y="2283"/>
                    <a:pt x="1987"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54" name="Google Shape;568;p15">
              <a:extLst>
                <a:ext uri="{FF2B5EF4-FFF2-40B4-BE49-F238E27FC236}">
                  <a16:creationId xmlns:a16="http://schemas.microsoft.com/office/drawing/2014/main" id="{4C0CA699-F249-5055-E6CB-731684ED0275}"/>
                </a:ext>
              </a:extLst>
            </p:cNvPr>
            <p:cNvSpPr/>
            <p:nvPr/>
          </p:nvSpPr>
          <p:spPr>
            <a:xfrm>
              <a:off x="-1514368" y="192566"/>
              <a:ext cx="105638" cy="121412"/>
            </a:xfrm>
            <a:custGeom>
              <a:avLst/>
              <a:gdLst/>
              <a:ahLst/>
              <a:cxnLst/>
              <a:rect l="l" t="t" r="r" b="b"/>
              <a:pathLst>
                <a:path w="3516" h="4041" extrusionOk="0">
                  <a:moveTo>
                    <a:pt x="1758" y="0"/>
                  </a:moveTo>
                  <a:cubicBezTo>
                    <a:pt x="799" y="0"/>
                    <a:pt x="0" y="913"/>
                    <a:pt x="0" y="2032"/>
                  </a:cubicBezTo>
                  <a:cubicBezTo>
                    <a:pt x="0" y="3127"/>
                    <a:pt x="799" y="4040"/>
                    <a:pt x="1758" y="4040"/>
                  </a:cubicBezTo>
                  <a:cubicBezTo>
                    <a:pt x="2739" y="4040"/>
                    <a:pt x="3515" y="3127"/>
                    <a:pt x="3515" y="2032"/>
                  </a:cubicBezTo>
                  <a:cubicBezTo>
                    <a:pt x="3515" y="913"/>
                    <a:pt x="2739" y="0"/>
                    <a:pt x="1758"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55" name="Google Shape;569;p15">
              <a:extLst>
                <a:ext uri="{FF2B5EF4-FFF2-40B4-BE49-F238E27FC236}">
                  <a16:creationId xmlns:a16="http://schemas.microsoft.com/office/drawing/2014/main" id="{C7C000B4-93FE-756F-7B72-6B1A9F6AB5BD}"/>
                </a:ext>
              </a:extLst>
            </p:cNvPr>
            <p:cNvSpPr/>
            <p:nvPr/>
          </p:nvSpPr>
          <p:spPr>
            <a:xfrm>
              <a:off x="-1395840" y="4550809"/>
              <a:ext cx="1063683" cy="592547"/>
            </a:xfrm>
            <a:custGeom>
              <a:avLst/>
              <a:gdLst/>
              <a:ahLst/>
              <a:cxnLst/>
              <a:rect l="l" t="t" r="r" b="b"/>
              <a:pathLst>
                <a:path w="35403" h="19722" extrusionOk="0">
                  <a:moveTo>
                    <a:pt x="4337" y="1"/>
                  </a:moveTo>
                  <a:lnTo>
                    <a:pt x="4337" y="3744"/>
                  </a:lnTo>
                  <a:cubicBezTo>
                    <a:pt x="4337" y="9473"/>
                    <a:pt x="4337" y="14267"/>
                    <a:pt x="0" y="14267"/>
                  </a:cubicBezTo>
                  <a:lnTo>
                    <a:pt x="0" y="19722"/>
                  </a:lnTo>
                  <a:lnTo>
                    <a:pt x="35402" y="19722"/>
                  </a:lnTo>
                  <a:lnTo>
                    <a:pt x="35402" y="14267"/>
                  </a:lnTo>
                  <a:cubicBezTo>
                    <a:pt x="31065" y="14267"/>
                    <a:pt x="31065" y="9473"/>
                    <a:pt x="31065" y="3744"/>
                  </a:cubicBezTo>
                  <a:lnTo>
                    <a:pt x="31065" y="1"/>
                  </a:ln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grpSp>
      <p:pic>
        <p:nvPicPr>
          <p:cNvPr id="156" name="Picture 2" descr="Sailor icon">
            <a:extLst>
              <a:ext uri="{FF2B5EF4-FFF2-40B4-BE49-F238E27FC236}">
                <a16:creationId xmlns:a16="http://schemas.microsoft.com/office/drawing/2014/main" id="{9B5A5064-D75B-7B58-E071-21777C8D61C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42400" y="3521580"/>
            <a:ext cx="3332480" cy="3332480"/>
          </a:xfrm>
          <a:prstGeom prst="rect">
            <a:avLst/>
          </a:prstGeom>
          <a:noFill/>
          <a:extLst>
            <a:ext uri="{909E8E84-426E-40DD-AFC4-6F175D3DCCD1}">
              <a14:hiddenFill xmlns:a14="http://schemas.microsoft.com/office/drawing/2010/main">
                <a:solidFill>
                  <a:srgbClr val="FFFFFF"/>
                </a:solidFill>
              </a14:hiddenFill>
            </a:ext>
          </a:extLst>
        </p:spPr>
      </p:pic>
      <p:pic>
        <p:nvPicPr>
          <p:cNvPr id="158" name="Afbeelding 157" descr="Afbeelding met tekenfilm, clipart, Tekenfilm, illustratie&#10;&#10;Automatisch gegenereerde beschrijving">
            <a:extLst>
              <a:ext uri="{FF2B5EF4-FFF2-40B4-BE49-F238E27FC236}">
                <a16:creationId xmlns:a16="http://schemas.microsoft.com/office/drawing/2014/main" id="{2EC5F3F4-0893-F795-F554-E7771A30EC3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2200" y="3970958"/>
            <a:ext cx="3001347" cy="3001347"/>
          </a:xfrm>
          <a:prstGeom prst="rect">
            <a:avLst/>
          </a:prstGeom>
        </p:spPr>
      </p:pic>
      <p:sp>
        <p:nvSpPr>
          <p:cNvPr id="159" name="Tekstballon: ovaal 158">
            <a:extLst>
              <a:ext uri="{FF2B5EF4-FFF2-40B4-BE49-F238E27FC236}">
                <a16:creationId xmlns:a16="http://schemas.microsoft.com/office/drawing/2014/main" id="{ACADCA87-BBEB-2C64-72D9-DF9233364002}"/>
              </a:ext>
            </a:extLst>
          </p:cNvPr>
          <p:cNvSpPr/>
          <p:nvPr/>
        </p:nvSpPr>
        <p:spPr>
          <a:xfrm>
            <a:off x="6439163" y="1661948"/>
            <a:ext cx="4562403" cy="2026936"/>
          </a:xfrm>
          <a:prstGeom prst="wedgeEllipseCallout">
            <a:avLst>
              <a:gd name="adj1" fmla="val 21780"/>
              <a:gd name="adj2" fmla="val 67261"/>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sp>
        <p:nvSpPr>
          <p:cNvPr id="160" name="Titel 1">
            <a:extLst>
              <a:ext uri="{FF2B5EF4-FFF2-40B4-BE49-F238E27FC236}">
                <a16:creationId xmlns:a16="http://schemas.microsoft.com/office/drawing/2014/main" id="{B6B7F649-E3DF-C9B4-2170-596CE96A632D}"/>
              </a:ext>
            </a:extLst>
          </p:cNvPr>
          <p:cNvSpPr txBox="1">
            <a:spLocks/>
          </p:cNvSpPr>
          <p:nvPr/>
        </p:nvSpPr>
        <p:spPr>
          <a:xfrm>
            <a:off x="6887218" y="1750210"/>
            <a:ext cx="3471843" cy="2084539"/>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l-NL" sz="2400" b="1" i="1" dirty="0">
                <a:latin typeface="Book Antiqua" panose="02040602050305030304" pitchFamily="18" charset="0"/>
              </a:rPr>
              <a:t>“Oh hallo </a:t>
            </a:r>
            <a:r>
              <a:rPr lang="nl-NL" sz="2400" b="1" i="1" dirty="0" err="1">
                <a:latin typeface="Book Antiqua" panose="02040602050305030304" pitchFamily="18" charset="0"/>
              </a:rPr>
              <a:t>Leandros</a:t>
            </a:r>
            <a:r>
              <a:rPr lang="nl-NL" sz="2400" b="1" i="1" dirty="0">
                <a:latin typeface="Book Antiqua" panose="02040602050305030304" pitchFamily="18" charset="0"/>
              </a:rPr>
              <a:t>! Het is vandaag je eerste bijeenkomst of niet?”</a:t>
            </a:r>
          </a:p>
        </p:txBody>
      </p:sp>
      <p:sp>
        <p:nvSpPr>
          <p:cNvPr id="165" name="Tekstballon: ovaal 164">
            <a:extLst>
              <a:ext uri="{FF2B5EF4-FFF2-40B4-BE49-F238E27FC236}">
                <a16:creationId xmlns:a16="http://schemas.microsoft.com/office/drawing/2014/main" id="{8CC95209-8BBF-C6C8-250C-24D5A1B54969}"/>
              </a:ext>
            </a:extLst>
          </p:cNvPr>
          <p:cNvSpPr/>
          <p:nvPr/>
        </p:nvSpPr>
        <p:spPr>
          <a:xfrm>
            <a:off x="159417" y="1135143"/>
            <a:ext cx="6158203" cy="2259880"/>
          </a:xfrm>
          <a:prstGeom prst="wedgeEllipseCallout">
            <a:avLst>
              <a:gd name="adj1" fmla="val -19466"/>
              <a:gd name="adj2" fmla="val 77601"/>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sp>
        <p:nvSpPr>
          <p:cNvPr id="166" name="Titel 1">
            <a:extLst>
              <a:ext uri="{FF2B5EF4-FFF2-40B4-BE49-F238E27FC236}">
                <a16:creationId xmlns:a16="http://schemas.microsoft.com/office/drawing/2014/main" id="{657016E5-9C04-E655-C855-13EA06F51FB7}"/>
              </a:ext>
            </a:extLst>
          </p:cNvPr>
          <p:cNvSpPr txBox="1">
            <a:spLocks/>
          </p:cNvSpPr>
          <p:nvPr/>
        </p:nvSpPr>
        <p:spPr>
          <a:xfrm>
            <a:off x="1058784" y="1135143"/>
            <a:ext cx="4452257" cy="217280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l-NL" sz="2400" b="1" i="1" dirty="0">
                <a:latin typeface="Book Antiqua" panose="02040602050305030304" pitchFamily="18" charset="0"/>
              </a:rPr>
              <a:t>“Ja dat klop. Ik ben erg nerveus, maar ik heb gelukkig een hele goede assistent!”</a:t>
            </a:r>
          </a:p>
        </p:txBody>
      </p:sp>
    </p:spTree>
    <p:extLst>
      <p:ext uri="{BB962C8B-B14F-4D97-AF65-F5344CB8AC3E}">
        <p14:creationId xmlns:p14="http://schemas.microsoft.com/office/powerpoint/2010/main" val="3501429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50"/>
                                  </p:iterate>
                                  <p:childTnLst>
                                    <p:set>
                                      <p:cBhvr>
                                        <p:cTn id="6" dur="1" fill="hold">
                                          <p:stCondLst>
                                            <p:cond delay="0"/>
                                          </p:stCondLst>
                                        </p:cTn>
                                        <p:tgtEl>
                                          <p:spTgt spid="160"/>
                                        </p:tgtEl>
                                        <p:attrNameLst>
                                          <p:attrName>style.visibility</p:attrName>
                                        </p:attrNameLst>
                                      </p:cBhvr>
                                      <p:to>
                                        <p:strVal val="visible"/>
                                      </p:to>
                                    </p:set>
                                  </p:childTnLst>
                                </p:cTn>
                              </p:par>
                            </p:childTnLst>
                          </p:cTn>
                        </p:par>
                        <p:par>
                          <p:cTn id="7" fill="hold">
                            <p:stCondLst>
                              <p:cond delay="2751"/>
                            </p:stCondLst>
                            <p:childTnLst>
                              <p:par>
                                <p:cTn id="8" presetID="1" presetClass="entr" presetSubtype="0" fill="hold" grpId="0" nodeType="afterEffect">
                                  <p:stCondLst>
                                    <p:cond delay="0"/>
                                  </p:stCondLst>
                                  <p:iterate type="lt">
                                    <p:tmAbs val="50"/>
                                  </p:iterate>
                                  <p:childTnLst>
                                    <p:set>
                                      <p:cBhvr>
                                        <p:cTn id="9" dur="1" fill="hold">
                                          <p:stCondLst>
                                            <p:cond delay="0"/>
                                          </p:stCondLst>
                                        </p:cTn>
                                        <p:tgtEl>
                                          <p:spTgt spid="1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 grpId="0"/>
      <p:bldP spid="166"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 name="Picture 8" descr="wooden sign clipart, free svg file image - SVG Heart">
            <a:extLst>
              <a:ext uri="{FF2B5EF4-FFF2-40B4-BE49-F238E27FC236}">
                <a16:creationId xmlns:a16="http://schemas.microsoft.com/office/drawing/2014/main" id="{E732B654-AAE5-D7DC-05A9-A955577200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26321" y="5034263"/>
            <a:ext cx="3554963" cy="1168787"/>
          </a:xfrm>
          <a:prstGeom prst="rect">
            <a:avLst/>
          </a:prstGeom>
          <a:noFill/>
          <a:extLst>
            <a:ext uri="{909E8E84-426E-40DD-AFC4-6F175D3DCCD1}">
              <a14:hiddenFill xmlns:a14="http://schemas.microsoft.com/office/drawing/2010/main">
                <a:solidFill>
                  <a:srgbClr val="FFFFFF"/>
                </a:solidFill>
              </a14:hiddenFill>
            </a:ext>
          </a:extLst>
        </p:spPr>
      </p:pic>
      <p:sp>
        <p:nvSpPr>
          <p:cNvPr id="4" name="Tijdelijke aanduiding voor inhoud 2">
            <a:extLst>
              <a:ext uri="{FF2B5EF4-FFF2-40B4-BE49-F238E27FC236}">
                <a16:creationId xmlns:a16="http://schemas.microsoft.com/office/drawing/2014/main" id="{527853DF-897C-8638-7390-87315D9C6911}"/>
              </a:ext>
            </a:extLst>
          </p:cNvPr>
          <p:cNvSpPr txBox="1">
            <a:spLocks/>
          </p:cNvSpPr>
          <p:nvPr/>
        </p:nvSpPr>
        <p:spPr>
          <a:xfrm>
            <a:off x="2747979" y="5369192"/>
            <a:ext cx="2657877" cy="665648"/>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nl-NL" sz="1600" b="1" dirty="0" err="1">
                <a:latin typeface="Book Antiqua" panose="02040602050305030304" pitchFamily="18" charset="0"/>
                <a:hlinkClick r:id="rId3" action="ppaction://hlinksldjump">
                  <a:extLst>
                    <a:ext uri="{A12FA001-AC4F-418D-AE19-62706E023703}">
                      <ahyp:hlinkClr xmlns:ahyp="http://schemas.microsoft.com/office/drawing/2018/hyperlinkcolor" val="tx"/>
                    </a:ext>
                  </a:extLst>
                </a:hlinkClick>
              </a:rPr>
              <a:t>Leandros</a:t>
            </a:r>
            <a:r>
              <a:rPr lang="nl-NL" sz="1600" b="1" dirty="0">
                <a:latin typeface="Book Antiqua" panose="02040602050305030304" pitchFamily="18" charset="0"/>
                <a:hlinkClick r:id="rId3" action="ppaction://hlinksldjump">
                  <a:extLst>
                    <a:ext uri="{A12FA001-AC4F-418D-AE19-62706E023703}">
                      <ahyp:hlinkClr xmlns:ahyp="http://schemas.microsoft.com/office/drawing/2018/hyperlinkcolor" val="tx"/>
                    </a:ext>
                  </a:extLst>
                </a:hlinkClick>
              </a:rPr>
              <a:t>, je moet vragen hoe je het beste de stadstaat kunt helpen!</a:t>
            </a:r>
            <a:endParaRPr lang="nl-NL" sz="1600" b="1" dirty="0">
              <a:latin typeface="Book Antiqua" panose="02040602050305030304" pitchFamily="18" charset="0"/>
            </a:endParaRPr>
          </a:p>
        </p:txBody>
      </p:sp>
      <p:sp>
        <p:nvSpPr>
          <p:cNvPr id="5" name="Titel 1">
            <a:extLst>
              <a:ext uri="{FF2B5EF4-FFF2-40B4-BE49-F238E27FC236}">
                <a16:creationId xmlns:a16="http://schemas.microsoft.com/office/drawing/2014/main" id="{66E846CD-7DF9-B75B-D3E3-0201DB0298A1}"/>
              </a:ext>
            </a:extLst>
          </p:cNvPr>
          <p:cNvSpPr txBox="1">
            <a:spLocks/>
          </p:cNvSpPr>
          <p:nvPr/>
        </p:nvSpPr>
        <p:spPr>
          <a:xfrm>
            <a:off x="4382537" y="2103437"/>
            <a:ext cx="302260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nl-NL" sz="2800" dirty="0"/>
          </a:p>
        </p:txBody>
      </p:sp>
      <p:grpSp>
        <p:nvGrpSpPr>
          <p:cNvPr id="6" name="Google Shape;570;p15">
            <a:extLst>
              <a:ext uri="{FF2B5EF4-FFF2-40B4-BE49-F238E27FC236}">
                <a16:creationId xmlns:a16="http://schemas.microsoft.com/office/drawing/2014/main" id="{1EA3F4E3-1622-BFDD-56E4-CD3C070130F0}"/>
              </a:ext>
            </a:extLst>
          </p:cNvPr>
          <p:cNvGrpSpPr/>
          <p:nvPr/>
        </p:nvGrpSpPr>
        <p:grpSpPr>
          <a:xfrm>
            <a:off x="249896" y="427917"/>
            <a:ext cx="5917703" cy="4425910"/>
            <a:chOff x="-4029350" y="2898425"/>
            <a:chExt cx="911875" cy="581650"/>
          </a:xfrm>
        </p:grpSpPr>
        <p:sp>
          <p:nvSpPr>
            <p:cNvPr id="7" name="Google Shape;571;p15">
              <a:extLst>
                <a:ext uri="{FF2B5EF4-FFF2-40B4-BE49-F238E27FC236}">
                  <a16:creationId xmlns:a16="http://schemas.microsoft.com/office/drawing/2014/main" id="{60AF8635-323E-48C1-7D94-CBCF0DB4CD7E}"/>
                </a:ext>
              </a:extLst>
            </p:cNvPr>
            <p:cNvSpPr/>
            <p:nvPr/>
          </p:nvSpPr>
          <p:spPr>
            <a:xfrm>
              <a:off x="-3755450" y="3165075"/>
              <a:ext cx="98175" cy="39375"/>
            </a:xfrm>
            <a:custGeom>
              <a:avLst/>
              <a:gdLst/>
              <a:ahLst/>
              <a:cxnLst/>
              <a:rect l="l" t="t" r="r" b="b"/>
              <a:pathLst>
                <a:path w="3927" h="1575" extrusionOk="0">
                  <a:moveTo>
                    <a:pt x="437" y="1"/>
                  </a:moveTo>
                  <a:cubicBezTo>
                    <a:pt x="304" y="1"/>
                    <a:pt x="159" y="8"/>
                    <a:pt x="0" y="23"/>
                  </a:cubicBezTo>
                  <a:cubicBezTo>
                    <a:pt x="1096" y="251"/>
                    <a:pt x="1415" y="1575"/>
                    <a:pt x="1415" y="1575"/>
                  </a:cubicBezTo>
                  <a:cubicBezTo>
                    <a:pt x="2150" y="1151"/>
                    <a:pt x="2706" y="1026"/>
                    <a:pt x="3106" y="1026"/>
                  </a:cubicBezTo>
                  <a:cubicBezTo>
                    <a:pt x="3674" y="1026"/>
                    <a:pt x="3926" y="1278"/>
                    <a:pt x="3926" y="1278"/>
                  </a:cubicBezTo>
                  <a:cubicBezTo>
                    <a:pt x="3655" y="755"/>
                    <a:pt x="3188" y="609"/>
                    <a:pt x="2751" y="609"/>
                  </a:cubicBezTo>
                  <a:cubicBezTo>
                    <a:pt x="2196" y="609"/>
                    <a:pt x="1689" y="844"/>
                    <a:pt x="1689" y="844"/>
                  </a:cubicBezTo>
                  <a:cubicBezTo>
                    <a:pt x="1516" y="227"/>
                    <a:pt x="1163" y="1"/>
                    <a:pt x="437" y="1"/>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8" name="Google Shape;572;p15">
              <a:extLst>
                <a:ext uri="{FF2B5EF4-FFF2-40B4-BE49-F238E27FC236}">
                  <a16:creationId xmlns:a16="http://schemas.microsoft.com/office/drawing/2014/main" id="{42E34D5B-4756-CA58-8A4D-953085303383}"/>
                </a:ext>
              </a:extLst>
            </p:cNvPr>
            <p:cNvSpPr/>
            <p:nvPr/>
          </p:nvSpPr>
          <p:spPr>
            <a:xfrm>
              <a:off x="-3215650" y="3301475"/>
              <a:ext cx="98175" cy="39350"/>
            </a:xfrm>
            <a:custGeom>
              <a:avLst/>
              <a:gdLst/>
              <a:ahLst/>
              <a:cxnLst/>
              <a:rect l="l" t="t" r="r" b="b"/>
              <a:pathLst>
                <a:path w="3927" h="1574" extrusionOk="0">
                  <a:moveTo>
                    <a:pt x="436" y="0"/>
                  </a:moveTo>
                  <a:cubicBezTo>
                    <a:pt x="303" y="0"/>
                    <a:pt x="159" y="8"/>
                    <a:pt x="1" y="22"/>
                  </a:cubicBezTo>
                  <a:cubicBezTo>
                    <a:pt x="1074" y="250"/>
                    <a:pt x="1393" y="1574"/>
                    <a:pt x="1393" y="1574"/>
                  </a:cubicBezTo>
                  <a:cubicBezTo>
                    <a:pt x="2138" y="1150"/>
                    <a:pt x="2699" y="1025"/>
                    <a:pt x="3102" y="1025"/>
                  </a:cubicBezTo>
                  <a:cubicBezTo>
                    <a:pt x="3675" y="1025"/>
                    <a:pt x="3927" y="1277"/>
                    <a:pt x="3927" y="1277"/>
                  </a:cubicBezTo>
                  <a:cubicBezTo>
                    <a:pt x="3650" y="763"/>
                    <a:pt x="3193" y="617"/>
                    <a:pt x="2764" y="617"/>
                  </a:cubicBezTo>
                  <a:cubicBezTo>
                    <a:pt x="2203" y="617"/>
                    <a:pt x="1690" y="866"/>
                    <a:pt x="1690" y="866"/>
                  </a:cubicBezTo>
                  <a:cubicBezTo>
                    <a:pt x="1516" y="229"/>
                    <a:pt x="1163" y="0"/>
                    <a:pt x="436"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9" name="Google Shape;573;p15">
              <a:extLst>
                <a:ext uri="{FF2B5EF4-FFF2-40B4-BE49-F238E27FC236}">
                  <a16:creationId xmlns:a16="http://schemas.microsoft.com/office/drawing/2014/main" id="{ADB55683-3567-8712-321A-3A469D090DB0}"/>
                </a:ext>
              </a:extLst>
            </p:cNvPr>
            <p:cNvSpPr/>
            <p:nvPr/>
          </p:nvSpPr>
          <p:spPr>
            <a:xfrm>
              <a:off x="-3576275" y="3331150"/>
              <a:ext cx="98175" cy="39350"/>
            </a:xfrm>
            <a:custGeom>
              <a:avLst/>
              <a:gdLst/>
              <a:ahLst/>
              <a:cxnLst/>
              <a:rect l="l" t="t" r="r" b="b"/>
              <a:pathLst>
                <a:path w="3927" h="1574" extrusionOk="0">
                  <a:moveTo>
                    <a:pt x="437" y="0"/>
                  </a:moveTo>
                  <a:cubicBezTo>
                    <a:pt x="304" y="0"/>
                    <a:pt x="159" y="8"/>
                    <a:pt x="0" y="22"/>
                  </a:cubicBezTo>
                  <a:cubicBezTo>
                    <a:pt x="1096" y="250"/>
                    <a:pt x="1416" y="1574"/>
                    <a:pt x="1416" y="1574"/>
                  </a:cubicBezTo>
                  <a:cubicBezTo>
                    <a:pt x="2151" y="1150"/>
                    <a:pt x="2707" y="1025"/>
                    <a:pt x="3106" y="1025"/>
                  </a:cubicBezTo>
                  <a:cubicBezTo>
                    <a:pt x="3674" y="1025"/>
                    <a:pt x="3926" y="1277"/>
                    <a:pt x="3926" y="1277"/>
                  </a:cubicBezTo>
                  <a:cubicBezTo>
                    <a:pt x="3655" y="754"/>
                    <a:pt x="3188" y="608"/>
                    <a:pt x="2751" y="608"/>
                  </a:cubicBezTo>
                  <a:cubicBezTo>
                    <a:pt x="2196" y="608"/>
                    <a:pt x="1689" y="843"/>
                    <a:pt x="1689" y="843"/>
                  </a:cubicBezTo>
                  <a:cubicBezTo>
                    <a:pt x="1516" y="226"/>
                    <a:pt x="1163" y="0"/>
                    <a:pt x="437"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0" name="Google Shape;574;p15">
              <a:extLst>
                <a:ext uri="{FF2B5EF4-FFF2-40B4-BE49-F238E27FC236}">
                  <a16:creationId xmlns:a16="http://schemas.microsoft.com/office/drawing/2014/main" id="{8A5B15EE-58EE-F0C1-3707-C3BEB2BD604F}"/>
                </a:ext>
              </a:extLst>
            </p:cNvPr>
            <p:cNvSpPr/>
            <p:nvPr/>
          </p:nvSpPr>
          <p:spPr>
            <a:xfrm>
              <a:off x="-3756025" y="3273500"/>
              <a:ext cx="98175" cy="39375"/>
            </a:xfrm>
            <a:custGeom>
              <a:avLst/>
              <a:gdLst/>
              <a:ahLst/>
              <a:cxnLst/>
              <a:rect l="l" t="t" r="r" b="b"/>
              <a:pathLst>
                <a:path w="3927" h="1575" extrusionOk="0">
                  <a:moveTo>
                    <a:pt x="435" y="1"/>
                  </a:moveTo>
                  <a:cubicBezTo>
                    <a:pt x="303" y="1"/>
                    <a:pt x="158" y="8"/>
                    <a:pt x="0" y="22"/>
                  </a:cubicBezTo>
                  <a:cubicBezTo>
                    <a:pt x="1073" y="251"/>
                    <a:pt x="1393" y="1574"/>
                    <a:pt x="1393" y="1574"/>
                  </a:cubicBezTo>
                  <a:lnTo>
                    <a:pt x="1416" y="1574"/>
                  </a:lnTo>
                  <a:cubicBezTo>
                    <a:pt x="2151" y="1150"/>
                    <a:pt x="2707" y="1026"/>
                    <a:pt x="3106" y="1026"/>
                  </a:cubicBezTo>
                  <a:cubicBezTo>
                    <a:pt x="3675" y="1026"/>
                    <a:pt x="3926" y="1278"/>
                    <a:pt x="3926" y="1278"/>
                  </a:cubicBezTo>
                  <a:cubicBezTo>
                    <a:pt x="3649" y="763"/>
                    <a:pt x="3192" y="618"/>
                    <a:pt x="2763" y="618"/>
                  </a:cubicBezTo>
                  <a:cubicBezTo>
                    <a:pt x="2203" y="618"/>
                    <a:pt x="1689" y="867"/>
                    <a:pt x="1689" y="867"/>
                  </a:cubicBezTo>
                  <a:cubicBezTo>
                    <a:pt x="1516" y="230"/>
                    <a:pt x="1162" y="1"/>
                    <a:pt x="435" y="1"/>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1" name="Google Shape;575;p15">
              <a:extLst>
                <a:ext uri="{FF2B5EF4-FFF2-40B4-BE49-F238E27FC236}">
                  <a16:creationId xmlns:a16="http://schemas.microsoft.com/office/drawing/2014/main" id="{14E937BE-C67B-E654-B640-A5EAEABA1A39}"/>
                </a:ext>
              </a:extLst>
            </p:cNvPr>
            <p:cNvSpPr/>
            <p:nvPr/>
          </p:nvSpPr>
          <p:spPr>
            <a:xfrm>
              <a:off x="-4029350" y="3276425"/>
              <a:ext cx="89025" cy="30750"/>
            </a:xfrm>
            <a:custGeom>
              <a:avLst/>
              <a:gdLst/>
              <a:ahLst/>
              <a:cxnLst/>
              <a:rect l="l" t="t" r="r" b="b"/>
              <a:pathLst>
                <a:path w="3561" h="1230" extrusionOk="0">
                  <a:moveTo>
                    <a:pt x="2827" y="0"/>
                  </a:moveTo>
                  <a:cubicBezTo>
                    <a:pt x="2200" y="0"/>
                    <a:pt x="1598" y="544"/>
                    <a:pt x="1598" y="544"/>
                  </a:cubicBezTo>
                  <a:cubicBezTo>
                    <a:pt x="1398" y="211"/>
                    <a:pt x="1174" y="64"/>
                    <a:pt x="854" y="64"/>
                  </a:cubicBezTo>
                  <a:cubicBezTo>
                    <a:pt x="626" y="64"/>
                    <a:pt x="351" y="138"/>
                    <a:pt x="0" y="271"/>
                  </a:cubicBezTo>
                  <a:cubicBezTo>
                    <a:pt x="40" y="267"/>
                    <a:pt x="79" y="265"/>
                    <a:pt x="118" y="265"/>
                  </a:cubicBezTo>
                  <a:cubicBezTo>
                    <a:pt x="1005" y="265"/>
                    <a:pt x="1529" y="1229"/>
                    <a:pt x="1529" y="1229"/>
                  </a:cubicBezTo>
                  <a:cubicBezTo>
                    <a:pt x="2302" y="429"/>
                    <a:pt x="2882" y="271"/>
                    <a:pt x="3221" y="271"/>
                  </a:cubicBezTo>
                  <a:cubicBezTo>
                    <a:pt x="3443" y="271"/>
                    <a:pt x="3561" y="339"/>
                    <a:pt x="3561" y="339"/>
                  </a:cubicBezTo>
                  <a:cubicBezTo>
                    <a:pt x="3337" y="89"/>
                    <a:pt x="3080" y="0"/>
                    <a:pt x="2827"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2" name="Google Shape;576;p15">
              <a:extLst>
                <a:ext uri="{FF2B5EF4-FFF2-40B4-BE49-F238E27FC236}">
                  <a16:creationId xmlns:a16="http://schemas.microsoft.com/office/drawing/2014/main" id="{92CF6D99-E4A3-58E9-32A9-D89FE9DBED98}"/>
                </a:ext>
              </a:extLst>
            </p:cNvPr>
            <p:cNvSpPr/>
            <p:nvPr/>
          </p:nvSpPr>
          <p:spPr>
            <a:xfrm>
              <a:off x="-3867300" y="3455100"/>
              <a:ext cx="68500" cy="24975"/>
            </a:xfrm>
            <a:custGeom>
              <a:avLst/>
              <a:gdLst/>
              <a:ahLst/>
              <a:cxnLst/>
              <a:rect l="l" t="t" r="r" b="b"/>
              <a:pathLst>
                <a:path w="2740" h="999" extrusionOk="0">
                  <a:moveTo>
                    <a:pt x="506" y="1"/>
                  </a:moveTo>
                  <a:cubicBezTo>
                    <a:pt x="364" y="1"/>
                    <a:pt x="197" y="23"/>
                    <a:pt x="0" y="62"/>
                  </a:cubicBezTo>
                  <a:cubicBezTo>
                    <a:pt x="754" y="131"/>
                    <a:pt x="1073" y="998"/>
                    <a:pt x="1073" y="998"/>
                  </a:cubicBezTo>
                  <a:cubicBezTo>
                    <a:pt x="1632" y="565"/>
                    <a:pt x="2049" y="456"/>
                    <a:pt x="2326" y="456"/>
                  </a:cubicBezTo>
                  <a:cubicBezTo>
                    <a:pt x="2603" y="456"/>
                    <a:pt x="2739" y="565"/>
                    <a:pt x="2739" y="565"/>
                  </a:cubicBezTo>
                  <a:cubicBezTo>
                    <a:pt x="2553" y="297"/>
                    <a:pt x="2304" y="211"/>
                    <a:pt x="2059" y="211"/>
                  </a:cubicBezTo>
                  <a:cubicBezTo>
                    <a:pt x="1615" y="211"/>
                    <a:pt x="1187" y="496"/>
                    <a:pt x="1187" y="496"/>
                  </a:cubicBezTo>
                  <a:cubicBezTo>
                    <a:pt x="1057" y="138"/>
                    <a:pt x="858" y="1"/>
                    <a:pt x="506" y="1"/>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3" name="Google Shape;577;p15">
              <a:extLst>
                <a:ext uri="{FF2B5EF4-FFF2-40B4-BE49-F238E27FC236}">
                  <a16:creationId xmlns:a16="http://schemas.microsoft.com/office/drawing/2014/main" id="{FDA55F64-CF5A-A6CF-A534-5C895D8D5840}"/>
                </a:ext>
              </a:extLst>
            </p:cNvPr>
            <p:cNvSpPr/>
            <p:nvPr/>
          </p:nvSpPr>
          <p:spPr>
            <a:xfrm>
              <a:off x="-3817075" y="3072200"/>
              <a:ext cx="68500" cy="24975"/>
            </a:xfrm>
            <a:custGeom>
              <a:avLst/>
              <a:gdLst/>
              <a:ahLst/>
              <a:cxnLst/>
              <a:rect l="l" t="t" r="r" b="b"/>
              <a:pathLst>
                <a:path w="2740" h="999" extrusionOk="0">
                  <a:moveTo>
                    <a:pt x="506" y="1"/>
                  </a:moveTo>
                  <a:cubicBezTo>
                    <a:pt x="364" y="1"/>
                    <a:pt x="197" y="23"/>
                    <a:pt x="0" y="63"/>
                  </a:cubicBezTo>
                  <a:cubicBezTo>
                    <a:pt x="753" y="131"/>
                    <a:pt x="1073" y="999"/>
                    <a:pt x="1073" y="999"/>
                  </a:cubicBezTo>
                  <a:cubicBezTo>
                    <a:pt x="1632" y="565"/>
                    <a:pt x="2049" y="456"/>
                    <a:pt x="2325" y="456"/>
                  </a:cubicBezTo>
                  <a:cubicBezTo>
                    <a:pt x="2602" y="456"/>
                    <a:pt x="2739" y="565"/>
                    <a:pt x="2739" y="565"/>
                  </a:cubicBezTo>
                  <a:cubicBezTo>
                    <a:pt x="2561" y="298"/>
                    <a:pt x="2317" y="211"/>
                    <a:pt x="2076" y="211"/>
                  </a:cubicBezTo>
                  <a:cubicBezTo>
                    <a:pt x="1637" y="211"/>
                    <a:pt x="1210" y="496"/>
                    <a:pt x="1210" y="496"/>
                  </a:cubicBezTo>
                  <a:cubicBezTo>
                    <a:pt x="1063" y="139"/>
                    <a:pt x="859" y="1"/>
                    <a:pt x="506" y="1"/>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4" name="Google Shape;578;p15">
              <a:extLst>
                <a:ext uri="{FF2B5EF4-FFF2-40B4-BE49-F238E27FC236}">
                  <a16:creationId xmlns:a16="http://schemas.microsoft.com/office/drawing/2014/main" id="{F722107F-57E9-B243-1B31-36FD88DC64E2}"/>
                </a:ext>
              </a:extLst>
            </p:cNvPr>
            <p:cNvSpPr/>
            <p:nvPr/>
          </p:nvSpPr>
          <p:spPr>
            <a:xfrm>
              <a:off x="-3637325" y="2944700"/>
              <a:ext cx="68500" cy="24650"/>
            </a:xfrm>
            <a:custGeom>
              <a:avLst/>
              <a:gdLst/>
              <a:ahLst/>
              <a:cxnLst/>
              <a:rect l="l" t="t" r="r" b="b"/>
              <a:pathLst>
                <a:path w="2740" h="986" extrusionOk="0">
                  <a:moveTo>
                    <a:pt x="516" y="0"/>
                  </a:moveTo>
                  <a:cubicBezTo>
                    <a:pt x="372" y="0"/>
                    <a:pt x="202" y="26"/>
                    <a:pt x="0" y="73"/>
                  </a:cubicBezTo>
                  <a:cubicBezTo>
                    <a:pt x="753" y="118"/>
                    <a:pt x="1073" y="986"/>
                    <a:pt x="1073" y="986"/>
                  </a:cubicBezTo>
                  <a:cubicBezTo>
                    <a:pt x="1625" y="569"/>
                    <a:pt x="2037" y="464"/>
                    <a:pt x="2314" y="464"/>
                  </a:cubicBezTo>
                  <a:cubicBezTo>
                    <a:pt x="2598" y="464"/>
                    <a:pt x="2739" y="575"/>
                    <a:pt x="2739" y="575"/>
                  </a:cubicBezTo>
                  <a:cubicBezTo>
                    <a:pt x="2557" y="302"/>
                    <a:pt x="2306" y="215"/>
                    <a:pt x="2060" y="215"/>
                  </a:cubicBezTo>
                  <a:cubicBezTo>
                    <a:pt x="1627" y="215"/>
                    <a:pt x="1210" y="484"/>
                    <a:pt x="1210" y="484"/>
                  </a:cubicBezTo>
                  <a:cubicBezTo>
                    <a:pt x="1065" y="145"/>
                    <a:pt x="863" y="0"/>
                    <a:pt x="516"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5" name="Google Shape;579;p15">
              <a:extLst>
                <a:ext uri="{FF2B5EF4-FFF2-40B4-BE49-F238E27FC236}">
                  <a16:creationId xmlns:a16="http://schemas.microsoft.com/office/drawing/2014/main" id="{F32022D3-FE83-9B13-9397-66355A833C09}"/>
                </a:ext>
              </a:extLst>
            </p:cNvPr>
            <p:cNvSpPr/>
            <p:nvPr/>
          </p:nvSpPr>
          <p:spPr>
            <a:xfrm>
              <a:off x="-3588250" y="3064100"/>
              <a:ext cx="111275" cy="44500"/>
            </a:xfrm>
            <a:custGeom>
              <a:avLst/>
              <a:gdLst/>
              <a:ahLst/>
              <a:cxnLst/>
              <a:rect l="l" t="t" r="r" b="b"/>
              <a:pathLst>
                <a:path w="4451" h="1780" extrusionOk="0">
                  <a:moveTo>
                    <a:pt x="475" y="0"/>
                  </a:moveTo>
                  <a:cubicBezTo>
                    <a:pt x="330" y="0"/>
                    <a:pt x="172" y="8"/>
                    <a:pt x="0" y="22"/>
                  </a:cubicBezTo>
                  <a:cubicBezTo>
                    <a:pt x="1233" y="273"/>
                    <a:pt x="1598" y="1779"/>
                    <a:pt x="1598" y="1779"/>
                  </a:cubicBezTo>
                  <a:cubicBezTo>
                    <a:pt x="2440" y="1281"/>
                    <a:pt x="3078" y="1137"/>
                    <a:pt x="3534" y="1137"/>
                  </a:cubicBezTo>
                  <a:cubicBezTo>
                    <a:pt x="4166" y="1137"/>
                    <a:pt x="4451" y="1414"/>
                    <a:pt x="4451" y="1414"/>
                  </a:cubicBezTo>
                  <a:cubicBezTo>
                    <a:pt x="4136" y="834"/>
                    <a:pt x="3619" y="669"/>
                    <a:pt x="3131" y="669"/>
                  </a:cubicBezTo>
                  <a:cubicBezTo>
                    <a:pt x="2486" y="669"/>
                    <a:pt x="1895" y="957"/>
                    <a:pt x="1895" y="957"/>
                  </a:cubicBezTo>
                  <a:cubicBezTo>
                    <a:pt x="1701" y="240"/>
                    <a:pt x="1293" y="0"/>
                    <a:pt x="475"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6" name="Google Shape;580;p15">
              <a:extLst>
                <a:ext uri="{FF2B5EF4-FFF2-40B4-BE49-F238E27FC236}">
                  <a16:creationId xmlns:a16="http://schemas.microsoft.com/office/drawing/2014/main" id="{CD5CB54A-9314-1ED4-2411-9269194B99CE}"/>
                </a:ext>
              </a:extLst>
            </p:cNvPr>
            <p:cNvSpPr/>
            <p:nvPr/>
          </p:nvSpPr>
          <p:spPr>
            <a:xfrm>
              <a:off x="-3333200" y="2898425"/>
              <a:ext cx="111300" cy="44675"/>
            </a:xfrm>
            <a:custGeom>
              <a:avLst/>
              <a:gdLst/>
              <a:ahLst/>
              <a:cxnLst/>
              <a:rect l="l" t="t" r="r" b="b"/>
              <a:pathLst>
                <a:path w="4452" h="1787" extrusionOk="0">
                  <a:moveTo>
                    <a:pt x="526" y="0"/>
                  </a:moveTo>
                  <a:cubicBezTo>
                    <a:pt x="368" y="0"/>
                    <a:pt x="193" y="10"/>
                    <a:pt x="1" y="29"/>
                  </a:cubicBezTo>
                  <a:cubicBezTo>
                    <a:pt x="1233" y="280"/>
                    <a:pt x="1599" y="1787"/>
                    <a:pt x="1599" y="1787"/>
                  </a:cubicBezTo>
                  <a:lnTo>
                    <a:pt x="1599" y="1764"/>
                  </a:lnTo>
                  <a:cubicBezTo>
                    <a:pt x="2441" y="1281"/>
                    <a:pt x="3075" y="1140"/>
                    <a:pt x="3529" y="1140"/>
                  </a:cubicBezTo>
                  <a:cubicBezTo>
                    <a:pt x="4170" y="1140"/>
                    <a:pt x="4452" y="1422"/>
                    <a:pt x="4452" y="1422"/>
                  </a:cubicBezTo>
                  <a:cubicBezTo>
                    <a:pt x="4137" y="842"/>
                    <a:pt x="3624" y="677"/>
                    <a:pt x="3141" y="677"/>
                  </a:cubicBezTo>
                  <a:cubicBezTo>
                    <a:pt x="2503" y="677"/>
                    <a:pt x="1918" y="965"/>
                    <a:pt x="1918" y="965"/>
                  </a:cubicBezTo>
                  <a:cubicBezTo>
                    <a:pt x="1728" y="260"/>
                    <a:pt x="1330" y="0"/>
                    <a:pt x="526"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7" name="Google Shape;581;p15">
              <a:extLst>
                <a:ext uri="{FF2B5EF4-FFF2-40B4-BE49-F238E27FC236}">
                  <a16:creationId xmlns:a16="http://schemas.microsoft.com/office/drawing/2014/main" id="{1D63C5F2-581D-2F1C-633F-A225166D11E1}"/>
                </a:ext>
              </a:extLst>
            </p:cNvPr>
            <p:cNvSpPr/>
            <p:nvPr/>
          </p:nvSpPr>
          <p:spPr>
            <a:xfrm>
              <a:off x="-3986575" y="2933375"/>
              <a:ext cx="69650" cy="30850"/>
            </a:xfrm>
            <a:custGeom>
              <a:avLst/>
              <a:gdLst/>
              <a:ahLst/>
              <a:cxnLst/>
              <a:rect l="l" t="t" r="r" b="b"/>
              <a:pathLst>
                <a:path w="2786" h="1234" extrusionOk="0">
                  <a:moveTo>
                    <a:pt x="1" y="1"/>
                  </a:moveTo>
                  <a:lnTo>
                    <a:pt x="1" y="1"/>
                  </a:lnTo>
                  <a:cubicBezTo>
                    <a:pt x="777" y="252"/>
                    <a:pt x="914" y="1233"/>
                    <a:pt x="914" y="1233"/>
                  </a:cubicBezTo>
                  <a:cubicBezTo>
                    <a:pt x="1402" y="1017"/>
                    <a:pt x="1778" y="947"/>
                    <a:pt x="2061" y="947"/>
                  </a:cubicBezTo>
                  <a:cubicBezTo>
                    <a:pt x="2584" y="947"/>
                    <a:pt x="2786" y="1188"/>
                    <a:pt x="2786" y="1188"/>
                  </a:cubicBezTo>
                  <a:cubicBezTo>
                    <a:pt x="2592" y="731"/>
                    <a:pt x="2186" y="617"/>
                    <a:pt x="1830" y="617"/>
                  </a:cubicBezTo>
                  <a:cubicBezTo>
                    <a:pt x="1473" y="617"/>
                    <a:pt x="1165" y="731"/>
                    <a:pt x="1165" y="731"/>
                  </a:cubicBezTo>
                  <a:cubicBezTo>
                    <a:pt x="1074" y="183"/>
                    <a:pt x="754" y="24"/>
                    <a:pt x="1" y="1"/>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grpSp>
      <p:grpSp>
        <p:nvGrpSpPr>
          <p:cNvPr id="18" name="Google Shape;582;p15">
            <a:extLst>
              <a:ext uri="{FF2B5EF4-FFF2-40B4-BE49-F238E27FC236}">
                <a16:creationId xmlns:a16="http://schemas.microsoft.com/office/drawing/2014/main" id="{B4E6EA82-E8AA-98B1-0553-F7DAF048E174}"/>
              </a:ext>
            </a:extLst>
          </p:cNvPr>
          <p:cNvGrpSpPr/>
          <p:nvPr/>
        </p:nvGrpSpPr>
        <p:grpSpPr>
          <a:xfrm flipH="1">
            <a:off x="9835" y="2013631"/>
            <a:ext cx="2257693" cy="4544643"/>
            <a:chOff x="-1415696" y="1271171"/>
            <a:chExt cx="1026340" cy="2992066"/>
          </a:xfrm>
        </p:grpSpPr>
        <p:sp>
          <p:nvSpPr>
            <p:cNvPr id="19" name="Google Shape;583;p15">
              <a:extLst>
                <a:ext uri="{FF2B5EF4-FFF2-40B4-BE49-F238E27FC236}">
                  <a16:creationId xmlns:a16="http://schemas.microsoft.com/office/drawing/2014/main" id="{557A2C89-EAED-7E76-732F-D82CC89D218C}"/>
                </a:ext>
              </a:extLst>
            </p:cNvPr>
            <p:cNvSpPr/>
            <p:nvPr/>
          </p:nvSpPr>
          <p:spPr>
            <a:xfrm>
              <a:off x="-1003404" y="2917784"/>
              <a:ext cx="171103" cy="1345453"/>
            </a:xfrm>
            <a:custGeom>
              <a:avLst/>
              <a:gdLst/>
              <a:ahLst/>
              <a:cxnLst/>
              <a:rect l="l" t="t" r="r" b="b"/>
              <a:pathLst>
                <a:path w="6157" h="48415" extrusionOk="0">
                  <a:moveTo>
                    <a:pt x="5079" y="1"/>
                  </a:moveTo>
                  <a:cubicBezTo>
                    <a:pt x="4138" y="1"/>
                    <a:pt x="2603" y="1372"/>
                    <a:pt x="2603" y="1372"/>
                  </a:cubicBezTo>
                  <a:cubicBezTo>
                    <a:pt x="3584" y="16049"/>
                    <a:pt x="3516" y="38395"/>
                    <a:pt x="1" y="46315"/>
                  </a:cubicBezTo>
                  <a:lnTo>
                    <a:pt x="3790" y="48415"/>
                  </a:lnTo>
                  <a:cubicBezTo>
                    <a:pt x="3790" y="48415"/>
                    <a:pt x="3265" y="9749"/>
                    <a:pt x="5296" y="3472"/>
                  </a:cubicBezTo>
                  <a:cubicBezTo>
                    <a:pt x="6157" y="772"/>
                    <a:pt x="5785" y="1"/>
                    <a:pt x="5079" y="1"/>
                  </a:cubicBezTo>
                  <a:close/>
                </a:path>
              </a:pathLst>
            </a:custGeom>
            <a:solidFill>
              <a:srgbClr val="9875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0" name="Google Shape;584;p15">
              <a:extLst>
                <a:ext uri="{FF2B5EF4-FFF2-40B4-BE49-F238E27FC236}">
                  <a16:creationId xmlns:a16="http://schemas.microsoft.com/office/drawing/2014/main" id="{EA31F0F3-CBE8-3AD0-DFD0-8D0C25535BB9}"/>
                </a:ext>
              </a:extLst>
            </p:cNvPr>
            <p:cNvSpPr/>
            <p:nvPr/>
          </p:nvSpPr>
          <p:spPr>
            <a:xfrm>
              <a:off x="-907612" y="2986981"/>
              <a:ext cx="192223" cy="693972"/>
            </a:xfrm>
            <a:custGeom>
              <a:avLst/>
              <a:gdLst/>
              <a:ahLst/>
              <a:cxnLst/>
              <a:rect l="l" t="t" r="r" b="b"/>
              <a:pathLst>
                <a:path w="6917" h="24972" extrusionOk="0">
                  <a:moveTo>
                    <a:pt x="5844" y="1"/>
                  </a:moveTo>
                  <a:cubicBezTo>
                    <a:pt x="5684" y="10591"/>
                    <a:pt x="3196" y="21114"/>
                    <a:pt x="0" y="23899"/>
                  </a:cubicBezTo>
                  <a:lnTo>
                    <a:pt x="46" y="24971"/>
                  </a:lnTo>
                  <a:cubicBezTo>
                    <a:pt x="3287" y="22232"/>
                    <a:pt x="6163" y="9176"/>
                    <a:pt x="6916" y="46"/>
                  </a:cubicBezTo>
                  <a:lnTo>
                    <a:pt x="5844" y="1"/>
                  </a:lnTo>
                  <a:close/>
                </a:path>
              </a:pathLst>
            </a:custGeom>
            <a:solidFill>
              <a:srgbClr val="9875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1" name="Google Shape;585;p15">
              <a:extLst>
                <a:ext uri="{FF2B5EF4-FFF2-40B4-BE49-F238E27FC236}">
                  <a16:creationId xmlns:a16="http://schemas.microsoft.com/office/drawing/2014/main" id="{142FCA6E-936D-B265-9519-2C20821F138D}"/>
                </a:ext>
              </a:extLst>
            </p:cNvPr>
            <p:cNvSpPr/>
            <p:nvPr/>
          </p:nvSpPr>
          <p:spPr>
            <a:xfrm>
              <a:off x="-1143577" y="3082134"/>
              <a:ext cx="241690" cy="502388"/>
            </a:xfrm>
            <a:custGeom>
              <a:avLst/>
              <a:gdLst/>
              <a:ahLst/>
              <a:cxnLst/>
              <a:rect l="l" t="t" r="r" b="b"/>
              <a:pathLst>
                <a:path w="8697" h="18078" extrusionOk="0">
                  <a:moveTo>
                    <a:pt x="1050" y="0"/>
                  </a:moveTo>
                  <a:lnTo>
                    <a:pt x="0" y="46"/>
                  </a:lnTo>
                  <a:cubicBezTo>
                    <a:pt x="1438" y="6665"/>
                    <a:pt x="5273" y="16115"/>
                    <a:pt x="8697" y="18078"/>
                  </a:cubicBezTo>
                  <a:lnTo>
                    <a:pt x="8674" y="17302"/>
                  </a:lnTo>
                  <a:cubicBezTo>
                    <a:pt x="5273" y="15293"/>
                    <a:pt x="2009" y="7692"/>
                    <a:pt x="1050" y="0"/>
                  </a:cubicBezTo>
                  <a:close/>
                </a:path>
              </a:pathLst>
            </a:custGeom>
            <a:solidFill>
              <a:srgbClr val="9875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2" name="Google Shape;586;p15">
              <a:extLst>
                <a:ext uri="{FF2B5EF4-FFF2-40B4-BE49-F238E27FC236}">
                  <a16:creationId xmlns:a16="http://schemas.microsoft.com/office/drawing/2014/main" id="{B707CAFB-5707-7E46-BE4B-29905E338010}"/>
                </a:ext>
              </a:extLst>
            </p:cNvPr>
            <p:cNvSpPr/>
            <p:nvPr/>
          </p:nvSpPr>
          <p:spPr>
            <a:xfrm>
              <a:off x="-851170" y="3021246"/>
              <a:ext cx="77423" cy="318446"/>
            </a:xfrm>
            <a:custGeom>
              <a:avLst/>
              <a:gdLst/>
              <a:ahLst/>
              <a:cxnLst/>
              <a:rect l="l" t="t" r="r" b="b"/>
              <a:pathLst>
                <a:path w="2786" h="11459" extrusionOk="0">
                  <a:moveTo>
                    <a:pt x="1028" y="0"/>
                  </a:moveTo>
                  <a:lnTo>
                    <a:pt x="1028" y="0"/>
                  </a:lnTo>
                  <a:cubicBezTo>
                    <a:pt x="1" y="6597"/>
                    <a:pt x="2694" y="11458"/>
                    <a:pt x="2694" y="11458"/>
                  </a:cubicBezTo>
                  <a:lnTo>
                    <a:pt x="2785" y="11025"/>
                  </a:lnTo>
                  <a:cubicBezTo>
                    <a:pt x="2785" y="11025"/>
                    <a:pt x="617" y="6619"/>
                    <a:pt x="1576" y="297"/>
                  </a:cubicBezTo>
                  <a:lnTo>
                    <a:pt x="1028" y="0"/>
                  </a:lnTo>
                  <a:close/>
                </a:path>
              </a:pathLst>
            </a:custGeom>
            <a:solidFill>
              <a:srgbClr val="4C32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3" name="Google Shape;587;p15">
              <a:extLst>
                <a:ext uri="{FF2B5EF4-FFF2-40B4-BE49-F238E27FC236}">
                  <a16:creationId xmlns:a16="http://schemas.microsoft.com/office/drawing/2014/main" id="{007924C9-4EB9-03F8-A8EB-C7DF5CE16E15}"/>
                </a:ext>
              </a:extLst>
            </p:cNvPr>
            <p:cNvSpPr/>
            <p:nvPr/>
          </p:nvSpPr>
          <p:spPr>
            <a:xfrm>
              <a:off x="-1260295" y="3099252"/>
              <a:ext cx="189055" cy="208092"/>
            </a:xfrm>
            <a:custGeom>
              <a:avLst/>
              <a:gdLst/>
              <a:ahLst/>
              <a:cxnLst/>
              <a:rect l="l" t="t" r="r" b="b"/>
              <a:pathLst>
                <a:path w="6803" h="7488" extrusionOk="0">
                  <a:moveTo>
                    <a:pt x="571" y="1"/>
                  </a:moveTo>
                  <a:lnTo>
                    <a:pt x="0" y="160"/>
                  </a:lnTo>
                  <a:cubicBezTo>
                    <a:pt x="2420" y="5867"/>
                    <a:pt x="6802" y="7487"/>
                    <a:pt x="6802" y="7487"/>
                  </a:cubicBezTo>
                  <a:lnTo>
                    <a:pt x="6665" y="7099"/>
                  </a:lnTo>
                  <a:cubicBezTo>
                    <a:pt x="6665" y="7099"/>
                    <a:pt x="2899" y="5410"/>
                    <a:pt x="571" y="1"/>
                  </a:cubicBezTo>
                  <a:close/>
                </a:path>
              </a:pathLst>
            </a:custGeom>
            <a:solidFill>
              <a:srgbClr val="4C32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4" name="Google Shape;588;p15">
              <a:extLst>
                <a:ext uri="{FF2B5EF4-FFF2-40B4-BE49-F238E27FC236}">
                  <a16:creationId xmlns:a16="http://schemas.microsoft.com/office/drawing/2014/main" id="{CA3637D2-B7AF-A1E9-BBF5-FA25B88473EC}"/>
                </a:ext>
              </a:extLst>
            </p:cNvPr>
            <p:cNvSpPr/>
            <p:nvPr/>
          </p:nvSpPr>
          <p:spPr>
            <a:xfrm>
              <a:off x="-1059206" y="3137325"/>
              <a:ext cx="76145" cy="207425"/>
            </a:xfrm>
            <a:custGeom>
              <a:avLst/>
              <a:gdLst/>
              <a:ahLst/>
              <a:cxnLst/>
              <a:rect l="l" t="t" r="r" b="b"/>
              <a:pathLst>
                <a:path w="2740" h="7464" extrusionOk="0">
                  <a:moveTo>
                    <a:pt x="1666" y="0"/>
                  </a:moveTo>
                  <a:lnTo>
                    <a:pt x="1666" y="0"/>
                  </a:lnTo>
                  <a:cubicBezTo>
                    <a:pt x="2168" y="5022"/>
                    <a:pt x="0" y="7122"/>
                    <a:pt x="0" y="7122"/>
                  </a:cubicBezTo>
                  <a:lnTo>
                    <a:pt x="46" y="7464"/>
                  </a:lnTo>
                  <a:cubicBezTo>
                    <a:pt x="46" y="7464"/>
                    <a:pt x="2739" y="5318"/>
                    <a:pt x="2168" y="69"/>
                  </a:cubicBezTo>
                  <a:lnTo>
                    <a:pt x="1666" y="0"/>
                  </a:lnTo>
                  <a:close/>
                </a:path>
              </a:pathLst>
            </a:custGeom>
            <a:solidFill>
              <a:srgbClr val="4C32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5" name="Google Shape;589;p15">
              <a:extLst>
                <a:ext uri="{FF2B5EF4-FFF2-40B4-BE49-F238E27FC236}">
                  <a16:creationId xmlns:a16="http://schemas.microsoft.com/office/drawing/2014/main" id="{D8D82C73-3C9F-55AB-270C-B9A7A6E516EF}"/>
                </a:ext>
              </a:extLst>
            </p:cNvPr>
            <p:cNvSpPr/>
            <p:nvPr/>
          </p:nvSpPr>
          <p:spPr>
            <a:xfrm>
              <a:off x="-931094" y="2917784"/>
              <a:ext cx="98793" cy="446641"/>
            </a:xfrm>
            <a:custGeom>
              <a:avLst/>
              <a:gdLst/>
              <a:ahLst/>
              <a:cxnLst/>
              <a:rect l="l" t="t" r="r" b="b"/>
              <a:pathLst>
                <a:path w="3555" h="16072" extrusionOk="0">
                  <a:moveTo>
                    <a:pt x="2477" y="1"/>
                  </a:moveTo>
                  <a:cubicBezTo>
                    <a:pt x="1536" y="1"/>
                    <a:pt x="1" y="1372"/>
                    <a:pt x="1" y="1372"/>
                  </a:cubicBezTo>
                  <a:cubicBezTo>
                    <a:pt x="297" y="5732"/>
                    <a:pt x="503" y="10753"/>
                    <a:pt x="526" y="15889"/>
                  </a:cubicBezTo>
                  <a:cubicBezTo>
                    <a:pt x="845" y="15912"/>
                    <a:pt x="1165" y="15980"/>
                    <a:pt x="1462" y="16072"/>
                  </a:cubicBezTo>
                  <a:cubicBezTo>
                    <a:pt x="1690" y="10228"/>
                    <a:pt x="2078" y="5367"/>
                    <a:pt x="2694" y="3472"/>
                  </a:cubicBezTo>
                  <a:cubicBezTo>
                    <a:pt x="3555" y="772"/>
                    <a:pt x="3183" y="1"/>
                    <a:pt x="2477" y="1"/>
                  </a:cubicBezTo>
                  <a:close/>
                </a:path>
              </a:pathLst>
            </a:custGeom>
            <a:solidFill>
              <a:srgbClr val="4C32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6" name="Google Shape;590;p15">
              <a:extLst>
                <a:ext uri="{FF2B5EF4-FFF2-40B4-BE49-F238E27FC236}">
                  <a16:creationId xmlns:a16="http://schemas.microsoft.com/office/drawing/2014/main" id="{24774922-13A4-2F2C-D3AE-BE5DB00ED6CF}"/>
                </a:ext>
              </a:extLst>
            </p:cNvPr>
            <p:cNvSpPr/>
            <p:nvPr/>
          </p:nvSpPr>
          <p:spPr>
            <a:xfrm>
              <a:off x="-1415696" y="1405702"/>
              <a:ext cx="972428" cy="1781367"/>
            </a:xfrm>
            <a:custGeom>
              <a:avLst/>
              <a:gdLst/>
              <a:ahLst/>
              <a:cxnLst/>
              <a:rect l="l" t="t" r="r" b="b"/>
              <a:pathLst>
                <a:path w="34992" h="64101" extrusionOk="0">
                  <a:moveTo>
                    <a:pt x="23473" y="1"/>
                  </a:moveTo>
                  <a:cubicBezTo>
                    <a:pt x="10777" y="1"/>
                    <a:pt x="4211" y="5795"/>
                    <a:pt x="2306" y="9265"/>
                  </a:cubicBezTo>
                  <a:cubicBezTo>
                    <a:pt x="0" y="13488"/>
                    <a:pt x="1758" y="62334"/>
                    <a:pt x="3104" y="62950"/>
                  </a:cubicBezTo>
                  <a:cubicBezTo>
                    <a:pt x="4895" y="63761"/>
                    <a:pt x="9715" y="64101"/>
                    <a:pt x="14847" y="64101"/>
                  </a:cubicBezTo>
                  <a:cubicBezTo>
                    <a:pt x="21557" y="64101"/>
                    <a:pt x="28800" y="63520"/>
                    <a:pt x="30495" y="62653"/>
                  </a:cubicBezTo>
                  <a:cubicBezTo>
                    <a:pt x="34581" y="60531"/>
                    <a:pt x="34991" y="1345"/>
                    <a:pt x="32298" y="843"/>
                  </a:cubicBezTo>
                  <a:cubicBezTo>
                    <a:pt x="29077" y="257"/>
                    <a:pt x="26140" y="1"/>
                    <a:pt x="23473" y="1"/>
                  </a:cubicBezTo>
                  <a:close/>
                </a:path>
              </a:pathLst>
            </a:custGeom>
            <a:solidFill>
              <a:srgbClr val="C6CE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7" name="Google Shape;591;p15">
              <a:extLst>
                <a:ext uri="{FF2B5EF4-FFF2-40B4-BE49-F238E27FC236}">
                  <a16:creationId xmlns:a16="http://schemas.microsoft.com/office/drawing/2014/main" id="{F43A63B3-A557-FD92-559C-16E65C004235}"/>
                </a:ext>
              </a:extLst>
            </p:cNvPr>
            <p:cNvSpPr/>
            <p:nvPr/>
          </p:nvSpPr>
          <p:spPr>
            <a:xfrm>
              <a:off x="-1371927" y="1413900"/>
              <a:ext cx="928658" cy="1773169"/>
            </a:xfrm>
            <a:custGeom>
              <a:avLst/>
              <a:gdLst/>
              <a:ahLst/>
              <a:cxnLst/>
              <a:rect l="l" t="t" r="r" b="b"/>
              <a:pathLst>
                <a:path w="33417" h="63806" extrusionOk="0">
                  <a:moveTo>
                    <a:pt x="26774" y="0"/>
                  </a:moveTo>
                  <a:lnTo>
                    <a:pt x="26774" y="0"/>
                  </a:lnTo>
                  <a:cubicBezTo>
                    <a:pt x="27984" y="13992"/>
                    <a:pt x="27231" y="55328"/>
                    <a:pt x="24172" y="57314"/>
                  </a:cubicBezTo>
                  <a:cubicBezTo>
                    <a:pt x="22122" y="58628"/>
                    <a:pt x="12295" y="60360"/>
                    <a:pt x="6168" y="60360"/>
                  </a:cubicBezTo>
                  <a:cubicBezTo>
                    <a:pt x="4314" y="60360"/>
                    <a:pt x="2799" y="60201"/>
                    <a:pt x="1940" y="59825"/>
                  </a:cubicBezTo>
                  <a:cubicBezTo>
                    <a:pt x="1507" y="59642"/>
                    <a:pt x="731" y="53183"/>
                    <a:pt x="0" y="44806"/>
                  </a:cubicBezTo>
                  <a:lnTo>
                    <a:pt x="0" y="44806"/>
                  </a:lnTo>
                  <a:cubicBezTo>
                    <a:pt x="388" y="54484"/>
                    <a:pt x="982" y="62404"/>
                    <a:pt x="1529" y="62655"/>
                  </a:cubicBezTo>
                  <a:cubicBezTo>
                    <a:pt x="3320" y="63466"/>
                    <a:pt x="8136" y="63806"/>
                    <a:pt x="13263" y="63806"/>
                  </a:cubicBezTo>
                  <a:cubicBezTo>
                    <a:pt x="19967" y="63806"/>
                    <a:pt x="27203" y="63225"/>
                    <a:pt x="28897" y="62358"/>
                  </a:cubicBezTo>
                  <a:cubicBezTo>
                    <a:pt x="32983" y="60259"/>
                    <a:pt x="33416" y="1050"/>
                    <a:pt x="30700" y="571"/>
                  </a:cubicBezTo>
                  <a:cubicBezTo>
                    <a:pt x="29354" y="320"/>
                    <a:pt x="28030" y="137"/>
                    <a:pt x="26774" y="0"/>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8" name="Google Shape;592;p15">
              <a:extLst>
                <a:ext uri="{FF2B5EF4-FFF2-40B4-BE49-F238E27FC236}">
                  <a16:creationId xmlns:a16="http://schemas.microsoft.com/office/drawing/2014/main" id="{CD36208E-43F2-72E0-4B3B-51257B6D267D}"/>
                </a:ext>
              </a:extLst>
            </p:cNvPr>
            <p:cNvSpPr/>
            <p:nvPr/>
          </p:nvSpPr>
          <p:spPr>
            <a:xfrm>
              <a:off x="-783918" y="2816850"/>
              <a:ext cx="5086" cy="3335"/>
            </a:xfrm>
            <a:custGeom>
              <a:avLst/>
              <a:gdLst/>
              <a:ahLst/>
              <a:cxnLst/>
              <a:rect l="l" t="t" r="r" b="b"/>
              <a:pathLst>
                <a:path w="183" h="120" extrusionOk="0">
                  <a:moveTo>
                    <a:pt x="28" y="1"/>
                  </a:moveTo>
                  <a:cubicBezTo>
                    <a:pt x="19" y="1"/>
                    <a:pt x="9" y="2"/>
                    <a:pt x="0" y="5"/>
                  </a:cubicBezTo>
                  <a:cubicBezTo>
                    <a:pt x="46" y="51"/>
                    <a:pt x="114" y="97"/>
                    <a:pt x="183" y="120"/>
                  </a:cubicBezTo>
                  <a:cubicBezTo>
                    <a:pt x="143" y="60"/>
                    <a:pt x="87" y="1"/>
                    <a:pt x="28" y="1"/>
                  </a:cubicBezTo>
                  <a:close/>
                </a:path>
              </a:pathLst>
            </a:custGeom>
            <a:solidFill>
              <a:srgbClr val="C1A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9" name="Google Shape;593;p15">
              <a:extLst>
                <a:ext uri="{FF2B5EF4-FFF2-40B4-BE49-F238E27FC236}">
                  <a16:creationId xmlns:a16="http://schemas.microsoft.com/office/drawing/2014/main" id="{31F992E9-34E0-0A0C-255B-BBE2C9C0A1BC}"/>
                </a:ext>
              </a:extLst>
            </p:cNvPr>
            <p:cNvSpPr/>
            <p:nvPr/>
          </p:nvSpPr>
          <p:spPr>
            <a:xfrm>
              <a:off x="-778861" y="2820157"/>
              <a:ext cx="65362" cy="105324"/>
            </a:xfrm>
            <a:custGeom>
              <a:avLst/>
              <a:gdLst/>
              <a:ahLst/>
              <a:cxnLst/>
              <a:rect l="l" t="t" r="r" b="b"/>
              <a:pathLst>
                <a:path w="2352" h="3790" extrusionOk="0">
                  <a:moveTo>
                    <a:pt x="1" y="1"/>
                  </a:moveTo>
                  <a:lnTo>
                    <a:pt x="1" y="1"/>
                  </a:lnTo>
                  <a:cubicBezTo>
                    <a:pt x="24" y="92"/>
                    <a:pt x="46" y="183"/>
                    <a:pt x="46" y="252"/>
                  </a:cubicBezTo>
                  <a:cubicBezTo>
                    <a:pt x="115" y="936"/>
                    <a:pt x="161" y="1598"/>
                    <a:pt x="206" y="2283"/>
                  </a:cubicBezTo>
                  <a:cubicBezTo>
                    <a:pt x="206" y="2488"/>
                    <a:pt x="229" y="2694"/>
                    <a:pt x="343" y="2876"/>
                  </a:cubicBezTo>
                  <a:cubicBezTo>
                    <a:pt x="435" y="3059"/>
                    <a:pt x="617" y="3173"/>
                    <a:pt x="800" y="3265"/>
                  </a:cubicBezTo>
                  <a:cubicBezTo>
                    <a:pt x="1188" y="3470"/>
                    <a:pt x="1576" y="3653"/>
                    <a:pt x="1987" y="3790"/>
                  </a:cubicBezTo>
                  <a:lnTo>
                    <a:pt x="2032" y="3379"/>
                  </a:lnTo>
                  <a:cubicBezTo>
                    <a:pt x="2352" y="2694"/>
                    <a:pt x="2215" y="1758"/>
                    <a:pt x="1690" y="1187"/>
                  </a:cubicBezTo>
                  <a:cubicBezTo>
                    <a:pt x="1484" y="959"/>
                    <a:pt x="1211" y="799"/>
                    <a:pt x="959" y="640"/>
                  </a:cubicBezTo>
                  <a:cubicBezTo>
                    <a:pt x="640" y="434"/>
                    <a:pt x="320" y="229"/>
                    <a:pt x="1" y="1"/>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0" name="Google Shape;594;p15">
              <a:extLst>
                <a:ext uri="{FF2B5EF4-FFF2-40B4-BE49-F238E27FC236}">
                  <a16:creationId xmlns:a16="http://schemas.microsoft.com/office/drawing/2014/main" id="{11776FF5-EA81-15A5-8B83-38E4C5F195B3}"/>
                </a:ext>
              </a:extLst>
            </p:cNvPr>
            <p:cNvSpPr/>
            <p:nvPr/>
          </p:nvSpPr>
          <p:spPr>
            <a:xfrm>
              <a:off x="-521331" y="3232450"/>
              <a:ext cx="5753" cy="1556"/>
            </a:xfrm>
            <a:custGeom>
              <a:avLst/>
              <a:gdLst/>
              <a:ahLst/>
              <a:cxnLst/>
              <a:rect l="l" t="t" r="r" b="b"/>
              <a:pathLst>
                <a:path w="207" h="56" extrusionOk="0">
                  <a:moveTo>
                    <a:pt x="206" y="1"/>
                  </a:moveTo>
                  <a:lnTo>
                    <a:pt x="1" y="24"/>
                  </a:lnTo>
                  <a:cubicBezTo>
                    <a:pt x="42" y="44"/>
                    <a:pt x="78" y="56"/>
                    <a:pt x="110" y="56"/>
                  </a:cubicBezTo>
                  <a:cubicBezTo>
                    <a:pt x="149" y="56"/>
                    <a:pt x="181" y="39"/>
                    <a:pt x="206" y="1"/>
                  </a:cubicBezTo>
                  <a:close/>
                </a:path>
              </a:pathLst>
            </a:custGeom>
            <a:solidFill>
              <a:srgbClr val="C1A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1" name="Google Shape;595;p15">
              <a:extLst>
                <a:ext uri="{FF2B5EF4-FFF2-40B4-BE49-F238E27FC236}">
                  <a16:creationId xmlns:a16="http://schemas.microsoft.com/office/drawing/2014/main" id="{BFA10E7B-874A-E617-F821-D947B45FDD90}"/>
                </a:ext>
              </a:extLst>
            </p:cNvPr>
            <p:cNvSpPr/>
            <p:nvPr/>
          </p:nvSpPr>
          <p:spPr>
            <a:xfrm>
              <a:off x="-621541" y="3175675"/>
              <a:ext cx="100239" cy="64834"/>
            </a:xfrm>
            <a:custGeom>
              <a:avLst/>
              <a:gdLst/>
              <a:ahLst/>
              <a:cxnLst/>
              <a:rect l="l" t="t" r="r" b="b"/>
              <a:pathLst>
                <a:path w="3607" h="2333" extrusionOk="0">
                  <a:moveTo>
                    <a:pt x="1594" y="0"/>
                  </a:moveTo>
                  <a:cubicBezTo>
                    <a:pt x="1470" y="0"/>
                    <a:pt x="1340" y="29"/>
                    <a:pt x="1210" y="58"/>
                  </a:cubicBezTo>
                  <a:cubicBezTo>
                    <a:pt x="799" y="149"/>
                    <a:pt x="411" y="286"/>
                    <a:pt x="1" y="469"/>
                  </a:cubicBezTo>
                  <a:lnTo>
                    <a:pt x="206" y="811"/>
                  </a:lnTo>
                  <a:cubicBezTo>
                    <a:pt x="320" y="1587"/>
                    <a:pt x="936" y="2226"/>
                    <a:pt x="1644" y="2318"/>
                  </a:cubicBezTo>
                  <a:lnTo>
                    <a:pt x="1621" y="2318"/>
                  </a:lnTo>
                  <a:cubicBezTo>
                    <a:pt x="1690" y="2328"/>
                    <a:pt x="1759" y="2333"/>
                    <a:pt x="1828" y="2333"/>
                  </a:cubicBezTo>
                  <a:cubicBezTo>
                    <a:pt x="2056" y="2333"/>
                    <a:pt x="2284" y="2284"/>
                    <a:pt x="2511" y="2249"/>
                  </a:cubicBezTo>
                  <a:cubicBezTo>
                    <a:pt x="2876" y="2204"/>
                    <a:pt x="3242" y="2135"/>
                    <a:pt x="3607" y="2067"/>
                  </a:cubicBezTo>
                  <a:cubicBezTo>
                    <a:pt x="3538" y="2044"/>
                    <a:pt x="3470" y="1975"/>
                    <a:pt x="3424" y="1930"/>
                  </a:cubicBezTo>
                  <a:cubicBezTo>
                    <a:pt x="3036" y="1428"/>
                    <a:pt x="2625" y="925"/>
                    <a:pt x="2237" y="423"/>
                  </a:cubicBezTo>
                  <a:cubicBezTo>
                    <a:pt x="2100" y="264"/>
                    <a:pt x="1986" y="104"/>
                    <a:pt x="1804" y="35"/>
                  </a:cubicBezTo>
                  <a:cubicBezTo>
                    <a:pt x="1737" y="10"/>
                    <a:pt x="1666" y="0"/>
                    <a:pt x="1594" y="0"/>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2" name="Google Shape;596;p15">
              <a:extLst>
                <a:ext uri="{FF2B5EF4-FFF2-40B4-BE49-F238E27FC236}">
                  <a16:creationId xmlns:a16="http://schemas.microsoft.com/office/drawing/2014/main" id="{9E2B6E12-5E02-D9A8-0242-285400E45EC5}"/>
                </a:ext>
              </a:extLst>
            </p:cNvPr>
            <p:cNvSpPr/>
            <p:nvPr/>
          </p:nvSpPr>
          <p:spPr>
            <a:xfrm>
              <a:off x="-737620" y="2627323"/>
              <a:ext cx="3835" cy="5113"/>
            </a:xfrm>
            <a:custGeom>
              <a:avLst/>
              <a:gdLst/>
              <a:ahLst/>
              <a:cxnLst/>
              <a:rect l="l" t="t" r="r" b="b"/>
              <a:pathLst>
                <a:path w="138" h="184" extrusionOk="0">
                  <a:moveTo>
                    <a:pt x="0" y="1"/>
                  </a:moveTo>
                  <a:cubicBezTo>
                    <a:pt x="46" y="46"/>
                    <a:pt x="92" y="115"/>
                    <a:pt x="137" y="183"/>
                  </a:cubicBezTo>
                  <a:cubicBezTo>
                    <a:pt x="115" y="92"/>
                    <a:pt x="92" y="1"/>
                    <a:pt x="0" y="1"/>
                  </a:cubicBezTo>
                  <a:close/>
                </a:path>
              </a:pathLst>
            </a:custGeom>
            <a:solidFill>
              <a:srgbClr val="C1A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3" name="Google Shape;597;p15">
              <a:extLst>
                <a:ext uri="{FF2B5EF4-FFF2-40B4-BE49-F238E27FC236}">
                  <a16:creationId xmlns:a16="http://schemas.microsoft.com/office/drawing/2014/main" id="{FB279222-B445-7EC9-86FE-734909FEE93B}"/>
                </a:ext>
              </a:extLst>
            </p:cNvPr>
            <p:cNvSpPr/>
            <p:nvPr/>
          </p:nvSpPr>
          <p:spPr>
            <a:xfrm>
              <a:off x="-750320" y="2632408"/>
              <a:ext cx="59665" cy="118636"/>
            </a:xfrm>
            <a:custGeom>
              <a:avLst/>
              <a:gdLst/>
              <a:ahLst/>
              <a:cxnLst/>
              <a:rect l="l" t="t" r="r" b="b"/>
              <a:pathLst>
                <a:path w="2147" h="4269" extrusionOk="0">
                  <a:moveTo>
                    <a:pt x="594" y="0"/>
                  </a:moveTo>
                  <a:cubicBezTo>
                    <a:pt x="594" y="69"/>
                    <a:pt x="594" y="160"/>
                    <a:pt x="572" y="251"/>
                  </a:cubicBezTo>
                  <a:cubicBezTo>
                    <a:pt x="412" y="890"/>
                    <a:pt x="252" y="1552"/>
                    <a:pt x="92" y="2191"/>
                  </a:cubicBezTo>
                  <a:cubicBezTo>
                    <a:pt x="47" y="2397"/>
                    <a:pt x="1" y="2602"/>
                    <a:pt x="47" y="2808"/>
                  </a:cubicBezTo>
                  <a:cubicBezTo>
                    <a:pt x="92" y="3013"/>
                    <a:pt x="229" y="3196"/>
                    <a:pt x="366" y="3356"/>
                  </a:cubicBezTo>
                  <a:cubicBezTo>
                    <a:pt x="663" y="3675"/>
                    <a:pt x="982" y="3995"/>
                    <a:pt x="1325" y="4269"/>
                  </a:cubicBezTo>
                  <a:lnTo>
                    <a:pt x="1485" y="3903"/>
                  </a:lnTo>
                  <a:cubicBezTo>
                    <a:pt x="2010" y="3378"/>
                    <a:pt x="2147" y="2465"/>
                    <a:pt x="1850" y="1735"/>
                  </a:cubicBezTo>
                  <a:cubicBezTo>
                    <a:pt x="1713" y="1438"/>
                    <a:pt x="1507" y="1187"/>
                    <a:pt x="1325" y="936"/>
                  </a:cubicBezTo>
                  <a:cubicBezTo>
                    <a:pt x="1074" y="617"/>
                    <a:pt x="846" y="297"/>
                    <a:pt x="594" y="0"/>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4" name="Google Shape;598;p15">
              <a:extLst>
                <a:ext uri="{FF2B5EF4-FFF2-40B4-BE49-F238E27FC236}">
                  <a16:creationId xmlns:a16="http://schemas.microsoft.com/office/drawing/2014/main" id="{CC251707-744F-3C94-F05A-8392AC0B0599}"/>
                </a:ext>
              </a:extLst>
            </p:cNvPr>
            <p:cNvSpPr/>
            <p:nvPr/>
          </p:nvSpPr>
          <p:spPr>
            <a:xfrm>
              <a:off x="-393830" y="2888021"/>
              <a:ext cx="4474" cy="3835"/>
            </a:xfrm>
            <a:custGeom>
              <a:avLst/>
              <a:gdLst/>
              <a:ahLst/>
              <a:cxnLst/>
              <a:rect l="l" t="t" r="r" b="b"/>
              <a:pathLst>
                <a:path w="161" h="138" extrusionOk="0">
                  <a:moveTo>
                    <a:pt x="161" y="1"/>
                  </a:moveTo>
                  <a:cubicBezTo>
                    <a:pt x="115" y="46"/>
                    <a:pt x="46" y="92"/>
                    <a:pt x="1" y="138"/>
                  </a:cubicBezTo>
                  <a:cubicBezTo>
                    <a:pt x="92" y="115"/>
                    <a:pt x="161" y="92"/>
                    <a:pt x="161" y="1"/>
                  </a:cubicBezTo>
                  <a:close/>
                </a:path>
              </a:pathLst>
            </a:custGeom>
            <a:solidFill>
              <a:srgbClr val="C1A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5" name="Google Shape;599;p15">
              <a:extLst>
                <a:ext uri="{FF2B5EF4-FFF2-40B4-BE49-F238E27FC236}">
                  <a16:creationId xmlns:a16="http://schemas.microsoft.com/office/drawing/2014/main" id="{FDB0F19F-F95C-91D9-D86B-4F2F6417FE9A}"/>
                </a:ext>
              </a:extLst>
            </p:cNvPr>
            <p:cNvSpPr/>
            <p:nvPr/>
          </p:nvSpPr>
          <p:spPr>
            <a:xfrm>
              <a:off x="-498487" y="2871124"/>
              <a:ext cx="104685" cy="62611"/>
            </a:xfrm>
            <a:custGeom>
              <a:avLst/>
              <a:gdLst/>
              <a:ahLst/>
              <a:cxnLst/>
              <a:rect l="l" t="t" r="r" b="b"/>
              <a:pathLst>
                <a:path w="3767" h="2253" extrusionOk="0">
                  <a:moveTo>
                    <a:pt x="1452" y="0"/>
                  </a:moveTo>
                  <a:cubicBezTo>
                    <a:pt x="1409" y="0"/>
                    <a:pt x="1367" y="5"/>
                    <a:pt x="1324" y="15"/>
                  </a:cubicBezTo>
                  <a:cubicBezTo>
                    <a:pt x="1142" y="38"/>
                    <a:pt x="982" y="198"/>
                    <a:pt x="845" y="358"/>
                  </a:cubicBezTo>
                  <a:cubicBezTo>
                    <a:pt x="526" y="677"/>
                    <a:pt x="252" y="1020"/>
                    <a:pt x="1" y="1408"/>
                  </a:cubicBezTo>
                  <a:lnTo>
                    <a:pt x="297" y="1613"/>
                  </a:lnTo>
                  <a:cubicBezTo>
                    <a:pt x="609" y="2018"/>
                    <a:pt x="1079" y="2253"/>
                    <a:pt x="1549" y="2253"/>
                  </a:cubicBezTo>
                  <a:cubicBezTo>
                    <a:pt x="1769" y="2253"/>
                    <a:pt x="1988" y="2201"/>
                    <a:pt x="2192" y="2092"/>
                  </a:cubicBezTo>
                  <a:cubicBezTo>
                    <a:pt x="2466" y="1956"/>
                    <a:pt x="2694" y="1750"/>
                    <a:pt x="2922" y="1545"/>
                  </a:cubicBezTo>
                  <a:cubicBezTo>
                    <a:pt x="3196" y="1271"/>
                    <a:pt x="3493" y="1020"/>
                    <a:pt x="3767" y="746"/>
                  </a:cubicBezTo>
                  <a:lnTo>
                    <a:pt x="3767" y="746"/>
                  </a:lnTo>
                  <a:cubicBezTo>
                    <a:pt x="3747" y="752"/>
                    <a:pt x="3725" y="755"/>
                    <a:pt x="3702" y="755"/>
                  </a:cubicBezTo>
                  <a:cubicBezTo>
                    <a:pt x="3647" y="755"/>
                    <a:pt x="3587" y="739"/>
                    <a:pt x="3539" y="723"/>
                  </a:cubicBezTo>
                  <a:cubicBezTo>
                    <a:pt x="2991" y="518"/>
                    <a:pt x="2420" y="312"/>
                    <a:pt x="1872" y="84"/>
                  </a:cubicBezTo>
                  <a:cubicBezTo>
                    <a:pt x="1732" y="49"/>
                    <a:pt x="1592" y="0"/>
                    <a:pt x="1452" y="0"/>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6" name="Google Shape;600;p15">
              <a:extLst>
                <a:ext uri="{FF2B5EF4-FFF2-40B4-BE49-F238E27FC236}">
                  <a16:creationId xmlns:a16="http://schemas.microsoft.com/office/drawing/2014/main" id="{620D87BD-DA50-4918-3D96-77FC1516D172}"/>
                </a:ext>
              </a:extLst>
            </p:cNvPr>
            <p:cNvSpPr/>
            <p:nvPr/>
          </p:nvSpPr>
          <p:spPr>
            <a:xfrm>
              <a:off x="-409670" y="2698993"/>
              <a:ext cx="1918" cy="7003"/>
            </a:xfrm>
            <a:custGeom>
              <a:avLst/>
              <a:gdLst/>
              <a:ahLst/>
              <a:cxnLst/>
              <a:rect l="l" t="t" r="r" b="b"/>
              <a:pathLst>
                <a:path w="69" h="252" extrusionOk="0">
                  <a:moveTo>
                    <a:pt x="23" y="1"/>
                  </a:moveTo>
                  <a:lnTo>
                    <a:pt x="0" y="252"/>
                  </a:lnTo>
                  <a:cubicBezTo>
                    <a:pt x="46" y="161"/>
                    <a:pt x="69" y="92"/>
                    <a:pt x="23" y="1"/>
                  </a:cubicBezTo>
                  <a:close/>
                </a:path>
              </a:pathLst>
            </a:custGeom>
            <a:solidFill>
              <a:srgbClr val="C1A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7" name="Google Shape;601;p15">
              <a:extLst>
                <a:ext uri="{FF2B5EF4-FFF2-40B4-BE49-F238E27FC236}">
                  <a16:creationId xmlns:a16="http://schemas.microsoft.com/office/drawing/2014/main" id="{07CB8D3F-A78D-D9FD-34FE-4C620EF78851}"/>
                </a:ext>
              </a:extLst>
            </p:cNvPr>
            <p:cNvSpPr/>
            <p:nvPr/>
          </p:nvSpPr>
          <p:spPr>
            <a:xfrm>
              <a:off x="-478812" y="2705968"/>
              <a:ext cx="69169" cy="92652"/>
            </a:xfrm>
            <a:custGeom>
              <a:avLst/>
              <a:gdLst/>
              <a:ahLst/>
              <a:cxnLst/>
              <a:rect l="l" t="t" r="r" b="b"/>
              <a:pathLst>
                <a:path w="2489" h="3334" extrusionOk="0">
                  <a:moveTo>
                    <a:pt x="2488" y="1"/>
                  </a:moveTo>
                  <a:lnTo>
                    <a:pt x="2488" y="1"/>
                  </a:lnTo>
                  <a:cubicBezTo>
                    <a:pt x="2443" y="47"/>
                    <a:pt x="2374" y="115"/>
                    <a:pt x="2306" y="138"/>
                  </a:cubicBezTo>
                  <a:lnTo>
                    <a:pt x="662" y="937"/>
                  </a:lnTo>
                  <a:cubicBezTo>
                    <a:pt x="502" y="1028"/>
                    <a:pt x="343" y="1097"/>
                    <a:pt x="228" y="1279"/>
                  </a:cubicBezTo>
                  <a:cubicBezTo>
                    <a:pt x="92" y="1439"/>
                    <a:pt x="69" y="1667"/>
                    <a:pt x="46" y="1895"/>
                  </a:cubicBezTo>
                  <a:cubicBezTo>
                    <a:pt x="0" y="2375"/>
                    <a:pt x="0" y="2854"/>
                    <a:pt x="23" y="3333"/>
                  </a:cubicBezTo>
                  <a:lnTo>
                    <a:pt x="365" y="3242"/>
                  </a:lnTo>
                  <a:cubicBezTo>
                    <a:pt x="450" y="3258"/>
                    <a:pt x="534" y="3266"/>
                    <a:pt x="618" y="3266"/>
                  </a:cubicBezTo>
                  <a:cubicBezTo>
                    <a:pt x="1236" y="3266"/>
                    <a:pt x="1816" y="2836"/>
                    <a:pt x="2077" y="2192"/>
                  </a:cubicBezTo>
                  <a:cubicBezTo>
                    <a:pt x="2191" y="1895"/>
                    <a:pt x="2260" y="1553"/>
                    <a:pt x="2306" y="1234"/>
                  </a:cubicBezTo>
                  <a:cubicBezTo>
                    <a:pt x="2351" y="823"/>
                    <a:pt x="2420" y="412"/>
                    <a:pt x="2488" y="1"/>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8" name="Google Shape;602;p15">
              <a:extLst>
                <a:ext uri="{FF2B5EF4-FFF2-40B4-BE49-F238E27FC236}">
                  <a16:creationId xmlns:a16="http://schemas.microsoft.com/office/drawing/2014/main" id="{D3112482-29A7-1C50-CD78-98FE8534E1A2}"/>
                </a:ext>
              </a:extLst>
            </p:cNvPr>
            <p:cNvSpPr/>
            <p:nvPr/>
          </p:nvSpPr>
          <p:spPr>
            <a:xfrm>
              <a:off x="-960913" y="2247378"/>
              <a:ext cx="1945" cy="6364"/>
            </a:xfrm>
            <a:custGeom>
              <a:avLst/>
              <a:gdLst/>
              <a:ahLst/>
              <a:cxnLst/>
              <a:rect l="l" t="t" r="r" b="b"/>
              <a:pathLst>
                <a:path w="70" h="229" extrusionOk="0">
                  <a:moveTo>
                    <a:pt x="69" y="0"/>
                  </a:moveTo>
                  <a:cubicBezTo>
                    <a:pt x="1" y="69"/>
                    <a:pt x="24" y="160"/>
                    <a:pt x="69" y="229"/>
                  </a:cubicBezTo>
                  <a:cubicBezTo>
                    <a:pt x="69" y="160"/>
                    <a:pt x="69" y="69"/>
                    <a:pt x="69" y="0"/>
                  </a:cubicBezTo>
                  <a:close/>
                </a:path>
              </a:pathLst>
            </a:custGeom>
            <a:solidFill>
              <a:srgbClr val="E5C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9" name="Google Shape;603;p15">
              <a:extLst>
                <a:ext uri="{FF2B5EF4-FFF2-40B4-BE49-F238E27FC236}">
                  <a16:creationId xmlns:a16="http://schemas.microsoft.com/office/drawing/2014/main" id="{9AA49EB9-39AE-21C7-26F9-5C584B180DEB}"/>
                </a:ext>
              </a:extLst>
            </p:cNvPr>
            <p:cNvSpPr/>
            <p:nvPr/>
          </p:nvSpPr>
          <p:spPr>
            <a:xfrm>
              <a:off x="-958995" y="2253714"/>
              <a:ext cx="62833" cy="98988"/>
            </a:xfrm>
            <a:custGeom>
              <a:avLst/>
              <a:gdLst/>
              <a:ahLst/>
              <a:cxnLst/>
              <a:rect l="l" t="t" r="r" b="b"/>
              <a:pathLst>
                <a:path w="2261" h="3562" extrusionOk="0">
                  <a:moveTo>
                    <a:pt x="0" y="1"/>
                  </a:moveTo>
                  <a:cubicBezTo>
                    <a:pt x="23" y="411"/>
                    <a:pt x="69" y="822"/>
                    <a:pt x="92" y="1233"/>
                  </a:cubicBezTo>
                  <a:cubicBezTo>
                    <a:pt x="115" y="1553"/>
                    <a:pt x="137" y="1872"/>
                    <a:pt x="229" y="2192"/>
                  </a:cubicBezTo>
                  <a:cubicBezTo>
                    <a:pt x="452" y="2908"/>
                    <a:pt x="1092" y="3448"/>
                    <a:pt x="1784" y="3448"/>
                  </a:cubicBezTo>
                  <a:cubicBezTo>
                    <a:pt x="1798" y="3448"/>
                    <a:pt x="1812" y="3448"/>
                    <a:pt x="1826" y="3447"/>
                  </a:cubicBezTo>
                  <a:lnTo>
                    <a:pt x="2146" y="3561"/>
                  </a:lnTo>
                  <a:cubicBezTo>
                    <a:pt x="2215" y="3105"/>
                    <a:pt x="2260" y="2648"/>
                    <a:pt x="2260" y="2169"/>
                  </a:cubicBezTo>
                  <a:cubicBezTo>
                    <a:pt x="2260" y="1964"/>
                    <a:pt x="2237" y="1735"/>
                    <a:pt x="2146" y="1553"/>
                  </a:cubicBezTo>
                  <a:cubicBezTo>
                    <a:pt x="2032" y="1370"/>
                    <a:pt x="1872" y="1256"/>
                    <a:pt x="1712" y="1165"/>
                  </a:cubicBezTo>
                  <a:cubicBezTo>
                    <a:pt x="1210" y="845"/>
                    <a:pt x="685" y="503"/>
                    <a:pt x="183" y="183"/>
                  </a:cubicBezTo>
                  <a:cubicBezTo>
                    <a:pt x="115" y="138"/>
                    <a:pt x="46" y="69"/>
                    <a:pt x="0" y="1"/>
                  </a:cubicBezTo>
                  <a:close/>
                </a:path>
              </a:pathLst>
            </a:custGeom>
            <a:solidFill>
              <a:srgbClr val="F7F7F7">
                <a:alpha val="320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0" name="Google Shape;604;p15">
              <a:extLst>
                <a:ext uri="{FF2B5EF4-FFF2-40B4-BE49-F238E27FC236}">
                  <a16:creationId xmlns:a16="http://schemas.microsoft.com/office/drawing/2014/main" id="{B1574072-578A-68ED-B9B3-B13334C9E688}"/>
                </a:ext>
              </a:extLst>
            </p:cNvPr>
            <p:cNvSpPr/>
            <p:nvPr/>
          </p:nvSpPr>
          <p:spPr>
            <a:xfrm>
              <a:off x="-961524" y="2766245"/>
              <a:ext cx="93263" cy="85149"/>
            </a:xfrm>
            <a:custGeom>
              <a:avLst/>
              <a:gdLst/>
              <a:ahLst/>
              <a:cxnLst/>
              <a:rect l="l" t="t" r="r" b="b"/>
              <a:pathLst>
                <a:path w="3356" h="3064" extrusionOk="0">
                  <a:moveTo>
                    <a:pt x="0" y="0"/>
                  </a:moveTo>
                  <a:lnTo>
                    <a:pt x="0" y="0"/>
                  </a:lnTo>
                  <a:cubicBezTo>
                    <a:pt x="343" y="206"/>
                    <a:pt x="571" y="594"/>
                    <a:pt x="708" y="1005"/>
                  </a:cubicBezTo>
                  <a:cubicBezTo>
                    <a:pt x="822" y="1393"/>
                    <a:pt x="868" y="1826"/>
                    <a:pt x="913" y="2260"/>
                  </a:cubicBezTo>
                  <a:cubicBezTo>
                    <a:pt x="913" y="2465"/>
                    <a:pt x="959" y="2717"/>
                    <a:pt x="1119" y="2831"/>
                  </a:cubicBezTo>
                  <a:cubicBezTo>
                    <a:pt x="1187" y="2876"/>
                    <a:pt x="1256" y="2899"/>
                    <a:pt x="1347" y="2899"/>
                  </a:cubicBezTo>
                  <a:cubicBezTo>
                    <a:pt x="1923" y="2999"/>
                    <a:pt x="2517" y="3063"/>
                    <a:pt x="3098" y="3063"/>
                  </a:cubicBezTo>
                  <a:cubicBezTo>
                    <a:pt x="3184" y="3063"/>
                    <a:pt x="3270" y="3062"/>
                    <a:pt x="3355" y="3059"/>
                  </a:cubicBezTo>
                  <a:lnTo>
                    <a:pt x="3173" y="2945"/>
                  </a:lnTo>
                  <a:cubicBezTo>
                    <a:pt x="3104" y="2329"/>
                    <a:pt x="2785" y="1735"/>
                    <a:pt x="2328" y="1347"/>
                  </a:cubicBezTo>
                  <a:cubicBezTo>
                    <a:pt x="2123" y="1164"/>
                    <a:pt x="1872" y="1028"/>
                    <a:pt x="1621" y="891"/>
                  </a:cubicBezTo>
                  <a:cubicBezTo>
                    <a:pt x="1073" y="594"/>
                    <a:pt x="548" y="297"/>
                    <a:pt x="0" y="0"/>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1" name="Google Shape;605;p15">
              <a:extLst>
                <a:ext uri="{FF2B5EF4-FFF2-40B4-BE49-F238E27FC236}">
                  <a16:creationId xmlns:a16="http://schemas.microsoft.com/office/drawing/2014/main" id="{AE75BE18-056A-8915-AB38-9A1E7DF68224}"/>
                </a:ext>
              </a:extLst>
            </p:cNvPr>
            <p:cNvSpPr/>
            <p:nvPr/>
          </p:nvSpPr>
          <p:spPr>
            <a:xfrm>
              <a:off x="-745235" y="1630190"/>
              <a:ext cx="54580" cy="125611"/>
            </a:xfrm>
            <a:custGeom>
              <a:avLst/>
              <a:gdLst/>
              <a:ahLst/>
              <a:cxnLst/>
              <a:rect l="l" t="t" r="r" b="b"/>
              <a:pathLst>
                <a:path w="1964" h="4520" extrusionOk="0">
                  <a:moveTo>
                    <a:pt x="1" y="0"/>
                  </a:moveTo>
                  <a:cubicBezTo>
                    <a:pt x="69" y="662"/>
                    <a:pt x="115" y="1324"/>
                    <a:pt x="183" y="1986"/>
                  </a:cubicBezTo>
                  <a:cubicBezTo>
                    <a:pt x="206" y="2283"/>
                    <a:pt x="229" y="2580"/>
                    <a:pt x="297" y="2876"/>
                  </a:cubicBezTo>
                  <a:cubicBezTo>
                    <a:pt x="457" y="3470"/>
                    <a:pt x="845" y="3995"/>
                    <a:pt x="1347" y="4292"/>
                  </a:cubicBezTo>
                  <a:lnTo>
                    <a:pt x="1370" y="4520"/>
                  </a:lnTo>
                  <a:cubicBezTo>
                    <a:pt x="1621" y="3835"/>
                    <a:pt x="1804" y="3105"/>
                    <a:pt x="1941" y="2374"/>
                  </a:cubicBezTo>
                  <a:cubicBezTo>
                    <a:pt x="1941" y="2283"/>
                    <a:pt x="1964" y="2192"/>
                    <a:pt x="1941" y="2100"/>
                  </a:cubicBezTo>
                  <a:cubicBezTo>
                    <a:pt x="1918" y="1895"/>
                    <a:pt x="1735" y="1804"/>
                    <a:pt x="1553" y="1712"/>
                  </a:cubicBezTo>
                  <a:cubicBezTo>
                    <a:pt x="1210" y="1530"/>
                    <a:pt x="868" y="1347"/>
                    <a:pt x="594" y="1073"/>
                  </a:cubicBezTo>
                  <a:cubicBezTo>
                    <a:pt x="297" y="799"/>
                    <a:pt x="69" y="434"/>
                    <a:pt x="1" y="0"/>
                  </a:cubicBezTo>
                  <a:close/>
                </a:path>
              </a:pathLst>
            </a:custGeom>
            <a:solidFill>
              <a:srgbClr val="F7F7F7">
                <a:alpha val="320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2" name="Google Shape;606;p15">
              <a:extLst>
                <a:ext uri="{FF2B5EF4-FFF2-40B4-BE49-F238E27FC236}">
                  <a16:creationId xmlns:a16="http://schemas.microsoft.com/office/drawing/2014/main" id="{09D57B42-5479-82B3-DFE1-C7181231CFCC}"/>
                </a:ext>
              </a:extLst>
            </p:cNvPr>
            <p:cNvSpPr/>
            <p:nvPr/>
          </p:nvSpPr>
          <p:spPr>
            <a:xfrm>
              <a:off x="-591723" y="2191548"/>
              <a:ext cx="53940" cy="129446"/>
            </a:xfrm>
            <a:custGeom>
              <a:avLst/>
              <a:gdLst/>
              <a:ahLst/>
              <a:cxnLst/>
              <a:rect l="l" t="t" r="r" b="b"/>
              <a:pathLst>
                <a:path w="1941" h="4658" extrusionOk="0">
                  <a:moveTo>
                    <a:pt x="1164" y="1"/>
                  </a:moveTo>
                  <a:cubicBezTo>
                    <a:pt x="913" y="594"/>
                    <a:pt x="685" y="1210"/>
                    <a:pt x="434" y="1804"/>
                  </a:cubicBezTo>
                  <a:cubicBezTo>
                    <a:pt x="320" y="2078"/>
                    <a:pt x="206" y="2352"/>
                    <a:pt x="137" y="2648"/>
                  </a:cubicBezTo>
                  <a:cubicBezTo>
                    <a:pt x="0" y="3242"/>
                    <a:pt x="92" y="3927"/>
                    <a:pt x="388" y="4452"/>
                  </a:cubicBezTo>
                  <a:lnTo>
                    <a:pt x="297" y="4657"/>
                  </a:lnTo>
                  <a:cubicBezTo>
                    <a:pt x="822" y="4223"/>
                    <a:pt x="1301" y="3721"/>
                    <a:pt x="1758" y="3173"/>
                  </a:cubicBezTo>
                  <a:cubicBezTo>
                    <a:pt x="1803" y="3105"/>
                    <a:pt x="1872" y="3037"/>
                    <a:pt x="1895" y="2945"/>
                  </a:cubicBezTo>
                  <a:cubicBezTo>
                    <a:pt x="1940" y="2763"/>
                    <a:pt x="1849" y="2557"/>
                    <a:pt x="1735" y="2375"/>
                  </a:cubicBezTo>
                  <a:cubicBezTo>
                    <a:pt x="1530" y="2032"/>
                    <a:pt x="1324" y="1667"/>
                    <a:pt x="1187" y="1256"/>
                  </a:cubicBezTo>
                  <a:cubicBezTo>
                    <a:pt x="1073" y="845"/>
                    <a:pt x="1027" y="389"/>
                    <a:pt x="1164" y="1"/>
                  </a:cubicBezTo>
                  <a:close/>
                </a:path>
              </a:pathLst>
            </a:custGeom>
            <a:solidFill>
              <a:srgbClr val="C6CE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3" name="Google Shape;607;p15">
              <a:extLst>
                <a:ext uri="{FF2B5EF4-FFF2-40B4-BE49-F238E27FC236}">
                  <a16:creationId xmlns:a16="http://schemas.microsoft.com/office/drawing/2014/main" id="{5CB4A434-985D-C8E9-7C38-E673B7610324}"/>
                </a:ext>
              </a:extLst>
            </p:cNvPr>
            <p:cNvSpPr/>
            <p:nvPr/>
          </p:nvSpPr>
          <p:spPr>
            <a:xfrm>
              <a:off x="-951381" y="1673542"/>
              <a:ext cx="103407" cy="63250"/>
            </a:xfrm>
            <a:custGeom>
              <a:avLst/>
              <a:gdLst/>
              <a:ahLst/>
              <a:cxnLst/>
              <a:rect l="l" t="t" r="r" b="b"/>
              <a:pathLst>
                <a:path w="3721" h="2276" extrusionOk="0">
                  <a:moveTo>
                    <a:pt x="2493" y="0"/>
                  </a:moveTo>
                  <a:cubicBezTo>
                    <a:pt x="2382" y="0"/>
                    <a:pt x="2267" y="42"/>
                    <a:pt x="2169" y="84"/>
                  </a:cubicBezTo>
                  <a:cubicBezTo>
                    <a:pt x="1804" y="221"/>
                    <a:pt x="1438" y="358"/>
                    <a:pt x="1073" y="381"/>
                  </a:cubicBezTo>
                  <a:cubicBezTo>
                    <a:pt x="1037" y="383"/>
                    <a:pt x="1001" y="384"/>
                    <a:pt x="965" y="384"/>
                  </a:cubicBezTo>
                  <a:cubicBezTo>
                    <a:pt x="628" y="384"/>
                    <a:pt x="268" y="287"/>
                    <a:pt x="0" y="61"/>
                  </a:cubicBezTo>
                  <a:lnTo>
                    <a:pt x="0" y="61"/>
                  </a:lnTo>
                  <a:cubicBezTo>
                    <a:pt x="457" y="495"/>
                    <a:pt x="891" y="928"/>
                    <a:pt x="1324" y="1362"/>
                  </a:cubicBezTo>
                  <a:cubicBezTo>
                    <a:pt x="1530" y="1568"/>
                    <a:pt x="1735" y="1750"/>
                    <a:pt x="1963" y="1910"/>
                  </a:cubicBezTo>
                  <a:cubicBezTo>
                    <a:pt x="2276" y="2103"/>
                    <a:pt x="2636" y="2209"/>
                    <a:pt x="2995" y="2209"/>
                  </a:cubicBezTo>
                  <a:cubicBezTo>
                    <a:pt x="3187" y="2209"/>
                    <a:pt x="3378" y="2179"/>
                    <a:pt x="3561" y="2115"/>
                  </a:cubicBezTo>
                  <a:lnTo>
                    <a:pt x="3721" y="2275"/>
                  </a:lnTo>
                  <a:cubicBezTo>
                    <a:pt x="3470" y="1590"/>
                    <a:pt x="3173" y="906"/>
                    <a:pt x="2831" y="289"/>
                  </a:cubicBezTo>
                  <a:cubicBezTo>
                    <a:pt x="2808" y="198"/>
                    <a:pt x="2762" y="130"/>
                    <a:pt x="2694" y="61"/>
                  </a:cubicBezTo>
                  <a:cubicBezTo>
                    <a:pt x="2632" y="17"/>
                    <a:pt x="2563" y="0"/>
                    <a:pt x="2493" y="0"/>
                  </a:cubicBezTo>
                  <a:close/>
                </a:path>
              </a:pathLst>
            </a:custGeom>
            <a:solidFill>
              <a:srgbClr val="F7F7F7">
                <a:alpha val="320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4" name="Google Shape;608;p15">
              <a:extLst>
                <a:ext uri="{FF2B5EF4-FFF2-40B4-BE49-F238E27FC236}">
                  <a16:creationId xmlns:a16="http://schemas.microsoft.com/office/drawing/2014/main" id="{0F9A4160-A7BC-D21C-EADB-983371594505}"/>
                </a:ext>
              </a:extLst>
            </p:cNvPr>
            <p:cNvSpPr/>
            <p:nvPr/>
          </p:nvSpPr>
          <p:spPr>
            <a:xfrm>
              <a:off x="-700187" y="2217559"/>
              <a:ext cx="55830" cy="129418"/>
            </a:xfrm>
            <a:custGeom>
              <a:avLst/>
              <a:gdLst/>
              <a:ahLst/>
              <a:cxnLst/>
              <a:rect l="l" t="t" r="r" b="b"/>
              <a:pathLst>
                <a:path w="2009" h="4657" extrusionOk="0">
                  <a:moveTo>
                    <a:pt x="731" y="1"/>
                  </a:moveTo>
                  <a:cubicBezTo>
                    <a:pt x="890" y="389"/>
                    <a:pt x="868" y="845"/>
                    <a:pt x="731" y="1256"/>
                  </a:cubicBezTo>
                  <a:cubicBezTo>
                    <a:pt x="616" y="1667"/>
                    <a:pt x="411" y="2032"/>
                    <a:pt x="206" y="2374"/>
                  </a:cubicBezTo>
                  <a:cubicBezTo>
                    <a:pt x="91" y="2557"/>
                    <a:pt x="0" y="2762"/>
                    <a:pt x="69" y="2945"/>
                  </a:cubicBezTo>
                  <a:cubicBezTo>
                    <a:pt x="91" y="3036"/>
                    <a:pt x="137" y="3105"/>
                    <a:pt x="206" y="3173"/>
                  </a:cubicBezTo>
                  <a:cubicBezTo>
                    <a:pt x="685" y="3721"/>
                    <a:pt x="1187" y="4223"/>
                    <a:pt x="1735" y="4657"/>
                  </a:cubicBezTo>
                  <a:lnTo>
                    <a:pt x="1644" y="4451"/>
                  </a:lnTo>
                  <a:cubicBezTo>
                    <a:pt x="1940" y="3927"/>
                    <a:pt x="2009" y="3242"/>
                    <a:pt x="1872" y="2625"/>
                  </a:cubicBezTo>
                  <a:cubicBezTo>
                    <a:pt x="1781" y="2352"/>
                    <a:pt x="1666" y="2078"/>
                    <a:pt x="1552" y="1804"/>
                  </a:cubicBezTo>
                  <a:cubicBezTo>
                    <a:pt x="1278" y="1210"/>
                    <a:pt x="1004" y="594"/>
                    <a:pt x="731" y="1"/>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5" name="Google Shape;609;p15">
              <a:extLst>
                <a:ext uri="{FF2B5EF4-FFF2-40B4-BE49-F238E27FC236}">
                  <a16:creationId xmlns:a16="http://schemas.microsoft.com/office/drawing/2014/main" id="{2E1FCFEF-95A4-2DF8-C39A-6A70B1D667FC}"/>
                </a:ext>
              </a:extLst>
            </p:cNvPr>
            <p:cNvSpPr/>
            <p:nvPr/>
          </p:nvSpPr>
          <p:spPr>
            <a:xfrm>
              <a:off x="-781389" y="1271171"/>
              <a:ext cx="76784" cy="102156"/>
            </a:xfrm>
            <a:custGeom>
              <a:avLst/>
              <a:gdLst/>
              <a:ahLst/>
              <a:cxnLst/>
              <a:rect l="l" t="t" r="r" b="b"/>
              <a:pathLst>
                <a:path w="2763" h="3676" extrusionOk="0">
                  <a:moveTo>
                    <a:pt x="1" y="0"/>
                  </a:moveTo>
                  <a:lnTo>
                    <a:pt x="389" y="1781"/>
                  </a:lnTo>
                  <a:cubicBezTo>
                    <a:pt x="457" y="2055"/>
                    <a:pt x="503" y="2329"/>
                    <a:pt x="640" y="2557"/>
                  </a:cubicBezTo>
                  <a:cubicBezTo>
                    <a:pt x="891" y="3059"/>
                    <a:pt x="1439" y="3401"/>
                    <a:pt x="2100" y="3470"/>
                  </a:cubicBezTo>
                  <a:lnTo>
                    <a:pt x="2100" y="3493"/>
                  </a:lnTo>
                  <a:lnTo>
                    <a:pt x="2169" y="3675"/>
                  </a:lnTo>
                  <a:cubicBezTo>
                    <a:pt x="2420" y="2945"/>
                    <a:pt x="2603" y="2214"/>
                    <a:pt x="2740" y="1484"/>
                  </a:cubicBezTo>
                  <a:cubicBezTo>
                    <a:pt x="2740" y="1393"/>
                    <a:pt x="2762" y="1301"/>
                    <a:pt x="2740" y="1210"/>
                  </a:cubicBezTo>
                  <a:cubicBezTo>
                    <a:pt x="2671" y="1050"/>
                    <a:pt x="2420" y="1005"/>
                    <a:pt x="2192" y="982"/>
                  </a:cubicBezTo>
                  <a:cubicBezTo>
                    <a:pt x="1735" y="959"/>
                    <a:pt x="1256" y="913"/>
                    <a:pt x="868" y="776"/>
                  </a:cubicBezTo>
                  <a:cubicBezTo>
                    <a:pt x="457" y="640"/>
                    <a:pt x="115" y="388"/>
                    <a:pt x="1" y="0"/>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6" name="Google Shape;610;p15">
              <a:extLst>
                <a:ext uri="{FF2B5EF4-FFF2-40B4-BE49-F238E27FC236}">
                  <a16:creationId xmlns:a16="http://schemas.microsoft.com/office/drawing/2014/main" id="{46277E9D-4D0B-F085-BB32-EA3E0B0BD6E4}"/>
                </a:ext>
              </a:extLst>
            </p:cNvPr>
            <p:cNvSpPr/>
            <p:nvPr/>
          </p:nvSpPr>
          <p:spPr>
            <a:xfrm>
              <a:off x="-581579" y="1313662"/>
              <a:ext cx="69808" cy="119914"/>
            </a:xfrm>
            <a:custGeom>
              <a:avLst/>
              <a:gdLst/>
              <a:ahLst/>
              <a:cxnLst/>
              <a:rect l="l" t="t" r="r" b="b"/>
              <a:pathLst>
                <a:path w="2512" h="4315" extrusionOk="0">
                  <a:moveTo>
                    <a:pt x="2511" y="1"/>
                  </a:moveTo>
                  <a:lnTo>
                    <a:pt x="2511" y="1"/>
                  </a:lnTo>
                  <a:cubicBezTo>
                    <a:pt x="1872" y="412"/>
                    <a:pt x="1233" y="822"/>
                    <a:pt x="777" y="1439"/>
                  </a:cubicBezTo>
                  <a:cubicBezTo>
                    <a:pt x="297" y="2032"/>
                    <a:pt x="1" y="2899"/>
                    <a:pt x="183" y="3676"/>
                  </a:cubicBezTo>
                  <a:cubicBezTo>
                    <a:pt x="229" y="3904"/>
                    <a:pt x="320" y="4109"/>
                    <a:pt x="411" y="4292"/>
                  </a:cubicBezTo>
                  <a:cubicBezTo>
                    <a:pt x="822" y="4292"/>
                    <a:pt x="1256" y="4315"/>
                    <a:pt x="1690" y="4315"/>
                  </a:cubicBezTo>
                  <a:cubicBezTo>
                    <a:pt x="1827" y="4315"/>
                    <a:pt x="1963" y="4315"/>
                    <a:pt x="2100" y="4223"/>
                  </a:cubicBezTo>
                  <a:cubicBezTo>
                    <a:pt x="2306" y="4086"/>
                    <a:pt x="2352" y="3744"/>
                    <a:pt x="2352" y="3447"/>
                  </a:cubicBezTo>
                  <a:cubicBezTo>
                    <a:pt x="2420" y="2283"/>
                    <a:pt x="2466" y="1142"/>
                    <a:pt x="2511" y="1"/>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7" name="Google Shape;611;p15">
              <a:extLst>
                <a:ext uri="{FF2B5EF4-FFF2-40B4-BE49-F238E27FC236}">
                  <a16:creationId xmlns:a16="http://schemas.microsoft.com/office/drawing/2014/main" id="{7EAB1F81-3176-277D-B685-7DC417DEDDC8}"/>
                </a:ext>
              </a:extLst>
            </p:cNvPr>
            <p:cNvSpPr/>
            <p:nvPr/>
          </p:nvSpPr>
          <p:spPr>
            <a:xfrm>
              <a:off x="-502294" y="1921985"/>
              <a:ext cx="94542" cy="103573"/>
            </a:xfrm>
            <a:custGeom>
              <a:avLst/>
              <a:gdLst/>
              <a:ahLst/>
              <a:cxnLst/>
              <a:rect l="l" t="t" r="r" b="b"/>
              <a:pathLst>
                <a:path w="3402" h="3727" extrusionOk="0">
                  <a:moveTo>
                    <a:pt x="3402" y="0"/>
                  </a:moveTo>
                  <a:lnTo>
                    <a:pt x="3402" y="0"/>
                  </a:lnTo>
                  <a:cubicBezTo>
                    <a:pt x="2694" y="91"/>
                    <a:pt x="1964" y="205"/>
                    <a:pt x="1325" y="571"/>
                  </a:cubicBezTo>
                  <a:cubicBezTo>
                    <a:pt x="685" y="913"/>
                    <a:pt x="115" y="1575"/>
                    <a:pt x="23" y="2397"/>
                  </a:cubicBezTo>
                  <a:cubicBezTo>
                    <a:pt x="1" y="2602"/>
                    <a:pt x="1" y="2830"/>
                    <a:pt x="23" y="3059"/>
                  </a:cubicBezTo>
                  <a:cubicBezTo>
                    <a:pt x="412" y="3241"/>
                    <a:pt x="800" y="3424"/>
                    <a:pt x="1188" y="3629"/>
                  </a:cubicBezTo>
                  <a:cubicBezTo>
                    <a:pt x="1300" y="3686"/>
                    <a:pt x="1413" y="3726"/>
                    <a:pt x="1526" y="3726"/>
                  </a:cubicBezTo>
                  <a:cubicBezTo>
                    <a:pt x="1550" y="3726"/>
                    <a:pt x="1574" y="3725"/>
                    <a:pt x="1598" y="3721"/>
                  </a:cubicBezTo>
                  <a:cubicBezTo>
                    <a:pt x="1850" y="3698"/>
                    <a:pt x="2009" y="3378"/>
                    <a:pt x="2123" y="3127"/>
                  </a:cubicBezTo>
                  <a:lnTo>
                    <a:pt x="3402" y="0"/>
                  </a:ln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8" name="Google Shape;612;p15">
              <a:extLst>
                <a:ext uri="{FF2B5EF4-FFF2-40B4-BE49-F238E27FC236}">
                  <a16:creationId xmlns:a16="http://schemas.microsoft.com/office/drawing/2014/main" id="{CE255F2C-3A73-BF8D-B89E-3412CA39AE8E}"/>
                </a:ext>
              </a:extLst>
            </p:cNvPr>
            <p:cNvSpPr/>
            <p:nvPr/>
          </p:nvSpPr>
          <p:spPr>
            <a:xfrm>
              <a:off x="-517523" y="1495269"/>
              <a:ext cx="108492" cy="91207"/>
            </a:xfrm>
            <a:custGeom>
              <a:avLst/>
              <a:gdLst/>
              <a:ahLst/>
              <a:cxnLst/>
              <a:rect l="l" t="t" r="r" b="b"/>
              <a:pathLst>
                <a:path w="3904" h="3282" extrusionOk="0">
                  <a:moveTo>
                    <a:pt x="2694" y="1"/>
                  </a:moveTo>
                  <a:cubicBezTo>
                    <a:pt x="2381" y="1"/>
                    <a:pt x="2067" y="28"/>
                    <a:pt x="1758" y="108"/>
                  </a:cubicBezTo>
                  <a:cubicBezTo>
                    <a:pt x="1051" y="290"/>
                    <a:pt x="389" y="793"/>
                    <a:pt x="138" y="1569"/>
                  </a:cubicBezTo>
                  <a:cubicBezTo>
                    <a:pt x="69" y="1774"/>
                    <a:pt x="24" y="2002"/>
                    <a:pt x="1" y="2231"/>
                  </a:cubicBezTo>
                  <a:cubicBezTo>
                    <a:pt x="343" y="2504"/>
                    <a:pt x="686" y="2778"/>
                    <a:pt x="1028" y="3075"/>
                  </a:cubicBezTo>
                  <a:cubicBezTo>
                    <a:pt x="1142" y="3166"/>
                    <a:pt x="1279" y="3258"/>
                    <a:pt x="1416" y="3281"/>
                  </a:cubicBezTo>
                  <a:cubicBezTo>
                    <a:pt x="1427" y="3281"/>
                    <a:pt x="1437" y="3282"/>
                    <a:pt x="1448" y="3282"/>
                  </a:cubicBezTo>
                  <a:cubicBezTo>
                    <a:pt x="1685" y="3282"/>
                    <a:pt x="1879" y="3042"/>
                    <a:pt x="2032" y="2801"/>
                  </a:cubicBezTo>
                  <a:cubicBezTo>
                    <a:pt x="2671" y="1911"/>
                    <a:pt x="3288" y="998"/>
                    <a:pt x="3904" y="85"/>
                  </a:cubicBezTo>
                  <a:cubicBezTo>
                    <a:pt x="3505" y="46"/>
                    <a:pt x="3099" y="1"/>
                    <a:pt x="2694" y="1"/>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9" name="Google Shape;613;p15">
              <a:extLst>
                <a:ext uri="{FF2B5EF4-FFF2-40B4-BE49-F238E27FC236}">
                  <a16:creationId xmlns:a16="http://schemas.microsoft.com/office/drawing/2014/main" id="{D1F3EC14-8C85-EBB9-FC95-358E1CA4A2F4}"/>
                </a:ext>
              </a:extLst>
            </p:cNvPr>
            <p:cNvSpPr/>
            <p:nvPr/>
          </p:nvSpPr>
          <p:spPr>
            <a:xfrm>
              <a:off x="-1042727" y="3382155"/>
              <a:ext cx="140840" cy="202367"/>
            </a:xfrm>
            <a:custGeom>
              <a:avLst/>
              <a:gdLst/>
              <a:ahLst/>
              <a:cxnLst/>
              <a:rect l="l" t="t" r="r" b="b"/>
              <a:pathLst>
                <a:path w="5068" h="7282" extrusionOk="0">
                  <a:moveTo>
                    <a:pt x="343" y="1"/>
                  </a:moveTo>
                  <a:cubicBezTo>
                    <a:pt x="229" y="23"/>
                    <a:pt x="115" y="69"/>
                    <a:pt x="1" y="92"/>
                  </a:cubicBezTo>
                  <a:cubicBezTo>
                    <a:pt x="1575" y="3493"/>
                    <a:pt x="3379" y="6300"/>
                    <a:pt x="5068" y="7282"/>
                  </a:cubicBezTo>
                  <a:lnTo>
                    <a:pt x="5045" y="6506"/>
                  </a:lnTo>
                  <a:cubicBezTo>
                    <a:pt x="3356" y="5502"/>
                    <a:pt x="1690" y="3105"/>
                    <a:pt x="343" y="1"/>
                  </a:cubicBezTo>
                  <a:close/>
                </a:path>
              </a:pathLst>
            </a:custGeom>
            <a:solidFill>
              <a:srgbClr val="9875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0" name="Google Shape;614;p15">
              <a:extLst>
                <a:ext uri="{FF2B5EF4-FFF2-40B4-BE49-F238E27FC236}">
                  <a16:creationId xmlns:a16="http://schemas.microsoft.com/office/drawing/2014/main" id="{160C45D0-B0B1-9947-ADF9-2C9136D6F8F9}"/>
                </a:ext>
              </a:extLst>
            </p:cNvPr>
            <p:cNvSpPr/>
            <p:nvPr/>
          </p:nvSpPr>
          <p:spPr>
            <a:xfrm>
              <a:off x="-907612" y="3359950"/>
              <a:ext cx="131947" cy="321002"/>
            </a:xfrm>
            <a:custGeom>
              <a:avLst/>
              <a:gdLst/>
              <a:ahLst/>
              <a:cxnLst/>
              <a:rect l="l" t="t" r="r" b="b"/>
              <a:pathLst>
                <a:path w="4748" h="11551" extrusionOk="0">
                  <a:moveTo>
                    <a:pt x="4383" y="1"/>
                  </a:moveTo>
                  <a:cubicBezTo>
                    <a:pt x="3333" y="4999"/>
                    <a:pt x="1781" y="8925"/>
                    <a:pt x="0" y="10478"/>
                  </a:cubicBezTo>
                  <a:lnTo>
                    <a:pt x="46" y="11550"/>
                  </a:lnTo>
                  <a:cubicBezTo>
                    <a:pt x="1826" y="10044"/>
                    <a:pt x="3493" y="5479"/>
                    <a:pt x="4748" y="138"/>
                  </a:cubicBezTo>
                  <a:cubicBezTo>
                    <a:pt x="4634" y="92"/>
                    <a:pt x="4520" y="46"/>
                    <a:pt x="4383" y="1"/>
                  </a:cubicBezTo>
                  <a:close/>
                </a:path>
              </a:pathLst>
            </a:custGeom>
            <a:solidFill>
              <a:srgbClr val="9875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grpSp>
      <p:grpSp>
        <p:nvGrpSpPr>
          <p:cNvPr id="51" name="Google Shape;540;p15">
            <a:extLst>
              <a:ext uri="{FF2B5EF4-FFF2-40B4-BE49-F238E27FC236}">
                <a16:creationId xmlns:a16="http://schemas.microsoft.com/office/drawing/2014/main" id="{9DC0CFD0-355D-9385-9C85-9F599076169D}"/>
              </a:ext>
            </a:extLst>
          </p:cNvPr>
          <p:cNvGrpSpPr/>
          <p:nvPr/>
        </p:nvGrpSpPr>
        <p:grpSpPr>
          <a:xfrm flipH="1">
            <a:off x="9840694" y="-159557"/>
            <a:ext cx="2852452" cy="7400112"/>
            <a:chOff x="-1600206" y="-48"/>
            <a:chExt cx="1475149" cy="5143404"/>
          </a:xfrm>
        </p:grpSpPr>
        <p:sp>
          <p:nvSpPr>
            <p:cNvPr id="52" name="Google Shape;541;p15">
              <a:extLst>
                <a:ext uri="{FF2B5EF4-FFF2-40B4-BE49-F238E27FC236}">
                  <a16:creationId xmlns:a16="http://schemas.microsoft.com/office/drawing/2014/main" id="{C5234B94-70B4-3F9D-F9D0-545A8CF2E289}"/>
                </a:ext>
              </a:extLst>
            </p:cNvPr>
            <p:cNvSpPr/>
            <p:nvPr/>
          </p:nvSpPr>
          <p:spPr>
            <a:xfrm>
              <a:off x="-400780" y="234514"/>
              <a:ext cx="139920" cy="171467"/>
            </a:xfrm>
            <a:custGeom>
              <a:avLst/>
              <a:gdLst/>
              <a:ahLst/>
              <a:cxnLst/>
              <a:rect l="l" t="t" r="r" b="b"/>
              <a:pathLst>
                <a:path w="4657" h="5707" extrusionOk="0">
                  <a:moveTo>
                    <a:pt x="1" y="0"/>
                  </a:moveTo>
                  <a:lnTo>
                    <a:pt x="1" y="5707"/>
                  </a:lnTo>
                  <a:lnTo>
                    <a:pt x="4657" y="5707"/>
                  </a:lnTo>
                  <a:lnTo>
                    <a:pt x="4657"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3" name="Google Shape;542;p15">
              <a:extLst>
                <a:ext uri="{FF2B5EF4-FFF2-40B4-BE49-F238E27FC236}">
                  <a16:creationId xmlns:a16="http://schemas.microsoft.com/office/drawing/2014/main" id="{E8845F0B-6A41-FBA0-1D6F-C23A3ADE2FCF}"/>
                </a:ext>
              </a:extLst>
            </p:cNvPr>
            <p:cNvSpPr/>
            <p:nvPr/>
          </p:nvSpPr>
          <p:spPr>
            <a:xfrm>
              <a:off x="-529012" y="98049"/>
              <a:ext cx="268152" cy="307931"/>
            </a:xfrm>
            <a:custGeom>
              <a:avLst/>
              <a:gdLst/>
              <a:ahLst/>
              <a:cxnLst/>
              <a:rect l="l" t="t" r="r" b="b"/>
              <a:pathLst>
                <a:path w="8925" h="10249" extrusionOk="0">
                  <a:moveTo>
                    <a:pt x="4451" y="0"/>
                  </a:moveTo>
                  <a:cubicBezTo>
                    <a:pt x="1986" y="0"/>
                    <a:pt x="0" y="2283"/>
                    <a:pt x="0" y="5113"/>
                  </a:cubicBezTo>
                  <a:cubicBezTo>
                    <a:pt x="0" y="7943"/>
                    <a:pt x="1986" y="10249"/>
                    <a:pt x="4451" y="10249"/>
                  </a:cubicBezTo>
                  <a:cubicBezTo>
                    <a:pt x="6916" y="10249"/>
                    <a:pt x="8925" y="7943"/>
                    <a:pt x="8925" y="5113"/>
                  </a:cubicBezTo>
                  <a:cubicBezTo>
                    <a:pt x="8925" y="2283"/>
                    <a:pt x="6916" y="0"/>
                    <a:pt x="445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4" name="Google Shape;543;p15">
              <a:extLst>
                <a:ext uri="{FF2B5EF4-FFF2-40B4-BE49-F238E27FC236}">
                  <a16:creationId xmlns:a16="http://schemas.microsoft.com/office/drawing/2014/main" id="{419D8ED3-1E56-1DFC-0F5C-79DBAF91C9D5}"/>
                </a:ext>
              </a:extLst>
            </p:cNvPr>
            <p:cNvSpPr/>
            <p:nvPr/>
          </p:nvSpPr>
          <p:spPr>
            <a:xfrm>
              <a:off x="-1466476" y="234514"/>
              <a:ext cx="139920" cy="171467"/>
            </a:xfrm>
            <a:custGeom>
              <a:avLst/>
              <a:gdLst/>
              <a:ahLst/>
              <a:cxnLst/>
              <a:rect l="l" t="t" r="r" b="b"/>
              <a:pathLst>
                <a:path w="4657" h="5707" extrusionOk="0">
                  <a:moveTo>
                    <a:pt x="0" y="0"/>
                  </a:moveTo>
                  <a:lnTo>
                    <a:pt x="0" y="5707"/>
                  </a:lnTo>
                  <a:lnTo>
                    <a:pt x="4656" y="5707"/>
                  </a:lnTo>
                  <a:lnTo>
                    <a:pt x="4656"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5" name="Google Shape;544;p15">
              <a:extLst>
                <a:ext uri="{FF2B5EF4-FFF2-40B4-BE49-F238E27FC236}">
                  <a16:creationId xmlns:a16="http://schemas.microsoft.com/office/drawing/2014/main" id="{A7B7C125-3E8F-27C7-81AE-1564C79CF5F9}"/>
                </a:ext>
              </a:extLst>
            </p:cNvPr>
            <p:cNvSpPr/>
            <p:nvPr/>
          </p:nvSpPr>
          <p:spPr>
            <a:xfrm>
              <a:off x="-1465815" y="98049"/>
              <a:ext cx="268182" cy="307931"/>
            </a:xfrm>
            <a:custGeom>
              <a:avLst/>
              <a:gdLst/>
              <a:ahLst/>
              <a:cxnLst/>
              <a:rect l="l" t="t" r="r" b="b"/>
              <a:pathLst>
                <a:path w="8926" h="10249" extrusionOk="0">
                  <a:moveTo>
                    <a:pt x="4452" y="0"/>
                  </a:moveTo>
                  <a:cubicBezTo>
                    <a:pt x="1987" y="0"/>
                    <a:pt x="1" y="2283"/>
                    <a:pt x="1" y="5113"/>
                  </a:cubicBezTo>
                  <a:cubicBezTo>
                    <a:pt x="1" y="7943"/>
                    <a:pt x="1987" y="10249"/>
                    <a:pt x="4452" y="10249"/>
                  </a:cubicBezTo>
                  <a:cubicBezTo>
                    <a:pt x="6940" y="10249"/>
                    <a:pt x="8926" y="7943"/>
                    <a:pt x="8926" y="5113"/>
                  </a:cubicBezTo>
                  <a:cubicBezTo>
                    <a:pt x="8926" y="2283"/>
                    <a:pt x="6940" y="0"/>
                    <a:pt x="4452"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6" name="Google Shape;545;p15">
              <a:extLst>
                <a:ext uri="{FF2B5EF4-FFF2-40B4-BE49-F238E27FC236}">
                  <a16:creationId xmlns:a16="http://schemas.microsoft.com/office/drawing/2014/main" id="{074D8448-02D0-D0B5-2760-E1E0E6AD959D}"/>
                </a:ext>
              </a:extLst>
            </p:cNvPr>
            <p:cNvSpPr/>
            <p:nvPr/>
          </p:nvSpPr>
          <p:spPr>
            <a:xfrm>
              <a:off x="-1196972" y="257829"/>
              <a:ext cx="665917" cy="4684616"/>
            </a:xfrm>
            <a:custGeom>
              <a:avLst/>
              <a:gdLst/>
              <a:ahLst/>
              <a:cxnLst/>
              <a:rect l="l" t="t" r="r" b="b"/>
              <a:pathLst>
                <a:path w="22164" h="155920" extrusionOk="0">
                  <a:moveTo>
                    <a:pt x="0" y="0"/>
                  </a:moveTo>
                  <a:lnTo>
                    <a:pt x="0" y="155919"/>
                  </a:lnTo>
                  <a:lnTo>
                    <a:pt x="22164" y="155919"/>
                  </a:lnTo>
                  <a:lnTo>
                    <a:pt x="22164"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7" name="Google Shape;546;p15">
              <a:extLst>
                <a:ext uri="{FF2B5EF4-FFF2-40B4-BE49-F238E27FC236}">
                  <a16:creationId xmlns:a16="http://schemas.microsoft.com/office/drawing/2014/main" id="{AD8DBD1F-7C63-8522-A831-E2B83993AC2D}"/>
                </a:ext>
              </a:extLst>
            </p:cNvPr>
            <p:cNvSpPr/>
            <p:nvPr/>
          </p:nvSpPr>
          <p:spPr>
            <a:xfrm>
              <a:off x="-1168850" y="674763"/>
              <a:ext cx="600089" cy="3810247"/>
            </a:xfrm>
            <a:custGeom>
              <a:avLst/>
              <a:gdLst/>
              <a:ahLst/>
              <a:cxnLst/>
              <a:rect l="l" t="t" r="r" b="b"/>
              <a:pathLst>
                <a:path w="19973" h="126818" extrusionOk="0">
                  <a:moveTo>
                    <a:pt x="0" y="1"/>
                  </a:moveTo>
                  <a:lnTo>
                    <a:pt x="0" y="126818"/>
                  </a:lnTo>
                  <a:lnTo>
                    <a:pt x="19972" y="126818"/>
                  </a:lnTo>
                  <a:lnTo>
                    <a:pt x="19972" y="1"/>
                  </a:ln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8" name="Google Shape;547;p15">
              <a:extLst>
                <a:ext uri="{FF2B5EF4-FFF2-40B4-BE49-F238E27FC236}">
                  <a16:creationId xmlns:a16="http://schemas.microsoft.com/office/drawing/2014/main" id="{6FE36DA5-1E6A-FAD9-3EFA-AE180C1907D5}"/>
                </a:ext>
              </a:extLst>
            </p:cNvPr>
            <p:cNvSpPr/>
            <p:nvPr/>
          </p:nvSpPr>
          <p:spPr>
            <a:xfrm>
              <a:off x="-701140" y="706310"/>
              <a:ext cx="63094" cy="3799971"/>
            </a:xfrm>
            <a:custGeom>
              <a:avLst/>
              <a:gdLst/>
              <a:ahLst/>
              <a:cxnLst/>
              <a:rect l="l" t="t" r="r" b="b"/>
              <a:pathLst>
                <a:path w="2100" h="126476" extrusionOk="0">
                  <a:moveTo>
                    <a:pt x="0" y="1"/>
                  </a:moveTo>
                  <a:lnTo>
                    <a:pt x="0" y="126475"/>
                  </a:lnTo>
                  <a:lnTo>
                    <a:pt x="2100" y="126475"/>
                  </a:lnTo>
                  <a:lnTo>
                    <a:pt x="2100"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9" name="Google Shape;548;p15">
              <a:extLst>
                <a:ext uri="{FF2B5EF4-FFF2-40B4-BE49-F238E27FC236}">
                  <a16:creationId xmlns:a16="http://schemas.microsoft.com/office/drawing/2014/main" id="{773F75B2-DF74-4EB1-7EF1-95631EE3B016}"/>
                </a:ext>
              </a:extLst>
            </p:cNvPr>
            <p:cNvSpPr/>
            <p:nvPr/>
          </p:nvSpPr>
          <p:spPr>
            <a:xfrm>
              <a:off x="-833518" y="706310"/>
              <a:ext cx="62434" cy="3799971"/>
            </a:xfrm>
            <a:custGeom>
              <a:avLst/>
              <a:gdLst/>
              <a:ahLst/>
              <a:cxnLst/>
              <a:rect l="l" t="t" r="r" b="b"/>
              <a:pathLst>
                <a:path w="2078" h="126476" extrusionOk="0">
                  <a:moveTo>
                    <a:pt x="1" y="1"/>
                  </a:moveTo>
                  <a:lnTo>
                    <a:pt x="1" y="126475"/>
                  </a:lnTo>
                  <a:lnTo>
                    <a:pt x="2078" y="126475"/>
                  </a:lnTo>
                  <a:lnTo>
                    <a:pt x="2078"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0" name="Google Shape;549;p15">
              <a:extLst>
                <a:ext uri="{FF2B5EF4-FFF2-40B4-BE49-F238E27FC236}">
                  <a16:creationId xmlns:a16="http://schemas.microsoft.com/office/drawing/2014/main" id="{D801C7D6-2981-C377-6E9F-9FAD2B7B75A4}"/>
                </a:ext>
              </a:extLst>
            </p:cNvPr>
            <p:cNvSpPr/>
            <p:nvPr/>
          </p:nvSpPr>
          <p:spPr>
            <a:xfrm>
              <a:off x="-966557" y="706310"/>
              <a:ext cx="62434" cy="3799971"/>
            </a:xfrm>
            <a:custGeom>
              <a:avLst/>
              <a:gdLst/>
              <a:ahLst/>
              <a:cxnLst/>
              <a:rect l="l" t="t" r="r" b="b"/>
              <a:pathLst>
                <a:path w="2078" h="126476" extrusionOk="0">
                  <a:moveTo>
                    <a:pt x="1" y="1"/>
                  </a:moveTo>
                  <a:lnTo>
                    <a:pt x="1" y="126475"/>
                  </a:lnTo>
                  <a:lnTo>
                    <a:pt x="2078" y="126475"/>
                  </a:lnTo>
                  <a:lnTo>
                    <a:pt x="2078"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1" name="Google Shape;550;p15">
              <a:extLst>
                <a:ext uri="{FF2B5EF4-FFF2-40B4-BE49-F238E27FC236}">
                  <a16:creationId xmlns:a16="http://schemas.microsoft.com/office/drawing/2014/main" id="{C47DBB80-3908-CCBE-1E91-F15560F54810}"/>
                </a:ext>
              </a:extLst>
            </p:cNvPr>
            <p:cNvSpPr/>
            <p:nvPr/>
          </p:nvSpPr>
          <p:spPr>
            <a:xfrm>
              <a:off x="-1099596" y="706310"/>
              <a:ext cx="63125" cy="3799971"/>
            </a:xfrm>
            <a:custGeom>
              <a:avLst/>
              <a:gdLst/>
              <a:ahLst/>
              <a:cxnLst/>
              <a:rect l="l" t="t" r="r" b="b"/>
              <a:pathLst>
                <a:path w="2101" h="126476" extrusionOk="0">
                  <a:moveTo>
                    <a:pt x="1" y="1"/>
                  </a:moveTo>
                  <a:lnTo>
                    <a:pt x="1" y="126475"/>
                  </a:lnTo>
                  <a:lnTo>
                    <a:pt x="2101" y="126475"/>
                  </a:lnTo>
                  <a:lnTo>
                    <a:pt x="2101"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2" name="Google Shape;551;p15">
              <a:extLst>
                <a:ext uri="{FF2B5EF4-FFF2-40B4-BE49-F238E27FC236}">
                  <a16:creationId xmlns:a16="http://schemas.microsoft.com/office/drawing/2014/main" id="{AFA2FFC9-91B3-4DC2-80BF-42449CF06077}"/>
                </a:ext>
              </a:extLst>
            </p:cNvPr>
            <p:cNvSpPr/>
            <p:nvPr/>
          </p:nvSpPr>
          <p:spPr>
            <a:xfrm>
              <a:off x="-1196972" y="257829"/>
              <a:ext cx="665917" cy="4684616"/>
            </a:xfrm>
            <a:custGeom>
              <a:avLst/>
              <a:gdLst/>
              <a:ahLst/>
              <a:cxnLst/>
              <a:rect l="l" t="t" r="r" b="b"/>
              <a:pathLst>
                <a:path w="22164" h="155920" extrusionOk="0">
                  <a:moveTo>
                    <a:pt x="0" y="0"/>
                  </a:moveTo>
                  <a:lnTo>
                    <a:pt x="0" y="155919"/>
                  </a:lnTo>
                  <a:lnTo>
                    <a:pt x="22164" y="155919"/>
                  </a:lnTo>
                  <a:lnTo>
                    <a:pt x="22164" y="109128"/>
                  </a:lnTo>
                  <a:cubicBezTo>
                    <a:pt x="20132" y="123964"/>
                    <a:pt x="16572" y="133779"/>
                    <a:pt x="12531" y="133802"/>
                  </a:cubicBezTo>
                  <a:cubicBezTo>
                    <a:pt x="6209" y="133802"/>
                    <a:pt x="1073" y="109881"/>
                    <a:pt x="1073" y="80391"/>
                  </a:cubicBezTo>
                  <a:cubicBezTo>
                    <a:pt x="1073" y="50900"/>
                    <a:pt x="6209" y="27002"/>
                    <a:pt x="12531" y="27002"/>
                  </a:cubicBezTo>
                  <a:cubicBezTo>
                    <a:pt x="16572" y="27002"/>
                    <a:pt x="20132" y="36840"/>
                    <a:pt x="22164" y="51654"/>
                  </a:cubicBezTo>
                  <a:lnTo>
                    <a:pt x="22164"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3" name="Google Shape;552;p15">
              <a:extLst>
                <a:ext uri="{FF2B5EF4-FFF2-40B4-BE49-F238E27FC236}">
                  <a16:creationId xmlns:a16="http://schemas.microsoft.com/office/drawing/2014/main" id="{8ABB3B7D-328B-A4F6-8ACE-8A31B9A78889}"/>
                </a:ext>
              </a:extLst>
            </p:cNvPr>
            <p:cNvSpPr/>
            <p:nvPr/>
          </p:nvSpPr>
          <p:spPr>
            <a:xfrm>
              <a:off x="-1600206" y="-48"/>
              <a:ext cx="1475149" cy="582963"/>
            </a:xfrm>
            <a:custGeom>
              <a:avLst/>
              <a:gdLst/>
              <a:ahLst/>
              <a:cxnLst/>
              <a:rect l="l" t="t" r="r" b="b"/>
              <a:pathLst>
                <a:path w="49098" h="19403" extrusionOk="0">
                  <a:moveTo>
                    <a:pt x="7731" y="0"/>
                  </a:moveTo>
                  <a:cubicBezTo>
                    <a:pt x="6982" y="0"/>
                    <a:pt x="841" y="221"/>
                    <a:pt x="91" y="7442"/>
                  </a:cubicBezTo>
                  <a:cubicBezTo>
                    <a:pt x="46" y="7739"/>
                    <a:pt x="0" y="8035"/>
                    <a:pt x="0" y="8378"/>
                  </a:cubicBezTo>
                  <a:cubicBezTo>
                    <a:pt x="0" y="8446"/>
                    <a:pt x="23" y="8515"/>
                    <a:pt x="23" y="8583"/>
                  </a:cubicBezTo>
                  <a:cubicBezTo>
                    <a:pt x="23" y="8720"/>
                    <a:pt x="0" y="8834"/>
                    <a:pt x="0" y="8948"/>
                  </a:cubicBezTo>
                  <a:lnTo>
                    <a:pt x="46" y="8948"/>
                  </a:lnTo>
                  <a:cubicBezTo>
                    <a:pt x="320" y="11528"/>
                    <a:pt x="2191" y="13514"/>
                    <a:pt x="4497" y="13514"/>
                  </a:cubicBezTo>
                  <a:cubicBezTo>
                    <a:pt x="6802" y="13514"/>
                    <a:pt x="8674" y="11528"/>
                    <a:pt x="8948" y="8948"/>
                  </a:cubicBezTo>
                  <a:lnTo>
                    <a:pt x="8970" y="8948"/>
                  </a:lnTo>
                  <a:cubicBezTo>
                    <a:pt x="9153" y="8469"/>
                    <a:pt x="8788" y="6986"/>
                    <a:pt x="9130" y="6324"/>
                  </a:cubicBezTo>
                  <a:cubicBezTo>
                    <a:pt x="9296" y="6008"/>
                    <a:pt x="9739" y="5645"/>
                    <a:pt x="10345" y="5645"/>
                  </a:cubicBezTo>
                  <a:cubicBezTo>
                    <a:pt x="10574" y="5645"/>
                    <a:pt x="10825" y="5697"/>
                    <a:pt x="11093" y="5821"/>
                  </a:cubicBezTo>
                  <a:cubicBezTo>
                    <a:pt x="12075" y="6278"/>
                    <a:pt x="12029" y="19402"/>
                    <a:pt x="12029" y="19402"/>
                  </a:cubicBezTo>
                  <a:lnTo>
                    <a:pt x="37068" y="19402"/>
                  </a:lnTo>
                  <a:cubicBezTo>
                    <a:pt x="37068" y="19402"/>
                    <a:pt x="37023" y="6278"/>
                    <a:pt x="38004" y="5821"/>
                  </a:cubicBezTo>
                  <a:cubicBezTo>
                    <a:pt x="38273" y="5697"/>
                    <a:pt x="38526" y="5645"/>
                    <a:pt x="38756" y="5645"/>
                  </a:cubicBezTo>
                  <a:cubicBezTo>
                    <a:pt x="39367" y="5645"/>
                    <a:pt x="39818" y="6008"/>
                    <a:pt x="39967" y="6324"/>
                  </a:cubicBezTo>
                  <a:cubicBezTo>
                    <a:pt x="40310" y="7008"/>
                    <a:pt x="39967" y="8469"/>
                    <a:pt x="40150" y="8948"/>
                  </a:cubicBezTo>
                  <a:lnTo>
                    <a:pt x="40173" y="8948"/>
                  </a:lnTo>
                  <a:cubicBezTo>
                    <a:pt x="40424" y="11528"/>
                    <a:pt x="42295" y="13514"/>
                    <a:pt x="44601" y="13514"/>
                  </a:cubicBezTo>
                  <a:cubicBezTo>
                    <a:pt x="46906" y="13514"/>
                    <a:pt x="48801" y="11528"/>
                    <a:pt x="49052" y="8948"/>
                  </a:cubicBezTo>
                  <a:lnTo>
                    <a:pt x="49097" y="8948"/>
                  </a:lnTo>
                  <a:cubicBezTo>
                    <a:pt x="49097" y="8834"/>
                    <a:pt x="49075" y="8720"/>
                    <a:pt x="49075" y="8583"/>
                  </a:cubicBezTo>
                  <a:cubicBezTo>
                    <a:pt x="49075" y="8515"/>
                    <a:pt x="49097" y="8446"/>
                    <a:pt x="49097" y="8378"/>
                  </a:cubicBezTo>
                  <a:cubicBezTo>
                    <a:pt x="49097" y="8058"/>
                    <a:pt x="49075" y="7739"/>
                    <a:pt x="49006" y="7442"/>
                  </a:cubicBezTo>
                  <a:cubicBezTo>
                    <a:pt x="48256" y="221"/>
                    <a:pt x="42116" y="0"/>
                    <a:pt x="41366" y="0"/>
                  </a:cubicBezTo>
                  <a:cubicBezTo>
                    <a:pt x="41317" y="0"/>
                    <a:pt x="41291" y="1"/>
                    <a:pt x="41291" y="1"/>
                  </a:cubicBezTo>
                  <a:lnTo>
                    <a:pt x="7806" y="1"/>
                  </a:lnTo>
                  <a:cubicBezTo>
                    <a:pt x="7806" y="1"/>
                    <a:pt x="7780" y="0"/>
                    <a:pt x="7731"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4" name="Google Shape;553;p15">
              <a:extLst>
                <a:ext uri="{FF2B5EF4-FFF2-40B4-BE49-F238E27FC236}">
                  <a16:creationId xmlns:a16="http://schemas.microsoft.com/office/drawing/2014/main" id="{35E05E52-45F9-2822-F183-2AD36C6D1EC3}"/>
                </a:ext>
              </a:extLst>
            </p:cNvPr>
            <p:cNvSpPr/>
            <p:nvPr/>
          </p:nvSpPr>
          <p:spPr>
            <a:xfrm>
              <a:off x="-584565" y="4569346"/>
              <a:ext cx="79589" cy="199589"/>
            </a:xfrm>
            <a:custGeom>
              <a:avLst/>
              <a:gdLst/>
              <a:ahLst/>
              <a:cxnLst/>
              <a:rect l="l" t="t" r="r" b="b"/>
              <a:pathLst>
                <a:path w="2649" h="6643" extrusionOk="0">
                  <a:moveTo>
                    <a:pt x="0" y="0"/>
                  </a:moveTo>
                  <a:cubicBezTo>
                    <a:pt x="23" y="3744"/>
                    <a:pt x="297" y="6642"/>
                    <a:pt x="1324" y="6642"/>
                  </a:cubicBezTo>
                  <a:cubicBezTo>
                    <a:pt x="2351" y="6642"/>
                    <a:pt x="2625"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5" name="Google Shape;554;p15">
              <a:extLst>
                <a:ext uri="{FF2B5EF4-FFF2-40B4-BE49-F238E27FC236}">
                  <a16:creationId xmlns:a16="http://schemas.microsoft.com/office/drawing/2014/main" id="{799C1FDD-BCDF-262F-4BE3-EE1CC081C2F0}"/>
                </a:ext>
              </a:extLst>
            </p:cNvPr>
            <p:cNvSpPr/>
            <p:nvPr/>
          </p:nvSpPr>
          <p:spPr>
            <a:xfrm>
              <a:off x="-711445" y="4569346"/>
              <a:ext cx="79589" cy="199589"/>
            </a:xfrm>
            <a:custGeom>
              <a:avLst/>
              <a:gdLst/>
              <a:ahLst/>
              <a:cxnLst/>
              <a:rect l="l" t="t" r="r" b="b"/>
              <a:pathLst>
                <a:path w="2649" h="6643" extrusionOk="0">
                  <a:moveTo>
                    <a:pt x="1" y="0"/>
                  </a:moveTo>
                  <a:cubicBezTo>
                    <a:pt x="24" y="3744"/>
                    <a:pt x="297" y="6642"/>
                    <a:pt x="1325" y="6642"/>
                  </a:cubicBezTo>
                  <a:cubicBezTo>
                    <a:pt x="2352" y="6642"/>
                    <a:pt x="2603"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6" name="Google Shape;555;p15">
              <a:extLst>
                <a:ext uri="{FF2B5EF4-FFF2-40B4-BE49-F238E27FC236}">
                  <a16:creationId xmlns:a16="http://schemas.microsoft.com/office/drawing/2014/main" id="{F3F9C057-BA87-4844-23CD-718DC791AA99}"/>
                </a:ext>
              </a:extLst>
            </p:cNvPr>
            <p:cNvSpPr/>
            <p:nvPr/>
          </p:nvSpPr>
          <p:spPr>
            <a:xfrm>
              <a:off x="-838986" y="4569346"/>
              <a:ext cx="80250" cy="199589"/>
            </a:xfrm>
            <a:custGeom>
              <a:avLst/>
              <a:gdLst/>
              <a:ahLst/>
              <a:cxnLst/>
              <a:rect l="l" t="t" r="r" b="b"/>
              <a:pathLst>
                <a:path w="2671" h="6643" extrusionOk="0">
                  <a:moveTo>
                    <a:pt x="0"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7" name="Google Shape;556;p15">
              <a:extLst>
                <a:ext uri="{FF2B5EF4-FFF2-40B4-BE49-F238E27FC236}">
                  <a16:creationId xmlns:a16="http://schemas.microsoft.com/office/drawing/2014/main" id="{766EE912-1E96-ED69-0C1F-5676D1F0080E}"/>
                </a:ext>
              </a:extLst>
            </p:cNvPr>
            <p:cNvSpPr/>
            <p:nvPr/>
          </p:nvSpPr>
          <p:spPr>
            <a:xfrm>
              <a:off x="-965866" y="4569346"/>
              <a:ext cx="80280" cy="199589"/>
            </a:xfrm>
            <a:custGeom>
              <a:avLst/>
              <a:gdLst/>
              <a:ahLst/>
              <a:cxnLst/>
              <a:rect l="l" t="t" r="r" b="b"/>
              <a:pathLst>
                <a:path w="2672" h="6643" extrusionOk="0">
                  <a:moveTo>
                    <a:pt x="1"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8" name="Google Shape;557;p15">
              <a:extLst>
                <a:ext uri="{FF2B5EF4-FFF2-40B4-BE49-F238E27FC236}">
                  <a16:creationId xmlns:a16="http://schemas.microsoft.com/office/drawing/2014/main" id="{95DBB381-BF71-1D4A-3084-F1F04B56E0E1}"/>
                </a:ext>
              </a:extLst>
            </p:cNvPr>
            <p:cNvSpPr/>
            <p:nvPr/>
          </p:nvSpPr>
          <p:spPr>
            <a:xfrm>
              <a:off x="-1092055" y="4569346"/>
              <a:ext cx="79589" cy="199589"/>
            </a:xfrm>
            <a:custGeom>
              <a:avLst/>
              <a:gdLst/>
              <a:ahLst/>
              <a:cxnLst/>
              <a:rect l="l" t="t" r="r" b="b"/>
              <a:pathLst>
                <a:path w="2649" h="6643" extrusionOk="0">
                  <a:moveTo>
                    <a:pt x="1" y="0"/>
                  </a:moveTo>
                  <a:cubicBezTo>
                    <a:pt x="23" y="3744"/>
                    <a:pt x="297" y="6642"/>
                    <a:pt x="1325" y="6642"/>
                  </a:cubicBezTo>
                  <a:cubicBezTo>
                    <a:pt x="2352" y="6642"/>
                    <a:pt x="2603"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9" name="Google Shape;558;p15">
              <a:extLst>
                <a:ext uri="{FF2B5EF4-FFF2-40B4-BE49-F238E27FC236}">
                  <a16:creationId xmlns:a16="http://schemas.microsoft.com/office/drawing/2014/main" id="{B577AF1A-4C53-5887-CED5-E54372A4D7FB}"/>
                </a:ext>
              </a:extLst>
            </p:cNvPr>
            <p:cNvSpPr/>
            <p:nvPr/>
          </p:nvSpPr>
          <p:spPr>
            <a:xfrm>
              <a:off x="-1219596" y="4569346"/>
              <a:ext cx="80250" cy="199589"/>
            </a:xfrm>
            <a:custGeom>
              <a:avLst/>
              <a:gdLst/>
              <a:ahLst/>
              <a:cxnLst/>
              <a:rect l="l" t="t" r="r" b="b"/>
              <a:pathLst>
                <a:path w="2671" h="6643" extrusionOk="0">
                  <a:moveTo>
                    <a:pt x="0"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70" name="Google Shape;559;p15">
              <a:extLst>
                <a:ext uri="{FF2B5EF4-FFF2-40B4-BE49-F238E27FC236}">
                  <a16:creationId xmlns:a16="http://schemas.microsoft.com/office/drawing/2014/main" id="{84368100-B728-AB7F-48A8-14CD75F009B1}"/>
                </a:ext>
              </a:extLst>
            </p:cNvPr>
            <p:cNvSpPr/>
            <p:nvPr/>
          </p:nvSpPr>
          <p:spPr>
            <a:xfrm>
              <a:off x="-369924" y="125480"/>
              <a:ext cx="219479" cy="251687"/>
            </a:xfrm>
            <a:custGeom>
              <a:avLst/>
              <a:gdLst/>
              <a:ahLst/>
              <a:cxnLst/>
              <a:rect l="l" t="t" r="r" b="b"/>
              <a:pathLst>
                <a:path w="7305" h="8377" extrusionOk="0">
                  <a:moveTo>
                    <a:pt x="3653" y="0"/>
                  </a:moveTo>
                  <a:cubicBezTo>
                    <a:pt x="1644" y="0"/>
                    <a:pt x="1" y="1872"/>
                    <a:pt x="1" y="4177"/>
                  </a:cubicBezTo>
                  <a:cubicBezTo>
                    <a:pt x="1" y="6505"/>
                    <a:pt x="1644" y="8377"/>
                    <a:pt x="3653" y="8377"/>
                  </a:cubicBezTo>
                  <a:cubicBezTo>
                    <a:pt x="5661" y="8377"/>
                    <a:pt x="7305" y="6505"/>
                    <a:pt x="7305" y="4177"/>
                  </a:cubicBezTo>
                  <a:cubicBezTo>
                    <a:pt x="7305" y="1872"/>
                    <a:pt x="5661" y="0"/>
                    <a:pt x="3653"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71" name="Google Shape;560;p15">
              <a:extLst>
                <a:ext uri="{FF2B5EF4-FFF2-40B4-BE49-F238E27FC236}">
                  <a16:creationId xmlns:a16="http://schemas.microsoft.com/office/drawing/2014/main" id="{28B022FD-5054-11E2-FB7C-D67AF81B6A0B}"/>
                </a:ext>
              </a:extLst>
            </p:cNvPr>
            <p:cNvSpPr/>
            <p:nvPr/>
          </p:nvSpPr>
          <p:spPr>
            <a:xfrm>
              <a:off x="-312988" y="190618"/>
              <a:ext cx="105638" cy="121412"/>
            </a:xfrm>
            <a:custGeom>
              <a:avLst/>
              <a:gdLst/>
              <a:ahLst/>
              <a:cxnLst/>
              <a:rect l="l" t="t" r="r" b="b"/>
              <a:pathLst>
                <a:path w="3516" h="4041" extrusionOk="0">
                  <a:moveTo>
                    <a:pt x="1758" y="0"/>
                  </a:moveTo>
                  <a:cubicBezTo>
                    <a:pt x="799" y="0"/>
                    <a:pt x="0" y="913"/>
                    <a:pt x="0" y="2032"/>
                  </a:cubicBezTo>
                  <a:cubicBezTo>
                    <a:pt x="0" y="3127"/>
                    <a:pt x="799" y="4040"/>
                    <a:pt x="1758" y="4040"/>
                  </a:cubicBezTo>
                  <a:cubicBezTo>
                    <a:pt x="2739" y="4040"/>
                    <a:pt x="3515" y="3127"/>
                    <a:pt x="3515" y="2032"/>
                  </a:cubicBezTo>
                  <a:cubicBezTo>
                    <a:pt x="3515" y="913"/>
                    <a:pt x="2739" y="0"/>
                    <a:pt x="1758"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72" name="Google Shape;561;p15">
              <a:extLst>
                <a:ext uri="{FF2B5EF4-FFF2-40B4-BE49-F238E27FC236}">
                  <a16:creationId xmlns:a16="http://schemas.microsoft.com/office/drawing/2014/main" id="{85B6E8ED-6F32-1D01-6123-4E2BD98F6D5F}"/>
                </a:ext>
              </a:extLst>
            </p:cNvPr>
            <p:cNvSpPr/>
            <p:nvPr/>
          </p:nvSpPr>
          <p:spPr>
            <a:xfrm>
              <a:off x="-1570041" y="125480"/>
              <a:ext cx="218788" cy="251687"/>
            </a:xfrm>
            <a:custGeom>
              <a:avLst/>
              <a:gdLst/>
              <a:ahLst/>
              <a:cxnLst/>
              <a:rect l="l" t="t" r="r" b="b"/>
              <a:pathLst>
                <a:path w="7282" h="8377" extrusionOk="0">
                  <a:moveTo>
                    <a:pt x="3630" y="0"/>
                  </a:moveTo>
                  <a:cubicBezTo>
                    <a:pt x="1621" y="0"/>
                    <a:pt x="0" y="1872"/>
                    <a:pt x="0" y="4177"/>
                  </a:cubicBezTo>
                  <a:cubicBezTo>
                    <a:pt x="0" y="6505"/>
                    <a:pt x="1621" y="8377"/>
                    <a:pt x="3630" y="8377"/>
                  </a:cubicBezTo>
                  <a:cubicBezTo>
                    <a:pt x="5661" y="8377"/>
                    <a:pt x="7282" y="6505"/>
                    <a:pt x="7282" y="4177"/>
                  </a:cubicBezTo>
                  <a:cubicBezTo>
                    <a:pt x="7282" y="1872"/>
                    <a:pt x="5661" y="0"/>
                    <a:pt x="3630"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73" name="Google Shape;562;p15">
              <a:extLst>
                <a:ext uri="{FF2B5EF4-FFF2-40B4-BE49-F238E27FC236}">
                  <a16:creationId xmlns:a16="http://schemas.microsoft.com/office/drawing/2014/main" id="{CEBD6D38-A5B7-967F-9740-F634672FA1A3}"/>
                </a:ext>
              </a:extLst>
            </p:cNvPr>
            <p:cNvSpPr/>
            <p:nvPr/>
          </p:nvSpPr>
          <p:spPr>
            <a:xfrm>
              <a:off x="-1162000" y="388134"/>
              <a:ext cx="67241" cy="158427"/>
            </a:xfrm>
            <a:custGeom>
              <a:avLst/>
              <a:gdLst/>
              <a:ahLst/>
              <a:cxnLst/>
              <a:rect l="l" t="t" r="r" b="b"/>
              <a:pathLst>
                <a:path w="2238" h="5273" extrusionOk="0">
                  <a:moveTo>
                    <a:pt x="1119" y="0"/>
                  </a:moveTo>
                  <a:cubicBezTo>
                    <a:pt x="252" y="0"/>
                    <a:pt x="23" y="2283"/>
                    <a:pt x="0" y="5273"/>
                  </a:cubicBezTo>
                  <a:lnTo>
                    <a:pt x="2237" y="5273"/>
                  </a:lnTo>
                  <a:cubicBezTo>
                    <a:pt x="2192"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74" name="Google Shape;563;p15">
              <a:extLst>
                <a:ext uri="{FF2B5EF4-FFF2-40B4-BE49-F238E27FC236}">
                  <a16:creationId xmlns:a16="http://schemas.microsoft.com/office/drawing/2014/main" id="{1C10D051-441D-A51A-F500-4C07C52A21F0}"/>
                </a:ext>
              </a:extLst>
            </p:cNvPr>
            <p:cNvSpPr/>
            <p:nvPr/>
          </p:nvSpPr>
          <p:spPr>
            <a:xfrm>
              <a:off x="-1055701" y="388134"/>
              <a:ext cx="67241" cy="158427"/>
            </a:xfrm>
            <a:custGeom>
              <a:avLst/>
              <a:gdLst/>
              <a:ahLst/>
              <a:cxnLst/>
              <a:rect l="l" t="t" r="r" b="b"/>
              <a:pathLst>
                <a:path w="2238" h="5273" extrusionOk="0">
                  <a:moveTo>
                    <a:pt x="1119" y="0"/>
                  </a:moveTo>
                  <a:cubicBezTo>
                    <a:pt x="251" y="0"/>
                    <a:pt x="46" y="2283"/>
                    <a:pt x="0" y="5273"/>
                  </a:cubicBezTo>
                  <a:lnTo>
                    <a:pt x="2237" y="5273"/>
                  </a:lnTo>
                  <a:cubicBezTo>
                    <a:pt x="2214"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75" name="Google Shape;564;p15">
              <a:extLst>
                <a:ext uri="{FF2B5EF4-FFF2-40B4-BE49-F238E27FC236}">
                  <a16:creationId xmlns:a16="http://schemas.microsoft.com/office/drawing/2014/main" id="{44BFD382-C8BE-A96F-FDF9-8A11EA596DDC}"/>
                </a:ext>
              </a:extLst>
            </p:cNvPr>
            <p:cNvSpPr/>
            <p:nvPr/>
          </p:nvSpPr>
          <p:spPr>
            <a:xfrm>
              <a:off x="-948710" y="388134"/>
              <a:ext cx="67211" cy="158427"/>
            </a:xfrm>
            <a:custGeom>
              <a:avLst/>
              <a:gdLst/>
              <a:ahLst/>
              <a:cxnLst/>
              <a:rect l="l" t="t" r="r" b="b"/>
              <a:pathLst>
                <a:path w="2237" h="5273" extrusionOk="0">
                  <a:moveTo>
                    <a:pt x="1119" y="0"/>
                  </a:moveTo>
                  <a:cubicBezTo>
                    <a:pt x="251" y="0"/>
                    <a:pt x="23" y="2283"/>
                    <a:pt x="0" y="5273"/>
                  </a:cubicBezTo>
                  <a:lnTo>
                    <a:pt x="2237" y="5273"/>
                  </a:lnTo>
                  <a:cubicBezTo>
                    <a:pt x="2191" y="2283"/>
                    <a:pt x="1963"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76" name="Google Shape;565;p15">
              <a:extLst>
                <a:ext uri="{FF2B5EF4-FFF2-40B4-BE49-F238E27FC236}">
                  <a16:creationId xmlns:a16="http://schemas.microsoft.com/office/drawing/2014/main" id="{B55E1CAE-EDBC-9CD2-7D71-9BEF72D3FAAA}"/>
                </a:ext>
              </a:extLst>
            </p:cNvPr>
            <p:cNvSpPr/>
            <p:nvPr/>
          </p:nvSpPr>
          <p:spPr>
            <a:xfrm>
              <a:off x="-842411" y="388134"/>
              <a:ext cx="67211" cy="158427"/>
            </a:xfrm>
            <a:custGeom>
              <a:avLst/>
              <a:gdLst/>
              <a:ahLst/>
              <a:cxnLst/>
              <a:rect l="l" t="t" r="r" b="b"/>
              <a:pathLst>
                <a:path w="2237" h="5273" extrusionOk="0">
                  <a:moveTo>
                    <a:pt x="1119" y="0"/>
                  </a:moveTo>
                  <a:cubicBezTo>
                    <a:pt x="251" y="0"/>
                    <a:pt x="46" y="2283"/>
                    <a:pt x="0" y="5273"/>
                  </a:cubicBezTo>
                  <a:lnTo>
                    <a:pt x="2237" y="5273"/>
                  </a:lnTo>
                  <a:cubicBezTo>
                    <a:pt x="2214"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77" name="Google Shape;566;p15">
              <a:extLst>
                <a:ext uri="{FF2B5EF4-FFF2-40B4-BE49-F238E27FC236}">
                  <a16:creationId xmlns:a16="http://schemas.microsoft.com/office/drawing/2014/main" id="{E2CDCC49-5F0C-E9AF-B36F-0411451850DF}"/>
                </a:ext>
              </a:extLst>
            </p:cNvPr>
            <p:cNvSpPr/>
            <p:nvPr/>
          </p:nvSpPr>
          <p:spPr>
            <a:xfrm>
              <a:off x="-735451" y="388134"/>
              <a:ext cx="67241" cy="158427"/>
            </a:xfrm>
            <a:custGeom>
              <a:avLst/>
              <a:gdLst/>
              <a:ahLst/>
              <a:cxnLst/>
              <a:rect l="l" t="t" r="r" b="b"/>
              <a:pathLst>
                <a:path w="2238" h="5273" extrusionOk="0">
                  <a:moveTo>
                    <a:pt x="1119" y="0"/>
                  </a:moveTo>
                  <a:cubicBezTo>
                    <a:pt x="252" y="0"/>
                    <a:pt x="24" y="2283"/>
                    <a:pt x="1" y="5273"/>
                  </a:cubicBezTo>
                  <a:lnTo>
                    <a:pt x="2238" y="5273"/>
                  </a:lnTo>
                  <a:cubicBezTo>
                    <a:pt x="2192" y="2283"/>
                    <a:pt x="1964"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78" name="Google Shape;567;p15">
              <a:extLst>
                <a:ext uri="{FF2B5EF4-FFF2-40B4-BE49-F238E27FC236}">
                  <a16:creationId xmlns:a16="http://schemas.microsoft.com/office/drawing/2014/main" id="{2189594B-5383-501F-ACFB-9CB7E2F37E60}"/>
                </a:ext>
              </a:extLst>
            </p:cNvPr>
            <p:cNvSpPr/>
            <p:nvPr/>
          </p:nvSpPr>
          <p:spPr>
            <a:xfrm>
              <a:off x="-629152" y="388134"/>
              <a:ext cx="67241" cy="158427"/>
            </a:xfrm>
            <a:custGeom>
              <a:avLst/>
              <a:gdLst/>
              <a:ahLst/>
              <a:cxnLst/>
              <a:rect l="l" t="t" r="r" b="b"/>
              <a:pathLst>
                <a:path w="2238" h="5273" extrusionOk="0">
                  <a:moveTo>
                    <a:pt x="1119" y="0"/>
                  </a:moveTo>
                  <a:cubicBezTo>
                    <a:pt x="252" y="0"/>
                    <a:pt x="46" y="2283"/>
                    <a:pt x="1" y="5273"/>
                  </a:cubicBezTo>
                  <a:lnTo>
                    <a:pt x="2238" y="5273"/>
                  </a:lnTo>
                  <a:cubicBezTo>
                    <a:pt x="2215" y="2283"/>
                    <a:pt x="1987"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79" name="Google Shape;568;p15">
              <a:extLst>
                <a:ext uri="{FF2B5EF4-FFF2-40B4-BE49-F238E27FC236}">
                  <a16:creationId xmlns:a16="http://schemas.microsoft.com/office/drawing/2014/main" id="{E48DFA3B-820A-C0CC-EE97-D3FA07C347B7}"/>
                </a:ext>
              </a:extLst>
            </p:cNvPr>
            <p:cNvSpPr/>
            <p:nvPr/>
          </p:nvSpPr>
          <p:spPr>
            <a:xfrm>
              <a:off x="-1514368" y="192566"/>
              <a:ext cx="105638" cy="121412"/>
            </a:xfrm>
            <a:custGeom>
              <a:avLst/>
              <a:gdLst/>
              <a:ahLst/>
              <a:cxnLst/>
              <a:rect l="l" t="t" r="r" b="b"/>
              <a:pathLst>
                <a:path w="3516" h="4041" extrusionOk="0">
                  <a:moveTo>
                    <a:pt x="1758" y="0"/>
                  </a:moveTo>
                  <a:cubicBezTo>
                    <a:pt x="799" y="0"/>
                    <a:pt x="0" y="913"/>
                    <a:pt x="0" y="2032"/>
                  </a:cubicBezTo>
                  <a:cubicBezTo>
                    <a:pt x="0" y="3127"/>
                    <a:pt x="799" y="4040"/>
                    <a:pt x="1758" y="4040"/>
                  </a:cubicBezTo>
                  <a:cubicBezTo>
                    <a:pt x="2739" y="4040"/>
                    <a:pt x="3515" y="3127"/>
                    <a:pt x="3515" y="2032"/>
                  </a:cubicBezTo>
                  <a:cubicBezTo>
                    <a:pt x="3515" y="913"/>
                    <a:pt x="2739" y="0"/>
                    <a:pt x="1758"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80" name="Google Shape;569;p15">
              <a:extLst>
                <a:ext uri="{FF2B5EF4-FFF2-40B4-BE49-F238E27FC236}">
                  <a16:creationId xmlns:a16="http://schemas.microsoft.com/office/drawing/2014/main" id="{4F134689-0663-74E0-7859-B58DF1EE0AFA}"/>
                </a:ext>
              </a:extLst>
            </p:cNvPr>
            <p:cNvSpPr/>
            <p:nvPr/>
          </p:nvSpPr>
          <p:spPr>
            <a:xfrm>
              <a:off x="-1395840" y="4550809"/>
              <a:ext cx="1063683" cy="592547"/>
            </a:xfrm>
            <a:custGeom>
              <a:avLst/>
              <a:gdLst/>
              <a:ahLst/>
              <a:cxnLst/>
              <a:rect l="l" t="t" r="r" b="b"/>
              <a:pathLst>
                <a:path w="35403" h="19722" extrusionOk="0">
                  <a:moveTo>
                    <a:pt x="4337" y="1"/>
                  </a:moveTo>
                  <a:lnTo>
                    <a:pt x="4337" y="3744"/>
                  </a:lnTo>
                  <a:cubicBezTo>
                    <a:pt x="4337" y="9473"/>
                    <a:pt x="4337" y="14267"/>
                    <a:pt x="0" y="14267"/>
                  </a:cubicBezTo>
                  <a:lnTo>
                    <a:pt x="0" y="19722"/>
                  </a:lnTo>
                  <a:lnTo>
                    <a:pt x="35402" y="19722"/>
                  </a:lnTo>
                  <a:lnTo>
                    <a:pt x="35402" y="14267"/>
                  </a:lnTo>
                  <a:cubicBezTo>
                    <a:pt x="31065" y="14267"/>
                    <a:pt x="31065" y="9473"/>
                    <a:pt x="31065" y="3744"/>
                  </a:cubicBezTo>
                  <a:lnTo>
                    <a:pt x="31065" y="1"/>
                  </a:ln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grpSp>
      <p:pic>
        <p:nvPicPr>
          <p:cNvPr id="81" name="Picture 2" descr="Sailor icon">
            <a:extLst>
              <a:ext uri="{FF2B5EF4-FFF2-40B4-BE49-F238E27FC236}">
                <a16:creationId xmlns:a16="http://schemas.microsoft.com/office/drawing/2014/main" id="{7D8FD1C3-6416-D9D8-83E2-887307C7ED0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42400" y="3521580"/>
            <a:ext cx="3332480" cy="3332480"/>
          </a:xfrm>
          <a:prstGeom prst="rect">
            <a:avLst/>
          </a:prstGeom>
          <a:noFill/>
          <a:extLst>
            <a:ext uri="{909E8E84-426E-40DD-AFC4-6F175D3DCCD1}">
              <a14:hiddenFill xmlns:a14="http://schemas.microsoft.com/office/drawing/2010/main">
                <a:solidFill>
                  <a:srgbClr val="FFFFFF"/>
                </a:solidFill>
              </a14:hiddenFill>
            </a:ext>
          </a:extLst>
        </p:spPr>
      </p:pic>
      <p:pic>
        <p:nvPicPr>
          <p:cNvPr id="82" name="Afbeelding 81" descr="Afbeelding met tekenfilm, clipart, Tekenfilm, illustratie&#10;&#10;Automatisch gegenereerde beschrijving">
            <a:extLst>
              <a:ext uri="{FF2B5EF4-FFF2-40B4-BE49-F238E27FC236}">
                <a16:creationId xmlns:a16="http://schemas.microsoft.com/office/drawing/2014/main" id="{B0BCDC02-FFF9-D770-B9A5-B31DE0F1871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2200" y="3970958"/>
            <a:ext cx="3001347" cy="3001347"/>
          </a:xfrm>
          <a:prstGeom prst="rect">
            <a:avLst/>
          </a:prstGeom>
        </p:spPr>
      </p:pic>
      <p:sp>
        <p:nvSpPr>
          <p:cNvPr id="83" name="Tekstballon: ovaal 82">
            <a:extLst>
              <a:ext uri="{FF2B5EF4-FFF2-40B4-BE49-F238E27FC236}">
                <a16:creationId xmlns:a16="http://schemas.microsoft.com/office/drawing/2014/main" id="{74EA8A56-6F44-0E71-87F3-6CE8129A8E5B}"/>
              </a:ext>
            </a:extLst>
          </p:cNvPr>
          <p:cNvSpPr/>
          <p:nvPr/>
        </p:nvSpPr>
        <p:spPr>
          <a:xfrm>
            <a:off x="6327814" y="1511255"/>
            <a:ext cx="4562403" cy="2026936"/>
          </a:xfrm>
          <a:prstGeom prst="wedgeEllipseCallout">
            <a:avLst>
              <a:gd name="adj1" fmla="val 21780"/>
              <a:gd name="adj2" fmla="val 67261"/>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sp>
        <p:nvSpPr>
          <p:cNvPr id="84" name="Titel 1">
            <a:extLst>
              <a:ext uri="{FF2B5EF4-FFF2-40B4-BE49-F238E27FC236}">
                <a16:creationId xmlns:a16="http://schemas.microsoft.com/office/drawing/2014/main" id="{92ABE2A8-6CD0-A2DE-AF96-C67FA8EFDE7B}"/>
              </a:ext>
            </a:extLst>
          </p:cNvPr>
          <p:cNvSpPr txBox="1">
            <a:spLocks/>
          </p:cNvSpPr>
          <p:nvPr/>
        </p:nvSpPr>
        <p:spPr>
          <a:xfrm>
            <a:off x="6887218" y="1750210"/>
            <a:ext cx="3471843" cy="2084539"/>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l-NL" sz="2400" b="1" i="1" dirty="0">
                <a:latin typeface="Book Antiqua" panose="02040602050305030304" pitchFamily="18" charset="0"/>
              </a:rPr>
              <a:t>“Oh wat fijn dat je hulp hebt, er is vandaag een belangrijke stemming, dan is het goed dat je extra bent voorbereid.”</a:t>
            </a:r>
            <a:br>
              <a:rPr lang="nl-NL" sz="2400" b="1" i="1" dirty="0">
                <a:latin typeface="Book Antiqua" panose="02040602050305030304" pitchFamily="18" charset="0"/>
              </a:rPr>
            </a:br>
            <a:br>
              <a:rPr lang="nl-NL" sz="2400" b="1" i="1" dirty="0">
                <a:latin typeface="Book Antiqua" panose="02040602050305030304" pitchFamily="18" charset="0"/>
              </a:rPr>
            </a:br>
            <a:endParaRPr lang="nl-NL" sz="2400" b="1" i="1" dirty="0">
              <a:latin typeface="Book Antiqua" panose="02040602050305030304" pitchFamily="18" charset="0"/>
            </a:endParaRPr>
          </a:p>
        </p:txBody>
      </p:sp>
      <p:sp>
        <p:nvSpPr>
          <p:cNvPr id="85" name="Tekstballon: ovaal 84">
            <a:extLst>
              <a:ext uri="{FF2B5EF4-FFF2-40B4-BE49-F238E27FC236}">
                <a16:creationId xmlns:a16="http://schemas.microsoft.com/office/drawing/2014/main" id="{8373F76F-8B2C-86AD-B34B-3599A3C7B559}"/>
              </a:ext>
            </a:extLst>
          </p:cNvPr>
          <p:cNvSpPr/>
          <p:nvPr/>
        </p:nvSpPr>
        <p:spPr>
          <a:xfrm>
            <a:off x="159418" y="1432503"/>
            <a:ext cx="4562404" cy="1962519"/>
          </a:xfrm>
          <a:prstGeom prst="wedgeEllipseCallout">
            <a:avLst>
              <a:gd name="adj1" fmla="val -19466"/>
              <a:gd name="adj2" fmla="val 77601"/>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sp>
        <p:nvSpPr>
          <p:cNvPr id="86" name="Titel 1">
            <a:extLst>
              <a:ext uri="{FF2B5EF4-FFF2-40B4-BE49-F238E27FC236}">
                <a16:creationId xmlns:a16="http://schemas.microsoft.com/office/drawing/2014/main" id="{88D8E22F-09AC-A37E-0C44-D5A15F106F57}"/>
              </a:ext>
            </a:extLst>
          </p:cNvPr>
          <p:cNvSpPr txBox="1">
            <a:spLocks/>
          </p:cNvSpPr>
          <p:nvPr/>
        </p:nvSpPr>
        <p:spPr>
          <a:xfrm>
            <a:off x="825618" y="1326986"/>
            <a:ext cx="3265370" cy="217280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l-NL" sz="2400" b="1" i="1" dirty="0">
                <a:latin typeface="Book Antiqua" panose="02040602050305030304" pitchFamily="18" charset="0"/>
              </a:rPr>
              <a:t>“Ja daarover... </a:t>
            </a:r>
            <a:r>
              <a:rPr lang="nl-NL" sz="2400" b="1" i="1">
                <a:latin typeface="Book Antiqua" panose="02040602050305030304" pitchFamily="18" charset="0"/>
              </a:rPr>
              <a:t>Ik zou </a:t>
            </a:r>
            <a:r>
              <a:rPr lang="nl-NL" sz="2400" b="1" i="1" dirty="0">
                <a:latin typeface="Book Antiqua" panose="02040602050305030304" pitchFamily="18" charset="0"/>
              </a:rPr>
              <a:t>graag je advies willen, over.....’</a:t>
            </a:r>
          </a:p>
        </p:txBody>
      </p:sp>
      <p:pic>
        <p:nvPicPr>
          <p:cNvPr id="87" name="Picture 8" descr="wooden sign clipart, free svg file image - SVG Heart">
            <a:extLst>
              <a:ext uri="{FF2B5EF4-FFF2-40B4-BE49-F238E27FC236}">
                <a16:creationId xmlns:a16="http://schemas.microsoft.com/office/drawing/2014/main" id="{99B2FDAD-A8B9-1ED6-50D5-904220A1C4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0019" y="5034263"/>
            <a:ext cx="3554963" cy="1168787"/>
          </a:xfrm>
          <a:prstGeom prst="rect">
            <a:avLst/>
          </a:prstGeom>
          <a:noFill/>
          <a:extLst>
            <a:ext uri="{909E8E84-426E-40DD-AFC4-6F175D3DCCD1}">
              <a14:hiddenFill xmlns:a14="http://schemas.microsoft.com/office/drawing/2010/main">
                <a:solidFill>
                  <a:srgbClr val="FFFFFF"/>
                </a:solidFill>
              </a14:hiddenFill>
            </a:ext>
          </a:extLst>
        </p:spPr>
      </p:pic>
      <p:sp>
        <p:nvSpPr>
          <p:cNvPr id="3" name="Tijdelijke aanduiding voor inhoud 2">
            <a:extLst>
              <a:ext uri="{FF2B5EF4-FFF2-40B4-BE49-F238E27FC236}">
                <a16:creationId xmlns:a16="http://schemas.microsoft.com/office/drawing/2014/main" id="{A976820C-D228-6F52-857A-29F9E080C534}"/>
              </a:ext>
            </a:extLst>
          </p:cNvPr>
          <p:cNvSpPr>
            <a:spLocks noGrp="1"/>
          </p:cNvSpPr>
          <p:nvPr>
            <p:ph idx="1"/>
          </p:nvPr>
        </p:nvSpPr>
        <p:spPr>
          <a:xfrm>
            <a:off x="6519568" y="5367022"/>
            <a:ext cx="2877665" cy="665648"/>
          </a:xfrm>
        </p:spPr>
        <p:txBody>
          <a:bodyPr>
            <a:normAutofit fontScale="55000" lnSpcReduction="20000"/>
          </a:bodyPr>
          <a:lstStyle/>
          <a:p>
            <a:pPr marL="0" indent="0" algn="ctr">
              <a:buNone/>
            </a:pPr>
            <a:r>
              <a:rPr lang="nl-NL" b="1" dirty="0" err="1">
                <a:hlinkClick r:id="rId6" action="ppaction://hlinksldjump">
                  <a:extLst>
                    <a:ext uri="{A12FA001-AC4F-418D-AE19-62706E023703}">
                      <ahyp:hlinkClr xmlns:ahyp="http://schemas.microsoft.com/office/drawing/2018/hyperlinkcolor" val="tx"/>
                    </a:ext>
                  </a:extLst>
                </a:hlinkClick>
              </a:rPr>
              <a:t>Leandros</a:t>
            </a:r>
            <a:r>
              <a:rPr lang="nl-NL" b="1" dirty="0">
                <a:hlinkClick r:id="rId6" action="ppaction://hlinksldjump">
                  <a:extLst>
                    <a:ext uri="{A12FA001-AC4F-418D-AE19-62706E023703}">
                      <ahyp:hlinkClr xmlns:ahyp="http://schemas.microsoft.com/office/drawing/2018/hyperlinkcolor" val="tx"/>
                    </a:ext>
                  </a:extLst>
                </a:hlinkClick>
              </a:rPr>
              <a:t>, je moet vragen hoe je het machtigst kunt worden! </a:t>
            </a:r>
            <a:endParaRPr lang="nl-NL" b="1" dirty="0"/>
          </a:p>
        </p:txBody>
      </p:sp>
    </p:spTree>
    <p:extLst>
      <p:ext uri="{BB962C8B-B14F-4D97-AF65-F5344CB8AC3E}">
        <p14:creationId xmlns:p14="http://schemas.microsoft.com/office/powerpoint/2010/main" val="3905347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50"/>
                                  </p:iterate>
                                  <p:childTnLst>
                                    <p:set>
                                      <p:cBhvr>
                                        <p:cTn id="6" dur="1" fill="hold">
                                          <p:stCondLst>
                                            <p:cond delay="0"/>
                                          </p:stCondLst>
                                        </p:cTn>
                                        <p:tgtEl>
                                          <p:spTgt spid="84"/>
                                        </p:tgtEl>
                                        <p:attrNameLst>
                                          <p:attrName>style.visibility</p:attrName>
                                        </p:attrNameLst>
                                      </p:cBhvr>
                                      <p:to>
                                        <p:strVal val="visible"/>
                                      </p:to>
                                    </p:set>
                                  </p:childTnLst>
                                </p:cTn>
                              </p:par>
                            </p:childTnLst>
                          </p:cTn>
                        </p:par>
                        <p:par>
                          <p:cTn id="7" fill="hold">
                            <p:stCondLst>
                              <p:cond delay="4751"/>
                            </p:stCondLst>
                            <p:childTnLst>
                              <p:par>
                                <p:cTn id="8" presetID="1" presetClass="entr" presetSubtype="0" fill="hold" grpId="0" nodeType="afterEffect">
                                  <p:stCondLst>
                                    <p:cond delay="0"/>
                                  </p:stCondLst>
                                  <p:iterate type="lt">
                                    <p:tmAbs val="50"/>
                                  </p:iterate>
                                  <p:childTnLst>
                                    <p:set>
                                      <p:cBhvr>
                                        <p:cTn id="9" dur="1" fill="hold">
                                          <p:stCondLst>
                                            <p:cond delay="0"/>
                                          </p:stCondLst>
                                        </p:cTn>
                                        <p:tgtEl>
                                          <p:spTgt spid="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86"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8" descr="wooden sign clipart, free svg file image - SVG Heart">
            <a:extLst>
              <a:ext uri="{FF2B5EF4-FFF2-40B4-BE49-F238E27FC236}">
                <a16:creationId xmlns:a16="http://schemas.microsoft.com/office/drawing/2014/main" id="{37F4FC9F-0B44-2EE7-1054-5787D1B03C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2929" y="5462622"/>
            <a:ext cx="3554963" cy="1168787"/>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oogle Shape;570;p15">
            <a:extLst>
              <a:ext uri="{FF2B5EF4-FFF2-40B4-BE49-F238E27FC236}">
                <a16:creationId xmlns:a16="http://schemas.microsoft.com/office/drawing/2014/main" id="{609B7FED-761D-D2BA-5473-AAA750606478}"/>
              </a:ext>
            </a:extLst>
          </p:cNvPr>
          <p:cNvGrpSpPr/>
          <p:nvPr/>
        </p:nvGrpSpPr>
        <p:grpSpPr>
          <a:xfrm>
            <a:off x="249896" y="427917"/>
            <a:ext cx="5917703" cy="4425910"/>
            <a:chOff x="-4029350" y="2898425"/>
            <a:chExt cx="911875" cy="581650"/>
          </a:xfrm>
        </p:grpSpPr>
        <p:sp>
          <p:nvSpPr>
            <p:cNvPr id="9" name="Google Shape;571;p15">
              <a:extLst>
                <a:ext uri="{FF2B5EF4-FFF2-40B4-BE49-F238E27FC236}">
                  <a16:creationId xmlns:a16="http://schemas.microsoft.com/office/drawing/2014/main" id="{EB475EC2-E9B8-9893-18B3-7D07C42F907F}"/>
                </a:ext>
              </a:extLst>
            </p:cNvPr>
            <p:cNvSpPr/>
            <p:nvPr/>
          </p:nvSpPr>
          <p:spPr>
            <a:xfrm>
              <a:off x="-3755450" y="3165075"/>
              <a:ext cx="98175" cy="39375"/>
            </a:xfrm>
            <a:custGeom>
              <a:avLst/>
              <a:gdLst/>
              <a:ahLst/>
              <a:cxnLst/>
              <a:rect l="l" t="t" r="r" b="b"/>
              <a:pathLst>
                <a:path w="3927" h="1575" extrusionOk="0">
                  <a:moveTo>
                    <a:pt x="437" y="1"/>
                  </a:moveTo>
                  <a:cubicBezTo>
                    <a:pt x="304" y="1"/>
                    <a:pt x="159" y="8"/>
                    <a:pt x="0" y="23"/>
                  </a:cubicBezTo>
                  <a:cubicBezTo>
                    <a:pt x="1096" y="251"/>
                    <a:pt x="1415" y="1575"/>
                    <a:pt x="1415" y="1575"/>
                  </a:cubicBezTo>
                  <a:cubicBezTo>
                    <a:pt x="2150" y="1151"/>
                    <a:pt x="2706" y="1026"/>
                    <a:pt x="3106" y="1026"/>
                  </a:cubicBezTo>
                  <a:cubicBezTo>
                    <a:pt x="3674" y="1026"/>
                    <a:pt x="3926" y="1278"/>
                    <a:pt x="3926" y="1278"/>
                  </a:cubicBezTo>
                  <a:cubicBezTo>
                    <a:pt x="3655" y="755"/>
                    <a:pt x="3188" y="609"/>
                    <a:pt x="2751" y="609"/>
                  </a:cubicBezTo>
                  <a:cubicBezTo>
                    <a:pt x="2196" y="609"/>
                    <a:pt x="1689" y="844"/>
                    <a:pt x="1689" y="844"/>
                  </a:cubicBezTo>
                  <a:cubicBezTo>
                    <a:pt x="1516" y="227"/>
                    <a:pt x="1163" y="1"/>
                    <a:pt x="437" y="1"/>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0" name="Google Shape;572;p15">
              <a:extLst>
                <a:ext uri="{FF2B5EF4-FFF2-40B4-BE49-F238E27FC236}">
                  <a16:creationId xmlns:a16="http://schemas.microsoft.com/office/drawing/2014/main" id="{0BE5E781-57A7-9490-080F-45724ADFE525}"/>
                </a:ext>
              </a:extLst>
            </p:cNvPr>
            <p:cNvSpPr/>
            <p:nvPr/>
          </p:nvSpPr>
          <p:spPr>
            <a:xfrm>
              <a:off x="-3215650" y="3301475"/>
              <a:ext cx="98175" cy="39350"/>
            </a:xfrm>
            <a:custGeom>
              <a:avLst/>
              <a:gdLst/>
              <a:ahLst/>
              <a:cxnLst/>
              <a:rect l="l" t="t" r="r" b="b"/>
              <a:pathLst>
                <a:path w="3927" h="1574" extrusionOk="0">
                  <a:moveTo>
                    <a:pt x="436" y="0"/>
                  </a:moveTo>
                  <a:cubicBezTo>
                    <a:pt x="303" y="0"/>
                    <a:pt x="159" y="8"/>
                    <a:pt x="1" y="22"/>
                  </a:cubicBezTo>
                  <a:cubicBezTo>
                    <a:pt x="1074" y="250"/>
                    <a:pt x="1393" y="1574"/>
                    <a:pt x="1393" y="1574"/>
                  </a:cubicBezTo>
                  <a:cubicBezTo>
                    <a:pt x="2138" y="1150"/>
                    <a:pt x="2699" y="1025"/>
                    <a:pt x="3102" y="1025"/>
                  </a:cubicBezTo>
                  <a:cubicBezTo>
                    <a:pt x="3675" y="1025"/>
                    <a:pt x="3927" y="1277"/>
                    <a:pt x="3927" y="1277"/>
                  </a:cubicBezTo>
                  <a:cubicBezTo>
                    <a:pt x="3650" y="763"/>
                    <a:pt x="3193" y="617"/>
                    <a:pt x="2764" y="617"/>
                  </a:cubicBezTo>
                  <a:cubicBezTo>
                    <a:pt x="2203" y="617"/>
                    <a:pt x="1690" y="866"/>
                    <a:pt x="1690" y="866"/>
                  </a:cubicBezTo>
                  <a:cubicBezTo>
                    <a:pt x="1516" y="229"/>
                    <a:pt x="1163" y="0"/>
                    <a:pt x="436"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1" name="Google Shape;573;p15">
              <a:extLst>
                <a:ext uri="{FF2B5EF4-FFF2-40B4-BE49-F238E27FC236}">
                  <a16:creationId xmlns:a16="http://schemas.microsoft.com/office/drawing/2014/main" id="{78F2F8F0-765F-3799-F60A-F4AFE8BB86D9}"/>
                </a:ext>
              </a:extLst>
            </p:cNvPr>
            <p:cNvSpPr/>
            <p:nvPr/>
          </p:nvSpPr>
          <p:spPr>
            <a:xfrm>
              <a:off x="-3576275" y="3331150"/>
              <a:ext cx="98175" cy="39350"/>
            </a:xfrm>
            <a:custGeom>
              <a:avLst/>
              <a:gdLst/>
              <a:ahLst/>
              <a:cxnLst/>
              <a:rect l="l" t="t" r="r" b="b"/>
              <a:pathLst>
                <a:path w="3927" h="1574" extrusionOk="0">
                  <a:moveTo>
                    <a:pt x="437" y="0"/>
                  </a:moveTo>
                  <a:cubicBezTo>
                    <a:pt x="304" y="0"/>
                    <a:pt x="159" y="8"/>
                    <a:pt x="0" y="22"/>
                  </a:cubicBezTo>
                  <a:cubicBezTo>
                    <a:pt x="1096" y="250"/>
                    <a:pt x="1416" y="1574"/>
                    <a:pt x="1416" y="1574"/>
                  </a:cubicBezTo>
                  <a:cubicBezTo>
                    <a:pt x="2151" y="1150"/>
                    <a:pt x="2707" y="1025"/>
                    <a:pt x="3106" y="1025"/>
                  </a:cubicBezTo>
                  <a:cubicBezTo>
                    <a:pt x="3674" y="1025"/>
                    <a:pt x="3926" y="1277"/>
                    <a:pt x="3926" y="1277"/>
                  </a:cubicBezTo>
                  <a:cubicBezTo>
                    <a:pt x="3655" y="754"/>
                    <a:pt x="3188" y="608"/>
                    <a:pt x="2751" y="608"/>
                  </a:cubicBezTo>
                  <a:cubicBezTo>
                    <a:pt x="2196" y="608"/>
                    <a:pt x="1689" y="843"/>
                    <a:pt x="1689" y="843"/>
                  </a:cubicBezTo>
                  <a:cubicBezTo>
                    <a:pt x="1516" y="226"/>
                    <a:pt x="1163" y="0"/>
                    <a:pt x="437"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2" name="Google Shape;574;p15">
              <a:extLst>
                <a:ext uri="{FF2B5EF4-FFF2-40B4-BE49-F238E27FC236}">
                  <a16:creationId xmlns:a16="http://schemas.microsoft.com/office/drawing/2014/main" id="{4E14BDE3-5160-1E30-BB3D-9915E8E43E5D}"/>
                </a:ext>
              </a:extLst>
            </p:cNvPr>
            <p:cNvSpPr/>
            <p:nvPr/>
          </p:nvSpPr>
          <p:spPr>
            <a:xfrm>
              <a:off x="-3756025" y="3273500"/>
              <a:ext cx="98175" cy="39375"/>
            </a:xfrm>
            <a:custGeom>
              <a:avLst/>
              <a:gdLst/>
              <a:ahLst/>
              <a:cxnLst/>
              <a:rect l="l" t="t" r="r" b="b"/>
              <a:pathLst>
                <a:path w="3927" h="1575" extrusionOk="0">
                  <a:moveTo>
                    <a:pt x="435" y="1"/>
                  </a:moveTo>
                  <a:cubicBezTo>
                    <a:pt x="303" y="1"/>
                    <a:pt x="158" y="8"/>
                    <a:pt x="0" y="22"/>
                  </a:cubicBezTo>
                  <a:cubicBezTo>
                    <a:pt x="1073" y="251"/>
                    <a:pt x="1393" y="1574"/>
                    <a:pt x="1393" y="1574"/>
                  </a:cubicBezTo>
                  <a:lnTo>
                    <a:pt x="1416" y="1574"/>
                  </a:lnTo>
                  <a:cubicBezTo>
                    <a:pt x="2151" y="1150"/>
                    <a:pt x="2707" y="1026"/>
                    <a:pt x="3106" y="1026"/>
                  </a:cubicBezTo>
                  <a:cubicBezTo>
                    <a:pt x="3675" y="1026"/>
                    <a:pt x="3926" y="1278"/>
                    <a:pt x="3926" y="1278"/>
                  </a:cubicBezTo>
                  <a:cubicBezTo>
                    <a:pt x="3649" y="763"/>
                    <a:pt x="3192" y="618"/>
                    <a:pt x="2763" y="618"/>
                  </a:cubicBezTo>
                  <a:cubicBezTo>
                    <a:pt x="2203" y="618"/>
                    <a:pt x="1689" y="867"/>
                    <a:pt x="1689" y="867"/>
                  </a:cubicBezTo>
                  <a:cubicBezTo>
                    <a:pt x="1516" y="230"/>
                    <a:pt x="1162" y="1"/>
                    <a:pt x="435" y="1"/>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3" name="Google Shape;575;p15">
              <a:extLst>
                <a:ext uri="{FF2B5EF4-FFF2-40B4-BE49-F238E27FC236}">
                  <a16:creationId xmlns:a16="http://schemas.microsoft.com/office/drawing/2014/main" id="{F1C9996A-DD64-8630-6343-488030B41F8E}"/>
                </a:ext>
              </a:extLst>
            </p:cNvPr>
            <p:cNvSpPr/>
            <p:nvPr/>
          </p:nvSpPr>
          <p:spPr>
            <a:xfrm>
              <a:off x="-4029350" y="3276425"/>
              <a:ext cx="89025" cy="30750"/>
            </a:xfrm>
            <a:custGeom>
              <a:avLst/>
              <a:gdLst/>
              <a:ahLst/>
              <a:cxnLst/>
              <a:rect l="l" t="t" r="r" b="b"/>
              <a:pathLst>
                <a:path w="3561" h="1230" extrusionOk="0">
                  <a:moveTo>
                    <a:pt x="2827" y="0"/>
                  </a:moveTo>
                  <a:cubicBezTo>
                    <a:pt x="2200" y="0"/>
                    <a:pt x="1598" y="544"/>
                    <a:pt x="1598" y="544"/>
                  </a:cubicBezTo>
                  <a:cubicBezTo>
                    <a:pt x="1398" y="211"/>
                    <a:pt x="1174" y="64"/>
                    <a:pt x="854" y="64"/>
                  </a:cubicBezTo>
                  <a:cubicBezTo>
                    <a:pt x="626" y="64"/>
                    <a:pt x="351" y="138"/>
                    <a:pt x="0" y="271"/>
                  </a:cubicBezTo>
                  <a:cubicBezTo>
                    <a:pt x="40" y="267"/>
                    <a:pt x="79" y="265"/>
                    <a:pt x="118" y="265"/>
                  </a:cubicBezTo>
                  <a:cubicBezTo>
                    <a:pt x="1005" y="265"/>
                    <a:pt x="1529" y="1229"/>
                    <a:pt x="1529" y="1229"/>
                  </a:cubicBezTo>
                  <a:cubicBezTo>
                    <a:pt x="2302" y="429"/>
                    <a:pt x="2882" y="271"/>
                    <a:pt x="3221" y="271"/>
                  </a:cubicBezTo>
                  <a:cubicBezTo>
                    <a:pt x="3443" y="271"/>
                    <a:pt x="3561" y="339"/>
                    <a:pt x="3561" y="339"/>
                  </a:cubicBezTo>
                  <a:cubicBezTo>
                    <a:pt x="3337" y="89"/>
                    <a:pt x="3080" y="0"/>
                    <a:pt x="2827"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4" name="Google Shape;576;p15">
              <a:extLst>
                <a:ext uri="{FF2B5EF4-FFF2-40B4-BE49-F238E27FC236}">
                  <a16:creationId xmlns:a16="http://schemas.microsoft.com/office/drawing/2014/main" id="{7AD0AC01-0198-4A0E-1C13-E34B6F5EB4E2}"/>
                </a:ext>
              </a:extLst>
            </p:cNvPr>
            <p:cNvSpPr/>
            <p:nvPr/>
          </p:nvSpPr>
          <p:spPr>
            <a:xfrm>
              <a:off x="-3867300" y="3455100"/>
              <a:ext cx="68500" cy="24975"/>
            </a:xfrm>
            <a:custGeom>
              <a:avLst/>
              <a:gdLst/>
              <a:ahLst/>
              <a:cxnLst/>
              <a:rect l="l" t="t" r="r" b="b"/>
              <a:pathLst>
                <a:path w="2740" h="999" extrusionOk="0">
                  <a:moveTo>
                    <a:pt x="506" y="1"/>
                  </a:moveTo>
                  <a:cubicBezTo>
                    <a:pt x="364" y="1"/>
                    <a:pt x="197" y="23"/>
                    <a:pt x="0" y="62"/>
                  </a:cubicBezTo>
                  <a:cubicBezTo>
                    <a:pt x="754" y="131"/>
                    <a:pt x="1073" y="998"/>
                    <a:pt x="1073" y="998"/>
                  </a:cubicBezTo>
                  <a:cubicBezTo>
                    <a:pt x="1632" y="565"/>
                    <a:pt x="2049" y="456"/>
                    <a:pt x="2326" y="456"/>
                  </a:cubicBezTo>
                  <a:cubicBezTo>
                    <a:pt x="2603" y="456"/>
                    <a:pt x="2739" y="565"/>
                    <a:pt x="2739" y="565"/>
                  </a:cubicBezTo>
                  <a:cubicBezTo>
                    <a:pt x="2553" y="297"/>
                    <a:pt x="2304" y="211"/>
                    <a:pt x="2059" y="211"/>
                  </a:cubicBezTo>
                  <a:cubicBezTo>
                    <a:pt x="1615" y="211"/>
                    <a:pt x="1187" y="496"/>
                    <a:pt x="1187" y="496"/>
                  </a:cubicBezTo>
                  <a:cubicBezTo>
                    <a:pt x="1057" y="138"/>
                    <a:pt x="858" y="1"/>
                    <a:pt x="506" y="1"/>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5" name="Google Shape;577;p15">
              <a:extLst>
                <a:ext uri="{FF2B5EF4-FFF2-40B4-BE49-F238E27FC236}">
                  <a16:creationId xmlns:a16="http://schemas.microsoft.com/office/drawing/2014/main" id="{0164036B-96F4-0B49-8EE4-6B458050BFE8}"/>
                </a:ext>
              </a:extLst>
            </p:cNvPr>
            <p:cNvSpPr/>
            <p:nvPr/>
          </p:nvSpPr>
          <p:spPr>
            <a:xfrm>
              <a:off x="-3817075" y="3072200"/>
              <a:ext cx="68500" cy="24975"/>
            </a:xfrm>
            <a:custGeom>
              <a:avLst/>
              <a:gdLst/>
              <a:ahLst/>
              <a:cxnLst/>
              <a:rect l="l" t="t" r="r" b="b"/>
              <a:pathLst>
                <a:path w="2740" h="999" extrusionOk="0">
                  <a:moveTo>
                    <a:pt x="506" y="1"/>
                  </a:moveTo>
                  <a:cubicBezTo>
                    <a:pt x="364" y="1"/>
                    <a:pt x="197" y="23"/>
                    <a:pt x="0" y="63"/>
                  </a:cubicBezTo>
                  <a:cubicBezTo>
                    <a:pt x="753" y="131"/>
                    <a:pt x="1073" y="999"/>
                    <a:pt x="1073" y="999"/>
                  </a:cubicBezTo>
                  <a:cubicBezTo>
                    <a:pt x="1632" y="565"/>
                    <a:pt x="2049" y="456"/>
                    <a:pt x="2325" y="456"/>
                  </a:cubicBezTo>
                  <a:cubicBezTo>
                    <a:pt x="2602" y="456"/>
                    <a:pt x="2739" y="565"/>
                    <a:pt x="2739" y="565"/>
                  </a:cubicBezTo>
                  <a:cubicBezTo>
                    <a:pt x="2561" y="298"/>
                    <a:pt x="2317" y="211"/>
                    <a:pt x="2076" y="211"/>
                  </a:cubicBezTo>
                  <a:cubicBezTo>
                    <a:pt x="1637" y="211"/>
                    <a:pt x="1210" y="496"/>
                    <a:pt x="1210" y="496"/>
                  </a:cubicBezTo>
                  <a:cubicBezTo>
                    <a:pt x="1063" y="139"/>
                    <a:pt x="859" y="1"/>
                    <a:pt x="506" y="1"/>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6" name="Google Shape;578;p15">
              <a:extLst>
                <a:ext uri="{FF2B5EF4-FFF2-40B4-BE49-F238E27FC236}">
                  <a16:creationId xmlns:a16="http://schemas.microsoft.com/office/drawing/2014/main" id="{603C49DD-3EF5-0F9E-6264-43CA49F44AED}"/>
                </a:ext>
              </a:extLst>
            </p:cNvPr>
            <p:cNvSpPr/>
            <p:nvPr/>
          </p:nvSpPr>
          <p:spPr>
            <a:xfrm>
              <a:off x="-3637325" y="2944700"/>
              <a:ext cx="68500" cy="24650"/>
            </a:xfrm>
            <a:custGeom>
              <a:avLst/>
              <a:gdLst/>
              <a:ahLst/>
              <a:cxnLst/>
              <a:rect l="l" t="t" r="r" b="b"/>
              <a:pathLst>
                <a:path w="2740" h="986" extrusionOk="0">
                  <a:moveTo>
                    <a:pt x="516" y="0"/>
                  </a:moveTo>
                  <a:cubicBezTo>
                    <a:pt x="372" y="0"/>
                    <a:pt x="202" y="26"/>
                    <a:pt x="0" y="73"/>
                  </a:cubicBezTo>
                  <a:cubicBezTo>
                    <a:pt x="753" y="118"/>
                    <a:pt x="1073" y="986"/>
                    <a:pt x="1073" y="986"/>
                  </a:cubicBezTo>
                  <a:cubicBezTo>
                    <a:pt x="1625" y="569"/>
                    <a:pt x="2037" y="464"/>
                    <a:pt x="2314" y="464"/>
                  </a:cubicBezTo>
                  <a:cubicBezTo>
                    <a:pt x="2598" y="464"/>
                    <a:pt x="2739" y="575"/>
                    <a:pt x="2739" y="575"/>
                  </a:cubicBezTo>
                  <a:cubicBezTo>
                    <a:pt x="2557" y="302"/>
                    <a:pt x="2306" y="215"/>
                    <a:pt x="2060" y="215"/>
                  </a:cubicBezTo>
                  <a:cubicBezTo>
                    <a:pt x="1627" y="215"/>
                    <a:pt x="1210" y="484"/>
                    <a:pt x="1210" y="484"/>
                  </a:cubicBezTo>
                  <a:cubicBezTo>
                    <a:pt x="1065" y="145"/>
                    <a:pt x="863" y="0"/>
                    <a:pt x="516"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7" name="Google Shape;579;p15">
              <a:extLst>
                <a:ext uri="{FF2B5EF4-FFF2-40B4-BE49-F238E27FC236}">
                  <a16:creationId xmlns:a16="http://schemas.microsoft.com/office/drawing/2014/main" id="{ACD1FB17-41B2-B554-A4FE-D737B49C39A2}"/>
                </a:ext>
              </a:extLst>
            </p:cNvPr>
            <p:cNvSpPr/>
            <p:nvPr/>
          </p:nvSpPr>
          <p:spPr>
            <a:xfrm>
              <a:off x="-3588250" y="3064100"/>
              <a:ext cx="111275" cy="44500"/>
            </a:xfrm>
            <a:custGeom>
              <a:avLst/>
              <a:gdLst/>
              <a:ahLst/>
              <a:cxnLst/>
              <a:rect l="l" t="t" r="r" b="b"/>
              <a:pathLst>
                <a:path w="4451" h="1780" extrusionOk="0">
                  <a:moveTo>
                    <a:pt x="475" y="0"/>
                  </a:moveTo>
                  <a:cubicBezTo>
                    <a:pt x="330" y="0"/>
                    <a:pt x="172" y="8"/>
                    <a:pt x="0" y="22"/>
                  </a:cubicBezTo>
                  <a:cubicBezTo>
                    <a:pt x="1233" y="273"/>
                    <a:pt x="1598" y="1779"/>
                    <a:pt x="1598" y="1779"/>
                  </a:cubicBezTo>
                  <a:cubicBezTo>
                    <a:pt x="2440" y="1281"/>
                    <a:pt x="3078" y="1137"/>
                    <a:pt x="3534" y="1137"/>
                  </a:cubicBezTo>
                  <a:cubicBezTo>
                    <a:pt x="4166" y="1137"/>
                    <a:pt x="4451" y="1414"/>
                    <a:pt x="4451" y="1414"/>
                  </a:cubicBezTo>
                  <a:cubicBezTo>
                    <a:pt x="4136" y="834"/>
                    <a:pt x="3619" y="669"/>
                    <a:pt x="3131" y="669"/>
                  </a:cubicBezTo>
                  <a:cubicBezTo>
                    <a:pt x="2486" y="669"/>
                    <a:pt x="1895" y="957"/>
                    <a:pt x="1895" y="957"/>
                  </a:cubicBezTo>
                  <a:cubicBezTo>
                    <a:pt x="1701" y="240"/>
                    <a:pt x="1293" y="0"/>
                    <a:pt x="475"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8" name="Google Shape;580;p15">
              <a:extLst>
                <a:ext uri="{FF2B5EF4-FFF2-40B4-BE49-F238E27FC236}">
                  <a16:creationId xmlns:a16="http://schemas.microsoft.com/office/drawing/2014/main" id="{C84BA8E3-3C95-C373-CD9F-6682DE6B7EFB}"/>
                </a:ext>
              </a:extLst>
            </p:cNvPr>
            <p:cNvSpPr/>
            <p:nvPr/>
          </p:nvSpPr>
          <p:spPr>
            <a:xfrm>
              <a:off x="-3333200" y="2898425"/>
              <a:ext cx="111300" cy="44675"/>
            </a:xfrm>
            <a:custGeom>
              <a:avLst/>
              <a:gdLst/>
              <a:ahLst/>
              <a:cxnLst/>
              <a:rect l="l" t="t" r="r" b="b"/>
              <a:pathLst>
                <a:path w="4452" h="1787" extrusionOk="0">
                  <a:moveTo>
                    <a:pt x="526" y="0"/>
                  </a:moveTo>
                  <a:cubicBezTo>
                    <a:pt x="368" y="0"/>
                    <a:pt x="193" y="10"/>
                    <a:pt x="1" y="29"/>
                  </a:cubicBezTo>
                  <a:cubicBezTo>
                    <a:pt x="1233" y="280"/>
                    <a:pt x="1599" y="1787"/>
                    <a:pt x="1599" y="1787"/>
                  </a:cubicBezTo>
                  <a:lnTo>
                    <a:pt x="1599" y="1764"/>
                  </a:lnTo>
                  <a:cubicBezTo>
                    <a:pt x="2441" y="1281"/>
                    <a:pt x="3075" y="1140"/>
                    <a:pt x="3529" y="1140"/>
                  </a:cubicBezTo>
                  <a:cubicBezTo>
                    <a:pt x="4170" y="1140"/>
                    <a:pt x="4452" y="1422"/>
                    <a:pt x="4452" y="1422"/>
                  </a:cubicBezTo>
                  <a:cubicBezTo>
                    <a:pt x="4137" y="842"/>
                    <a:pt x="3624" y="677"/>
                    <a:pt x="3141" y="677"/>
                  </a:cubicBezTo>
                  <a:cubicBezTo>
                    <a:pt x="2503" y="677"/>
                    <a:pt x="1918" y="965"/>
                    <a:pt x="1918" y="965"/>
                  </a:cubicBezTo>
                  <a:cubicBezTo>
                    <a:pt x="1728" y="260"/>
                    <a:pt x="1330" y="0"/>
                    <a:pt x="526"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9" name="Google Shape;581;p15">
              <a:extLst>
                <a:ext uri="{FF2B5EF4-FFF2-40B4-BE49-F238E27FC236}">
                  <a16:creationId xmlns:a16="http://schemas.microsoft.com/office/drawing/2014/main" id="{738BB1F8-0810-F69D-0758-C7E9A1E8F8EA}"/>
                </a:ext>
              </a:extLst>
            </p:cNvPr>
            <p:cNvSpPr/>
            <p:nvPr/>
          </p:nvSpPr>
          <p:spPr>
            <a:xfrm>
              <a:off x="-3986575" y="2933375"/>
              <a:ext cx="69650" cy="30850"/>
            </a:xfrm>
            <a:custGeom>
              <a:avLst/>
              <a:gdLst/>
              <a:ahLst/>
              <a:cxnLst/>
              <a:rect l="l" t="t" r="r" b="b"/>
              <a:pathLst>
                <a:path w="2786" h="1234" extrusionOk="0">
                  <a:moveTo>
                    <a:pt x="1" y="1"/>
                  </a:moveTo>
                  <a:lnTo>
                    <a:pt x="1" y="1"/>
                  </a:lnTo>
                  <a:cubicBezTo>
                    <a:pt x="777" y="252"/>
                    <a:pt x="914" y="1233"/>
                    <a:pt x="914" y="1233"/>
                  </a:cubicBezTo>
                  <a:cubicBezTo>
                    <a:pt x="1402" y="1017"/>
                    <a:pt x="1778" y="947"/>
                    <a:pt x="2061" y="947"/>
                  </a:cubicBezTo>
                  <a:cubicBezTo>
                    <a:pt x="2584" y="947"/>
                    <a:pt x="2786" y="1188"/>
                    <a:pt x="2786" y="1188"/>
                  </a:cubicBezTo>
                  <a:cubicBezTo>
                    <a:pt x="2592" y="731"/>
                    <a:pt x="2186" y="617"/>
                    <a:pt x="1830" y="617"/>
                  </a:cubicBezTo>
                  <a:cubicBezTo>
                    <a:pt x="1473" y="617"/>
                    <a:pt x="1165" y="731"/>
                    <a:pt x="1165" y="731"/>
                  </a:cubicBezTo>
                  <a:cubicBezTo>
                    <a:pt x="1074" y="183"/>
                    <a:pt x="754" y="24"/>
                    <a:pt x="1" y="1"/>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grpSp>
      <p:grpSp>
        <p:nvGrpSpPr>
          <p:cNvPr id="20" name="Google Shape;582;p15">
            <a:extLst>
              <a:ext uri="{FF2B5EF4-FFF2-40B4-BE49-F238E27FC236}">
                <a16:creationId xmlns:a16="http://schemas.microsoft.com/office/drawing/2014/main" id="{8C8103D4-4133-2541-F59D-492FD3BE1AC4}"/>
              </a:ext>
            </a:extLst>
          </p:cNvPr>
          <p:cNvGrpSpPr/>
          <p:nvPr/>
        </p:nvGrpSpPr>
        <p:grpSpPr>
          <a:xfrm flipH="1">
            <a:off x="9835" y="2013631"/>
            <a:ext cx="2257693" cy="4544643"/>
            <a:chOff x="-1415696" y="1271171"/>
            <a:chExt cx="1026340" cy="2992066"/>
          </a:xfrm>
        </p:grpSpPr>
        <p:sp>
          <p:nvSpPr>
            <p:cNvPr id="21" name="Google Shape;583;p15">
              <a:extLst>
                <a:ext uri="{FF2B5EF4-FFF2-40B4-BE49-F238E27FC236}">
                  <a16:creationId xmlns:a16="http://schemas.microsoft.com/office/drawing/2014/main" id="{715FED17-4CC3-9087-A870-3722CEB1F1B9}"/>
                </a:ext>
              </a:extLst>
            </p:cNvPr>
            <p:cNvSpPr/>
            <p:nvPr/>
          </p:nvSpPr>
          <p:spPr>
            <a:xfrm>
              <a:off x="-1003404" y="2917784"/>
              <a:ext cx="171103" cy="1345453"/>
            </a:xfrm>
            <a:custGeom>
              <a:avLst/>
              <a:gdLst/>
              <a:ahLst/>
              <a:cxnLst/>
              <a:rect l="l" t="t" r="r" b="b"/>
              <a:pathLst>
                <a:path w="6157" h="48415" extrusionOk="0">
                  <a:moveTo>
                    <a:pt x="5079" y="1"/>
                  </a:moveTo>
                  <a:cubicBezTo>
                    <a:pt x="4138" y="1"/>
                    <a:pt x="2603" y="1372"/>
                    <a:pt x="2603" y="1372"/>
                  </a:cubicBezTo>
                  <a:cubicBezTo>
                    <a:pt x="3584" y="16049"/>
                    <a:pt x="3516" y="38395"/>
                    <a:pt x="1" y="46315"/>
                  </a:cubicBezTo>
                  <a:lnTo>
                    <a:pt x="3790" y="48415"/>
                  </a:lnTo>
                  <a:cubicBezTo>
                    <a:pt x="3790" y="48415"/>
                    <a:pt x="3265" y="9749"/>
                    <a:pt x="5296" y="3472"/>
                  </a:cubicBezTo>
                  <a:cubicBezTo>
                    <a:pt x="6157" y="772"/>
                    <a:pt x="5785" y="1"/>
                    <a:pt x="5079" y="1"/>
                  </a:cubicBezTo>
                  <a:close/>
                </a:path>
              </a:pathLst>
            </a:custGeom>
            <a:solidFill>
              <a:srgbClr val="9875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2" name="Google Shape;584;p15">
              <a:extLst>
                <a:ext uri="{FF2B5EF4-FFF2-40B4-BE49-F238E27FC236}">
                  <a16:creationId xmlns:a16="http://schemas.microsoft.com/office/drawing/2014/main" id="{5006109F-4BED-9AEB-D0C8-2A3CFA47DBA2}"/>
                </a:ext>
              </a:extLst>
            </p:cNvPr>
            <p:cNvSpPr/>
            <p:nvPr/>
          </p:nvSpPr>
          <p:spPr>
            <a:xfrm>
              <a:off x="-907612" y="2986981"/>
              <a:ext cx="192223" cy="693972"/>
            </a:xfrm>
            <a:custGeom>
              <a:avLst/>
              <a:gdLst/>
              <a:ahLst/>
              <a:cxnLst/>
              <a:rect l="l" t="t" r="r" b="b"/>
              <a:pathLst>
                <a:path w="6917" h="24972" extrusionOk="0">
                  <a:moveTo>
                    <a:pt x="5844" y="1"/>
                  </a:moveTo>
                  <a:cubicBezTo>
                    <a:pt x="5684" y="10591"/>
                    <a:pt x="3196" y="21114"/>
                    <a:pt x="0" y="23899"/>
                  </a:cubicBezTo>
                  <a:lnTo>
                    <a:pt x="46" y="24971"/>
                  </a:lnTo>
                  <a:cubicBezTo>
                    <a:pt x="3287" y="22232"/>
                    <a:pt x="6163" y="9176"/>
                    <a:pt x="6916" y="46"/>
                  </a:cubicBezTo>
                  <a:lnTo>
                    <a:pt x="5844" y="1"/>
                  </a:lnTo>
                  <a:close/>
                </a:path>
              </a:pathLst>
            </a:custGeom>
            <a:solidFill>
              <a:srgbClr val="9875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3" name="Google Shape;585;p15">
              <a:extLst>
                <a:ext uri="{FF2B5EF4-FFF2-40B4-BE49-F238E27FC236}">
                  <a16:creationId xmlns:a16="http://schemas.microsoft.com/office/drawing/2014/main" id="{F8A0FA0A-E58B-4A38-3490-D6FF0FE7578C}"/>
                </a:ext>
              </a:extLst>
            </p:cNvPr>
            <p:cNvSpPr/>
            <p:nvPr/>
          </p:nvSpPr>
          <p:spPr>
            <a:xfrm>
              <a:off x="-1143577" y="3082134"/>
              <a:ext cx="241690" cy="502388"/>
            </a:xfrm>
            <a:custGeom>
              <a:avLst/>
              <a:gdLst/>
              <a:ahLst/>
              <a:cxnLst/>
              <a:rect l="l" t="t" r="r" b="b"/>
              <a:pathLst>
                <a:path w="8697" h="18078" extrusionOk="0">
                  <a:moveTo>
                    <a:pt x="1050" y="0"/>
                  </a:moveTo>
                  <a:lnTo>
                    <a:pt x="0" y="46"/>
                  </a:lnTo>
                  <a:cubicBezTo>
                    <a:pt x="1438" y="6665"/>
                    <a:pt x="5273" y="16115"/>
                    <a:pt x="8697" y="18078"/>
                  </a:cubicBezTo>
                  <a:lnTo>
                    <a:pt x="8674" y="17302"/>
                  </a:lnTo>
                  <a:cubicBezTo>
                    <a:pt x="5273" y="15293"/>
                    <a:pt x="2009" y="7692"/>
                    <a:pt x="1050" y="0"/>
                  </a:cubicBezTo>
                  <a:close/>
                </a:path>
              </a:pathLst>
            </a:custGeom>
            <a:solidFill>
              <a:srgbClr val="9875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4" name="Google Shape;586;p15">
              <a:extLst>
                <a:ext uri="{FF2B5EF4-FFF2-40B4-BE49-F238E27FC236}">
                  <a16:creationId xmlns:a16="http://schemas.microsoft.com/office/drawing/2014/main" id="{1DAAB5FC-A791-8B7A-ABC1-572EDE1E87A5}"/>
                </a:ext>
              </a:extLst>
            </p:cNvPr>
            <p:cNvSpPr/>
            <p:nvPr/>
          </p:nvSpPr>
          <p:spPr>
            <a:xfrm>
              <a:off x="-851170" y="3021246"/>
              <a:ext cx="77423" cy="318446"/>
            </a:xfrm>
            <a:custGeom>
              <a:avLst/>
              <a:gdLst/>
              <a:ahLst/>
              <a:cxnLst/>
              <a:rect l="l" t="t" r="r" b="b"/>
              <a:pathLst>
                <a:path w="2786" h="11459" extrusionOk="0">
                  <a:moveTo>
                    <a:pt x="1028" y="0"/>
                  </a:moveTo>
                  <a:lnTo>
                    <a:pt x="1028" y="0"/>
                  </a:lnTo>
                  <a:cubicBezTo>
                    <a:pt x="1" y="6597"/>
                    <a:pt x="2694" y="11458"/>
                    <a:pt x="2694" y="11458"/>
                  </a:cubicBezTo>
                  <a:lnTo>
                    <a:pt x="2785" y="11025"/>
                  </a:lnTo>
                  <a:cubicBezTo>
                    <a:pt x="2785" y="11025"/>
                    <a:pt x="617" y="6619"/>
                    <a:pt x="1576" y="297"/>
                  </a:cubicBezTo>
                  <a:lnTo>
                    <a:pt x="1028" y="0"/>
                  </a:lnTo>
                  <a:close/>
                </a:path>
              </a:pathLst>
            </a:custGeom>
            <a:solidFill>
              <a:srgbClr val="4C32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5" name="Google Shape;587;p15">
              <a:extLst>
                <a:ext uri="{FF2B5EF4-FFF2-40B4-BE49-F238E27FC236}">
                  <a16:creationId xmlns:a16="http://schemas.microsoft.com/office/drawing/2014/main" id="{EDDE9258-EE35-DE72-AA0E-03AD06F1AF4C}"/>
                </a:ext>
              </a:extLst>
            </p:cNvPr>
            <p:cNvSpPr/>
            <p:nvPr/>
          </p:nvSpPr>
          <p:spPr>
            <a:xfrm>
              <a:off x="-1260295" y="3099252"/>
              <a:ext cx="189055" cy="208092"/>
            </a:xfrm>
            <a:custGeom>
              <a:avLst/>
              <a:gdLst/>
              <a:ahLst/>
              <a:cxnLst/>
              <a:rect l="l" t="t" r="r" b="b"/>
              <a:pathLst>
                <a:path w="6803" h="7488" extrusionOk="0">
                  <a:moveTo>
                    <a:pt x="571" y="1"/>
                  </a:moveTo>
                  <a:lnTo>
                    <a:pt x="0" y="160"/>
                  </a:lnTo>
                  <a:cubicBezTo>
                    <a:pt x="2420" y="5867"/>
                    <a:pt x="6802" y="7487"/>
                    <a:pt x="6802" y="7487"/>
                  </a:cubicBezTo>
                  <a:lnTo>
                    <a:pt x="6665" y="7099"/>
                  </a:lnTo>
                  <a:cubicBezTo>
                    <a:pt x="6665" y="7099"/>
                    <a:pt x="2899" y="5410"/>
                    <a:pt x="571" y="1"/>
                  </a:cubicBezTo>
                  <a:close/>
                </a:path>
              </a:pathLst>
            </a:custGeom>
            <a:solidFill>
              <a:srgbClr val="4C32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6" name="Google Shape;588;p15">
              <a:extLst>
                <a:ext uri="{FF2B5EF4-FFF2-40B4-BE49-F238E27FC236}">
                  <a16:creationId xmlns:a16="http://schemas.microsoft.com/office/drawing/2014/main" id="{2EB7104E-A2FB-4D47-A8CB-13B3B41F8170}"/>
                </a:ext>
              </a:extLst>
            </p:cNvPr>
            <p:cNvSpPr/>
            <p:nvPr/>
          </p:nvSpPr>
          <p:spPr>
            <a:xfrm>
              <a:off x="-1059206" y="3137325"/>
              <a:ext cx="76145" cy="207425"/>
            </a:xfrm>
            <a:custGeom>
              <a:avLst/>
              <a:gdLst/>
              <a:ahLst/>
              <a:cxnLst/>
              <a:rect l="l" t="t" r="r" b="b"/>
              <a:pathLst>
                <a:path w="2740" h="7464" extrusionOk="0">
                  <a:moveTo>
                    <a:pt x="1666" y="0"/>
                  </a:moveTo>
                  <a:lnTo>
                    <a:pt x="1666" y="0"/>
                  </a:lnTo>
                  <a:cubicBezTo>
                    <a:pt x="2168" y="5022"/>
                    <a:pt x="0" y="7122"/>
                    <a:pt x="0" y="7122"/>
                  </a:cubicBezTo>
                  <a:lnTo>
                    <a:pt x="46" y="7464"/>
                  </a:lnTo>
                  <a:cubicBezTo>
                    <a:pt x="46" y="7464"/>
                    <a:pt x="2739" y="5318"/>
                    <a:pt x="2168" y="69"/>
                  </a:cubicBezTo>
                  <a:lnTo>
                    <a:pt x="1666" y="0"/>
                  </a:lnTo>
                  <a:close/>
                </a:path>
              </a:pathLst>
            </a:custGeom>
            <a:solidFill>
              <a:srgbClr val="4C32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7" name="Google Shape;589;p15">
              <a:extLst>
                <a:ext uri="{FF2B5EF4-FFF2-40B4-BE49-F238E27FC236}">
                  <a16:creationId xmlns:a16="http://schemas.microsoft.com/office/drawing/2014/main" id="{BE32B409-4845-65C8-ADBF-1D143CBA54B8}"/>
                </a:ext>
              </a:extLst>
            </p:cNvPr>
            <p:cNvSpPr/>
            <p:nvPr/>
          </p:nvSpPr>
          <p:spPr>
            <a:xfrm>
              <a:off x="-931094" y="2917784"/>
              <a:ext cx="98793" cy="446641"/>
            </a:xfrm>
            <a:custGeom>
              <a:avLst/>
              <a:gdLst/>
              <a:ahLst/>
              <a:cxnLst/>
              <a:rect l="l" t="t" r="r" b="b"/>
              <a:pathLst>
                <a:path w="3555" h="16072" extrusionOk="0">
                  <a:moveTo>
                    <a:pt x="2477" y="1"/>
                  </a:moveTo>
                  <a:cubicBezTo>
                    <a:pt x="1536" y="1"/>
                    <a:pt x="1" y="1372"/>
                    <a:pt x="1" y="1372"/>
                  </a:cubicBezTo>
                  <a:cubicBezTo>
                    <a:pt x="297" y="5732"/>
                    <a:pt x="503" y="10753"/>
                    <a:pt x="526" y="15889"/>
                  </a:cubicBezTo>
                  <a:cubicBezTo>
                    <a:pt x="845" y="15912"/>
                    <a:pt x="1165" y="15980"/>
                    <a:pt x="1462" y="16072"/>
                  </a:cubicBezTo>
                  <a:cubicBezTo>
                    <a:pt x="1690" y="10228"/>
                    <a:pt x="2078" y="5367"/>
                    <a:pt x="2694" y="3472"/>
                  </a:cubicBezTo>
                  <a:cubicBezTo>
                    <a:pt x="3555" y="772"/>
                    <a:pt x="3183" y="1"/>
                    <a:pt x="2477" y="1"/>
                  </a:cubicBezTo>
                  <a:close/>
                </a:path>
              </a:pathLst>
            </a:custGeom>
            <a:solidFill>
              <a:srgbClr val="4C32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8" name="Google Shape;590;p15">
              <a:extLst>
                <a:ext uri="{FF2B5EF4-FFF2-40B4-BE49-F238E27FC236}">
                  <a16:creationId xmlns:a16="http://schemas.microsoft.com/office/drawing/2014/main" id="{676C283C-BDFC-2410-208A-D55165F4A0A4}"/>
                </a:ext>
              </a:extLst>
            </p:cNvPr>
            <p:cNvSpPr/>
            <p:nvPr/>
          </p:nvSpPr>
          <p:spPr>
            <a:xfrm>
              <a:off x="-1415696" y="1405702"/>
              <a:ext cx="972428" cy="1781367"/>
            </a:xfrm>
            <a:custGeom>
              <a:avLst/>
              <a:gdLst/>
              <a:ahLst/>
              <a:cxnLst/>
              <a:rect l="l" t="t" r="r" b="b"/>
              <a:pathLst>
                <a:path w="34992" h="64101" extrusionOk="0">
                  <a:moveTo>
                    <a:pt x="23473" y="1"/>
                  </a:moveTo>
                  <a:cubicBezTo>
                    <a:pt x="10777" y="1"/>
                    <a:pt x="4211" y="5795"/>
                    <a:pt x="2306" y="9265"/>
                  </a:cubicBezTo>
                  <a:cubicBezTo>
                    <a:pt x="0" y="13488"/>
                    <a:pt x="1758" y="62334"/>
                    <a:pt x="3104" y="62950"/>
                  </a:cubicBezTo>
                  <a:cubicBezTo>
                    <a:pt x="4895" y="63761"/>
                    <a:pt x="9715" y="64101"/>
                    <a:pt x="14847" y="64101"/>
                  </a:cubicBezTo>
                  <a:cubicBezTo>
                    <a:pt x="21557" y="64101"/>
                    <a:pt x="28800" y="63520"/>
                    <a:pt x="30495" y="62653"/>
                  </a:cubicBezTo>
                  <a:cubicBezTo>
                    <a:pt x="34581" y="60531"/>
                    <a:pt x="34991" y="1345"/>
                    <a:pt x="32298" y="843"/>
                  </a:cubicBezTo>
                  <a:cubicBezTo>
                    <a:pt x="29077" y="257"/>
                    <a:pt x="26140" y="1"/>
                    <a:pt x="23473" y="1"/>
                  </a:cubicBezTo>
                  <a:close/>
                </a:path>
              </a:pathLst>
            </a:custGeom>
            <a:solidFill>
              <a:srgbClr val="C6CE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9" name="Google Shape;591;p15">
              <a:extLst>
                <a:ext uri="{FF2B5EF4-FFF2-40B4-BE49-F238E27FC236}">
                  <a16:creationId xmlns:a16="http://schemas.microsoft.com/office/drawing/2014/main" id="{89F98CAF-DD24-8245-EF3A-689C6F8098BD}"/>
                </a:ext>
              </a:extLst>
            </p:cNvPr>
            <p:cNvSpPr/>
            <p:nvPr/>
          </p:nvSpPr>
          <p:spPr>
            <a:xfrm>
              <a:off x="-1371927" y="1413900"/>
              <a:ext cx="928658" cy="1773169"/>
            </a:xfrm>
            <a:custGeom>
              <a:avLst/>
              <a:gdLst/>
              <a:ahLst/>
              <a:cxnLst/>
              <a:rect l="l" t="t" r="r" b="b"/>
              <a:pathLst>
                <a:path w="33417" h="63806" extrusionOk="0">
                  <a:moveTo>
                    <a:pt x="26774" y="0"/>
                  </a:moveTo>
                  <a:lnTo>
                    <a:pt x="26774" y="0"/>
                  </a:lnTo>
                  <a:cubicBezTo>
                    <a:pt x="27984" y="13992"/>
                    <a:pt x="27231" y="55328"/>
                    <a:pt x="24172" y="57314"/>
                  </a:cubicBezTo>
                  <a:cubicBezTo>
                    <a:pt x="22122" y="58628"/>
                    <a:pt x="12295" y="60360"/>
                    <a:pt x="6168" y="60360"/>
                  </a:cubicBezTo>
                  <a:cubicBezTo>
                    <a:pt x="4314" y="60360"/>
                    <a:pt x="2799" y="60201"/>
                    <a:pt x="1940" y="59825"/>
                  </a:cubicBezTo>
                  <a:cubicBezTo>
                    <a:pt x="1507" y="59642"/>
                    <a:pt x="731" y="53183"/>
                    <a:pt x="0" y="44806"/>
                  </a:cubicBezTo>
                  <a:lnTo>
                    <a:pt x="0" y="44806"/>
                  </a:lnTo>
                  <a:cubicBezTo>
                    <a:pt x="388" y="54484"/>
                    <a:pt x="982" y="62404"/>
                    <a:pt x="1529" y="62655"/>
                  </a:cubicBezTo>
                  <a:cubicBezTo>
                    <a:pt x="3320" y="63466"/>
                    <a:pt x="8136" y="63806"/>
                    <a:pt x="13263" y="63806"/>
                  </a:cubicBezTo>
                  <a:cubicBezTo>
                    <a:pt x="19967" y="63806"/>
                    <a:pt x="27203" y="63225"/>
                    <a:pt x="28897" y="62358"/>
                  </a:cubicBezTo>
                  <a:cubicBezTo>
                    <a:pt x="32983" y="60259"/>
                    <a:pt x="33416" y="1050"/>
                    <a:pt x="30700" y="571"/>
                  </a:cubicBezTo>
                  <a:cubicBezTo>
                    <a:pt x="29354" y="320"/>
                    <a:pt x="28030" y="137"/>
                    <a:pt x="26774" y="0"/>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0" name="Google Shape;592;p15">
              <a:extLst>
                <a:ext uri="{FF2B5EF4-FFF2-40B4-BE49-F238E27FC236}">
                  <a16:creationId xmlns:a16="http://schemas.microsoft.com/office/drawing/2014/main" id="{954BB44F-5524-5442-41A4-8C35044A0B84}"/>
                </a:ext>
              </a:extLst>
            </p:cNvPr>
            <p:cNvSpPr/>
            <p:nvPr/>
          </p:nvSpPr>
          <p:spPr>
            <a:xfrm>
              <a:off x="-783918" y="2816850"/>
              <a:ext cx="5086" cy="3335"/>
            </a:xfrm>
            <a:custGeom>
              <a:avLst/>
              <a:gdLst/>
              <a:ahLst/>
              <a:cxnLst/>
              <a:rect l="l" t="t" r="r" b="b"/>
              <a:pathLst>
                <a:path w="183" h="120" extrusionOk="0">
                  <a:moveTo>
                    <a:pt x="28" y="1"/>
                  </a:moveTo>
                  <a:cubicBezTo>
                    <a:pt x="19" y="1"/>
                    <a:pt x="9" y="2"/>
                    <a:pt x="0" y="5"/>
                  </a:cubicBezTo>
                  <a:cubicBezTo>
                    <a:pt x="46" y="51"/>
                    <a:pt x="114" y="97"/>
                    <a:pt x="183" y="120"/>
                  </a:cubicBezTo>
                  <a:cubicBezTo>
                    <a:pt x="143" y="60"/>
                    <a:pt x="87" y="1"/>
                    <a:pt x="28" y="1"/>
                  </a:cubicBezTo>
                  <a:close/>
                </a:path>
              </a:pathLst>
            </a:custGeom>
            <a:solidFill>
              <a:srgbClr val="C1A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1" name="Google Shape;593;p15">
              <a:extLst>
                <a:ext uri="{FF2B5EF4-FFF2-40B4-BE49-F238E27FC236}">
                  <a16:creationId xmlns:a16="http://schemas.microsoft.com/office/drawing/2014/main" id="{765F213F-9657-008E-E559-BE5384529C65}"/>
                </a:ext>
              </a:extLst>
            </p:cNvPr>
            <p:cNvSpPr/>
            <p:nvPr/>
          </p:nvSpPr>
          <p:spPr>
            <a:xfrm>
              <a:off x="-778861" y="2820157"/>
              <a:ext cx="65362" cy="105324"/>
            </a:xfrm>
            <a:custGeom>
              <a:avLst/>
              <a:gdLst/>
              <a:ahLst/>
              <a:cxnLst/>
              <a:rect l="l" t="t" r="r" b="b"/>
              <a:pathLst>
                <a:path w="2352" h="3790" extrusionOk="0">
                  <a:moveTo>
                    <a:pt x="1" y="1"/>
                  </a:moveTo>
                  <a:lnTo>
                    <a:pt x="1" y="1"/>
                  </a:lnTo>
                  <a:cubicBezTo>
                    <a:pt x="24" y="92"/>
                    <a:pt x="46" y="183"/>
                    <a:pt x="46" y="252"/>
                  </a:cubicBezTo>
                  <a:cubicBezTo>
                    <a:pt x="115" y="936"/>
                    <a:pt x="161" y="1598"/>
                    <a:pt x="206" y="2283"/>
                  </a:cubicBezTo>
                  <a:cubicBezTo>
                    <a:pt x="206" y="2488"/>
                    <a:pt x="229" y="2694"/>
                    <a:pt x="343" y="2876"/>
                  </a:cubicBezTo>
                  <a:cubicBezTo>
                    <a:pt x="435" y="3059"/>
                    <a:pt x="617" y="3173"/>
                    <a:pt x="800" y="3265"/>
                  </a:cubicBezTo>
                  <a:cubicBezTo>
                    <a:pt x="1188" y="3470"/>
                    <a:pt x="1576" y="3653"/>
                    <a:pt x="1987" y="3790"/>
                  </a:cubicBezTo>
                  <a:lnTo>
                    <a:pt x="2032" y="3379"/>
                  </a:lnTo>
                  <a:cubicBezTo>
                    <a:pt x="2352" y="2694"/>
                    <a:pt x="2215" y="1758"/>
                    <a:pt x="1690" y="1187"/>
                  </a:cubicBezTo>
                  <a:cubicBezTo>
                    <a:pt x="1484" y="959"/>
                    <a:pt x="1211" y="799"/>
                    <a:pt x="959" y="640"/>
                  </a:cubicBezTo>
                  <a:cubicBezTo>
                    <a:pt x="640" y="434"/>
                    <a:pt x="320" y="229"/>
                    <a:pt x="1" y="1"/>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2" name="Google Shape;594;p15">
              <a:extLst>
                <a:ext uri="{FF2B5EF4-FFF2-40B4-BE49-F238E27FC236}">
                  <a16:creationId xmlns:a16="http://schemas.microsoft.com/office/drawing/2014/main" id="{720DB370-20DE-69C4-82E7-834C0A1504D7}"/>
                </a:ext>
              </a:extLst>
            </p:cNvPr>
            <p:cNvSpPr/>
            <p:nvPr/>
          </p:nvSpPr>
          <p:spPr>
            <a:xfrm>
              <a:off x="-521331" y="3232450"/>
              <a:ext cx="5753" cy="1556"/>
            </a:xfrm>
            <a:custGeom>
              <a:avLst/>
              <a:gdLst/>
              <a:ahLst/>
              <a:cxnLst/>
              <a:rect l="l" t="t" r="r" b="b"/>
              <a:pathLst>
                <a:path w="207" h="56" extrusionOk="0">
                  <a:moveTo>
                    <a:pt x="206" y="1"/>
                  </a:moveTo>
                  <a:lnTo>
                    <a:pt x="1" y="24"/>
                  </a:lnTo>
                  <a:cubicBezTo>
                    <a:pt x="42" y="44"/>
                    <a:pt x="78" y="56"/>
                    <a:pt x="110" y="56"/>
                  </a:cubicBezTo>
                  <a:cubicBezTo>
                    <a:pt x="149" y="56"/>
                    <a:pt x="181" y="39"/>
                    <a:pt x="206" y="1"/>
                  </a:cubicBezTo>
                  <a:close/>
                </a:path>
              </a:pathLst>
            </a:custGeom>
            <a:solidFill>
              <a:srgbClr val="C1A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3" name="Google Shape;595;p15">
              <a:extLst>
                <a:ext uri="{FF2B5EF4-FFF2-40B4-BE49-F238E27FC236}">
                  <a16:creationId xmlns:a16="http://schemas.microsoft.com/office/drawing/2014/main" id="{F9C742A5-BADD-D821-15A4-4BECF90E254B}"/>
                </a:ext>
              </a:extLst>
            </p:cNvPr>
            <p:cNvSpPr/>
            <p:nvPr/>
          </p:nvSpPr>
          <p:spPr>
            <a:xfrm>
              <a:off x="-621541" y="3175675"/>
              <a:ext cx="100239" cy="64834"/>
            </a:xfrm>
            <a:custGeom>
              <a:avLst/>
              <a:gdLst/>
              <a:ahLst/>
              <a:cxnLst/>
              <a:rect l="l" t="t" r="r" b="b"/>
              <a:pathLst>
                <a:path w="3607" h="2333" extrusionOk="0">
                  <a:moveTo>
                    <a:pt x="1594" y="0"/>
                  </a:moveTo>
                  <a:cubicBezTo>
                    <a:pt x="1470" y="0"/>
                    <a:pt x="1340" y="29"/>
                    <a:pt x="1210" y="58"/>
                  </a:cubicBezTo>
                  <a:cubicBezTo>
                    <a:pt x="799" y="149"/>
                    <a:pt x="411" y="286"/>
                    <a:pt x="1" y="469"/>
                  </a:cubicBezTo>
                  <a:lnTo>
                    <a:pt x="206" y="811"/>
                  </a:lnTo>
                  <a:cubicBezTo>
                    <a:pt x="320" y="1587"/>
                    <a:pt x="936" y="2226"/>
                    <a:pt x="1644" y="2318"/>
                  </a:cubicBezTo>
                  <a:lnTo>
                    <a:pt x="1621" y="2318"/>
                  </a:lnTo>
                  <a:cubicBezTo>
                    <a:pt x="1690" y="2328"/>
                    <a:pt x="1759" y="2333"/>
                    <a:pt x="1828" y="2333"/>
                  </a:cubicBezTo>
                  <a:cubicBezTo>
                    <a:pt x="2056" y="2333"/>
                    <a:pt x="2284" y="2284"/>
                    <a:pt x="2511" y="2249"/>
                  </a:cubicBezTo>
                  <a:cubicBezTo>
                    <a:pt x="2876" y="2204"/>
                    <a:pt x="3242" y="2135"/>
                    <a:pt x="3607" y="2067"/>
                  </a:cubicBezTo>
                  <a:cubicBezTo>
                    <a:pt x="3538" y="2044"/>
                    <a:pt x="3470" y="1975"/>
                    <a:pt x="3424" y="1930"/>
                  </a:cubicBezTo>
                  <a:cubicBezTo>
                    <a:pt x="3036" y="1428"/>
                    <a:pt x="2625" y="925"/>
                    <a:pt x="2237" y="423"/>
                  </a:cubicBezTo>
                  <a:cubicBezTo>
                    <a:pt x="2100" y="264"/>
                    <a:pt x="1986" y="104"/>
                    <a:pt x="1804" y="35"/>
                  </a:cubicBezTo>
                  <a:cubicBezTo>
                    <a:pt x="1737" y="10"/>
                    <a:pt x="1666" y="0"/>
                    <a:pt x="1594" y="0"/>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4" name="Google Shape;596;p15">
              <a:extLst>
                <a:ext uri="{FF2B5EF4-FFF2-40B4-BE49-F238E27FC236}">
                  <a16:creationId xmlns:a16="http://schemas.microsoft.com/office/drawing/2014/main" id="{036B9E93-77FC-CE48-A59A-4D1F5BDAC0A2}"/>
                </a:ext>
              </a:extLst>
            </p:cNvPr>
            <p:cNvSpPr/>
            <p:nvPr/>
          </p:nvSpPr>
          <p:spPr>
            <a:xfrm>
              <a:off x="-737620" y="2627323"/>
              <a:ext cx="3835" cy="5113"/>
            </a:xfrm>
            <a:custGeom>
              <a:avLst/>
              <a:gdLst/>
              <a:ahLst/>
              <a:cxnLst/>
              <a:rect l="l" t="t" r="r" b="b"/>
              <a:pathLst>
                <a:path w="138" h="184" extrusionOk="0">
                  <a:moveTo>
                    <a:pt x="0" y="1"/>
                  </a:moveTo>
                  <a:cubicBezTo>
                    <a:pt x="46" y="46"/>
                    <a:pt x="92" y="115"/>
                    <a:pt x="137" y="183"/>
                  </a:cubicBezTo>
                  <a:cubicBezTo>
                    <a:pt x="115" y="92"/>
                    <a:pt x="92" y="1"/>
                    <a:pt x="0" y="1"/>
                  </a:cubicBezTo>
                  <a:close/>
                </a:path>
              </a:pathLst>
            </a:custGeom>
            <a:solidFill>
              <a:srgbClr val="C1A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5" name="Google Shape;597;p15">
              <a:extLst>
                <a:ext uri="{FF2B5EF4-FFF2-40B4-BE49-F238E27FC236}">
                  <a16:creationId xmlns:a16="http://schemas.microsoft.com/office/drawing/2014/main" id="{A17BE7D6-74C7-7FFD-4666-D9EED9548644}"/>
                </a:ext>
              </a:extLst>
            </p:cNvPr>
            <p:cNvSpPr/>
            <p:nvPr/>
          </p:nvSpPr>
          <p:spPr>
            <a:xfrm>
              <a:off x="-750320" y="2632408"/>
              <a:ext cx="59665" cy="118636"/>
            </a:xfrm>
            <a:custGeom>
              <a:avLst/>
              <a:gdLst/>
              <a:ahLst/>
              <a:cxnLst/>
              <a:rect l="l" t="t" r="r" b="b"/>
              <a:pathLst>
                <a:path w="2147" h="4269" extrusionOk="0">
                  <a:moveTo>
                    <a:pt x="594" y="0"/>
                  </a:moveTo>
                  <a:cubicBezTo>
                    <a:pt x="594" y="69"/>
                    <a:pt x="594" y="160"/>
                    <a:pt x="572" y="251"/>
                  </a:cubicBezTo>
                  <a:cubicBezTo>
                    <a:pt x="412" y="890"/>
                    <a:pt x="252" y="1552"/>
                    <a:pt x="92" y="2191"/>
                  </a:cubicBezTo>
                  <a:cubicBezTo>
                    <a:pt x="47" y="2397"/>
                    <a:pt x="1" y="2602"/>
                    <a:pt x="47" y="2808"/>
                  </a:cubicBezTo>
                  <a:cubicBezTo>
                    <a:pt x="92" y="3013"/>
                    <a:pt x="229" y="3196"/>
                    <a:pt x="366" y="3356"/>
                  </a:cubicBezTo>
                  <a:cubicBezTo>
                    <a:pt x="663" y="3675"/>
                    <a:pt x="982" y="3995"/>
                    <a:pt x="1325" y="4269"/>
                  </a:cubicBezTo>
                  <a:lnTo>
                    <a:pt x="1485" y="3903"/>
                  </a:lnTo>
                  <a:cubicBezTo>
                    <a:pt x="2010" y="3378"/>
                    <a:pt x="2147" y="2465"/>
                    <a:pt x="1850" y="1735"/>
                  </a:cubicBezTo>
                  <a:cubicBezTo>
                    <a:pt x="1713" y="1438"/>
                    <a:pt x="1507" y="1187"/>
                    <a:pt x="1325" y="936"/>
                  </a:cubicBezTo>
                  <a:cubicBezTo>
                    <a:pt x="1074" y="617"/>
                    <a:pt x="846" y="297"/>
                    <a:pt x="594" y="0"/>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6" name="Google Shape;598;p15">
              <a:extLst>
                <a:ext uri="{FF2B5EF4-FFF2-40B4-BE49-F238E27FC236}">
                  <a16:creationId xmlns:a16="http://schemas.microsoft.com/office/drawing/2014/main" id="{C5A6F7EC-0F1E-326D-B91B-81B9971A3FB2}"/>
                </a:ext>
              </a:extLst>
            </p:cNvPr>
            <p:cNvSpPr/>
            <p:nvPr/>
          </p:nvSpPr>
          <p:spPr>
            <a:xfrm>
              <a:off x="-393830" y="2888021"/>
              <a:ext cx="4474" cy="3835"/>
            </a:xfrm>
            <a:custGeom>
              <a:avLst/>
              <a:gdLst/>
              <a:ahLst/>
              <a:cxnLst/>
              <a:rect l="l" t="t" r="r" b="b"/>
              <a:pathLst>
                <a:path w="161" h="138" extrusionOk="0">
                  <a:moveTo>
                    <a:pt x="161" y="1"/>
                  </a:moveTo>
                  <a:cubicBezTo>
                    <a:pt x="115" y="46"/>
                    <a:pt x="46" y="92"/>
                    <a:pt x="1" y="138"/>
                  </a:cubicBezTo>
                  <a:cubicBezTo>
                    <a:pt x="92" y="115"/>
                    <a:pt x="161" y="92"/>
                    <a:pt x="161" y="1"/>
                  </a:cubicBezTo>
                  <a:close/>
                </a:path>
              </a:pathLst>
            </a:custGeom>
            <a:solidFill>
              <a:srgbClr val="C1A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7" name="Google Shape;599;p15">
              <a:extLst>
                <a:ext uri="{FF2B5EF4-FFF2-40B4-BE49-F238E27FC236}">
                  <a16:creationId xmlns:a16="http://schemas.microsoft.com/office/drawing/2014/main" id="{6E72F978-7E53-7F83-C4CA-12F0F8D11D72}"/>
                </a:ext>
              </a:extLst>
            </p:cNvPr>
            <p:cNvSpPr/>
            <p:nvPr/>
          </p:nvSpPr>
          <p:spPr>
            <a:xfrm>
              <a:off x="-498487" y="2871124"/>
              <a:ext cx="104685" cy="62611"/>
            </a:xfrm>
            <a:custGeom>
              <a:avLst/>
              <a:gdLst/>
              <a:ahLst/>
              <a:cxnLst/>
              <a:rect l="l" t="t" r="r" b="b"/>
              <a:pathLst>
                <a:path w="3767" h="2253" extrusionOk="0">
                  <a:moveTo>
                    <a:pt x="1452" y="0"/>
                  </a:moveTo>
                  <a:cubicBezTo>
                    <a:pt x="1409" y="0"/>
                    <a:pt x="1367" y="5"/>
                    <a:pt x="1324" y="15"/>
                  </a:cubicBezTo>
                  <a:cubicBezTo>
                    <a:pt x="1142" y="38"/>
                    <a:pt x="982" y="198"/>
                    <a:pt x="845" y="358"/>
                  </a:cubicBezTo>
                  <a:cubicBezTo>
                    <a:pt x="526" y="677"/>
                    <a:pt x="252" y="1020"/>
                    <a:pt x="1" y="1408"/>
                  </a:cubicBezTo>
                  <a:lnTo>
                    <a:pt x="297" y="1613"/>
                  </a:lnTo>
                  <a:cubicBezTo>
                    <a:pt x="609" y="2018"/>
                    <a:pt x="1079" y="2253"/>
                    <a:pt x="1549" y="2253"/>
                  </a:cubicBezTo>
                  <a:cubicBezTo>
                    <a:pt x="1769" y="2253"/>
                    <a:pt x="1988" y="2201"/>
                    <a:pt x="2192" y="2092"/>
                  </a:cubicBezTo>
                  <a:cubicBezTo>
                    <a:pt x="2466" y="1956"/>
                    <a:pt x="2694" y="1750"/>
                    <a:pt x="2922" y="1545"/>
                  </a:cubicBezTo>
                  <a:cubicBezTo>
                    <a:pt x="3196" y="1271"/>
                    <a:pt x="3493" y="1020"/>
                    <a:pt x="3767" y="746"/>
                  </a:cubicBezTo>
                  <a:lnTo>
                    <a:pt x="3767" y="746"/>
                  </a:lnTo>
                  <a:cubicBezTo>
                    <a:pt x="3747" y="752"/>
                    <a:pt x="3725" y="755"/>
                    <a:pt x="3702" y="755"/>
                  </a:cubicBezTo>
                  <a:cubicBezTo>
                    <a:pt x="3647" y="755"/>
                    <a:pt x="3587" y="739"/>
                    <a:pt x="3539" y="723"/>
                  </a:cubicBezTo>
                  <a:cubicBezTo>
                    <a:pt x="2991" y="518"/>
                    <a:pt x="2420" y="312"/>
                    <a:pt x="1872" y="84"/>
                  </a:cubicBezTo>
                  <a:cubicBezTo>
                    <a:pt x="1732" y="49"/>
                    <a:pt x="1592" y="0"/>
                    <a:pt x="1452" y="0"/>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8" name="Google Shape;600;p15">
              <a:extLst>
                <a:ext uri="{FF2B5EF4-FFF2-40B4-BE49-F238E27FC236}">
                  <a16:creationId xmlns:a16="http://schemas.microsoft.com/office/drawing/2014/main" id="{330A9EDF-24C1-C8C8-E5F1-EDEC52EF697A}"/>
                </a:ext>
              </a:extLst>
            </p:cNvPr>
            <p:cNvSpPr/>
            <p:nvPr/>
          </p:nvSpPr>
          <p:spPr>
            <a:xfrm>
              <a:off x="-409670" y="2698993"/>
              <a:ext cx="1918" cy="7003"/>
            </a:xfrm>
            <a:custGeom>
              <a:avLst/>
              <a:gdLst/>
              <a:ahLst/>
              <a:cxnLst/>
              <a:rect l="l" t="t" r="r" b="b"/>
              <a:pathLst>
                <a:path w="69" h="252" extrusionOk="0">
                  <a:moveTo>
                    <a:pt x="23" y="1"/>
                  </a:moveTo>
                  <a:lnTo>
                    <a:pt x="0" y="252"/>
                  </a:lnTo>
                  <a:cubicBezTo>
                    <a:pt x="46" y="161"/>
                    <a:pt x="69" y="92"/>
                    <a:pt x="23" y="1"/>
                  </a:cubicBezTo>
                  <a:close/>
                </a:path>
              </a:pathLst>
            </a:custGeom>
            <a:solidFill>
              <a:srgbClr val="C1A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9" name="Google Shape;601;p15">
              <a:extLst>
                <a:ext uri="{FF2B5EF4-FFF2-40B4-BE49-F238E27FC236}">
                  <a16:creationId xmlns:a16="http://schemas.microsoft.com/office/drawing/2014/main" id="{0168847C-0212-0545-0596-0807C1F8CD18}"/>
                </a:ext>
              </a:extLst>
            </p:cNvPr>
            <p:cNvSpPr/>
            <p:nvPr/>
          </p:nvSpPr>
          <p:spPr>
            <a:xfrm>
              <a:off x="-478812" y="2705968"/>
              <a:ext cx="69169" cy="92652"/>
            </a:xfrm>
            <a:custGeom>
              <a:avLst/>
              <a:gdLst/>
              <a:ahLst/>
              <a:cxnLst/>
              <a:rect l="l" t="t" r="r" b="b"/>
              <a:pathLst>
                <a:path w="2489" h="3334" extrusionOk="0">
                  <a:moveTo>
                    <a:pt x="2488" y="1"/>
                  </a:moveTo>
                  <a:lnTo>
                    <a:pt x="2488" y="1"/>
                  </a:lnTo>
                  <a:cubicBezTo>
                    <a:pt x="2443" y="47"/>
                    <a:pt x="2374" y="115"/>
                    <a:pt x="2306" y="138"/>
                  </a:cubicBezTo>
                  <a:lnTo>
                    <a:pt x="662" y="937"/>
                  </a:lnTo>
                  <a:cubicBezTo>
                    <a:pt x="502" y="1028"/>
                    <a:pt x="343" y="1097"/>
                    <a:pt x="228" y="1279"/>
                  </a:cubicBezTo>
                  <a:cubicBezTo>
                    <a:pt x="92" y="1439"/>
                    <a:pt x="69" y="1667"/>
                    <a:pt x="46" y="1895"/>
                  </a:cubicBezTo>
                  <a:cubicBezTo>
                    <a:pt x="0" y="2375"/>
                    <a:pt x="0" y="2854"/>
                    <a:pt x="23" y="3333"/>
                  </a:cubicBezTo>
                  <a:lnTo>
                    <a:pt x="365" y="3242"/>
                  </a:lnTo>
                  <a:cubicBezTo>
                    <a:pt x="450" y="3258"/>
                    <a:pt x="534" y="3266"/>
                    <a:pt x="618" y="3266"/>
                  </a:cubicBezTo>
                  <a:cubicBezTo>
                    <a:pt x="1236" y="3266"/>
                    <a:pt x="1816" y="2836"/>
                    <a:pt x="2077" y="2192"/>
                  </a:cubicBezTo>
                  <a:cubicBezTo>
                    <a:pt x="2191" y="1895"/>
                    <a:pt x="2260" y="1553"/>
                    <a:pt x="2306" y="1234"/>
                  </a:cubicBezTo>
                  <a:cubicBezTo>
                    <a:pt x="2351" y="823"/>
                    <a:pt x="2420" y="412"/>
                    <a:pt x="2488" y="1"/>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0" name="Google Shape;602;p15">
              <a:extLst>
                <a:ext uri="{FF2B5EF4-FFF2-40B4-BE49-F238E27FC236}">
                  <a16:creationId xmlns:a16="http://schemas.microsoft.com/office/drawing/2014/main" id="{0D823A90-9890-985A-2B7C-ED84222957A4}"/>
                </a:ext>
              </a:extLst>
            </p:cNvPr>
            <p:cNvSpPr/>
            <p:nvPr/>
          </p:nvSpPr>
          <p:spPr>
            <a:xfrm>
              <a:off x="-960913" y="2247378"/>
              <a:ext cx="1945" cy="6364"/>
            </a:xfrm>
            <a:custGeom>
              <a:avLst/>
              <a:gdLst/>
              <a:ahLst/>
              <a:cxnLst/>
              <a:rect l="l" t="t" r="r" b="b"/>
              <a:pathLst>
                <a:path w="70" h="229" extrusionOk="0">
                  <a:moveTo>
                    <a:pt x="69" y="0"/>
                  </a:moveTo>
                  <a:cubicBezTo>
                    <a:pt x="1" y="69"/>
                    <a:pt x="24" y="160"/>
                    <a:pt x="69" y="229"/>
                  </a:cubicBezTo>
                  <a:cubicBezTo>
                    <a:pt x="69" y="160"/>
                    <a:pt x="69" y="69"/>
                    <a:pt x="69" y="0"/>
                  </a:cubicBezTo>
                  <a:close/>
                </a:path>
              </a:pathLst>
            </a:custGeom>
            <a:solidFill>
              <a:srgbClr val="E5C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1" name="Google Shape;603;p15">
              <a:extLst>
                <a:ext uri="{FF2B5EF4-FFF2-40B4-BE49-F238E27FC236}">
                  <a16:creationId xmlns:a16="http://schemas.microsoft.com/office/drawing/2014/main" id="{B7B43B3C-F06E-4721-70E6-4F8111434990}"/>
                </a:ext>
              </a:extLst>
            </p:cNvPr>
            <p:cNvSpPr/>
            <p:nvPr/>
          </p:nvSpPr>
          <p:spPr>
            <a:xfrm>
              <a:off x="-958995" y="2253714"/>
              <a:ext cx="62833" cy="98988"/>
            </a:xfrm>
            <a:custGeom>
              <a:avLst/>
              <a:gdLst/>
              <a:ahLst/>
              <a:cxnLst/>
              <a:rect l="l" t="t" r="r" b="b"/>
              <a:pathLst>
                <a:path w="2261" h="3562" extrusionOk="0">
                  <a:moveTo>
                    <a:pt x="0" y="1"/>
                  </a:moveTo>
                  <a:cubicBezTo>
                    <a:pt x="23" y="411"/>
                    <a:pt x="69" y="822"/>
                    <a:pt x="92" y="1233"/>
                  </a:cubicBezTo>
                  <a:cubicBezTo>
                    <a:pt x="115" y="1553"/>
                    <a:pt x="137" y="1872"/>
                    <a:pt x="229" y="2192"/>
                  </a:cubicBezTo>
                  <a:cubicBezTo>
                    <a:pt x="452" y="2908"/>
                    <a:pt x="1092" y="3448"/>
                    <a:pt x="1784" y="3448"/>
                  </a:cubicBezTo>
                  <a:cubicBezTo>
                    <a:pt x="1798" y="3448"/>
                    <a:pt x="1812" y="3448"/>
                    <a:pt x="1826" y="3447"/>
                  </a:cubicBezTo>
                  <a:lnTo>
                    <a:pt x="2146" y="3561"/>
                  </a:lnTo>
                  <a:cubicBezTo>
                    <a:pt x="2215" y="3105"/>
                    <a:pt x="2260" y="2648"/>
                    <a:pt x="2260" y="2169"/>
                  </a:cubicBezTo>
                  <a:cubicBezTo>
                    <a:pt x="2260" y="1964"/>
                    <a:pt x="2237" y="1735"/>
                    <a:pt x="2146" y="1553"/>
                  </a:cubicBezTo>
                  <a:cubicBezTo>
                    <a:pt x="2032" y="1370"/>
                    <a:pt x="1872" y="1256"/>
                    <a:pt x="1712" y="1165"/>
                  </a:cubicBezTo>
                  <a:cubicBezTo>
                    <a:pt x="1210" y="845"/>
                    <a:pt x="685" y="503"/>
                    <a:pt x="183" y="183"/>
                  </a:cubicBezTo>
                  <a:cubicBezTo>
                    <a:pt x="115" y="138"/>
                    <a:pt x="46" y="69"/>
                    <a:pt x="0" y="1"/>
                  </a:cubicBezTo>
                  <a:close/>
                </a:path>
              </a:pathLst>
            </a:custGeom>
            <a:solidFill>
              <a:srgbClr val="F7F7F7">
                <a:alpha val="320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2" name="Google Shape;604;p15">
              <a:extLst>
                <a:ext uri="{FF2B5EF4-FFF2-40B4-BE49-F238E27FC236}">
                  <a16:creationId xmlns:a16="http://schemas.microsoft.com/office/drawing/2014/main" id="{D313FBAE-A09E-A703-7266-058C55AF8F0F}"/>
                </a:ext>
              </a:extLst>
            </p:cNvPr>
            <p:cNvSpPr/>
            <p:nvPr/>
          </p:nvSpPr>
          <p:spPr>
            <a:xfrm>
              <a:off x="-961524" y="2766245"/>
              <a:ext cx="93263" cy="85149"/>
            </a:xfrm>
            <a:custGeom>
              <a:avLst/>
              <a:gdLst/>
              <a:ahLst/>
              <a:cxnLst/>
              <a:rect l="l" t="t" r="r" b="b"/>
              <a:pathLst>
                <a:path w="3356" h="3064" extrusionOk="0">
                  <a:moveTo>
                    <a:pt x="0" y="0"/>
                  </a:moveTo>
                  <a:lnTo>
                    <a:pt x="0" y="0"/>
                  </a:lnTo>
                  <a:cubicBezTo>
                    <a:pt x="343" y="206"/>
                    <a:pt x="571" y="594"/>
                    <a:pt x="708" y="1005"/>
                  </a:cubicBezTo>
                  <a:cubicBezTo>
                    <a:pt x="822" y="1393"/>
                    <a:pt x="868" y="1826"/>
                    <a:pt x="913" y="2260"/>
                  </a:cubicBezTo>
                  <a:cubicBezTo>
                    <a:pt x="913" y="2465"/>
                    <a:pt x="959" y="2717"/>
                    <a:pt x="1119" y="2831"/>
                  </a:cubicBezTo>
                  <a:cubicBezTo>
                    <a:pt x="1187" y="2876"/>
                    <a:pt x="1256" y="2899"/>
                    <a:pt x="1347" y="2899"/>
                  </a:cubicBezTo>
                  <a:cubicBezTo>
                    <a:pt x="1923" y="2999"/>
                    <a:pt x="2517" y="3063"/>
                    <a:pt x="3098" y="3063"/>
                  </a:cubicBezTo>
                  <a:cubicBezTo>
                    <a:pt x="3184" y="3063"/>
                    <a:pt x="3270" y="3062"/>
                    <a:pt x="3355" y="3059"/>
                  </a:cubicBezTo>
                  <a:lnTo>
                    <a:pt x="3173" y="2945"/>
                  </a:lnTo>
                  <a:cubicBezTo>
                    <a:pt x="3104" y="2329"/>
                    <a:pt x="2785" y="1735"/>
                    <a:pt x="2328" y="1347"/>
                  </a:cubicBezTo>
                  <a:cubicBezTo>
                    <a:pt x="2123" y="1164"/>
                    <a:pt x="1872" y="1028"/>
                    <a:pt x="1621" y="891"/>
                  </a:cubicBezTo>
                  <a:cubicBezTo>
                    <a:pt x="1073" y="594"/>
                    <a:pt x="548" y="297"/>
                    <a:pt x="0" y="0"/>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3" name="Google Shape;605;p15">
              <a:extLst>
                <a:ext uri="{FF2B5EF4-FFF2-40B4-BE49-F238E27FC236}">
                  <a16:creationId xmlns:a16="http://schemas.microsoft.com/office/drawing/2014/main" id="{D0735163-7872-8A21-B62B-F497E03B2BF5}"/>
                </a:ext>
              </a:extLst>
            </p:cNvPr>
            <p:cNvSpPr/>
            <p:nvPr/>
          </p:nvSpPr>
          <p:spPr>
            <a:xfrm>
              <a:off x="-745235" y="1630190"/>
              <a:ext cx="54580" cy="125611"/>
            </a:xfrm>
            <a:custGeom>
              <a:avLst/>
              <a:gdLst/>
              <a:ahLst/>
              <a:cxnLst/>
              <a:rect l="l" t="t" r="r" b="b"/>
              <a:pathLst>
                <a:path w="1964" h="4520" extrusionOk="0">
                  <a:moveTo>
                    <a:pt x="1" y="0"/>
                  </a:moveTo>
                  <a:cubicBezTo>
                    <a:pt x="69" y="662"/>
                    <a:pt x="115" y="1324"/>
                    <a:pt x="183" y="1986"/>
                  </a:cubicBezTo>
                  <a:cubicBezTo>
                    <a:pt x="206" y="2283"/>
                    <a:pt x="229" y="2580"/>
                    <a:pt x="297" y="2876"/>
                  </a:cubicBezTo>
                  <a:cubicBezTo>
                    <a:pt x="457" y="3470"/>
                    <a:pt x="845" y="3995"/>
                    <a:pt x="1347" y="4292"/>
                  </a:cubicBezTo>
                  <a:lnTo>
                    <a:pt x="1370" y="4520"/>
                  </a:lnTo>
                  <a:cubicBezTo>
                    <a:pt x="1621" y="3835"/>
                    <a:pt x="1804" y="3105"/>
                    <a:pt x="1941" y="2374"/>
                  </a:cubicBezTo>
                  <a:cubicBezTo>
                    <a:pt x="1941" y="2283"/>
                    <a:pt x="1964" y="2192"/>
                    <a:pt x="1941" y="2100"/>
                  </a:cubicBezTo>
                  <a:cubicBezTo>
                    <a:pt x="1918" y="1895"/>
                    <a:pt x="1735" y="1804"/>
                    <a:pt x="1553" y="1712"/>
                  </a:cubicBezTo>
                  <a:cubicBezTo>
                    <a:pt x="1210" y="1530"/>
                    <a:pt x="868" y="1347"/>
                    <a:pt x="594" y="1073"/>
                  </a:cubicBezTo>
                  <a:cubicBezTo>
                    <a:pt x="297" y="799"/>
                    <a:pt x="69" y="434"/>
                    <a:pt x="1" y="0"/>
                  </a:cubicBezTo>
                  <a:close/>
                </a:path>
              </a:pathLst>
            </a:custGeom>
            <a:solidFill>
              <a:srgbClr val="F7F7F7">
                <a:alpha val="320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4" name="Google Shape;606;p15">
              <a:extLst>
                <a:ext uri="{FF2B5EF4-FFF2-40B4-BE49-F238E27FC236}">
                  <a16:creationId xmlns:a16="http://schemas.microsoft.com/office/drawing/2014/main" id="{4A71FA08-C8D8-841B-5DEC-8AED651C82EF}"/>
                </a:ext>
              </a:extLst>
            </p:cNvPr>
            <p:cNvSpPr/>
            <p:nvPr/>
          </p:nvSpPr>
          <p:spPr>
            <a:xfrm>
              <a:off x="-591723" y="2191548"/>
              <a:ext cx="53940" cy="129446"/>
            </a:xfrm>
            <a:custGeom>
              <a:avLst/>
              <a:gdLst/>
              <a:ahLst/>
              <a:cxnLst/>
              <a:rect l="l" t="t" r="r" b="b"/>
              <a:pathLst>
                <a:path w="1941" h="4658" extrusionOk="0">
                  <a:moveTo>
                    <a:pt x="1164" y="1"/>
                  </a:moveTo>
                  <a:cubicBezTo>
                    <a:pt x="913" y="594"/>
                    <a:pt x="685" y="1210"/>
                    <a:pt x="434" y="1804"/>
                  </a:cubicBezTo>
                  <a:cubicBezTo>
                    <a:pt x="320" y="2078"/>
                    <a:pt x="206" y="2352"/>
                    <a:pt x="137" y="2648"/>
                  </a:cubicBezTo>
                  <a:cubicBezTo>
                    <a:pt x="0" y="3242"/>
                    <a:pt x="92" y="3927"/>
                    <a:pt x="388" y="4452"/>
                  </a:cubicBezTo>
                  <a:lnTo>
                    <a:pt x="297" y="4657"/>
                  </a:lnTo>
                  <a:cubicBezTo>
                    <a:pt x="822" y="4223"/>
                    <a:pt x="1301" y="3721"/>
                    <a:pt x="1758" y="3173"/>
                  </a:cubicBezTo>
                  <a:cubicBezTo>
                    <a:pt x="1803" y="3105"/>
                    <a:pt x="1872" y="3037"/>
                    <a:pt x="1895" y="2945"/>
                  </a:cubicBezTo>
                  <a:cubicBezTo>
                    <a:pt x="1940" y="2763"/>
                    <a:pt x="1849" y="2557"/>
                    <a:pt x="1735" y="2375"/>
                  </a:cubicBezTo>
                  <a:cubicBezTo>
                    <a:pt x="1530" y="2032"/>
                    <a:pt x="1324" y="1667"/>
                    <a:pt x="1187" y="1256"/>
                  </a:cubicBezTo>
                  <a:cubicBezTo>
                    <a:pt x="1073" y="845"/>
                    <a:pt x="1027" y="389"/>
                    <a:pt x="1164" y="1"/>
                  </a:cubicBezTo>
                  <a:close/>
                </a:path>
              </a:pathLst>
            </a:custGeom>
            <a:solidFill>
              <a:srgbClr val="C6CE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5" name="Google Shape;607;p15">
              <a:extLst>
                <a:ext uri="{FF2B5EF4-FFF2-40B4-BE49-F238E27FC236}">
                  <a16:creationId xmlns:a16="http://schemas.microsoft.com/office/drawing/2014/main" id="{055560B2-04AB-99BD-A481-329C1DCC7911}"/>
                </a:ext>
              </a:extLst>
            </p:cNvPr>
            <p:cNvSpPr/>
            <p:nvPr/>
          </p:nvSpPr>
          <p:spPr>
            <a:xfrm>
              <a:off x="-951381" y="1673542"/>
              <a:ext cx="103407" cy="63250"/>
            </a:xfrm>
            <a:custGeom>
              <a:avLst/>
              <a:gdLst/>
              <a:ahLst/>
              <a:cxnLst/>
              <a:rect l="l" t="t" r="r" b="b"/>
              <a:pathLst>
                <a:path w="3721" h="2276" extrusionOk="0">
                  <a:moveTo>
                    <a:pt x="2493" y="0"/>
                  </a:moveTo>
                  <a:cubicBezTo>
                    <a:pt x="2382" y="0"/>
                    <a:pt x="2267" y="42"/>
                    <a:pt x="2169" y="84"/>
                  </a:cubicBezTo>
                  <a:cubicBezTo>
                    <a:pt x="1804" y="221"/>
                    <a:pt x="1438" y="358"/>
                    <a:pt x="1073" y="381"/>
                  </a:cubicBezTo>
                  <a:cubicBezTo>
                    <a:pt x="1037" y="383"/>
                    <a:pt x="1001" y="384"/>
                    <a:pt x="965" y="384"/>
                  </a:cubicBezTo>
                  <a:cubicBezTo>
                    <a:pt x="628" y="384"/>
                    <a:pt x="268" y="287"/>
                    <a:pt x="0" y="61"/>
                  </a:cubicBezTo>
                  <a:lnTo>
                    <a:pt x="0" y="61"/>
                  </a:lnTo>
                  <a:cubicBezTo>
                    <a:pt x="457" y="495"/>
                    <a:pt x="891" y="928"/>
                    <a:pt x="1324" y="1362"/>
                  </a:cubicBezTo>
                  <a:cubicBezTo>
                    <a:pt x="1530" y="1568"/>
                    <a:pt x="1735" y="1750"/>
                    <a:pt x="1963" y="1910"/>
                  </a:cubicBezTo>
                  <a:cubicBezTo>
                    <a:pt x="2276" y="2103"/>
                    <a:pt x="2636" y="2209"/>
                    <a:pt x="2995" y="2209"/>
                  </a:cubicBezTo>
                  <a:cubicBezTo>
                    <a:pt x="3187" y="2209"/>
                    <a:pt x="3378" y="2179"/>
                    <a:pt x="3561" y="2115"/>
                  </a:cubicBezTo>
                  <a:lnTo>
                    <a:pt x="3721" y="2275"/>
                  </a:lnTo>
                  <a:cubicBezTo>
                    <a:pt x="3470" y="1590"/>
                    <a:pt x="3173" y="906"/>
                    <a:pt x="2831" y="289"/>
                  </a:cubicBezTo>
                  <a:cubicBezTo>
                    <a:pt x="2808" y="198"/>
                    <a:pt x="2762" y="130"/>
                    <a:pt x="2694" y="61"/>
                  </a:cubicBezTo>
                  <a:cubicBezTo>
                    <a:pt x="2632" y="17"/>
                    <a:pt x="2563" y="0"/>
                    <a:pt x="2493" y="0"/>
                  </a:cubicBezTo>
                  <a:close/>
                </a:path>
              </a:pathLst>
            </a:custGeom>
            <a:solidFill>
              <a:srgbClr val="F7F7F7">
                <a:alpha val="320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6" name="Google Shape;608;p15">
              <a:extLst>
                <a:ext uri="{FF2B5EF4-FFF2-40B4-BE49-F238E27FC236}">
                  <a16:creationId xmlns:a16="http://schemas.microsoft.com/office/drawing/2014/main" id="{08DC5A75-1AE9-0A27-3B79-F26F70D2D4E6}"/>
                </a:ext>
              </a:extLst>
            </p:cNvPr>
            <p:cNvSpPr/>
            <p:nvPr/>
          </p:nvSpPr>
          <p:spPr>
            <a:xfrm>
              <a:off x="-700187" y="2217559"/>
              <a:ext cx="55830" cy="129418"/>
            </a:xfrm>
            <a:custGeom>
              <a:avLst/>
              <a:gdLst/>
              <a:ahLst/>
              <a:cxnLst/>
              <a:rect l="l" t="t" r="r" b="b"/>
              <a:pathLst>
                <a:path w="2009" h="4657" extrusionOk="0">
                  <a:moveTo>
                    <a:pt x="731" y="1"/>
                  </a:moveTo>
                  <a:cubicBezTo>
                    <a:pt x="890" y="389"/>
                    <a:pt x="868" y="845"/>
                    <a:pt x="731" y="1256"/>
                  </a:cubicBezTo>
                  <a:cubicBezTo>
                    <a:pt x="616" y="1667"/>
                    <a:pt x="411" y="2032"/>
                    <a:pt x="206" y="2374"/>
                  </a:cubicBezTo>
                  <a:cubicBezTo>
                    <a:pt x="91" y="2557"/>
                    <a:pt x="0" y="2762"/>
                    <a:pt x="69" y="2945"/>
                  </a:cubicBezTo>
                  <a:cubicBezTo>
                    <a:pt x="91" y="3036"/>
                    <a:pt x="137" y="3105"/>
                    <a:pt x="206" y="3173"/>
                  </a:cubicBezTo>
                  <a:cubicBezTo>
                    <a:pt x="685" y="3721"/>
                    <a:pt x="1187" y="4223"/>
                    <a:pt x="1735" y="4657"/>
                  </a:cubicBezTo>
                  <a:lnTo>
                    <a:pt x="1644" y="4451"/>
                  </a:lnTo>
                  <a:cubicBezTo>
                    <a:pt x="1940" y="3927"/>
                    <a:pt x="2009" y="3242"/>
                    <a:pt x="1872" y="2625"/>
                  </a:cubicBezTo>
                  <a:cubicBezTo>
                    <a:pt x="1781" y="2352"/>
                    <a:pt x="1666" y="2078"/>
                    <a:pt x="1552" y="1804"/>
                  </a:cubicBezTo>
                  <a:cubicBezTo>
                    <a:pt x="1278" y="1210"/>
                    <a:pt x="1004" y="594"/>
                    <a:pt x="731" y="1"/>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7" name="Google Shape;609;p15">
              <a:extLst>
                <a:ext uri="{FF2B5EF4-FFF2-40B4-BE49-F238E27FC236}">
                  <a16:creationId xmlns:a16="http://schemas.microsoft.com/office/drawing/2014/main" id="{AA5A8D58-C4DF-6391-D4B9-609FE717FD41}"/>
                </a:ext>
              </a:extLst>
            </p:cNvPr>
            <p:cNvSpPr/>
            <p:nvPr/>
          </p:nvSpPr>
          <p:spPr>
            <a:xfrm>
              <a:off x="-781389" y="1271171"/>
              <a:ext cx="76784" cy="102156"/>
            </a:xfrm>
            <a:custGeom>
              <a:avLst/>
              <a:gdLst/>
              <a:ahLst/>
              <a:cxnLst/>
              <a:rect l="l" t="t" r="r" b="b"/>
              <a:pathLst>
                <a:path w="2763" h="3676" extrusionOk="0">
                  <a:moveTo>
                    <a:pt x="1" y="0"/>
                  </a:moveTo>
                  <a:lnTo>
                    <a:pt x="389" y="1781"/>
                  </a:lnTo>
                  <a:cubicBezTo>
                    <a:pt x="457" y="2055"/>
                    <a:pt x="503" y="2329"/>
                    <a:pt x="640" y="2557"/>
                  </a:cubicBezTo>
                  <a:cubicBezTo>
                    <a:pt x="891" y="3059"/>
                    <a:pt x="1439" y="3401"/>
                    <a:pt x="2100" y="3470"/>
                  </a:cubicBezTo>
                  <a:lnTo>
                    <a:pt x="2100" y="3493"/>
                  </a:lnTo>
                  <a:lnTo>
                    <a:pt x="2169" y="3675"/>
                  </a:lnTo>
                  <a:cubicBezTo>
                    <a:pt x="2420" y="2945"/>
                    <a:pt x="2603" y="2214"/>
                    <a:pt x="2740" y="1484"/>
                  </a:cubicBezTo>
                  <a:cubicBezTo>
                    <a:pt x="2740" y="1393"/>
                    <a:pt x="2762" y="1301"/>
                    <a:pt x="2740" y="1210"/>
                  </a:cubicBezTo>
                  <a:cubicBezTo>
                    <a:pt x="2671" y="1050"/>
                    <a:pt x="2420" y="1005"/>
                    <a:pt x="2192" y="982"/>
                  </a:cubicBezTo>
                  <a:cubicBezTo>
                    <a:pt x="1735" y="959"/>
                    <a:pt x="1256" y="913"/>
                    <a:pt x="868" y="776"/>
                  </a:cubicBezTo>
                  <a:cubicBezTo>
                    <a:pt x="457" y="640"/>
                    <a:pt x="115" y="388"/>
                    <a:pt x="1" y="0"/>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8" name="Google Shape;610;p15">
              <a:extLst>
                <a:ext uri="{FF2B5EF4-FFF2-40B4-BE49-F238E27FC236}">
                  <a16:creationId xmlns:a16="http://schemas.microsoft.com/office/drawing/2014/main" id="{17605B2B-776B-C0EC-1E6B-B7DE78C70594}"/>
                </a:ext>
              </a:extLst>
            </p:cNvPr>
            <p:cNvSpPr/>
            <p:nvPr/>
          </p:nvSpPr>
          <p:spPr>
            <a:xfrm>
              <a:off x="-581579" y="1313662"/>
              <a:ext cx="69808" cy="119914"/>
            </a:xfrm>
            <a:custGeom>
              <a:avLst/>
              <a:gdLst/>
              <a:ahLst/>
              <a:cxnLst/>
              <a:rect l="l" t="t" r="r" b="b"/>
              <a:pathLst>
                <a:path w="2512" h="4315" extrusionOk="0">
                  <a:moveTo>
                    <a:pt x="2511" y="1"/>
                  </a:moveTo>
                  <a:lnTo>
                    <a:pt x="2511" y="1"/>
                  </a:lnTo>
                  <a:cubicBezTo>
                    <a:pt x="1872" y="412"/>
                    <a:pt x="1233" y="822"/>
                    <a:pt x="777" y="1439"/>
                  </a:cubicBezTo>
                  <a:cubicBezTo>
                    <a:pt x="297" y="2032"/>
                    <a:pt x="1" y="2899"/>
                    <a:pt x="183" y="3676"/>
                  </a:cubicBezTo>
                  <a:cubicBezTo>
                    <a:pt x="229" y="3904"/>
                    <a:pt x="320" y="4109"/>
                    <a:pt x="411" y="4292"/>
                  </a:cubicBezTo>
                  <a:cubicBezTo>
                    <a:pt x="822" y="4292"/>
                    <a:pt x="1256" y="4315"/>
                    <a:pt x="1690" y="4315"/>
                  </a:cubicBezTo>
                  <a:cubicBezTo>
                    <a:pt x="1827" y="4315"/>
                    <a:pt x="1963" y="4315"/>
                    <a:pt x="2100" y="4223"/>
                  </a:cubicBezTo>
                  <a:cubicBezTo>
                    <a:pt x="2306" y="4086"/>
                    <a:pt x="2352" y="3744"/>
                    <a:pt x="2352" y="3447"/>
                  </a:cubicBezTo>
                  <a:cubicBezTo>
                    <a:pt x="2420" y="2283"/>
                    <a:pt x="2466" y="1142"/>
                    <a:pt x="2511" y="1"/>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9" name="Google Shape;611;p15">
              <a:extLst>
                <a:ext uri="{FF2B5EF4-FFF2-40B4-BE49-F238E27FC236}">
                  <a16:creationId xmlns:a16="http://schemas.microsoft.com/office/drawing/2014/main" id="{E78611F9-3E56-D67A-5FF6-06A7AAEA3558}"/>
                </a:ext>
              </a:extLst>
            </p:cNvPr>
            <p:cNvSpPr/>
            <p:nvPr/>
          </p:nvSpPr>
          <p:spPr>
            <a:xfrm>
              <a:off x="-502294" y="1921985"/>
              <a:ext cx="94542" cy="103573"/>
            </a:xfrm>
            <a:custGeom>
              <a:avLst/>
              <a:gdLst/>
              <a:ahLst/>
              <a:cxnLst/>
              <a:rect l="l" t="t" r="r" b="b"/>
              <a:pathLst>
                <a:path w="3402" h="3727" extrusionOk="0">
                  <a:moveTo>
                    <a:pt x="3402" y="0"/>
                  </a:moveTo>
                  <a:lnTo>
                    <a:pt x="3402" y="0"/>
                  </a:lnTo>
                  <a:cubicBezTo>
                    <a:pt x="2694" y="91"/>
                    <a:pt x="1964" y="205"/>
                    <a:pt x="1325" y="571"/>
                  </a:cubicBezTo>
                  <a:cubicBezTo>
                    <a:pt x="685" y="913"/>
                    <a:pt x="115" y="1575"/>
                    <a:pt x="23" y="2397"/>
                  </a:cubicBezTo>
                  <a:cubicBezTo>
                    <a:pt x="1" y="2602"/>
                    <a:pt x="1" y="2830"/>
                    <a:pt x="23" y="3059"/>
                  </a:cubicBezTo>
                  <a:cubicBezTo>
                    <a:pt x="412" y="3241"/>
                    <a:pt x="800" y="3424"/>
                    <a:pt x="1188" y="3629"/>
                  </a:cubicBezTo>
                  <a:cubicBezTo>
                    <a:pt x="1300" y="3686"/>
                    <a:pt x="1413" y="3726"/>
                    <a:pt x="1526" y="3726"/>
                  </a:cubicBezTo>
                  <a:cubicBezTo>
                    <a:pt x="1550" y="3726"/>
                    <a:pt x="1574" y="3725"/>
                    <a:pt x="1598" y="3721"/>
                  </a:cubicBezTo>
                  <a:cubicBezTo>
                    <a:pt x="1850" y="3698"/>
                    <a:pt x="2009" y="3378"/>
                    <a:pt x="2123" y="3127"/>
                  </a:cubicBezTo>
                  <a:lnTo>
                    <a:pt x="3402" y="0"/>
                  </a:ln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0" name="Google Shape;612;p15">
              <a:extLst>
                <a:ext uri="{FF2B5EF4-FFF2-40B4-BE49-F238E27FC236}">
                  <a16:creationId xmlns:a16="http://schemas.microsoft.com/office/drawing/2014/main" id="{7C17DB92-CC52-62AC-1060-BD8400D5D65C}"/>
                </a:ext>
              </a:extLst>
            </p:cNvPr>
            <p:cNvSpPr/>
            <p:nvPr/>
          </p:nvSpPr>
          <p:spPr>
            <a:xfrm>
              <a:off x="-517523" y="1495269"/>
              <a:ext cx="108492" cy="91207"/>
            </a:xfrm>
            <a:custGeom>
              <a:avLst/>
              <a:gdLst/>
              <a:ahLst/>
              <a:cxnLst/>
              <a:rect l="l" t="t" r="r" b="b"/>
              <a:pathLst>
                <a:path w="3904" h="3282" extrusionOk="0">
                  <a:moveTo>
                    <a:pt x="2694" y="1"/>
                  </a:moveTo>
                  <a:cubicBezTo>
                    <a:pt x="2381" y="1"/>
                    <a:pt x="2067" y="28"/>
                    <a:pt x="1758" y="108"/>
                  </a:cubicBezTo>
                  <a:cubicBezTo>
                    <a:pt x="1051" y="290"/>
                    <a:pt x="389" y="793"/>
                    <a:pt x="138" y="1569"/>
                  </a:cubicBezTo>
                  <a:cubicBezTo>
                    <a:pt x="69" y="1774"/>
                    <a:pt x="24" y="2002"/>
                    <a:pt x="1" y="2231"/>
                  </a:cubicBezTo>
                  <a:cubicBezTo>
                    <a:pt x="343" y="2504"/>
                    <a:pt x="686" y="2778"/>
                    <a:pt x="1028" y="3075"/>
                  </a:cubicBezTo>
                  <a:cubicBezTo>
                    <a:pt x="1142" y="3166"/>
                    <a:pt x="1279" y="3258"/>
                    <a:pt x="1416" y="3281"/>
                  </a:cubicBezTo>
                  <a:cubicBezTo>
                    <a:pt x="1427" y="3281"/>
                    <a:pt x="1437" y="3282"/>
                    <a:pt x="1448" y="3282"/>
                  </a:cubicBezTo>
                  <a:cubicBezTo>
                    <a:pt x="1685" y="3282"/>
                    <a:pt x="1879" y="3042"/>
                    <a:pt x="2032" y="2801"/>
                  </a:cubicBezTo>
                  <a:cubicBezTo>
                    <a:pt x="2671" y="1911"/>
                    <a:pt x="3288" y="998"/>
                    <a:pt x="3904" y="85"/>
                  </a:cubicBezTo>
                  <a:cubicBezTo>
                    <a:pt x="3505" y="46"/>
                    <a:pt x="3099" y="1"/>
                    <a:pt x="2694" y="1"/>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1" name="Google Shape;613;p15">
              <a:extLst>
                <a:ext uri="{FF2B5EF4-FFF2-40B4-BE49-F238E27FC236}">
                  <a16:creationId xmlns:a16="http://schemas.microsoft.com/office/drawing/2014/main" id="{DD27C8A2-0240-C7F4-2E82-B7118A1FB2A2}"/>
                </a:ext>
              </a:extLst>
            </p:cNvPr>
            <p:cNvSpPr/>
            <p:nvPr/>
          </p:nvSpPr>
          <p:spPr>
            <a:xfrm>
              <a:off x="-1042727" y="3382155"/>
              <a:ext cx="140840" cy="202367"/>
            </a:xfrm>
            <a:custGeom>
              <a:avLst/>
              <a:gdLst/>
              <a:ahLst/>
              <a:cxnLst/>
              <a:rect l="l" t="t" r="r" b="b"/>
              <a:pathLst>
                <a:path w="5068" h="7282" extrusionOk="0">
                  <a:moveTo>
                    <a:pt x="343" y="1"/>
                  </a:moveTo>
                  <a:cubicBezTo>
                    <a:pt x="229" y="23"/>
                    <a:pt x="115" y="69"/>
                    <a:pt x="1" y="92"/>
                  </a:cubicBezTo>
                  <a:cubicBezTo>
                    <a:pt x="1575" y="3493"/>
                    <a:pt x="3379" y="6300"/>
                    <a:pt x="5068" y="7282"/>
                  </a:cubicBezTo>
                  <a:lnTo>
                    <a:pt x="5045" y="6506"/>
                  </a:lnTo>
                  <a:cubicBezTo>
                    <a:pt x="3356" y="5502"/>
                    <a:pt x="1690" y="3105"/>
                    <a:pt x="343" y="1"/>
                  </a:cubicBezTo>
                  <a:close/>
                </a:path>
              </a:pathLst>
            </a:custGeom>
            <a:solidFill>
              <a:srgbClr val="9875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2" name="Google Shape;614;p15">
              <a:extLst>
                <a:ext uri="{FF2B5EF4-FFF2-40B4-BE49-F238E27FC236}">
                  <a16:creationId xmlns:a16="http://schemas.microsoft.com/office/drawing/2014/main" id="{7909BD3C-2AA6-E4CF-0266-392B769EE2A7}"/>
                </a:ext>
              </a:extLst>
            </p:cNvPr>
            <p:cNvSpPr/>
            <p:nvPr/>
          </p:nvSpPr>
          <p:spPr>
            <a:xfrm>
              <a:off x="-907612" y="3359950"/>
              <a:ext cx="131947" cy="321002"/>
            </a:xfrm>
            <a:custGeom>
              <a:avLst/>
              <a:gdLst/>
              <a:ahLst/>
              <a:cxnLst/>
              <a:rect l="l" t="t" r="r" b="b"/>
              <a:pathLst>
                <a:path w="4748" h="11551" extrusionOk="0">
                  <a:moveTo>
                    <a:pt x="4383" y="1"/>
                  </a:moveTo>
                  <a:cubicBezTo>
                    <a:pt x="3333" y="4999"/>
                    <a:pt x="1781" y="8925"/>
                    <a:pt x="0" y="10478"/>
                  </a:cubicBezTo>
                  <a:lnTo>
                    <a:pt x="46" y="11550"/>
                  </a:lnTo>
                  <a:cubicBezTo>
                    <a:pt x="1826" y="10044"/>
                    <a:pt x="3493" y="5479"/>
                    <a:pt x="4748" y="138"/>
                  </a:cubicBezTo>
                  <a:cubicBezTo>
                    <a:pt x="4634" y="92"/>
                    <a:pt x="4520" y="46"/>
                    <a:pt x="4383" y="1"/>
                  </a:cubicBezTo>
                  <a:close/>
                </a:path>
              </a:pathLst>
            </a:custGeom>
            <a:solidFill>
              <a:srgbClr val="9875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grpSp>
      <p:grpSp>
        <p:nvGrpSpPr>
          <p:cNvPr id="53" name="Google Shape;540;p15">
            <a:extLst>
              <a:ext uri="{FF2B5EF4-FFF2-40B4-BE49-F238E27FC236}">
                <a16:creationId xmlns:a16="http://schemas.microsoft.com/office/drawing/2014/main" id="{657436B3-3805-3296-B367-4D15DD2D4168}"/>
              </a:ext>
            </a:extLst>
          </p:cNvPr>
          <p:cNvGrpSpPr/>
          <p:nvPr/>
        </p:nvGrpSpPr>
        <p:grpSpPr>
          <a:xfrm flipH="1">
            <a:off x="9840694" y="-159557"/>
            <a:ext cx="2852452" cy="7400112"/>
            <a:chOff x="-1600206" y="-48"/>
            <a:chExt cx="1475149" cy="5143404"/>
          </a:xfrm>
        </p:grpSpPr>
        <p:sp>
          <p:nvSpPr>
            <p:cNvPr id="54" name="Google Shape;541;p15">
              <a:extLst>
                <a:ext uri="{FF2B5EF4-FFF2-40B4-BE49-F238E27FC236}">
                  <a16:creationId xmlns:a16="http://schemas.microsoft.com/office/drawing/2014/main" id="{C01DA211-0A82-28C5-2774-30D72FFA4994}"/>
                </a:ext>
              </a:extLst>
            </p:cNvPr>
            <p:cNvSpPr/>
            <p:nvPr/>
          </p:nvSpPr>
          <p:spPr>
            <a:xfrm>
              <a:off x="-400780" y="234514"/>
              <a:ext cx="139920" cy="171467"/>
            </a:xfrm>
            <a:custGeom>
              <a:avLst/>
              <a:gdLst/>
              <a:ahLst/>
              <a:cxnLst/>
              <a:rect l="l" t="t" r="r" b="b"/>
              <a:pathLst>
                <a:path w="4657" h="5707" extrusionOk="0">
                  <a:moveTo>
                    <a:pt x="1" y="0"/>
                  </a:moveTo>
                  <a:lnTo>
                    <a:pt x="1" y="5707"/>
                  </a:lnTo>
                  <a:lnTo>
                    <a:pt x="4657" y="5707"/>
                  </a:lnTo>
                  <a:lnTo>
                    <a:pt x="4657"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5" name="Google Shape;542;p15">
              <a:extLst>
                <a:ext uri="{FF2B5EF4-FFF2-40B4-BE49-F238E27FC236}">
                  <a16:creationId xmlns:a16="http://schemas.microsoft.com/office/drawing/2014/main" id="{EE095C0D-7D2B-C988-CF4D-6B75D20C8823}"/>
                </a:ext>
              </a:extLst>
            </p:cNvPr>
            <p:cNvSpPr/>
            <p:nvPr/>
          </p:nvSpPr>
          <p:spPr>
            <a:xfrm>
              <a:off x="-529012" y="98049"/>
              <a:ext cx="268152" cy="307931"/>
            </a:xfrm>
            <a:custGeom>
              <a:avLst/>
              <a:gdLst/>
              <a:ahLst/>
              <a:cxnLst/>
              <a:rect l="l" t="t" r="r" b="b"/>
              <a:pathLst>
                <a:path w="8925" h="10249" extrusionOk="0">
                  <a:moveTo>
                    <a:pt x="4451" y="0"/>
                  </a:moveTo>
                  <a:cubicBezTo>
                    <a:pt x="1986" y="0"/>
                    <a:pt x="0" y="2283"/>
                    <a:pt x="0" y="5113"/>
                  </a:cubicBezTo>
                  <a:cubicBezTo>
                    <a:pt x="0" y="7943"/>
                    <a:pt x="1986" y="10249"/>
                    <a:pt x="4451" y="10249"/>
                  </a:cubicBezTo>
                  <a:cubicBezTo>
                    <a:pt x="6916" y="10249"/>
                    <a:pt x="8925" y="7943"/>
                    <a:pt x="8925" y="5113"/>
                  </a:cubicBezTo>
                  <a:cubicBezTo>
                    <a:pt x="8925" y="2283"/>
                    <a:pt x="6916" y="0"/>
                    <a:pt x="445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6" name="Google Shape;543;p15">
              <a:extLst>
                <a:ext uri="{FF2B5EF4-FFF2-40B4-BE49-F238E27FC236}">
                  <a16:creationId xmlns:a16="http://schemas.microsoft.com/office/drawing/2014/main" id="{FD31BAB5-4343-FF71-4383-934A74CC7FE9}"/>
                </a:ext>
              </a:extLst>
            </p:cNvPr>
            <p:cNvSpPr/>
            <p:nvPr/>
          </p:nvSpPr>
          <p:spPr>
            <a:xfrm>
              <a:off x="-1466476" y="234514"/>
              <a:ext cx="139920" cy="171467"/>
            </a:xfrm>
            <a:custGeom>
              <a:avLst/>
              <a:gdLst/>
              <a:ahLst/>
              <a:cxnLst/>
              <a:rect l="l" t="t" r="r" b="b"/>
              <a:pathLst>
                <a:path w="4657" h="5707" extrusionOk="0">
                  <a:moveTo>
                    <a:pt x="0" y="0"/>
                  </a:moveTo>
                  <a:lnTo>
                    <a:pt x="0" y="5707"/>
                  </a:lnTo>
                  <a:lnTo>
                    <a:pt x="4656" y="5707"/>
                  </a:lnTo>
                  <a:lnTo>
                    <a:pt x="4656"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7" name="Google Shape;544;p15">
              <a:extLst>
                <a:ext uri="{FF2B5EF4-FFF2-40B4-BE49-F238E27FC236}">
                  <a16:creationId xmlns:a16="http://schemas.microsoft.com/office/drawing/2014/main" id="{B708808B-2E27-347E-50B2-FE0A8BCC04EB}"/>
                </a:ext>
              </a:extLst>
            </p:cNvPr>
            <p:cNvSpPr/>
            <p:nvPr/>
          </p:nvSpPr>
          <p:spPr>
            <a:xfrm>
              <a:off x="-1465815" y="98049"/>
              <a:ext cx="268182" cy="307931"/>
            </a:xfrm>
            <a:custGeom>
              <a:avLst/>
              <a:gdLst/>
              <a:ahLst/>
              <a:cxnLst/>
              <a:rect l="l" t="t" r="r" b="b"/>
              <a:pathLst>
                <a:path w="8926" h="10249" extrusionOk="0">
                  <a:moveTo>
                    <a:pt x="4452" y="0"/>
                  </a:moveTo>
                  <a:cubicBezTo>
                    <a:pt x="1987" y="0"/>
                    <a:pt x="1" y="2283"/>
                    <a:pt x="1" y="5113"/>
                  </a:cubicBezTo>
                  <a:cubicBezTo>
                    <a:pt x="1" y="7943"/>
                    <a:pt x="1987" y="10249"/>
                    <a:pt x="4452" y="10249"/>
                  </a:cubicBezTo>
                  <a:cubicBezTo>
                    <a:pt x="6940" y="10249"/>
                    <a:pt x="8926" y="7943"/>
                    <a:pt x="8926" y="5113"/>
                  </a:cubicBezTo>
                  <a:cubicBezTo>
                    <a:pt x="8926" y="2283"/>
                    <a:pt x="6940" y="0"/>
                    <a:pt x="4452"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8" name="Google Shape;545;p15">
              <a:extLst>
                <a:ext uri="{FF2B5EF4-FFF2-40B4-BE49-F238E27FC236}">
                  <a16:creationId xmlns:a16="http://schemas.microsoft.com/office/drawing/2014/main" id="{2D20F46A-38C6-9130-DDEF-5E96337725E2}"/>
                </a:ext>
              </a:extLst>
            </p:cNvPr>
            <p:cNvSpPr/>
            <p:nvPr/>
          </p:nvSpPr>
          <p:spPr>
            <a:xfrm>
              <a:off x="-1196972" y="257829"/>
              <a:ext cx="665917" cy="4684616"/>
            </a:xfrm>
            <a:custGeom>
              <a:avLst/>
              <a:gdLst/>
              <a:ahLst/>
              <a:cxnLst/>
              <a:rect l="l" t="t" r="r" b="b"/>
              <a:pathLst>
                <a:path w="22164" h="155920" extrusionOk="0">
                  <a:moveTo>
                    <a:pt x="0" y="0"/>
                  </a:moveTo>
                  <a:lnTo>
                    <a:pt x="0" y="155919"/>
                  </a:lnTo>
                  <a:lnTo>
                    <a:pt x="22164" y="155919"/>
                  </a:lnTo>
                  <a:lnTo>
                    <a:pt x="22164"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9" name="Google Shape;546;p15">
              <a:extLst>
                <a:ext uri="{FF2B5EF4-FFF2-40B4-BE49-F238E27FC236}">
                  <a16:creationId xmlns:a16="http://schemas.microsoft.com/office/drawing/2014/main" id="{81EF9646-1A04-BD9E-780C-E3DB97DF4B84}"/>
                </a:ext>
              </a:extLst>
            </p:cNvPr>
            <p:cNvSpPr/>
            <p:nvPr/>
          </p:nvSpPr>
          <p:spPr>
            <a:xfrm>
              <a:off x="-1168850" y="674763"/>
              <a:ext cx="600089" cy="3810247"/>
            </a:xfrm>
            <a:custGeom>
              <a:avLst/>
              <a:gdLst/>
              <a:ahLst/>
              <a:cxnLst/>
              <a:rect l="l" t="t" r="r" b="b"/>
              <a:pathLst>
                <a:path w="19973" h="126818" extrusionOk="0">
                  <a:moveTo>
                    <a:pt x="0" y="1"/>
                  </a:moveTo>
                  <a:lnTo>
                    <a:pt x="0" y="126818"/>
                  </a:lnTo>
                  <a:lnTo>
                    <a:pt x="19972" y="126818"/>
                  </a:lnTo>
                  <a:lnTo>
                    <a:pt x="19972" y="1"/>
                  </a:ln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0" name="Google Shape;547;p15">
              <a:extLst>
                <a:ext uri="{FF2B5EF4-FFF2-40B4-BE49-F238E27FC236}">
                  <a16:creationId xmlns:a16="http://schemas.microsoft.com/office/drawing/2014/main" id="{45EC0FAD-F41D-9749-5706-763E268AA5CD}"/>
                </a:ext>
              </a:extLst>
            </p:cNvPr>
            <p:cNvSpPr/>
            <p:nvPr/>
          </p:nvSpPr>
          <p:spPr>
            <a:xfrm>
              <a:off x="-701140" y="706310"/>
              <a:ext cx="63094" cy="3799971"/>
            </a:xfrm>
            <a:custGeom>
              <a:avLst/>
              <a:gdLst/>
              <a:ahLst/>
              <a:cxnLst/>
              <a:rect l="l" t="t" r="r" b="b"/>
              <a:pathLst>
                <a:path w="2100" h="126476" extrusionOk="0">
                  <a:moveTo>
                    <a:pt x="0" y="1"/>
                  </a:moveTo>
                  <a:lnTo>
                    <a:pt x="0" y="126475"/>
                  </a:lnTo>
                  <a:lnTo>
                    <a:pt x="2100" y="126475"/>
                  </a:lnTo>
                  <a:lnTo>
                    <a:pt x="2100"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1" name="Google Shape;548;p15">
              <a:extLst>
                <a:ext uri="{FF2B5EF4-FFF2-40B4-BE49-F238E27FC236}">
                  <a16:creationId xmlns:a16="http://schemas.microsoft.com/office/drawing/2014/main" id="{B7520C39-CB22-E660-F61D-C9AC6D0AE30C}"/>
                </a:ext>
              </a:extLst>
            </p:cNvPr>
            <p:cNvSpPr/>
            <p:nvPr/>
          </p:nvSpPr>
          <p:spPr>
            <a:xfrm>
              <a:off x="-833518" y="706310"/>
              <a:ext cx="62434" cy="3799971"/>
            </a:xfrm>
            <a:custGeom>
              <a:avLst/>
              <a:gdLst/>
              <a:ahLst/>
              <a:cxnLst/>
              <a:rect l="l" t="t" r="r" b="b"/>
              <a:pathLst>
                <a:path w="2078" h="126476" extrusionOk="0">
                  <a:moveTo>
                    <a:pt x="1" y="1"/>
                  </a:moveTo>
                  <a:lnTo>
                    <a:pt x="1" y="126475"/>
                  </a:lnTo>
                  <a:lnTo>
                    <a:pt x="2078" y="126475"/>
                  </a:lnTo>
                  <a:lnTo>
                    <a:pt x="2078"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2" name="Google Shape;549;p15">
              <a:extLst>
                <a:ext uri="{FF2B5EF4-FFF2-40B4-BE49-F238E27FC236}">
                  <a16:creationId xmlns:a16="http://schemas.microsoft.com/office/drawing/2014/main" id="{B1F8B67D-3021-635E-E537-B0C565389C64}"/>
                </a:ext>
              </a:extLst>
            </p:cNvPr>
            <p:cNvSpPr/>
            <p:nvPr/>
          </p:nvSpPr>
          <p:spPr>
            <a:xfrm>
              <a:off x="-966557" y="706310"/>
              <a:ext cx="62434" cy="3799971"/>
            </a:xfrm>
            <a:custGeom>
              <a:avLst/>
              <a:gdLst/>
              <a:ahLst/>
              <a:cxnLst/>
              <a:rect l="l" t="t" r="r" b="b"/>
              <a:pathLst>
                <a:path w="2078" h="126476" extrusionOk="0">
                  <a:moveTo>
                    <a:pt x="1" y="1"/>
                  </a:moveTo>
                  <a:lnTo>
                    <a:pt x="1" y="126475"/>
                  </a:lnTo>
                  <a:lnTo>
                    <a:pt x="2078" y="126475"/>
                  </a:lnTo>
                  <a:lnTo>
                    <a:pt x="2078"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3" name="Google Shape;550;p15">
              <a:extLst>
                <a:ext uri="{FF2B5EF4-FFF2-40B4-BE49-F238E27FC236}">
                  <a16:creationId xmlns:a16="http://schemas.microsoft.com/office/drawing/2014/main" id="{A8BDC96A-B0EA-6CD1-E7A8-78539B152347}"/>
                </a:ext>
              </a:extLst>
            </p:cNvPr>
            <p:cNvSpPr/>
            <p:nvPr/>
          </p:nvSpPr>
          <p:spPr>
            <a:xfrm>
              <a:off x="-1099596" y="706310"/>
              <a:ext cx="63125" cy="3799971"/>
            </a:xfrm>
            <a:custGeom>
              <a:avLst/>
              <a:gdLst/>
              <a:ahLst/>
              <a:cxnLst/>
              <a:rect l="l" t="t" r="r" b="b"/>
              <a:pathLst>
                <a:path w="2101" h="126476" extrusionOk="0">
                  <a:moveTo>
                    <a:pt x="1" y="1"/>
                  </a:moveTo>
                  <a:lnTo>
                    <a:pt x="1" y="126475"/>
                  </a:lnTo>
                  <a:lnTo>
                    <a:pt x="2101" y="126475"/>
                  </a:lnTo>
                  <a:lnTo>
                    <a:pt x="2101"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4" name="Google Shape;551;p15">
              <a:extLst>
                <a:ext uri="{FF2B5EF4-FFF2-40B4-BE49-F238E27FC236}">
                  <a16:creationId xmlns:a16="http://schemas.microsoft.com/office/drawing/2014/main" id="{E0C5E8CD-0AFA-93D6-08ED-891FBE5CFE3A}"/>
                </a:ext>
              </a:extLst>
            </p:cNvPr>
            <p:cNvSpPr/>
            <p:nvPr/>
          </p:nvSpPr>
          <p:spPr>
            <a:xfrm>
              <a:off x="-1196972" y="257829"/>
              <a:ext cx="665917" cy="4684616"/>
            </a:xfrm>
            <a:custGeom>
              <a:avLst/>
              <a:gdLst/>
              <a:ahLst/>
              <a:cxnLst/>
              <a:rect l="l" t="t" r="r" b="b"/>
              <a:pathLst>
                <a:path w="22164" h="155920" extrusionOk="0">
                  <a:moveTo>
                    <a:pt x="0" y="0"/>
                  </a:moveTo>
                  <a:lnTo>
                    <a:pt x="0" y="155919"/>
                  </a:lnTo>
                  <a:lnTo>
                    <a:pt x="22164" y="155919"/>
                  </a:lnTo>
                  <a:lnTo>
                    <a:pt x="22164" y="109128"/>
                  </a:lnTo>
                  <a:cubicBezTo>
                    <a:pt x="20132" y="123964"/>
                    <a:pt x="16572" y="133779"/>
                    <a:pt x="12531" y="133802"/>
                  </a:cubicBezTo>
                  <a:cubicBezTo>
                    <a:pt x="6209" y="133802"/>
                    <a:pt x="1073" y="109881"/>
                    <a:pt x="1073" y="80391"/>
                  </a:cubicBezTo>
                  <a:cubicBezTo>
                    <a:pt x="1073" y="50900"/>
                    <a:pt x="6209" y="27002"/>
                    <a:pt x="12531" y="27002"/>
                  </a:cubicBezTo>
                  <a:cubicBezTo>
                    <a:pt x="16572" y="27002"/>
                    <a:pt x="20132" y="36840"/>
                    <a:pt x="22164" y="51654"/>
                  </a:cubicBezTo>
                  <a:lnTo>
                    <a:pt x="22164"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5" name="Google Shape;552;p15">
              <a:extLst>
                <a:ext uri="{FF2B5EF4-FFF2-40B4-BE49-F238E27FC236}">
                  <a16:creationId xmlns:a16="http://schemas.microsoft.com/office/drawing/2014/main" id="{7AC7807C-52F8-789E-D460-4BF0E1F71DC8}"/>
                </a:ext>
              </a:extLst>
            </p:cNvPr>
            <p:cNvSpPr/>
            <p:nvPr/>
          </p:nvSpPr>
          <p:spPr>
            <a:xfrm>
              <a:off x="-1600206" y="-48"/>
              <a:ext cx="1475149" cy="582963"/>
            </a:xfrm>
            <a:custGeom>
              <a:avLst/>
              <a:gdLst/>
              <a:ahLst/>
              <a:cxnLst/>
              <a:rect l="l" t="t" r="r" b="b"/>
              <a:pathLst>
                <a:path w="49098" h="19403" extrusionOk="0">
                  <a:moveTo>
                    <a:pt x="7731" y="0"/>
                  </a:moveTo>
                  <a:cubicBezTo>
                    <a:pt x="6982" y="0"/>
                    <a:pt x="841" y="221"/>
                    <a:pt x="91" y="7442"/>
                  </a:cubicBezTo>
                  <a:cubicBezTo>
                    <a:pt x="46" y="7739"/>
                    <a:pt x="0" y="8035"/>
                    <a:pt x="0" y="8378"/>
                  </a:cubicBezTo>
                  <a:cubicBezTo>
                    <a:pt x="0" y="8446"/>
                    <a:pt x="23" y="8515"/>
                    <a:pt x="23" y="8583"/>
                  </a:cubicBezTo>
                  <a:cubicBezTo>
                    <a:pt x="23" y="8720"/>
                    <a:pt x="0" y="8834"/>
                    <a:pt x="0" y="8948"/>
                  </a:cubicBezTo>
                  <a:lnTo>
                    <a:pt x="46" y="8948"/>
                  </a:lnTo>
                  <a:cubicBezTo>
                    <a:pt x="320" y="11528"/>
                    <a:pt x="2191" y="13514"/>
                    <a:pt x="4497" y="13514"/>
                  </a:cubicBezTo>
                  <a:cubicBezTo>
                    <a:pt x="6802" y="13514"/>
                    <a:pt x="8674" y="11528"/>
                    <a:pt x="8948" y="8948"/>
                  </a:cubicBezTo>
                  <a:lnTo>
                    <a:pt x="8970" y="8948"/>
                  </a:lnTo>
                  <a:cubicBezTo>
                    <a:pt x="9153" y="8469"/>
                    <a:pt x="8788" y="6986"/>
                    <a:pt x="9130" y="6324"/>
                  </a:cubicBezTo>
                  <a:cubicBezTo>
                    <a:pt x="9296" y="6008"/>
                    <a:pt x="9739" y="5645"/>
                    <a:pt x="10345" y="5645"/>
                  </a:cubicBezTo>
                  <a:cubicBezTo>
                    <a:pt x="10574" y="5645"/>
                    <a:pt x="10825" y="5697"/>
                    <a:pt x="11093" y="5821"/>
                  </a:cubicBezTo>
                  <a:cubicBezTo>
                    <a:pt x="12075" y="6278"/>
                    <a:pt x="12029" y="19402"/>
                    <a:pt x="12029" y="19402"/>
                  </a:cubicBezTo>
                  <a:lnTo>
                    <a:pt x="37068" y="19402"/>
                  </a:lnTo>
                  <a:cubicBezTo>
                    <a:pt x="37068" y="19402"/>
                    <a:pt x="37023" y="6278"/>
                    <a:pt x="38004" y="5821"/>
                  </a:cubicBezTo>
                  <a:cubicBezTo>
                    <a:pt x="38273" y="5697"/>
                    <a:pt x="38526" y="5645"/>
                    <a:pt x="38756" y="5645"/>
                  </a:cubicBezTo>
                  <a:cubicBezTo>
                    <a:pt x="39367" y="5645"/>
                    <a:pt x="39818" y="6008"/>
                    <a:pt x="39967" y="6324"/>
                  </a:cubicBezTo>
                  <a:cubicBezTo>
                    <a:pt x="40310" y="7008"/>
                    <a:pt x="39967" y="8469"/>
                    <a:pt x="40150" y="8948"/>
                  </a:cubicBezTo>
                  <a:lnTo>
                    <a:pt x="40173" y="8948"/>
                  </a:lnTo>
                  <a:cubicBezTo>
                    <a:pt x="40424" y="11528"/>
                    <a:pt x="42295" y="13514"/>
                    <a:pt x="44601" y="13514"/>
                  </a:cubicBezTo>
                  <a:cubicBezTo>
                    <a:pt x="46906" y="13514"/>
                    <a:pt x="48801" y="11528"/>
                    <a:pt x="49052" y="8948"/>
                  </a:cubicBezTo>
                  <a:lnTo>
                    <a:pt x="49097" y="8948"/>
                  </a:lnTo>
                  <a:cubicBezTo>
                    <a:pt x="49097" y="8834"/>
                    <a:pt x="49075" y="8720"/>
                    <a:pt x="49075" y="8583"/>
                  </a:cubicBezTo>
                  <a:cubicBezTo>
                    <a:pt x="49075" y="8515"/>
                    <a:pt x="49097" y="8446"/>
                    <a:pt x="49097" y="8378"/>
                  </a:cubicBezTo>
                  <a:cubicBezTo>
                    <a:pt x="49097" y="8058"/>
                    <a:pt x="49075" y="7739"/>
                    <a:pt x="49006" y="7442"/>
                  </a:cubicBezTo>
                  <a:cubicBezTo>
                    <a:pt x="48256" y="221"/>
                    <a:pt x="42116" y="0"/>
                    <a:pt x="41366" y="0"/>
                  </a:cubicBezTo>
                  <a:cubicBezTo>
                    <a:pt x="41317" y="0"/>
                    <a:pt x="41291" y="1"/>
                    <a:pt x="41291" y="1"/>
                  </a:cubicBezTo>
                  <a:lnTo>
                    <a:pt x="7806" y="1"/>
                  </a:lnTo>
                  <a:cubicBezTo>
                    <a:pt x="7806" y="1"/>
                    <a:pt x="7780" y="0"/>
                    <a:pt x="7731"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6" name="Google Shape;553;p15">
              <a:extLst>
                <a:ext uri="{FF2B5EF4-FFF2-40B4-BE49-F238E27FC236}">
                  <a16:creationId xmlns:a16="http://schemas.microsoft.com/office/drawing/2014/main" id="{3DB68182-D797-501A-3069-7B2D30AAA4FD}"/>
                </a:ext>
              </a:extLst>
            </p:cNvPr>
            <p:cNvSpPr/>
            <p:nvPr/>
          </p:nvSpPr>
          <p:spPr>
            <a:xfrm>
              <a:off x="-584565" y="4569346"/>
              <a:ext cx="79589" cy="199589"/>
            </a:xfrm>
            <a:custGeom>
              <a:avLst/>
              <a:gdLst/>
              <a:ahLst/>
              <a:cxnLst/>
              <a:rect l="l" t="t" r="r" b="b"/>
              <a:pathLst>
                <a:path w="2649" h="6643" extrusionOk="0">
                  <a:moveTo>
                    <a:pt x="0" y="0"/>
                  </a:moveTo>
                  <a:cubicBezTo>
                    <a:pt x="23" y="3744"/>
                    <a:pt x="297" y="6642"/>
                    <a:pt x="1324" y="6642"/>
                  </a:cubicBezTo>
                  <a:cubicBezTo>
                    <a:pt x="2351" y="6642"/>
                    <a:pt x="2625"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7" name="Google Shape;554;p15">
              <a:extLst>
                <a:ext uri="{FF2B5EF4-FFF2-40B4-BE49-F238E27FC236}">
                  <a16:creationId xmlns:a16="http://schemas.microsoft.com/office/drawing/2014/main" id="{C0E625FA-CFF5-C008-BAC4-F2A49B1D1630}"/>
                </a:ext>
              </a:extLst>
            </p:cNvPr>
            <p:cNvSpPr/>
            <p:nvPr/>
          </p:nvSpPr>
          <p:spPr>
            <a:xfrm>
              <a:off x="-711445" y="4569346"/>
              <a:ext cx="79589" cy="199589"/>
            </a:xfrm>
            <a:custGeom>
              <a:avLst/>
              <a:gdLst/>
              <a:ahLst/>
              <a:cxnLst/>
              <a:rect l="l" t="t" r="r" b="b"/>
              <a:pathLst>
                <a:path w="2649" h="6643" extrusionOk="0">
                  <a:moveTo>
                    <a:pt x="1" y="0"/>
                  </a:moveTo>
                  <a:cubicBezTo>
                    <a:pt x="24" y="3744"/>
                    <a:pt x="297" y="6642"/>
                    <a:pt x="1325" y="6642"/>
                  </a:cubicBezTo>
                  <a:cubicBezTo>
                    <a:pt x="2352" y="6642"/>
                    <a:pt x="2603"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8" name="Google Shape;555;p15">
              <a:extLst>
                <a:ext uri="{FF2B5EF4-FFF2-40B4-BE49-F238E27FC236}">
                  <a16:creationId xmlns:a16="http://schemas.microsoft.com/office/drawing/2014/main" id="{EB074700-BBDF-5E40-6CBE-56758496DEBD}"/>
                </a:ext>
              </a:extLst>
            </p:cNvPr>
            <p:cNvSpPr/>
            <p:nvPr/>
          </p:nvSpPr>
          <p:spPr>
            <a:xfrm>
              <a:off x="-838986" y="4569346"/>
              <a:ext cx="80250" cy="199589"/>
            </a:xfrm>
            <a:custGeom>
              <a:avLst/>
              <a:gdLst/>
              <a:ahLst/>
              <a:cxnLst/>
              <a:rect l="l" t="t" r="r" b="b"/>
              <a:pathLst>
                <a:path w="2671" h="6643" extrusionOk="0">
                  <a:moveTo>
                    <a:pt x="0"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9" name="Google Shape;556;p15">
              <a:extLst>
                <a:ext uri="{FF2B5EF4-FFF2-40B4-BE49-F238E27FC236}">
                  <a16:creationId xmlns:a16="http://schemas.microsoft.com/office/drawing/2014/main" id="{138678F5-AA3D-A8B3-31D6-7DAB2E42D6D3}"/>
                </a:ext>
              </a:extLst>
            </p:cNvPr>
            <p:cNvSpPr/>
            <p:nvPr/>
          </p:nvSpPr>
          <p:spPr>
            <a:xfrm>
              <a:off x="-965866" y="4569346"/>
              <a:ext cx="80280" cy="199589"/>
            </a:xfrm>
            <a:custGeom>
              <a:avLst/>
              <a:gdLst/>
              <a:ahLst/>
              <a:cxnLst/>
              <a:rect l="l" t="t" r="r" b="b"/>
              <a:pathLst>
                <a:path w="2672" h="6643" extrusionOk="0">
                  <a:moveTo>
                    <a:pt x="1"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70" name="Google Shape;557;p15">
              <a:extLst>
                <a:ext uri="{FF2B5EF4-FFF2-40B4-BE49-F238E27FC236}">
                  <a16:creationId xmlns:a16="http://schemas.microsoft.com/office/drawing/2014/main" id="{B8558C55-622E-3EBC-88E2-A964CFE8AEEF}"/>
                </a:ext>
              </a:extLst>
            </p:cNvPr>
            <p:cNvSpPr/>
            <p:nvPr/>
          </p:nvSpPr>
          <p:spPr>
            <a:xfrm>
              <a:off x="-1092055" y="4569346"/>
              <a:ext cx="79589" cy="199589"/>
            </a:xfrm>
            <a:custGeom>
              <a:avLst/>
              <a:gdLst/>
              <a:ahLst/>
              <a:cxnLst/>
              <a:rect l="l" t="t" r="r" b="b"/>
              <a:pathLst>
                <a:path w="2649" h="6643" extrusionOk="0">
                  <a:moveTo>
                    <a:pt x="1" y="0"/>
                  </a:moveTo>
                  <a:cubicBezTo>
                    <a:pt x="23" y="3744"/>
                    <a:pt x="297" y="6642"/>
                    <a:pt x="1325" y="6642"/>
                  </a:cubicBezTo>
                  <a:cubicBezTo>
                    <a:pt x="2352" y="6642"/>
                    <a:pt x="2603"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71" name="Google Shape;558;p15">
              <a:extLst>
                <a:ext uri="{FF2B5EF4-FFF2-40B4-BE49-F238E27FC236}">
                  <a16:creationId xmlns:a16="http://schemas.microsoft.com/office/drawing/2014/main" id="{DE056494-FB47-0D05-07D1-93AEDC26F8A7}"/>
                </a:ext>
              </a:extLst>
            </p:cNvPr>
            <p:cNvSpPr/>
            <p:nvPr/>
          </p:nvSpPr>
          <p:spPr>
            <a:xfrm>
              <a:off x="-1219596" y="4569346"/>
              <a:ext cx="80250" cy="199589"/>
            </a:xfrm>
            <a:custGeom>
              <a:avLst/>
              <a:gdLst/>
              <a:ahLst/>
              <a:cxnLst/>
              <a:rect l="l" t="t" r="r" b="b"/>
              <a:pathLst>
                <a:path w="2671" h="6643" extrusionOk="0">
                  <a:moveTo>
                    <a:pt x="0"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72" name="Google Shape;559;p15">
              <a:extLst>
                <a:ext uri="{FF2B5EF4-FFF2-40B4-BE49-F238E27FC236}">
                  <a16:creationId xmlns:a16="http://schemas.microsoft.com/office/drawing/2014/main" id="{0866CE20-4EF9-8C2D-7278-0F89CD7E5BBA}"/>
                </a:ext>
              </a:extLst>
            </p:cNvPr>
            <p:cNvSpPr/>
            <p:nvPr/>
          </p:nvSpPr>
          <p:spPr>
            <a:xfrm>
              <a:off x="-369924" y="125480"/>
              <a:ext cx="219479" cy="251687"/>
            </a:xfrm>
            <a:custGeom>
              <a:avLst/>
              <a:gdLst/>
              <a:ahLst/>
              <a:cxnLst/>
              <a:rect l="l" t="t" r="r" b="b"/>
              <a:pathLst>
                <a:path w="7305" h="8377" extrusionOk="0">
                  <a:moveTo>
                    <a:pt x="3653" y="0"/>
                  </a:moveTo>
                  <a:cubicBezTo>
                    <a:pt x="1644" y="0"/>
                    <a:pt x="1" y="1872"/>
                    <a:pt x="1" y="4177"/>
                  </a:cubicBezTo>
                  <a:cubicBezTo>
                    <a:pt x="1" y="6505"/>
                    <a:pt x="1644" y="8377"/>
                    <a:pt x="3653" y="8377"/>
                  </a:cubicBezTo>
                  <a:cubicBezTo>
                    <a:pt x="5661" y="8377"/>
                    <a:pt x="7305" y="6505"/>
                    <a:pt x="7305" y="4177"/>
                  </a:cubicBezTo>
                  <a:cubicBezTo>
                    <a:pt x="7305" y="1872"/>
                    <a:pt x="5661" y="0"/>
                    <a:pt x="3653"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73" name="Google Shape;560;p15">
              <a:extLst>
                <a:ext uri="{FF2B5EF4-FFF2-40B4-BE49-F238E27FC236}">
                  <a16:creationId xmlns:a16="http://schemas.microsoft.com/office/drawing/2014/main" id="{1265696D-D539-C815-58FE-B5CA498B20AA}"/>
                </a:ext>
              </a:extLst>
            </p:cNvPr>
            <p:cNvSpPr/>
            <p:nvPr/>
          </p:nvSpPr>
          <p:spPr>
            <a:xfrm>
              <a:off x="-312988" y="190618"/>
              <a:ext cx="105638" cy="121412"/>
            </a:xfrm>
            <a:custGeom>
              <a:avLst/>
              <a:gdLst/>
              <a:ahLst/>
              <a:cxnLst/>
              <a:rect l="l" t="t" r="r" b="b"/>
              <a:pathLst>
                <a:path w="3516" h="4041" extrusionOk="0">
                  <a:moveTo>
                    <a:pt x="1758" y="0"/>
                  </a:moveTo>
                  <a:cubicBezTo>
                    <a:pt x="799" y="0"/>
                    <a:pt x="0" y="913"/>
                    <a:pt x="0" y="2032"/>
                  </a:cubicBezTo>
                  <a:cubicBezTo>
                    <a:pt x="0" y="3127"/>
                    <a:pt x="799" y="4040"/>
                    <a:pt x="1758" y="4040"/>
                  </a:cubicBezTo>
                  <a:cubicBezTo>
                    <a:pt x="2739" y="4040"/>
                    <a:pt x="3515" y="3127"/>
                    <a:pt x="3515" y="2032"/>
                  </a:cubicBezTo>
                  <a:cubicBezTo>
                    <a:pt x="3515" y="913"/>
                    <a:pt x="2739" y="0"/>
                    <a:pt x="1758"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74" name="Google Shape;561;p15">
              <a:extLst>
                <a:ext uri="{FF2B5EF4-FFF2-40B4-BE49-F238E27FC236}">
                  <a16:creationId xmlns:a16="http://schemas.microsoft.com/office/drawing/2014/main" id="{629D2881-CEEB-38DD-C3AE-C6B8A99BC4C2}"/>
                </a:ext>
              </a:extLst>
            </p:cNvPr>
            <p:cNvSpPr/>
            <p:nvPr/>
          </p:nvSpPr>
          <p:spPr>
            <a:xfrm>
              <a:off x="-1570041" y="125480"/>
              <a:ext cx="218788" cy="251687"/>
            </a:xfrm>
            <a:custGeom>
              <a:avLst/>
              <a:gdLst/>
              <a:ahLst/>
              <a:cxnLst/>
              <a:rect l="l" t="t" r="r" b="b"/>
              <a:pathLst>
                <a:path w="7282" h="8377" extrusionOk="0">
                  <a:moveTo>
                    <a:pt x="3630" y="0"/>
                  </a:moveTo>
                  <a:cubicBezTo>
                    <a:pt x="1621" y="0"/>
                    <a:pt x="0" y="1872"/>
                    <a:pt x="0" y="4177"/>
                  </a:cubicBezTo>
                  <a:cubicBezTo>
                    <a:pt x="0" y="6505"/>
                    <a:pt x="1621" y="8377"/>
                    <a:pt x="3630" y="8377"/>
                  </a:cubicBezTo>
                  <a:cubicBezTo>
                    <a:pt x="5661" y="8377"/>
                    <a:pt x="7282" y="6505"/>
                    <a:pt x="7282" y="4177"/>
                  </a:cubicBezTo>
                  <a:cubicBezTo>
                    <a:pt x="7282" y="1872"/>
                    <a:pt x="5661" y="0"/>
                    <a:pt x="3630"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75" name="Google Shape;562;p15">
              <a:extLst>
                <a:ext uri="{FF2B5EF4-FFF2-40B4-BE49-F238E27FC236}">
                  <a16:creationId xmlns:a16="http://schemas.microsoft.com/office/drawing/2014/main" id="{376EC18C-DDBE-6F70-C1B1-B488B456F7D6}"/>
                </a:ext>
              </a:extLst>
            </p:cNvPr>
            <p:cNvSpPr/>
            <p:nvPr/>
          </p:nvSpPr>
          <p:spPr>
            <a:xfrm>
              <a:off x="-1162000" y="388134"/>
              <a:ext cx="67241" cy="158427"/>
            </a:xfrm>
            <a:custGeom>
              <a:avLst/>
              <a:gdLst/>
              <a:ahLst/>
              <a:cxnLst/>
              <a:rect l="l" t="t" r="r" b="b"/>
              <a:pathLst>
                <a:path w="2238" h="5273" extrusionOk="0">
                  <a:moveTo>
                    <a:pt x="1119" y="0"/>
                  </a:moveTo>
                  <a:cubicBezTo>
                    <a:pt x="252" y="0"/>
                    <a:pt x="23" y="2283"/>
                    <a:pt x="0" y="5273"/>
                  </a:cubicBezTo>
                  <a:lnTo>
                    <a:pt x="2237" y="5273"/>
                  </a:lnTo>
                  <a:cubicBezTo>
                    <a:pt x="2192"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76" name="Google Shape;563;p15">
              <a:extLst>
                <a:ext uri="{FF2B5EF4-FFF2-40B4-BE49-F238E27FC236}">
                  <a16:creationId xmlns:a16="http://schemas.microsoft.com/office/drawing/2014/main" id="{9FB13E1B-DE77-D6EE-8271-B6C3ECF544AF}"/>
                </a:ext>
              </a:extLst>
            </p:cNvPr>
            <p:cNvSpPr/>
            <p:nvPr/>
          </p:nvSpPr>
          <p:spPr>
            <a:xfrm>
              <a:off x="-1055701" y="388134"/>
              <a:ext cx="67241" cy="158427"/>
            </a:xfrm>
            <a:custGeom>
              <a:avLst/>
              <a:gdLst/>
              <a:ahLst/>
              <a:cxnLst/>
              <a:rect l="l" t="t" r="r" b="b"/>
              <a:pathLst>
                <a:path w="2238" h="5273" extrusionOk="0">
                  <a:moveTo>
                    <a:pt x="1119" y="0"/>
                  </a:moveTo>
                  <a:cubicBezTo>
                    <a:pt x="251" y="0"/>
                    <a:pt x="46" y="2283"/>
                    <a:pt x="0" y="5273"/>
                  </a:cubicBezTo>
                  <a:lnTo>
                    <a:pt x="2237" y="5273"/>
                  </a:lnTo>
                  <a:cubicBezTo>
                    <a:pt x="2214"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77" name="Google Shape;564;p15">
              <a:extLst>
                <a:ext uri="{FF2B5EF4-FFF2-40B4-BE49-F238E27FC236}">
                  <a16:creationId xmlns:a16="http://schemas.microsoft.com/office/drawing/2014/main" id="{AC881D6C-1980-BC9E-C7CA-DD37F4A71240}"/>
                </a:ext>
              </a:extLst>
            </p:cNvPr>
            <p:cNvSpPr/>
            <p:nvPr/>
          </p:nvSpPr>
          <p:spPr>
            <a:xfrm>
              <a:off x="-948710" y="388134"/>
              <a:ext cx="67211" cy="158427"/>
            </a:xfrm>
            <a:custGeom>
              <a:avLst/>
              <a:gdLst/>
              <a:ahLst/>
              <a:cxnLst/>
              <a:rect l="l" t="t" r="r" b="b"/>
              <a:pathLst>
                <a:path w="2237" h="5273" extrusionOk="0">
                  <a:moveTo>
                    <a:pt x="1119" y="0"/>
                  </a:moveTo>
                  <a:cubicBezTo>
                    <a:pt x="251" y="0"/>
                    <a:pt x="23" y="2283"/>
                    <a:pt x="0" y="5273"/>
                  </a:cubicBezTo>
                  <a:lnTo>
                    <a:pt x="2237" y="5273"/>
                  </a:lnTo>
                  <a:cubicBezTo>
                    <a:pt x="2191" y="2283"/>
                    <a:pt x="1963"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78" name="Google Shape;565;p15">
              <a:extLst>
                <a:ext uri="{FF2B5EF4-FFF2-40B4-BE49-F238E27FC236}">
                  <a16:creationId xmlns:a16="http://schemas.microsoft.com/office/drawing/2014/main" id="{8A575FF1-20E7-B172-8297-ECB293B68E90}"/>
                </a:ext>
              </a:extLst>
            </p:cNvPr>
            <p:cNvSpPr/>
            <p:nvPr/>
          </p:nvSpPr>
          <p:spPr>
            <a:xfrm>
              <a:off x="-842411" y="388134"/>
              <a:ext cx="67211" cy="158427"/>
            </a:xfrm>
            <a:custGeom>
              <a:avLst/>
              <a:gdLst/>
              <a:ahLst/>
              <a:cxnLst/>
              <a:rect l="l" t="t" r="r" b="b"/>
              <a:pathLst>
                <a:path w="2237" h="5273" extrusionOk="0">
                  <a:moveTo>
                    <a:pt x="1119" y="0"/>
                  </a:moveTo>
                  <a:cubicBezTo>
                    <a:pt x="251" y="0"/>
                    <a:pt x="46" y="2283"/>
                    <a:pt x="0" y="5273"/>
                  </a:cubicBezTo>
                  <a:lnTo>
                    <a:pt x="2237" y="5273"/>
                  </a:lnTo>
                  <a:cubicBezTo>
                    <a:pt x="2214"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79" name="Google Shape;566;p15">
              <a:extLst>
                <a:ext uri="{FF2B5EF4-FFF2-40B4-BE49-F238E27FC236}">
                  <a16:creationId xmlns:a16="http://schemas.microsoft.com/office/drawing/2014/main" id="{C744101F-8E80-92F9-FDEF-F816B9A361A6}"/>
                </a:ext>
              </a:extLst>
            </p:cNvPr>
            <p:cNvSpPr/>
            <p:nvPr/>
          </p:nvSpPr>
          <p:spPr>
            <a:xfrm>
              <a:off x="-735451" y="388134"/>
              <a:ext cx="67241" cy="158427"/>
            </a:xfrm>
            <a:custGeom>
              <a:avLst/>
              <a:gdLst/>
              <a:ahLst/>
              <a:cxnLst/>
              <a:rect l="l" t="t" r="r" b="b"/>
              <a:pathLst>
                <a:path w="2238" h="5273" extrusionOk="0">
                  <a:moveTo>
                    <a:pt x="1119" y="0"/>
                  </a:moveTo>
                  <a:cubicBezTo>
                    <a:pt x="252" y="0"/>
                    <a:pt x="24" y="2283"/>
                    <a:pt x="1" y="5273"/>
                  </a:cubicBezTo>
                  <a:lnTo>
                    <a:pt x="2238" y="5273"/>
                  </a:lnTo>
                  <a:cubicBezTo>
                    <a:pt x="2192" y="2283"/>
                    <a:pt x="1964"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80" name="Google Shape;567;p15">
              <a:extLst>
                <a:ext uri="{FF2B5EF4-FFF2-40B4-BE49-F238E27FC236}">
                  <a16:creationId xmlns:a16="http://schemas.microsoft.com/office/drawing/2014/main" id="{4FB12679-DCDE-125A-76F3-D60A787683F6}"/>
                </a:ext>
              </a:extLst>
            </p:cNvPr>
            <p:cNvSpPr/>
            <p:nvPr/>
          </p:nvSpPr>
          <p:spPr>
            <a:xfrm>
              <a:off x="-629152" y="388134"/>
              <a:ext cx="67241" cy="158427"/>
            </a:xfrm>
            <a:custGeom>
              <a:avLst/>
              <a:gdLst/>
              <a:ahLst/>
              <a:cxnLst/>
              <a:rect l="l" t="t" r="r" b="b"/>
              <a:pathLst>
                <a:path w="2238" h="5273" extrusionOk="0">
                  <a:moveTo>
                    <a:pt x="1119" y="0"/>
                  </a:moveTo>
                  <a:cubicBezTo>
                    <a:pt x="252" y="0"/>
                    <a:pt x="46" y="2283"/>
                    <a:pt x="1" y="5273"/>
                  </a:cubicBezTo>
                  <a:lnTo>
                    <a:pt x="2238" y="5273"/>
                  </a:lnTo>
                  <a:cubicBezTo>
                    <a:pt x="2215" y="2283"/>
                    <a:pt x="1987"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81" name="Google Shape;568;p15">
              <a:extLst>
                <a:ext uri="{FF2B5EF4-FFF2-40B4-BE49-F238E27FC236}">
                  <a16:creationId xmlns:a16="http://schemas.microsoft.com/office/drawing/2014/main" id="{9A504897-F805-1EE6-66C8-EF62EDF5B191}"/>
                </a:ext>
              </a:extLst>
            </p:cNvPr>
            <p:cNvSpPr/>
            <p:nvPr/>
          </p:nvSpPr>
          <p:spPr>
            <a:xfrm>
              <a:off x="-1514368" y="192566"/>
              <a:ext cx="105638" cy="121412"/>
            </a:xfrm>
            <a:custGeom>
              <a:avLst/>
              <a:gdLst/>
              <a:ahLst/>
              <a:cxnLst/>
              <a:rect l="l" t="t" r="r" b="b"/>
              <a:pathLst>
                <a:path w="3516" h="4041" extrusionOk="0">
                  <a:moveTo>
                    <a:pt x="1758" y="0"/>
                  </a:moveTo>
                  <a:cubicBezTo>
                    <a:pt x="799" y="0"/>
                    <a:pt x="0" y="913"/>
                    <a:pt x="0" y="2032"/>
                  </a:cubicBezTo>
                  <a:cubicBezTo>
                    <a:pt x="0" y="3127"/>
                    <a:pt x="799" y="4040"/>
                    <a:pt x="1758" y="4040"/>
                  </a:cubicBezTo>
                  <a:cubicBezTo>
                    <a:pt x="2739" y="4040"/>
                    <a:pt x="3515" y="3127"/>
                    <a:pt x="3515" y="2032"/>
                  </a:cubicBezTo>
                  <a:cubicBezTo>
                    <a:pt x="3515" y="913"/>
                    <a:pt x="2739" y="0"/>
                    <a:pt x="1758"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82" name="Google Shape;569;p15">
              <a:extLst>
                <a:ext uri="{FF2B5EF4-FFF2-40B4-BE49-F238E27FC236}">
                  <a16:creationId xmlns:a16="http://schemas.microsoft.com/office/drawing/2014/main" id="{8ACD617A-60E7-8CA2-93AD-85F148E6EF71}"/>
                </a:ext>
              </a:extLst>
            </p:cNvPr>
            <p:cNvSpPr/>
            <p:nvPr/>
          </p:nvSpPr>
          <p:spPr>
            <a:xfrm>
              <a:off x="-1395840" y="4550809"/>
              <a:ext cx="1063683" cy="592547"/>
            </a:xfrm>
            <a:custGeom>
              <a:avLst/>
              <a:gdLst/>
              <a:ahLst/>
              <a:cxnLst/>
              <a:rect l="l" t="t" r="r" b="b"/>
              <a:pathLst>
                <a:path w="35403" h="19722" extrusionOk="0">
                  <a:moveTo>
                    <a:pt x="4337" y="1"/>
                  </a:moveTo>
                  <a:lnTo>
                    <a:pt x="4337" y="3744"/>
                  </a:lnTo>
                  <a:cubicBezTo>
                    <a:pt x="4337" y="9473"/>
                    <a:pt x="4337" y="14267"/>
                    <a:pt x="0" y="14267"/>
                  </a:cubicBezTo>
                  <a:lnTo>
                    <a:pt x="0" y="19722"/>
                  </a:lnTo>
                  <a:lnTo>
                    <a:pt x="35402" y="19722"/>
                  </a:lnTo>
                  <a:lnTo>
                    <a:pt x="35402" y="14267"/>
                  </a:lnTo>
                  <a:cubicBezTo>
                    <a:pt x="31065" y="14267"/>
                    <a:pt x="31065" y="9473"/>
                    <a:pt x="31065" y="3744"/>
                  </a:cubicBezTo>
                  <a:lnTo>
                    <a:pt x="31065" y="1"/>
                  </a:ln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grpSp>
      <p:pic>
        <p:nvPicPr>
          <p:cNvPr id="83" name="Picture 2" descr="Sailor icon">
            <a:extLst>
              <a:ext uri="{FF2B5EF4-FFF2-40B4-BE49-F238E27FC236}">
                <a16:creationId xmlns:a16="http://schemas.microsoft.com/office/drawing/2014/main" id="{605AA266-DC6A-5FF8-5933-74236AD404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2400" y="3521580"/>
            <a:ext cx="3332480" cy="3332480"/>
          </a:xfrm>
          <a:prstGeom prst="rect">
            <a:avLst/>
          </a:prstGeom>
          <a:noFill/>
          <a:extLst>
            <a:ext uri="{909E8E84-426E-40DD-AFC4-6F175D3DCCD1}">
              <a14:hiddenFill xmlns:a14="http://schemas.microsoft.com/office/drawing/2010/main">
                <a:solidFill>
                  <a:srgbClr val="FFFFFF"/>
                </a:solidFill>
              </a14:hiddenFill>
            </a:ext>
          </a:extLst>
        </p:spPr>
      </p:pic>
      <p:sp>
        <p:nvSpPr>
          <p:cNvPr id="85" name="Tekstballon: ovaal 84">
            <a:extLst>
              <a:ext uri="{FF2B5EF4-FFF2-40B4-BE49-F238E27FC236}">
                <a16:creationId xmlns:a16="http://schemas.microsoft.com/office/drawing/2014/main" id="{B7BF18B3-509A-3518-E4B0-29AC964A1056}"/>
              </a:ext>
            </a:extLst>
          </p:cNvPr>
          <p:cNvSpPr/>
          <p:nvPr/>
        </p:nvSpPr>
        <p:spPr>
          <a:xfrm>
            <a:off x="6327814" y="1511255"/>
            <a:ext cx="4562403" cy="2026936"/>
          </a:xfrm>
          <a:prstGeom prst="wedgeEllipseCallout">
            <a:avLst>
              <a:gd name="adj1" fmla="val 21780"/>
              <a:gd name="adj2" fmla="val 67261"/>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sp>
        <p:nvSpPr>
          <p:cNvPr id="86" name="Titel 1">
            <a:extLst>
              <a:ext uri="{FF2B5EF4-FFF2-40B4-BE49-F238E27FC236}">
                <a16:creationId xmlns:a16="http://schemas.microsoft.com/office/drawing/2014/main" id="{8D0AAA1A-BCA4-8A7B-D9DF-5E23AAD265E3}"/>
              </a:ext>
            </a:extLst>
          </p:cNvPr>
          <p:cNvSpPr txBox="1">
            <a:spLocks/>
          </p:cNvSpPr>
          <p:nvPr/>
        </p:nvSpPr>
        <p:spPr>
          <a:xfrm>
            <a:off x="6887218" y="1750210"/>
            <a:ext cx="3471843" cy="2084539"/>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l-NL" sz="2000" b="1" i="1" dirty="0">
                <a:latin typeface="Book Antiqua" panose="02040602050305030304" pitchFamily="18" charset="0"/>
              </a:rPr>
              <a:t>“</a:t>
            </a:r>
            <a:r>
              <a:rPr lang="nl-NL" sz="2000" b="1" i="1" dirty="0" err="1">
                <a:latin typeface="Book Antiqua" panose="02040602050305030304" pitchFamily="18" charset="0"/>
              </a:rPr>
              <a:t>Ohh</a:t>
            </a:r>
            <a:r>
              <a:rPr lang="nl-NL" sz="2000" b="1" i="1" dirty="0">
                <a:latin typeface="Book Antiqua" panose="02040602050305030304" pitchFamily="18" charset="0"/>
              </a:rPr>
              <a:t>, te veel macht is in een democratie gevaarlijk... Maar als dit is wat je wilt, dan moet je A stemmen. Goed onthouden!”</a:t>
            </a:r>
            <a:br>
              <a:rPr lang="nl-NL" sz="2000" b="1" i="1" dirty="0">
                <a:latin typeface="Book Antiqua" panose="02040602050305030304" pitchFamily="18" charset="0"/>
              </a:rPr>
            </a:br>
            <a:endParaRPr lang="nl-NL" sz="2000" b="1" i="1" dirty="0">
              <a:latin typeface="Book Antiqua" panose="02040602050305030304" pitchFamily="18" charset="0"/>
            </a:endParaRPr>
          </a:p>
        </p:txBody>
      </p:sp>
      <p:sp>
        <p:nvSpPr>
          <p:cNvPr id="4" name="Ondertitel 2">
            <a:extLst>
              <a:ext uri="{FF2B5EF4-FFF2-40B4-BE49-F238E27FC236}">
                <a16:creationId xmlns:a16="http://schemas.microsoft.com/office/drawing/2014/main" id="{1D39736F-940D-7491-B08C-6796A1B6923D}"/>
              </a:ext>
            </a:extLst>
          </p:cNvPr>
          <p:cNvSpPr txBox="1">
            <a:spLocks/>
          </p:cNvSpPr>
          <p:nvPr/>
        </p:nvSpPr>
        <p:spPr>
          <a:xfrm>
            <a:off x="5588926" y="5838221"/>
            <a:ext cx="2656114"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b="1" dirty="0">
                <a:latin typeface="Book Antiqua" panose="02040602050305030304" pitchFamily="18" charset="0"/>
                <a:hlinkClick r:id="rId4" action="ppaction://hlinksldjump">
                  <a:extLst>
                    <a:ext uri="{A12FA001-AC4F-418D-AE19-62706E023703}">
                      <ahyp:hlinkClr xmlns:ahyp="http://schemas.microsoft.com/office/drawing/2018/hyperlinkcolor" val="tx"/>
                    </a:ext>
                  </a:extLst>
                </a:hlinkClick>
              </a:rPr>
              <a:t>Bedankt!</a:t>
            </a:r>
            <a:endParaRPr lang="nl-NL" b="1" dirty="0">
              <a:latin typeface="Book Antiqua" panose="02040602050305030304" pitchFamily="18" charset="0"/>
            </a:endParaRPr>
          </a:p>
        </p:txBody>
      </p:sp>
      <p:pic>
        <p:nvPicPr>
          <p:cNvPr id="87" name="Picture 2" descr="Greek icon">
            <a:extLst>
              <a:ext uri="{FF2B5EF4-FFF2-40B4-BE49-F238E27FC236}">
                <a16:creationId xmlns:a16="http://schemas.microsoft.com/office/drawing/2014/main" id="{0C162431-0522-DEA8-416E-4518D20FEA3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4420" y="3928703"/>
            <a:ext cx="2976880" cy="29768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7904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50"/>
                                  </p:iterate>
                                  <p:childTnLst>
                                    <p:set>
                                      <p:cBhvr>
                                        <p:cTn id="6" dur="1" fill="hold">
                                          <p:stCondLst>
                                            <p:cond delay="0"/>
                                          </p:stCondLst>
                                        </p:cTn>
                                        <p:tgtEl>
                                          <p:spTgt spid="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8" descr="wooden sign clipart, free svg file image - SVG Heart">
            <a:extLst>
              <a:ext uri="{FF2B5EF4-FFF2-40B4-BE49-F238E27FC236}">
                <a16:creationId xmlns:a16="http://schemas.microsoft.com/office/drawing/2014/main" id="{225707EF-3DE0-0EC0-631E-6105764CE3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2929" y="5462622"/>
            <a:ext cx="3554963" cy="1168787"/>
          </a:xfrm>
          <a:prstGeom prst="rect">
            <a:avLst/>
          </a:prstGeom>
          <a:noFill/>
          <a:extLst>
            <a:ext uri="{909E8E84-426E-40DD-AFC4-6F175D3DCCD1}">
              <a14:hiddenFill xmlns:a14="http://schemas.microsoft.com/office/drawing/2010/main">
                <a:solidFill>
                  <a:srgbClr val="FFFFFF"/>
                </a:solidFill>
              </a14:hiddenFill>
            </a:ext>
          </a:extLst>
        </p:spPr>
      </p:pic>
      <p:sp>
        <p:nvSpPr>
          <p:cNvPr id="4" name="Ondertitel 2">
            <a:extLst>
              <a:ext uri="{FF2B5EF4-FFF2-40B4-BE49-F238E27FC236}">
                <a16:creationId xmlns:a16="http://schemas.microsoft.com/office/drawing/2014/main" id="{7E59EB9E-2321-25CB-025C-24BE96EF6AB3}"/>
              </a:ext>
            </a:extLst>
          </p:cNvPr>
          <p:cNvSpPr txBox="1">
            <a:spLocks/>
          </p:cNvSpPr>
          <p:nvPr/>
        </p:nvSpPr>
        <p:spPr>
          <a:xfrm>
            <a:off x="4697000" y="5803528"/>
            <a:ext cx="3554963"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nl-NL" b="1" dirty="0">
                <a:latin typeface="Book Antiqua" panose="02040602050305030304" pitchFamily="18" charset="0"/>
                <a:hlinkClick r:id="rId3" action="ppaction://hlinksldjump">
                  <a:extLst>
                    <a:ext uri="{A12FA001-AC4F-418D-AE19-62706E023703}">
                      <ahyp:hlinkClr xmlns:ahyp="http://schemas.microsoft.com/office/drawing/2018/hyperlinkcolor" val="tx"/>
                    </a:ext>
                  </a:extLst>
                </a:hlinkClick>
              </a:rPr>
              <a:t>Heel erg bedankt!</a:t>
            </a:r>
            <a:endParaRPr lang="nl-NL" b="1" dirty="0">
              <a:latin typeface="Book Antiqua" panose="02040602050305030304" pitchFamily="18" charset="0"/>
            </a:endParaRPr>
          </a:p>
        </p:txBody>
      </p:sp>
      <p:grpSp>
        <p:nvGrpSpPr>
          <p:cNvPr id="8" name="Google Shape;570;p15">
            <a:extLst>
              <a:ext uri="{FF2B5EF4-FFF2-40B4-BE49-F238E27FC236}">
                <a16:creationId xmlns:a16="http://schemas.microsoft.com/office/drawing/2014/main" id="{8111EFD8-F238-B31F-049D-32E111009AA0}"/>
              </a:ext>
            </a:extLst>
          </p:cNvPr>
          <p:cNvGrpSpPr/>
          <p:nvPr/>
        </p:nvGrpSpPr>
        <p:grpSpPr>
          <a:xfrm>
            <a:off x="249896" y="427917"/>
            <a:ext cx="5917703" cy="4425910"/>
            <a:chOff x="-4029350" y="2898425"/>
            <a:chExt cx="911875" cy="581650"/>
          </a:xfrm>
        </p:grpSpPr>
        <p:sp>
          <p:nvSpPr>
            <p:cNvPr id="9" name="Google Shape;571;p15">
              <a:extLst>
                <a:ext uri="{FF2B5EF4-FFF2-40B4-BE49-F238E27FC236}">
                  <a16:creationId xmlns:a16="http://schemas.microsoft.com/office/drawing/2014/main" id="{59C6ED1C-F459-839B-1AEC-9D13E65573C5}"/>
                </a:ext>
              </a:extLst>
            </p:cNvPr>
            <p:cNvSpPr/>
            <p:nvPr/>
          </p:nvSpPr>
          <p:spPr>
            <a:xfrm>
              <a:off x="-3755450" y="3165075"/>
              <a:ext cx="98175" cy="39375"/>
            </a:xfrm>
            <a:custGeom>
              <a:avLst/>
              <a:gdLst/>
              <a:ahLst/>
              <a:cxnLst/>
              <a:rect l="l" t="t" r="r" b="b"/>
              <a:pathLst>
                <a:path w="3927" h="1575" extrusionOk="0">
                  <a:moveTo>
                    <a:pt x="437" y="1"/>
                  </a:moveTo>
                  <a:cubicBezTo>
                    <a:pt x="304" y="1"/>
                    <a:pt x="159" y="8"/>
                    <a:pt x="0" y="23"/>
                  </a:cubicBezTo>
                  <a:cubicBezTo>
                    <a:pt x="1096" y="251"/>
                    <a:pt x="1415" y="1575"/>
                    <a:pt x="1415" y="1575"/>
                  </a:cubicBezTo>
                  <a:cubicBezTo>
                    <a:pt x="2150" y="1151"/>
                    <a:pt x="2706" y="1026"/>
                    <a:pt x="3106" y="1026"/>
                  </a:cubicBezTo>
                  <a:cubicBezTo>
                    <a:pt x="3674" y="1026"/>
                    <a:pt x="3926" y="1278"/>
                    <a:pt x="3926" y="1278"/>
                  </a:cubicBezTo>
                  <a:cubicBezTo>
                    <a:pt x="3655" y="755"/>
                    <a:pt x="3188" y="609"/>
                    <a:pt x="2751" y="609"/>
                  </a:cubicBezTo>
                  <a:cubicBezTo>
                    <a:pt x="2196" y="609"/>
                    <a:pt x="1689" y="844"/>
                    <a:pt x="1689" y="844"/>
                  </a:cubicBezTo>
                  <a:cubicBezTo>
                    <a:pt x="1516" y="227"/>
                    <a:pt x="1163" y="1"/>
                    <a:pt x="437" y="1"/>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0" name="Google Shape;572;p15">
              <a:extLst>
                <a:ext uri="{FF2B5EF4-FFF2-40B4-BE49-F238E27FC236}">
                  <a16:creationId xmlns:a16="http://schemas.microsoft.com/office/drawing/2014/main" id="{D9D71B7B-F014-D7B2-E4A9-7E640B500F8D}"/>
                </a:ext>
              </a:extLst>
            </p:cNvPr>
            <p:cNvSpPr/>
            <p:nvPr/>
          </p:nvSpPr>
          <p:spPr>
            <a:xfrm>
              <a:off x="-3215650" y="3301475"/>
              <a:ext cx="98175" cy="39350"/>
            </a:xfrm>
            <a:custGeom>
              <a:avLst/>
              <a:gdLst/>
              <a:ahLst/>
              <a:cxnLst/>
              <a:rect l="l" t="t" r="r" b="b"/>
              <a:pathLst>
                <a:path w="3927" h="1574" extrusionOk="0">
                  <a:moveTo>
                    <a:pt x="436" y="0"/>
                  </a:moveTo>
                  <a:cubicBezTo>
                    <a:pt x="303" y="0"/>
                    <a:pt x="159" y="8"/>
                    <a:pt x="1" y="22"/>
                  </a:cubicBezTo>
                  <a:cubicBezTo>
                    <a:pt x="1074" y="250"/>
                    <a:pt x="1393" y="1574"/>
                    <a:pt x="1393" y="1574"/>
                  </a:cubicBezTo>
                  <a:cubicBezTo>
                    <a:pt x="2138" y="1150"/>
                    <a:pt x="2699" y="1025"/>
                    <a:pt x="3102" y="1025"/>
                  </a:cubicBezTo>
                  <a:cubicBezTo>
                    <a:pt x="3675" y="1025"/>
                    <a:pt x="3927" y="1277"/>
                    <a:pt x="3927" y="1277"/>
                  </a:cubicBezTo>
                  <a:cubicBezTo>
                    <a:pt x="3650" y="763"/>
                    <a:pt x="3193" y="617"/>
                    <a:pt x="2764" y="617"/>
                  </a:cubicBezTo>
                  <a:cubicBezTo>
                    <a:pt x="2203" y="617"/>
                    <a:pt x="1690" y="866"/>
                    <a:pt x="1690" y="866"/>
                  </a:cubicBezTo>
                  <a:cubicBezTo>
                    <a:pt x="1516" y="229"/>
                    <a:pt x="1163" y="0"/>
                    <a:pt x="436"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1" name="Google Shape;573;p15">
              <a:extLst>
                <a:ext uri="{FF2B5EF4-FFF2-40B4-BE49-F238E27FC236}">
                  <a16:creationId xmlns:a16="http://schemas.microsoft.com/office/drawing/2014/main" id="{3164AFDB-E98F-9F59-2086-30D8FC37700D}"/>
                </a:ext>
              </a:extLst>
            </p:cNvPr>
            <p:cNvSpPr/>
            <p:nvPr/>
          </p:nvSpPr>
          <p:spPr>
            <a:xfrm>
              <a:off x="-3576275" y="3331150"/>
              <a:ext cx="98175" cy="39350"/>
            </a:xfrm>
            <a:custGeom>
              <a:avLst/>
              <a:gdLst/>
              <a:ahLst/>
              <a:cxnLst/>
              <a:rect l="l" t="t" r="r" b="b"/>
              <a:pathLst>
                <a:path w="3927" h="1574" extrusionOk="0">
                  <a:moveTo>
                    <a:pt x="437" y="0"/>
                  </a:moveTo>
                  <a:cubicBezTo>
                    <a:pt x="304" y="0"/>
                    <a:pt x="159" y="8"/>
                    <a:pt x="0" y="22"/>
                  </a:cubicBezTo>
                  <a:cubicBezTo>
                    <a:pt x="1096" y="250"/>
                    <a:pt x="1416" y="1574"/>
                    <a:pt x="1416" y="1574"/>
                  </a:cubicBezTo>
                  <a:cubicBezTo>
                    <a:pt x="2151" y="1150"/>
                    <a:pt x="2707" y="1025"/>
                    <a:pt x="3106" y="1025"/>
                  </a:cubicBezTo>
                  <a:cubicBezTo>
                    <a:pt x="3674" y="1025"/>
                    <a:pt x="3926" y="1277"/>
                    <a:pt x="3926" y="1277"/>
                  </a:cubicBezTo>
                  <a:cubicBezTo>
                    <a:pt x="3655" y="754"/>
                    <a:pt x="3188" y="608"/>
                    <a:pt x="2751" y="608"/>
                  </a:cubicBezTo>
                  <a:cubicBezTo>
                    <a:pt x="2196" y="608"/>
                    <a:pt x="1689" y="843"/>
                    <a:pt x="1689" y="843"/>
                  </a:cubicBezTo>
                  <a:cubicBezTo>
                    <a:pt x="1516" y="226"/>
                    <a:pt x="1163" y="0"/>
                    <a:pt x="437"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2" name="Google Shape;574;p15">
              <a:extLst>
                <a:ext uri="{FF2B5EF4-FFF2-40B4-BE49-F238E27FC236}">
                  <a16:creationId xmlns:a16="http://schemas.microsoft.com/office/drawing/2014/main" id="{E94908B4-7A4C-5503-9AED-2DBD141F18AE}"/>
                </a:ext>
              </a:extLst>
            </p:cNvPr>
            <p:cNvSpPr/>
            <p:nvPr/>
          </p:nvSpPr>
          <p:spPr>
            <a:xfrm>
              <a:off x="-3756025" y="3273500"/>
              <a:ext cx="98175" cy="39375"/>
            </a:xfrm>
            <a:custGeom>
              <a:avLst/>
              <a:gdLst/>
              <a:ahLst/>
              <a:cxnLst/>
              <a:rect l="l" t="t" r="r" b="b"/>
              <a:pathLst>
                <a:path w="3927" h="1575" extrusionOk="0">
                  <a:moveTo>
                    <a:pt x="435" y="1"/>
                  </a:moveTo>
                  <a:cubicBezTo>
                    <a:pt x="303" y="1"/>
                    <a:pt x="158" y="8"/>
                    <a:pt x="0" y="22"/>
                  </a:cubicBezTo>
                  <a:cubicBezTo>
                    <a:pt x="1073" y="251"/>
                    <a:pt x="1393" y="1574"/>
                    <a:pt x="1393" y="1574"/>
                  </a:cubicBezTo>
                  <a:lnTo>
                    <a:pt x="1416" y="1574"/>
                  </a:lnTo>
                  <a:cubicBezTo>
                    <a:pt x="2151" y="1150"/>
                    <a:pt x="2707" y="1026"/>
                    <a:pt x="3106" y="1026"/>
                  </a:cubicBezTo>
                  <a:cubicBezTo>
                    <a:pt x="3675" y="1026"/>
                    <a:pt x="3926" y="1278"/>
                    <a:pt x="3926" y="1278"/>
                  </a:cubicBezTo>
                  <a:cubicBezTo>
                    <a:pt x="3649" y="763"/>
                    <a:pt x="3192" y="618"/>
                    <a:pt x="2763" y="618"/>
                  </a:cubicBezTo>
                  <a:cubicBezTo>
                    <a:pt x="2203" y="618"/>
                    <a:pt x="1689" y="867"/>
                    <a:pt x="1689" y="867"/>
                  </a:cubicBezTo>
                  <a:cubicBezTo>
                    <a:pt x="1516" y="230"/>
                    <a:pt x="1162" y="1"/>
                    <a:pt x="435" y="1"/>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3" name="Google Shape;575;p15">
              <a:extLst>
                <a:ext uri="{FF2B5EF4-FFF2-40B4-BE49-F238E27FC236}">
                  <a16:creationId xmlns:a16="http://schemas.microsoft.com/office/drawing/2014/main" id="{331E819D-CC03-AC8D-A6A4-A2A717C217F7}"/>
                </a:ext>
              </a:extLst>
            </p:cNvPr>
            <p:cNvSpPr/>
            <p:nvPr/>
          </p:nvSpPr>
          <p:spPr>
            <a:xfrm>
              <a:off x="-4029350" y="3276425"/>
              <a:ext cx="89025" cy="30750"/>
            </a:xfrm>
            <a:custGeom>
              <a:avLst/>
              <a:gdLst/>
              <a:ahLst/>
              <a:cxnLst/>
              <a:rect l="l" t="t" r="r" b="b"/>
              <a:pathLst>
                <a:path w="3561" h="1230" extrusionOk="0">
                  <a:moveTo>
                    <a:pt x="2827" y="0"/>
                  </a:moveTo>
                  <a:cubicBezTo>
                    <a:pt x="2200" y="0"/>
                    <a:pt x="1598" y="544"/>
                    <a:pt x="1598" y="544"/>
                  </a:cubicBezTo>
                  <a:cubicBezTo>
                    <a:pt x="1398" y="211"/>
                    <a:pt x="1174" y="64"/>
                    <a:pt x="854" y="64"/>
                  </a:cubicBezTo>
                  <a:cubicBezTo>
                    <a:pt x="626" y="64"/>
                    <a:pt x="351" y="138"/>
                    <a:pt x="0" y="271"/>
                  </a:cubicBezTo>
                  <a:cubicBezTo>
                    <a:pt x="40" y="267"/>
                    <a:pt x="79" y="265"/>
                    <a:pt x="118" y="265"/>
                  </a:cubicBezTo>
                  <a:cubicBezTo>
                    <a:pt x="1005" y="265"/>
                    <a:pt x="1529" y="1229"/>
                    <a:pt x="1529" y="1229"/>
                  </a:cubicBezTo>
                  <a:cubicBezTo>
                    <a:pt x="2302" y="429"/>
                    <a:pt x="2882" y="271"/>
                    <a:pt x="3221" y="271"/>
                  </a:cubicBezTo>
                  <a:cubicBezTo>
                    <a:pt x="3443" y="271"/>
                    <a:pt x="3561" y="339"/>
                    <a:pt x="3561" y="339"/>
                  </a:cubicBezTo>
                  <a:cubicBezTo>
                    <a:pt x="3337" y="89"/>
                    <a:pt x="3080" y="0"/>
                    <a:pt x="2827"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4" name="Google Shape;576;p15">
              <a:extLst>
                <a:ext uri="{FF2B5EF4-FFF2-40B4-BE49-F238E27FC236}">
                  <a16:creationId xmlns:a16="http://schemas.microsoft.com/office/drawing/2014/main" id="{7A369E9E-2C88-5315-2033-68C8734CDF33}"/>
                </a:ext>
              </a:extLst>
            </p:cNvPr>
            <p:cNvSpPr/>
            <p:nvPr/>
          </p:nvSpPr>
          <p:spPr>
            <a:xfrm>
              <a:off x="-3867300" y="3455100"/>
              <a:ext cx="68500" cy="24975"/>
            </a:xfrm>
            <a:custGeom>
              <a:avLst/>
              <a:gdLst/>
              <a:ahLst/>
              <a:cxnLst/>
              <a:rect l="l" t="t" r="r" b="b"/>
              <a:pathLst>
                <a:path w="2740" h="999" extrusionOk="0">
                  <a:moveTo>
                    <a:pt x="506" y="1"/>
                  </a:moveTo>
                  <a:cubicBezTo>
                    <a:pt x="364" y="1"/>
                    <a:pt x="197" y="23"/>
                    <a:pt x="0" y="62"/>
                  </a:cubicBezTo>
                  <a:cubicBezTo>
                    <a:pt x="754" y="131"/>
                    <a:pt x="1073" y="998"/>
                    <a:pt x="1073" y="998"/>
                  </a:cubicBezTo>
                  <a:cubicBezTo>
                    <a:pt x="1632" y="565"/>
                    <a:pt x="2049" y="456"/>
                    <a:pt x="2326" y="456"/>
                  </a:cubicBezTo>
                  <a:cubicBezTo>
                    <a:pt x="2603" y="456"/>
                    <a:pt x="2739" y="565"/>
                    <a:pt x="2739" y="565"/>
                  </a:cubicBezTo>
                  <a:cubicBezTo>
                    <a:pt x="2553" y="297"/>
                    <a:pt x="2304" y="211"/>
                    <a:pt x="2059" y="211"/>
                  </a:cubicBezTo>
                  <a:cubicBezTo>
                    <a:pt x="1615" y="211"/>
                    <a:pt x="1187" y="496"/>
                    <a:pt x="1187" y="496"/>
                  </a:cubicBezTo>
                  <a:cubicBezTo>
                    <a:pt x="1057" y="138"/>
                    <a:pt x="858" y="1"/>
                    <a:pt x="506" y="1"/>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5" name="Google Shape;577;p15">
              <a:extLst>
                <a:ext uri="{FF2B5EF4-FFF2-40B4-BE49-F238E27FC236}">
                  <a16:creationId xmlns:a16="http://schemas.microsoft.com/office/drawing/2014/main" id="{618F79FA-3CE5-0F94-E77B-6DC342DBC895}"/>
                </a:ext>
              </a:extLst>
            </p:cNvPr>
            <p:cNvSpPr/>
            <p:nvPr/>
          </p:nvSpPr>
          <p:spPr>
            <a:xfrm>
              <a:off x="-3817075" y="3072200"/>
              <a:ext cx="68500" cy="24975"/>
            </a:xfrm>
            <a:custGeom>
              <a:avLst/>
              <a:gdLst/>
              <a:ahLst/>
              <a:cxnLst/>
              <a:rect l="l" t="t" r="r" b="b"/>
              <a:pathLst>
                <a:path w="2740" h="999" extrusionOk="0">
                  <a:moveTo>
                    <a:pt x="506" y="1"/>
                  </a:moveTo>
                  <a:cubicBezTo>
                    <a:pt x="364" y="1"/>
                    <a:pt x="197" y="23"/>
                    <a:pt x="0" y="63"/>
                  </a:cubicBezTo>
                  <a:cubicBezTo>
                    <a:pt x="753" y="131"/>
                    <a:pt x="1073" y="999"/>
                    <a:pt x="1073" y="999"/>
                  </a:cubicBezTo>
                  <a:cubicBezTo>
                    <a:pt x="1632" y="565"/>
                    <a:pt x="2049" y="456"/>
                    <a:pt x="2325" y="456"/>
                  </a:cubicBezTo>
                  <a:cubicBezTo>
                    <a:pt x="2602" y="456"/>
                    <a:pt x="2739" y="565"/>
                    <a:pt x="2739" y="565"/>
                  </a:cubicBezTo>
                  <a:cubicBezTo>
                    <a:pt x="2561" y="298"/>
                    <a:pt x="2317" y="211"/>
                    <a:pt x="2076" y="211"/>
                  </a:cubicBezTo>
                  <a:cubicBezTo>
                    <a:pt x="1637" y="211"/>
                    <a:pt x="1210" y="496"/>
                    <a:pt x="1210" y="496"/>
                  </a:cubicBezTo>
                  <a:cubicBezTo>
                    <a:pt x="1063" y="139"/>
                    <a:pt x="859" y="1"/>
                    <a:pt x="506" y="1"/>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6" name="Google Shape;578;p15">
              <a:extLst>
                <a:ext uri="{FF2B5EF4-FFF2-40B4-BE49-F238E27FC236}">
                  <a16:creationId xmlns:a16="http://schemas.microsoft.com/office/drawing/2014/main" id="{DE6F6D48-B3C2-85F5-4704-DBF6B6664E04}"/>
                </a:ext>
              </a:extLst>
            </p:cNvPr>
            <p:cNvSpPr/>
            <p:nvPr/>
          </p:nvSpPr>
          <p:spPr>
            <a:xfrm>
              <a:off x="-3637325" y="2944700"/>
              <a:ext cx="68500" cy="24650"/>
            </a:xfrm>
            <a:custGeom>
              <a:avLst/>
              <a:gdLst/>
              <a:ahLst/>
              <a:cxnLst/>
              <a:rect l="l" t="t" r="r" b="b"/>
              <a:pathLst>
                <a:path w="2740" h="986" extrusionOk="0">
                  <a:moveTo>
                    <a:pt x="516" y="0"/>
                  </a:moveTo>
                  <a:cubicBezTo>
                    <a:pt x="372" y="0"/>
                    <a:pt x="202" y="26"/>
                    <a:pt x="0" y="73"/>
                  </a:cubicBezTo>
                  <a:cubicBezTo>
                    <a:pt x="753" y="118"/>
                    <a:pt x="1073" y="986"/>
                    <a:pt x="1073" y="986"/>
                  </a:cubicBezTo>
                  <a:cubicBezTo>
                    <a:pt x="1625" y="569"/>
                    <a:pt x="2037" y="464"/>
                    <a:pt x="2314" y="464"/>
                  </a:cubicBezTo>
                  <a:cubicBezTo>
                    <a:pt x="2598" y="464"/>
                    <a:pt x="2739" y="575"/>
                    <a:pt x="2739" y="575"/>
                  </a:cubicBezTo>
                  <a:cubicBezTo>
                    <a:pt x="2557" y="302"/>
                    <a:pt x="2306" y="215"/>
                    <a:pt x="2060" y="215"/>
                  </a:cubicBezTo>
                  <a:cubicBezTo>
                    <a:pt x="1627" y="215"/>
                    <a:pt x="1210" y="484"/>
                    <a:pt x="1210" y="484"/>
                  </a:cubicBezTo>
                  <a:cubicBezTo>
                    <a:pt x="1065" y="145"/>
                    <a:pt x="863" y="0"/>
                    <a:pt x="516"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7" name="Google Shape;579;p15">
              <a:extLst>
                <a:ext uri="{FF2B5EF4-FFF2-40B4-BE49-F238E27FC236}">
                  <a16:creationId xmlns:a16="http://schemas.microsoft.com/office/drawing/2014/main" id="{BC7E29FF-92E1-9FAF-6169-DF4FCEB8CA28}"/>
                </a:ext>
              </a:extLst>
            </p:cNvPr>
            <p:cNvSpPr/>
            <p:nvPr/>
          </p:nvSpPr>
          <p:spPr>
            <a:xfrm>
              <a:off x="-3588250" y="3064100"/>
              <a:ext cx="111275" cy="44500"/>
            </a:xfrm>
            <a:custGeom>
              <a:avLst/>
              <a:gdLst/>
              <a:ahLst/>
              <a:cxnLst/>
              <a:rect l="l" t="t" r="r" b="b"/>
              <a:pathLst>
                <a:path w="4451" h="1780" extrusionOk="0">
                  <a:moveTo>
                    <a:pt x="475" y="0"/>
                  </a:moveTo>
                  <a:cubicBezTo>
                    <a:pt x="330" y="0"/>
                    <a:pt x="172" y="8"/>
                    <a:pt x="0" y="22"/>
                  </a:cubicBezTo>
                  <a:cubicBezTo>
                    <a:pt x="1233" y="273"/>
                    <a:pt x="1598" y="1779"/>
                    <a:pt x="1598" y="1779"/>
                  </a:cubicBezTo>
                  <a:cubicBezTo>
                    <a:pt x="2440" y="1281"/>
                    <a:pt x="3078" y="1137"/>
                    <a:pt x="3534" y="1137"/>
                  </a:cubicBezTo>
                  <a:cubicBezTo>
                    <a:pt x="4166" y="1137"/>
                    <a:pt x="4451" y="1414"/>
                    <a:pt x="4451" y="1414"/>
                  </a:cubicBezTo>
                  <a:cubicBezTo>
                    <a:pt x="4136" y="834"/>
                    <a:pt x="3619" y="669"/>
                    <a:pt x="3131" y="669"/>
                  </a:cubicBezTo>
                  <a:cubicBezTo>
                    <a:pt x="2486" y="669"/>
                    <a:pt x="1895" y="957"/>
                    <a:pt x="1895" y="957"/>
                  </a:cubicBezTo>
                  <a:cubicBezTo>
                    <a:pt x="1701" y="240"/>
                    <a:pt x="1293" y="0"/>
                    <a:pt x="475"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8" name="Google Shape;580;p15">
              <a:extLst>
                <a:ext uri="{FF2B5EF4-FFF2-40B4-BE49-F238E27FC236}">
                  <a16:creationId xmlns:a16="http://schemas.microsoft.com/office/drawing/2014/main" id="{D5F1B5F4-D330-CBB2-A061-98511082BD48}"/>
                </a:ext>
              </a:extLst>
            </p:cNvPr>
            <p:cNvSpPr/>
            <p:nvPr/>
          </p:nvSpPr>
          <p:spPr>
            <a:xfrm>
              <a:off x="-3333200" y="2898425"/>
              <a:ext cx="111300" cy="44675"/>
            </a:xfrm>
            <a:custGeom>
              <a:avLst/>
              <a:gdLst/>
              <a:ahLst/>
              <a:cxnLst/>
              <a:rect l="l" t="t" r="r" b="b"/>
              <a:pathLst>
                <a:path w="4452" h="1787" extrusionOk="0">
                  <a:moveTo>
                    <a:pt x="526" y="0"/>
                  </a:moveTo>
                  <a:cubicBezTo>
                    <a:pt x="368" y="0"/>
                    <a:pt x="193" y="10"/>
                    <a:pt x="1" y="29"/>
                  </a:cubicBezTo>
                  <a:cubicBezTo>
                    <a:pt x="1233" y="280"/>
                    <a:pt x="1599" y="1787"/>
                    <a:pt x="1599" y="1787"/>
                  </a:cubicBezTo>
                  <a:lnTo>
                    <a:pt x="1599" y="1764"/>
                  </a:lnTo>
                  <a:cubicBezTo>
                    <a:pt x="2441" y="1281"/>
                    <a:pt x="3075" y="1140"/>
                    <a:pt x="3529" y="1140"/>
                  </a:cubicBezTo>
                  <a:cubicBezTo>
                    <a:pt x="4170" y="1140"/>
                    <a:pt x="4452" y="1422"/>
                    <a:pt x="4452" y="1422"/>
                  </a:cubicBezTo>
                  <a:cubicBezTo>
                    <a:pt x="4137" y="842"/>
                    <a:pt x="3624" y="677"/>
                    <a:pt x="3141" y="677"/>
                  </a:cubicBezTo>
                  <a:cubicBezTo>
                    <a:pt x="2503" y="677"/>
                    <a:pt x="1918" y="965"/>
                    <a:pt x="1918" y="965"/>
                  </a:cubicBezTo>
                  <a:cubicBezTo>
                    <a:pt x="1728" y="260"/>
                    <a:pt x="1330" y="0"/>
                    <a:pt x="526"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9" name="Google Shape;581;p15">
              <a:extLst>
                <a:ext uri="{FF2B5EF4-FFF2-40B4-BE49-F238E27FC236}">
                  <a16:creationId xmlns:a16="http://schemas.microsoft.com/office/drawing/2014/main" id="{A8728244-C101-B72A-74AC-6A23C8BD7FB8}"/>
                </a:ext>
              </a:extLst>
            </p:cNvPr>
            <p:cNvSpPr/>
            <p:nvPr/>
          </p:nvSpPr>
          <p:spPr>
            <a:xfrm>
              <a:off x="-3986575" y="2933375"/>
              <a:ext cx="69650" cy="30850"/>
            </a:xfrm>
            <a:custGeom>
              <a:avLst/>
              <a:gdLst/>
              <a:ahLst/>
              <a:cxnLst/>
              <a:rect l="l" t="t" r="r" b="b"/>
              <a:pathLst>
                <a:path w="2786" h="1234" extrusionOk="0">
                  <a:moveTo>
                    <a:pt x="1" y="1"/>
                  </a:moveTo>
                  <a:lnTo>
                    <a:pt x="1" y="1"/>
                  </a:lnTo>
                  <a:cubicBezTo>
                    <a:pt x="777" y="252"/>
                    <a:pt x="914" y="1233"/>
                    <a:pt x="914" y="1233"/>
                  </a:cubicBezTo>
                  <a:cubicBezTo>
                    <a:pt x="1402" y="1017"/>
                    <a:pt x="1778" y="947"/>
                    <a:pt x="2061" y="947"/>
                  </a:cubicBezTo>
                  <a:cubicBezTo>
                    <a:pt x="2584" y="947"/>
                    <a:pt x="2786" y="1188"/>
                    <a:pt x="2786" y="1188"/>
                  </a:cubicBezTo>
                  <a:cubicBezTo>
                    <a:pt x="2592" y="731"/>
                    <a:pt x="2186" y="617"/>
                    <a:pt x="1830" y="617"/>
                  </a:cubicBezTo>
                  <a:cubicBezTo>
                    <a:pt x="1473" y="617"/>
                    <a:pt x="1165" y="731"/>
                    <a:pt x="1165" y="731"/>
                  </a:cubicBezTo>
                  <a:cubicBezTo>
                    <a:pt x="1074" y="183"/>
                    <a:pt x="754" y="24"/>
                    <a:pt x="1" y="1"/>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grpSp>
      <p:grpSp>
        <p:nvGrpSpPr>
          <p:cNvPr id="20" name="Google Shape;582;p15">
            <a:extLst>
              <a:ext uri="{FF2B5EF4-FFF2-40B4-BE49-F238E27FC236}">
                <a16:creationId xmlns:a16="http://schemas.microsoft.com/office/drawing/2014/main" id="{9AEFEA94-C088-CDA8-F082-6F4CA38B3BEB}"/>
              </a:ext>
            </a:extLst>
          </p:cNvPr>
          <p:cNvGrpSpPr/>
          <p:nvPr/>
        </p:nvGrpSpPr>
        <p:grpSpPr>
          <a:xfrm flipH="1">
            <a:off x="9835" y="2013631"/>
            <a:ext cx="2257693" cy="4544643"/>
            <a:chOff x="-1415696" y="1271171"/>
            <a:chExt cx="1026340" cy="2992066"/>
          </a:xfrm>
        </p:grpSpPr>
        <p:sp>
          <p:nvSpPr>
            <p:cNvPr id="21" name="Google Shape;583;p15">
              <a:extLst>
                <a:ext uri="{FF2B5EF4-FFF2-40B4-BE49-F238E27FC236}">
                  <a16:creationId xmlns:a16="http://schemas.microsoft.com/office/drawing/2014/main" id="{BDB4E65B-0419-24E6-68CD-493EAC4E135A}"/>
                </a:ext>
              </a:extLst>
            </p:cNvPr>
            <p:cNvSpPr/>
            <p:nvPr/>
          </p:nvSpPr>
          <p:spPr>
            <a:xfrm>
              <a:off x="-1003404" y="2917784"/>
              <a:ext cx="171103" cy="1345453"/>
            </a:xfrm>
            <a:custGeom>
              <a:avLst/>
              <a:gdLst/>
              <a:ahLst/>
              <a:cxnLst/>
              <a:rect l="l" t="t" r="r" b="b"/>
              <a:pathLst>
                <a:path w="6157" h="48415" extrusionOk="0">
                  <a:moveTo>
                    <a:pt x="5079" y="1"/>
                  </a:moveTo>
                  <a:cubicBezTo>
                    <a:pt x="4138" y="1"/>
                    <a:pt x="2603" y="1372"/>
                    <a:pt x="2603" y="1372"/>
                  </a:cubicBezTo>
                  <a:cubicBezTo>
                    <a:pt x="3584" y="16049"/>
                    <a:pt x="3516" y="38395"/>
                    <a:pt x="1" y="46315"/>
                  </a:cubicBezTo>
                  <a:lnTo>
                    <a:pt x="3790" y="48415"/>
                  </a:lnTo>
                  <a:cubicBezTo>
                    <a:pt x="3790" y="48415"/>
                    <a:pt x="3265" y="9749"/>
                    <a:pt x="5296" y="3472"/>
                  </a:cubicBezTo>
                  <a:cubicBezTo>
                    <a:pt x="6157" y="772"/>
                    <a:pt x="5785" y="1"/>
                    <a:pt x="5079" y="1"/>
                  </a:cubicBezTo>
                  <a:close/>
                </a:path>
              </a:pathLst>
            </a:custGeom>
            <a:solidFill>
              <a:srgbClr val="9875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2" name="Google Shape;584;p15">
              <a:extLst>
                <a:ext uri="{FF2B5EF4-FFF2-40B4-BE49-F238E27FC236}">
                  <a16:creationId xmlns:a16="http://schemas.microsoft.com/office/drawing/2014/main" id="{CE761B06-34EA-6271-2391-F2EAA7EEF3B5}"/>
                </a:ext>
              </a:extLst>
            </p:cNvPr>
            <p:cNvSpPr/>
            <p:nvPr/>
          </p:nvSpPr>
          <p:spPr>
            <a:xfrm>
              <a:off x="-907612" y="2986981"/>
              <a:ext cx="192223" cy="693972"/>
            </a:xfrm>
            <a:custGeom>
              <a:avLst/>
              <a:gdLst/>
              <a:ahLst/>
              <a:cxnLst/>
              <a:rect l="l" t="t" r="r" b="b"/>
              <a:pathLst>
                <a:path w="6917" h="24972" extrusionOk="0">
                  <a:moveTo>
                    <a:pt x="5844" y="1"/>
                  </a:moveTo>
                  <a:cubicBezTo>
                    <a:pt x="5684" y="10591"/>
                    <a:pt x="3196" y="21114"/>
                    <a:pt x="0" y="23899"/>
                  </a:cubicBezTo>
                  <a:lnTo>
                    <a:pt x="46" y="24971"/>
                  </a:lnTo>
                  <a:cubicBezTo>
                    <a:pt x="3287" y="22232"/>
                    <a:pt x="6163" y="9176"/>
                    <a:pt x="6916" y="46"/>
                  </a:cubicBezTo>
                  <a:lnTo>
                    <a:pt x="5844" y="1"/>
                  </a:lnTo>
                  <a:close/>
                </a:path>
              </a:pathLst>
            </a:custGeom>
            <a:solidFill>
              <a:srgbClr val="9875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3" name="Google Shape;585;p15">
              <a:extLst>
                <a:ext uri="{FF2B5EF4-FFF2-40B4-BE49-F238E27FC236}">
                  <a16:creationId xmlns:a16="http://schemas.microsoft.com/office/drawing/2014/main" id="{03C761C2-6DB6-0C9C-1164-A5F758ACE1C9}"/>
                </a:ext>
              </a:extLst>
            </p:cNvPr>
            <p:cNvSpPr/>
            <p:nvPr/>
          </p:nvSpPr>
          <p:spPr>
            <a:xfrm>
              <a:off x="-1143577" y="3082134"/>
              <a:ext cx="241690" cy="502388"/>
            </a:xfrm>
            <a:custGeom>
              <a:avLst/>
              <a:gdLst/>
              <a:ahLst/>
              <a:cxnLst/>
              <a:rect l="l" t="t" r="r" b="b"/>
              <a:pathLst>
                <a:path w="8697" h="18078" extrusionOk="0">
                  <a:moveTo>
                    <a:pt x="1050" y="0"/>
                  </a:moveTo>
                  <a:lnTo>
                    <a:pt x="0" y="46"/>
                  </a:lnTo>
                  <a:cubicBezTo>
                    <a:pt x="1438" y="6665"/>
                    <a:pt x="5273" y="16115"/>
                    <a:pt x="8697" y="18078"/>
                  </a:cubicBezTo>
                  <a:lnTo>
                    <a:pt x="8674" y="17302"/>
                  </a:lnTo>
                  <a:cubicBezTo>
                    <a:pt x="5273" y="15293"/>
                    <a:pt x="2009" y="7692"/>
                    <a:pt x="1050" y="0"/>
                  </a:cubicBezTo>
                  <a:close/>
                </a:path>
              </a:pathLst>
            </a:custGeom>
            <a:solidFill>
              <a:srgbClr val="9875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4" name="Google Shape;586;p15">
              <a:extLst>
                <a:ext uri="{FF2B5EF4-FFF2-40B4-BE49-F238E27FC236}">
                  <a16:creationId xmlns:a16="http://schemas.microsoft.com/office/drawing/2014/main" id="{D5B2DB65-6460-C750-F531-882AC534BBE1}"/>
                </a:ext>
              </a:extLst>
            </p:cNvPr>
            <p:cNvSpPr/>
            <p:nvPr/>
          </p:nvSpPr>
          <p:spPr>
            <a:xfrm>
              <a:off x="-851170" y="3021246"/>
              <a:ext cx="77423" cy="318446"/>
            </a:xfrm>
            <a:custGeom>
              <a:avLst/>
              <a:gdLst/>
              <a:ahLst/>
              <a:cxnLst/>
              <a:rect l="l" t="t" r="r" b="b"/>
              <a:pathLst>
                <a:path w="2786" h="11459" extrusionOk="0">
                  <a:moveTo>
                    <a:pt x="1028" y="0"/>
                  </a:moveTo>
                  <a:lnTo>
                    <a:pt x="1028" y="0"/>
                  </a:lnTo>
                  <a:cubicBezTo>
                    <a:pt x="1" y="6597"/>
                    <a:pt x="2694" y="11458"/>
                    <a:pt x="2694" y="11458"/>
                  </a:cubicBezTo>
                  <a:lnTo>
                    <a:pt x="2785" y="11025"/>
                  </a:lnTo>
                  <a:cubicBezTo>
                    <a:pt x="2785" y="11025"/>
                    <a:pt x="617" y="6619"/>
                    <a:pt x="1576" y="297"/>
                  </a:cubicBezTo>
                  <a:lnTo>
                    <a:pt x="1028" y="0"/>
                  </a:lnTo>
                  <a:close/>
                </a:path>
              </a:pathLst>
            </a:custGeom>
            <a:solidFill>
              <a:srgbClr val="4C32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5" name="Google Shape;587;p15">
              <a:extLst>
                <a:ext uri="{FF2B5EF4-FFF2-40B4-BE49-F238E27FC236}">
                  <a16:creationId xmlns:a16="http://schemas.microsoft.com/office/drawing/2014/main" id="{B25A2AEE-0FAF-A776-CDFF-EDB9DC4852D2}"/>
                </a:ext>
              </a:extLst>
            </p:cNvPr>
            <p:cNvSpPr/>
            <p:nvPr/>
          </p:nvSpPr>
          <p:spPr>
            <a:xfrm>
              <a:off x="-1260295" y="3099252"/>
              <a:ext cx="189055" cy="208092"/>
            </a:xfrm>
            <a:custGeom>
              <a:avLst/>
              <a:gdLst/>
              <a:ahLst/>
              <a:cxnLst/>
              <a:rect l="l" t="t" r="r" b="b"/>
              <a:pathLst>
                <a:path w="6803" h="7488" extrusionOk="0">
                  <a:moveTo>
                    <a:pt x="571" y="1"/>
                  </a:moveTo>
                  <a:lnTo>
                    <a:pt x="0" y="160"/>
                  </a:lnTo>
                  <a:cubicBezTo>
                    <a:pt x="2420" y="5867"/>
                    <a:pt x="6802" y="7487"/>
                    <a:pt x="6802" y="7487"/>
                  </a:cubicBezTo>
                  <a:lnTo>
                    <a:pt x="6665" y="7099"/>
                  </a:lnTo>
                  <a:cubicBezTo>
                    <a:pt x="6665" y="7099"/>
                    <a:pt x="2899" y="5410"/>
                    <a:pt x="571" y="1"/>
                  </a:cubicBezTo>
                  <a:close/>
                </a:path>
              </a:pathLst>
            </a:custGeom>
            <a:solidFill>
              <a:srgbClr val="4C32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6" name="Google Shape;588;p15">
              <a:extLst>
                <a:ext uri="{FF2B5EF4-FFF2-40B4-BE49-F238E27FC236}">
                  <a16:creationId xmlns:a16="http://schemas.microsoft.com/office/drawing/2014/main" id="{E90F0016-2C22-E2AB-5D7E-DBE5E2A865A2}"/>
                </a:ext>
              </a:extLst>
            </p:cNvPr>
            <p:cNvSpPr/>
            <p:nvPr/>
          </p:nvSpPr>
          <p:spPr>
            <a:xfrm>
              <a:off x="-1059206" y="3137325"/>
              <a:ext cx="76145" cy="207425"/>
            </a:xfrm>
            <a:custGeom>
              <a:avLst/>
              <a:gdLst/>
              <a:ahLst/>
              <a:cxnLst/>
              <a:rect l="l" t="t" r="r" b="b"/>
              <a:pathLst>
                <a:path w="2740" h="7464" extrusionOk="0">
                  <a:moveTo>
                    <a:pt x="1666" y="0"/>
                  </a:moveTo>
                  <a:lnTo>
                    <a:pt x="1666" y="0"/>
                  </a:lnTo>
                  <a:cubicBezTo>
                    <a:pt x="2168" y="5022"/>
                    <a:pt x="0" y="7122"/>
                    <a:pt x="0" y="7122"/>
                  </a:cubicBezTo>
                  <a:lnTo>
                    <a:pt x="46" y="7464"/>
                  </a:lnTo>
                  <a:cubicBezTo>
                    <a:pt x="46" y="7464"/>
                    <a:pt x="2739" y="5318"/>
                    <a:pt x="2168" y="69"/>
                  </a:cubicBezTo>
                  <a:lnTo>
                    <a:pt x="1666" y="0"/>
                  </a:lnTo>
                  <a:close/>
                </a:path>
              </a:pathLst>
            </a:custGeom>
            <a:solidFill>
              <a:srgbClr val="4C32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7" name="Google Shape;589;p15">
              <a:extLst>
                <a:ext uri="{FF2B5EF4-FFF2-40B4-BE49-F238E27FC236}">
                  <a16:creationId xmlns:a16="http://schemas.microsoft.com/office/drawing/2014/main" id="{0C15FDBA-898B-1556-02A0-A75F0E62DFF5}"/>
                </a:ext>
              </a:extLst>
            </p:cNvPr>
            <p:cNvSpPr/>
            <p:nvPr/>
          </p:nvSpPr>
          <p:spPr>
            <a:xfrm>
              <a:off x="-931094" y="2917784"/>
              <a:ext cx="98793" cy="446641"/>
            </a:xfrm>
            <a:custGeom>
              <a:avLst/>
              <a:gdLst/>
              <a:ahLst/>
              <a:cxnLst/>
              <a:rect l="l" t="t" r="r" b="b"/>
              <a:pathLst>
                <a:path w="3555" h="16072" extrusionOk="0">
                  <a:moveTo>
                    <a:pt x="2477" y="1"/>
                  </a:moveTo>
                  <a:cubicBezTo>
                    <a:pt x="1536" y="1"/>
                    <a:pt x="1" y="1372"/>
                    <a:pt x="1" y="1372"/>
                  </a:cubicBezTo>
                  <a:cubicBezTo>
                    <a:pt x="297" y="5732"/>
                    <a:pt x="503" y="10753"/>
                    <a:pt x="526" y="15889"/>
                  </a:cubicBezTo>
                  <a:cubicBezTo>
                    <a:pt x="845" y="15912"/>
                    <a:pt x="1165" y="15980"/>
                    <a:pt x="1462" y="16072"/>
                  </a:cubicBezTo>
                  <a:cubicBezTo>
                    <a:pt x="1690" y="10228"/>
                    <a:pt x="2078" y="5367"/>
                    <a:pt x="2694" y="3472"/>
                  </a:cubicBezTo>
                  <a:cubicBezTo>
                    <a:pt x="3555" y="772"/>
                    <a:pt x="3183" y="1"/>
                    <a:pt x="2477" y="1"/>
                  </a:cubicBezTo>
                  <a:close/>
                </a:path>
              </a:pathLst>
            </a:custGeom>
            <a:solidFill>
              <a:srgbClr val="4C32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8" name="Google Shape;590;p15">
              <a:extLst>
                <a:ext uri="{FF2B5EF4-FFF2-40B4-BE49-F238E27FC236}">
                  <a16:creationId xmlns:a16="http://schemas.microsoft.com/office/drawing/2014/main" id="{E19CA060-41F1-AF27-0422-753C104A7C38}"/>
                </a:ext>
              </a:extLst>
            </p:cNvPr>
            <p:cNvSpPr/>
            <p:nvPr/>
          </p:nvSpPr>
          <p:spPr>
            <a:xfrm>
              <a:off x="-1415696" y="1405702"/>
              <a:ext cx="972428" cy="1781367"/>
            </a:xfrm>
            <a:custGeom>
              <a:avLst/>
              <a:gdLst/>
              <a:ahLst/>
              <a:cxnLst/>
              <a:rect l="l" t="t" r="r" b="b"/>
              <a:pathLst>
                <a:path w="34992" h="64101" extrusionOk="0">
                  <a:moveTo>
                    <a:pt x="23473" y="1"/>
                  </a:moveTo>
                  <a:cubicBezTo>
                    <a:pt x="10777" y="1"/>
                    <a:pt x="4211" y="5795"/>
                    <a:pt x="2306" y="9265"/>
                  </a:cubicBezTo>
                  <a:cubicBezTo>
                    <a:pt x="0" y="13488"/>
                    <a:pt x="1758" y="62334"/>
                    <a:pt x="3104" y="62950"/>
                  </a:cubicBezTo>
                  <a:cubicBezTo>
                    <a:pt x="4895" y="63761"/>
                    <a:pt x="9715" y="64101"/>
                    <a:pt x="14847" y="64101"/>
                  </a:cubicBezTo>
                  <a:cubicBezTo>
                    <a:pt x="21557" y="64101"/>
                    <a:pt x="28800" y="63520"/>
                    <a:pt x="30495" y="62653"/>
                  </a:cubicBezTo>
                  <a:cubicBezTo>
                    <a:pt x="34581" y="60531"/>
                    <a:pt x="34991" y="1345"/>
                    <a:pt x="32298" y="843"/>
                  </a:cubicBezTo>
                  <a:cubicBezTo>
                    <a:pt x="29077" y="257"/>
                    <a:pt x="26140" y="1"/>
                    <a:pt x="23473" y="1"/>
                  </a:cubicBezTo>
                  <a:close/>
                </a:path>
              </a:pathLst>
            </a:custGeom>
            <a:solidFill>
              <a:srgbClr val="C6CE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9" name="Google Shape;591;p15">
              <a:extLst>
                <a:ext uri="{FF2B5EF4-FFF2-40B4-BE49-F238E27FC236}">
                  <a16:creationId xmlns:a16="http://schemas.microsoft.com/office/drawing/2014/main" id="{A640A892-2976-78E5-BD85-367AA17B3182}"/>
                </a:ext>
              </a:extLst>
            </p:cNvPr>
            <p:cNvSpPr/>
            <p:nvPr/>
          </p:nvSpPr>
          <p:spPr>
            <a:xfrm>
              <a:off x="-1371927" y="1413900"/>
              <a:ext cx="928658" cy="1773169"/>
            </a:xfrm>
            <a:custGeom>
              <a:avLst/>
              <a:gdLst/>
              <a:ahLst/>
              <a:cxnLst/>
              <a:rect l="l" t="t" r="r" b="b"/>
              <a:pathLst>
                <a:path w="33417" h="63806" extrusionOk="0">
                  <a:moveTo>
                    <a:pt x="26774" y="0"/>
                  </a:moveTo>
                  <a:lnTo>
                    <a:pt x="26774" y="0"/>
                  </a:lnTo>
                  <a:cubicBezTo>
                    <a:pt x="27984" y="13992"/>
                    <a:pt x="27231" y="55328"/>
                    <a:pt x="24172" y="57314"/>
                  </a:cubicBezTo>
                  <a:cubicBezTo>
                    <a:pt x="22122" y="58628"/>
                    <a:pt x="12295" y="60360"/>
                    <a:pt x="6168" y="60360"/>
                  </a:cubicBezTo>
                  <a:cubicBezTo>
                    <a:pt x="4314" y="60360"/>
                    <a:pt x="2799" y="60201"/>
                    <a:pt x="1940" y="59825"/>
                  </a:cubicBezTo>
                  <a:cubicBezTo>
                    <a:pt x="1507" y="59642"/>
                    <a:pt x="731" y="53183"/>
                    <a:pt x="0" y="44806"/>
                  </a:cubicBezTo>
                  <a:lnTo>
                    <a:pt x="0" y="44806"/>
                  </a:lnTo>
                  <a:cubicBezTo>
                    <a:pt x="388" y="54484"/>
                    <a:pt x="982" y="62404"/>
                    <a:pt x="1529" y="62655"/>
                  </a:cubicBezTo>
                  <a:cubicBezTo>
                    <a:pt x="3320" y="63466"/>
                    <a:pt x="8136" y="63806"/>
                    <a:pt x="13263" y="63806"/>
                  </a:cubicBezTo>
                  <a:cubicBezTo>
                    <a:pt x="19967" y="63806"/>
                    <a:pt x="27203" y="63225"/>
                    <a:pt x="28897" y="62358"/>
                  </a:cubicBezTo>
                  <a:cubicBezTo>
                    <a:pt x="32983" y="60259"/>
                    <a:pt x="33416" y="1050"/>
                    <a:pt x="30700" y="571"/>
                  </a:cubicBezTo>
                  <a:cubicBezTo>
                    <a:pt x="29354" y="320"/>
                    <a:pt x="28030" y="137"/>
                    <a:pt x="26774" y="0"/>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0" name="Google Shape;592;p15">
              <a:extLst>
                <a:ext uri="{FF2B5EF4-FFF2-40B4-BE49-F238E27FC236}">
                  <a16:creationId xmlns:a16="http://schemas.microsoft.com/office/drawing/2014/main" id="{396A62B5-2A6D-67F1-2D1E-D0198DF61E26}"/>
                </a:ext>
              </a:extLst>
            </p:cNvPr>
            <p:cNvSpPr/>
            <p:nvPr/>
          </p:nvSpPr>
          <p:spPr>
            <a:xfrm>
              <a:off x="-783918" y="2816850"/>
              <a:ext cx="5086" cy="3335"/>
            </a:xfrm>
            <a:custGeom>
              <a:avLst/>
              <a:gdLst/>
              <a:ahLst/>
              <a:cxnLst/>
              <a:rect l="l" t="t" r="r" b="b"/>
              <a:pathLst>
                <a:path w="183" h="120" extrusionOk="0">
                  <a:moveTo>
                    <a:pt x="28" y="1"/>
                  </a:moveTo>
                  <a:cubicBezTo>
                    <a:pt x="19" y="1"/>
                    <a:pt x="9" y="2"/>
                    <a:pt x="0" y="5"/>
                  </a:cubicBezTo>
                  <a:cubicBezTo>
                    <a:pt x="46" y="51"/>
                    <a:pt x="114" y="97"/>
                    <a:pt x="183" y="120"/>
                  </a:cubicBezTo>
                  <a:cubicBezTo>
                    <a:pt x="143" y="60"/>
                    <a:pt x="87" y="1"/>
                    <a:pt x="28" y="1"/>
                  </a:cubicBezTo>
                  <a:close/>
                </a:path>
              </a:pathLst>
            </a:custGeom>
            <a:solidFill>
              <a:srgbClr val="C1A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1" name="Google Shape;593;p15">
              <a:extLst>
                <a:ext uri="{FF2B5EF4-FFF2-40B4-BE49-F238E27FC236}">
                  <a16:creationId xmlns:a16="http://schemas.microsoft.com/office/drawing/2014/main" id="{0969E74A-D2E4-C7AC-A1B9-63B3CF7840CF}"/>
                </a:ext>
              </a:extLst>
            </p:cNvPr>
            <p:cNvSpPr/>
            <p:nvPr/>
          </p:nvSpPr>
          <p:spPr>
            <a:xfrm>
              <a:off x="-778861" y="2820157"/>
              <a:ext cx="65362" cy="105324"/>
            </a:xfrm>
            <a:custGeom>
              <a:avLst/>
              <a:gdLst/>
              <a:ahLst/>
              <a:cxnLst/>
              <a:rect l="l" t="t" r="r" b="b"/>
              <a:pathLst>
                <a:path w="2352" h="3790" extrusionOk="0">
                  <a:moveTo>
                    <a:pt x="1" y="1"/>
                  </a:moveTo>
                  <a:lnTo>
                    <a:pt x="1" y="1"/>
                  </a:lnTo>
                  <a:cubicBezTo>
                    <a:pt x="24" y="92"/>
                    <a:pt x="46" y="183"/>
                    <a:pt x="46" y="252"/>
                  </a:cubicBezTo>
                  <a:cubicBezTo>
                    <a:pt x="115" y="936"/>
                    <a:pt x="161" y="1598"/>
                    <a:pt x="206" y="2283"/>
                  </a:cubicBezTo>
                  <a:cubicBezTo>
                    <a:pt x="206" y="2488"/>
                    <a:pt x="229" y="2694"/>
                    <a:pt x="343" y="2876"/>
                  </a:cubicBezTo>
                  <a:cubicBezTo>
                    <a:pt x="435" y="3059"/>
                    <a:pt x="617" y="3173"/>
                    <a:pt x="800" y="3265"/>
                  </a:cubicBezTo>
                  <a:cubicBezTo>
                    <a:pt x="1188" y="3470"/>
                    <a:pt x="1576" y="3653"/>
                    <a:pt x="1987" y="3790"/>
                  </a:cubicBezTo>
                  <a:lnTo>
                    <a:pt x="2032" y="3379"/>
                  </a:lnTo>
                  <a:cubicBezTo>
                    <a:pt x="2352" y="2694"/>
                    <a:pt x="2215" y="1758"/>
                    <a:pt x="1690" y="1187"/>
                  </a:cubicBezTo>
                  <a:cubicBezTo>
                    <a:pt x="1484" y="959"/>
                    <a:pt x="1211" y="799"/>
                    <a:pt x="959" y="640"/>
                  </a:cubicBezTo>
                  <a:cubicBezTo>
                    <a:pt x="640" y="434"/>
                    <a:pt x="320" y="229"/>
                    <a:pt x="1" y="1"/>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2" name="Google Shape;594;p15">
              <a:extLst>
                <a:ext uri="{FF2B5EF4-FFF2-40B4-BE49-F238E27FC236}">
                  <a16:creationId xmlns:a16="http://schemas.microsoft.com/office/drawing/2014/main" id="{EE4217AC-9EB8-260B-F40E-50A09117E618}"/>
                </a:ext>
              </a:extLst>
            </p:cNvPr>
            <p:cNvSpPr/>
            <p:nvPr/>
          </p:nvSpPr>
          <p:spPr>
            <a:xfrm>
              <a:off x="-521331" y="3232450"/>
              <a:ext cx="5753" cy="1556"/>
            </a:xfrm>
            <a:custGeom>
              <a:avLst/>
              <a:gdLst/>
              <a:ahLst/>
              <a:cxnLst/>
              <a:rect l="l" t="t" r="r" b="b"/>
              <a:pathLst>
                <a:path w="207" h="56" extrusionOk="0">
                  <a:moveTo>
                    <a:pt x="206" y="1"/>
                  </a:moveTo>
                  <a:lnTo>
                    <a:pt x="1" y="24"/>
                  </a:lnTo>
                  <a:cubicBezTo>
                    <a:pt x="42" y="44"/>
                    <a:pt x="78" y="56"/>
                    <a:pt x="110" y="56"/>
                  </a:cubicBezTo>
                  <a:cubicBezTo>
                    <a:pt x="149" y="56"/>
                    <a:pt x="181" y="39"/>
                    <a:pt x="206" y="1"/>
                  </a:cubicBezTo>
                  <a:close/>
                </a:path>
              </a:pathLst>
            </a:custGeom>
            <a:solidFill>
              <a:srgbClr val="C1A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3" name="Google Shape;595;p15">
              <a:extLst>
                <a:ext uri="{FF2B5EF4-FFF2-40B4-BE49-F238E27FC236}">
                  <a16:creationId xmlns:a16="http://schemas.microsoft.com/office/drawing/2014/main" id="{231D3A3D-2305-4EE2-510E-5AC40A3EC5E3}"/>
                </a:ext>
              </a:extLst>
            </p:cNvPr>
            <p:cNvSpPr/>
            <p:nvPr/>
          </p:nvSpPr>
          <p:spPr>
            <a:xfrm>
              <a:off x="-621541" y="3175675"/>
              <a:ext cx="100239" cy="64834"/>
            </a:xfrm>
            <a:custGeom>
              <a:avLst/>
              <a:gdLst/>
              <a:ahLst/>
              <a:cxnLst/>
              <a:rect l="l" t="t" r="r" b="b"/>
              <a:pathLst>
                <a:path w="3607" h="2333" extrusionOk="0">
                  <a:moveTo>
                    <a:pt x="1594" y="0"/>
                  </a:moveTo>
                  <a:cubicBezTo>
                    <a:pt x="1470" y="0"/>
                    <a:pt x="1340" y="29"/>
                    <a:pt x="1210" y="58"/>
                  </a:cubicBezTo>
                  <a:cubicBezTo>
                    <a:pt x="799" y="149"/>
                    <a:pt x="411" y="286"/>
                    <a:pt x="1" y="469"/>
                  </a:cubicBezTo>
                  <a:lnTo>
                    <a:pt x="206" y="811"/>
                  </a:lnTo>
                  <a:cubicBezTo>
                    <a:pt x="320" y="1587"/>
                    <a:pt x="936" y="2226"/>
                    <a:pt x="1644" y="2318"/>
                  </a:cubicBezTo>
                  <a:lnTo>
                    <a:pt x="1621" y="2318"/>
                  </a:lnTo>
                  <a:cubicBezTo>
                    <a:pt x="1690" y="2328"/>
                    <a:pt x="1759" y="2333"/>
                    <a:pt x="1828" y="2333"/>
                  </a:cubicBezTo>
                  <a:cubicBezTo>
                    <a:pt x="2056" y="2333"/>
                    <a:pt x="2284" y="2284"/>
                    <a:pt x="2511" y="2249"/>
                  </a:cubicBezTo>
                  <a:cubicBezTo>
                    <a:pt x="2876" y="2204"/>
                    <a:pt x="3242" y="2135"/>
                    <a:pt x="3607" y="2067"/>
                  </a:cubicBezTo>
                  <a:cubicBezTo>
                    <a:pt x="3538" y="2044"/>
                    <a:pt x="3470" y="1975"/>
                    <a:pt x="3424" y="1930"/>
                  </a:cubicBezTo>
                  <a:cubicBezTo>
                    <a:pt x="3036" y="1428"/>
                    <a:pt x="2625" y="925"/>
                    <a:pt x="2237" y="423"/>
                  </a:cubicBezTo>
                  <a:cubicBezTo>
                    <a:pt x="2100" y="264"/>
                    <a:pt x="1986" y="104"/>
                    <a:pt x="1804" y="35"/>
                  </a:cubicBezTo>
                  <a:cubicBezTo>
                    <a:pt x="1737" y="10"/>
                    <a:pt x="1666" y="0"/>
                    <a:pt x="1594" y="0"/>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4" name="Google Shape;596;p15">
              <a:extLst>
                <a:ext uri="{FF2B5EF4-FFF2-40B4-BE49-F238E27FC236}">
                  <a16:creationId xmlns:a16="http://schemas.microsoft.com/office/drawing/2014/main" id="{E37D80D9-889D-F004-2C45-C4AB9CA46397}"/>
                </a:ext>
              </a:extLst>
            </p:cNvPr>
            <p:cNvSpPr/>
            <p:nvPr/>
          </p:nvSpPr>
          <p:spPr>
            <a:xfrm>
              <a:off x="-737620" y="2627323"/>
              <a:ext cx="3835" cy="5113"/>
            </a:xfrm>
            <a:custGeom>
              <a:avLst/>
              <a:gdLst/>
              <a:ahLst/>
              <a:cxnLst/>
              <a:rect l="l" t="t" r="r" b="b"/>
              <a:pathLst>
                <a:path w="138" h="184" extrusionOk="0">
                  <a:moveTo>
                    <a:pt x="0" y="1"/>
                  </a:moveTo>
                  <a:cubicBezTo>
                    <a:pt x="46" y="46"/>
                    <a:pt x="92" y="115"/>
                    <a:pt x="137" y="183"/>
                  </a:cubicBezTo>
                  <a:cubicBezTo>
                    <a:pt x="115" y="92"/>
                    <a:pt x="92" y="1"/>
                    <a:pt x="0" y="1"/>
                  </a:cubicBezTo>
                  <a:close/>
                </a:path>
              </a:pathLst>
            </a:custGeom>
            <a:solidFill>
              <a:srgbClr val="C1A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5" name="Google Shape;597;p15">
              <a:extLst>
                <a:ext uri="{FF2B5EF4-FFF2-40B4-BE49-F238E27FC236}">
                  <a16:creationId xmlns:a16="http://schemas.microsoft.com/office/drawing/2014/main" id="{6F9F1847-675B-8623-FA63-B7AC794B0D90}"/>
                </a:ext>
              </a:extLst>
            </p:cNvPr>
            <p:cNvSpPr/>
            <p:nvPr/>
          </p:nvSpPr>
          <p:spPr>
            <a:xfrm>
              <a:off x="-750320" y="2632408"/>
              <a:ext cx="59665" cy="118636"/>
            </a:xfrm>
            <a:custGeom>
              <a:avLst/>
              <a:gdLst/>
              <a:ahLst/>
              <a:cxnLst/>
              <a:rect l="l" t="t" r="r" b="b"/>
              <a:pathLst>
                <a:path w="2147" h="4269" extrusionOk="0">
                  <a:moveTo>
                    <a:pt x="594" y="0"/>
                  </a:moveTo>
                  <a:cubicBezTo>
                    <a:pt x="594" y="69"/>
                    <a:pt x="594" y="160"/>
                    <a:pt x="572" y="251"/>
                  </a:cubicBezTo>
                  <a:cubicBezTo>
                    <a:pt x="412" y="890"/>
                    <a:pt x="252" y="1552"/>
                    <a:pt x="92" y="2191"/>
                  </a:cubicBezTo>
                  <a:cubicBezTo>
                    <a:pt x="47" y="2397"/>
                    <a:pt x="1" y="2602"/>
                    <a:pt x="47" y="2808"/>
                  </a:cubicBezTo>
                  <a:cubicBezTo>
                    <a:pt x="92" y="3013"/>
                    <a:pt x="229" y="3196"/>
                    <a:pt x="366" y="3356"/>
                  </a:cubicBezTo>
                  <a:cubicBezTo>
                    <a:pt x="663" y="3675"/>
                    <a:pt x="982" y="3995"/>
                    <a:pt x="1325" y="4269"/>
                  </a:cubicBezTo>
                  <a:lnTo>
                    <a:pt x="1485" y="3903"/>
                  </a:lnTo>
                  <a:cubicBezTo>
                    <a:pt x="2010" y="3378"/>
                    <a:pt x="2147" y="2465"/>
                    <a:pt x="1850" y="1735"/>
                  </a:cubicBezTo>
                  <a:cubicBezTo>
                    <a:pt x="1713" y="1438"/>
                    <a:pt x="1507" y="1187"/>
                    <a:pt x="1325" y="936"/>
                  </a:cubicBezTo>
                  <a:cubicBezTo>
                    <a:pt x="1074" y="617"/>
                    <a:pt x="846" y="297"/>
                    <a:pt x="594" y="0"/>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6" name="Google Shape;598;p15">
              <a:extLst>
                <a:ext uri="{FF2B5EF4-FFF2-40B4-BE49-F238E27FC236}">
                  <a16:creationId xmlns:a16="http://schemas.microsoft.com/office/drawing/2014/main" id="{57614F15-07A1-70CB-FBDC-179CE2FBD2E8}"/>
                </a:ext>
              </a:extLst>
            </p:cNvPr>
            <p:cNvSpPr/>
            <p:nvPr/>
          </p:nvSpPr>
          <p:spPr>
            <a:xfrm>
              <a:off x="-393830" y="2888021"/>
              <a:ext cx="4474" cy="3835"/>
            </a:xfrm>
            <a:custGeom>
              <a:avLst/>
              <a:gdLst/>
              <a:ahLst/>
              <a:cxnLst/>
              <a:rect l="l" t="t" r="r" b="b"/>
              <a:pathLst>
                <a:path w="161" h="138" extrusionOk="0">
                  <a:moveTo>
                    <a:pt x="161" y="1"/>
                  </a:moveTo>
                  <a:cubicBezTo>
                    <a:pt x="115" y="46"/>
                    <a:pt x="46" y="92"/>
                    <a:pt x="1" y="138"/>
                  </a:cubicBezTo>
                  <a:cubicBezTo>
                    <a:pt x="92" y="115"/>
                    <a:pt x="161" y="92"/>
                    <a:pt x="161" y="1"/>
                  </a:cubicBezTo>
                  <a:close/>
                </a:path>
              </a:pathLst>
            </a:custGeom>
            <a:solidFill>
              <a:srgbClr val="C1A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7" name="Google Shape;599;p15">
              <a:extLst>
                <a:ext uri="{FF2B5EF4-FFF2-40B4-BE49-F238E27FC236}">
                  <a16:creationId xmlns:a16="http://schemas.microsoft.com/office/drawing/2014/main" id="{BE76F60A-D81A-DD07-47CD-BBA85BD01E63}"/>
                </a:ext>
              </a:extLst>
            </p:cNvPr>
            <p:cNvSpPr/>
            <p:nvPr/>
          </p:nvSpPr>
          <p:spPr>
            <a:xfrm>
              <a:off x="-498487" y="2871124"/>
              <a:ext cx="104685" cy="62611"/>
            </a:xfrm>
            <a:custGeom>
              <a:avLst/>
              <a:gdLst/>
              <a:ahLst/>
              <a:cxnLst/>
              <a:rect l="l" t="t" r="r" b="b"/>
              <a:pathLst>
                <a:path w="3767" h="2253" extrusionOk="0">
                  <a:moveTo>
                    <a:pt x="1452" y="0"/>
                  </a:moveTo>
                  <a:cubicBezTo>
                    <a:pt x="1409" y="0"/>
                    <a:pt x="1367" y="5"/>
                    <a:pt x="1324" y="15"/>
                  </a:cubicBezTo>
                  <a:cubicBezTo>
                    <a:pt x="1142" y="38"/>
                    <a:pt x="982" y="198"/>
                    <a:pt x="845" y="358"/>
                  </a:cubicBezTo>
                  <a:cubicBezTo>
                    <a:pt x="526" y="677"/>
                    <a:pt x="252" y="1020"/>
                    <a:pt x="1" y="1408"/>
                  </a:cubicBezTo>
                  <a:lnTo>
                    <a:pt x="297" y="1613"/>
                  </a:lnTo>
                  <a:cubicBezTo>
                    <a:pt x="609" y="2018"/>
                    <a:pt x="1079" y="2253"/>
                    <a:pt x="1549" y="2253"/>
                  </a:cubicBezTo>
                  <a:cubicBezTo>
                    <a:pt x="1769" y="2253"/>
                    <a:pt x="1988" y="2201"/>
                    <a:pt x="2192" y="2092"/>
                  </a:cubicBezTo>
                  <a:cubicBezTo>
                    <a:pt x="2466" y="1956"/>
                    <a:pt x="2694" y="1750"/>
                    <a:pt x="2922" y="1545"/>
                  </a:cubicBezTo>
                  <a:cubicBezTo>
                    <a:pt x="3196" y="1271"/>
                    <a:pt x="3493" y="1020"/>
                    <a:pt x="3767" y="746"/>
                  </a:cubicBezTo>
                  <a:lnTo>
                    <a:pt x="3767" y="746"/>
                  </a:lnTo>
                  <a:cubicBezTo>
                    <a:pt x="3747" y="752"/>
                    <a:pt x="3725" y="755"/>
                    <a:pt x="3702" y="755"/>
                  </a:cubicBezTo>
                  <a:cubicBezTo>
                    <a:pt x="3647" y="755"/>
                    <a:pt x="3587" y="739"/>
                    <a:pt x="3539" y="723"/>
                  </a:cubicBezTo>
                  <a:cubicBezTo>
                    <a:pt x="2991" y="518"/>
                    <a:pt x="2420" y="312"/>
                    <a:pt x="1872" y="84"/>
                  </a:cubicBezTo>
                  <a:cubicBezTo>
                    <a:pt x="1732" y="49"/>
                    <a:pt x="1592" y="0"/>
                    <a:pt x="1452" y="0"/>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8" name="Google Shape;600;p15">
              <a:extLst>
                <a:ext uri="{FF2B5EF4-FFF2-40B4-BE49-F238E27FC236}">
                  <a16:creationId xmlns:a16="http://schemas.microsoft.com/office/drawing/2014/main" id="{77BB3212-9A22-1709-79EF-0F03EFC043FF}"/>
                </a:ext>
              </a:extLst>
            </p:cNvPr>
            <p:cNvSpPr/>
            <p:nvPr/>
          </p:nvSpPr>
          <p:spPr>
            <a:xfrm>
              <a:off x="-409670" y="2698993"/>
              <a:ext cx="1918" cy="7003"/>
            </a:xfrm>
            <a:custGeom>
              <a:avLst/>
              <a:gdLst/>
              <a:ahLst/>
              <a:cxnLst/>
              <a:rect l="l" t="t" r="r" b="b"/>
              <a:pathLst>
                <a:path w="69" h="252" extrusionOk="0">
                  <a:moveTo>
                    <a:pt x="23" y="1"/>
                  </a:moveTo>
                  <a:lnTo>
                    <a:pt x="0" y="252"/>
                  </a:lnTo>
                  <a:cubicBezTo>
                    <a:pt x="46" y="161"/>
                    <a:pt x="69" y="92"/>
                    <a:pt x="23" y="1"/>
                  </a:cubicBezTo>
                  <a:close/>
                </a:path>
              </a:pathLst>
            </a:custGeom>
            <a:solidFill>
              <a:srgbClr val="C1A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9" name="Google Shape;601;p15">
              <a:extLst>
                <a:ext uri="{FF2B5EF4-FFF2-40B4-BE49-F238E27FC236}">
                  <a16:creationId xmlns:a16="http://schemas.microsoft.com/office/drawing/2014/main" id="{3A8DFD48-BC73-4241-7DDD-553EE3C81448}"/>
                </a:ext>
              </a:extLst>
            </p:cNvPr>
            <p:cNvSpPr/>
            <p:nvPr/>
          </p:nvSpPr>
          <p:spPr>
            <a:xfrm>
              <a:off x="-478812" y="2705968"/>
              <a:ext cx="69169" cy="92652"/>
            </a:xfrm>
            <a:custGeom>
              <a:avLst/>
              <a:gdLst/>
              <a:ahLst/>
              <a:cxnLst/>
              <a:rect l="l" t="t" r="r" b="b"/>
              <a:pathLst>
                <a:path w="2489" h="3334" extrusionOk="0">
                  <a:moveTo>
                    <a:pt x="2488" y="1"/>
                  </a:moveTo>
                  <a:lnTo>
                    <a:pt x="2488" y="1"/>
                  </a:lnTo>
                  <a:cubicBezTo>
                    <a:pt x="2443" y="47"/>
                    <a:pt x="2374" y="115"/>
                    <a:pt x="2306" y="138"/>
                  </a:cubicBezTo>
                  <a:lnTo>
                    <a:pt x="662" y="937"/>
                  </a:lnTo>
                  <a:cubicBezTo>
                    <a:pt x="502" y="1028"/>
                    <a:pt x="343" y="1097"/>
                    <a:pt x="228" y="1279"/>
                  </a:cubicBezTo>
                  <a:cubicBezTo>
                    <a:pt x="92" y="1439"/>
                    <a:pt x="69" y="1667"/>
                    <a:pt x="46" y="1895"/>
                  </a:cubicBezTo>
                  <a:cubicBezTo>
                    <a:pt x="0" y="2375"/>
                    <a:pt x="0" y="2854"/>
                    <a:pt x="23" y="3333"/>
                  </a:cubicBezTo>
                  <a:lnTo>
                    <a:pt x="365" y="3242"/>
                  </a:lnTo>
                  <a:cubicBezTo>
                    <a:pt x="450" y="3258"/>
                    <a:pt x="534" y="3266"/>
                    <a:pt x="618" y="3266"/>
                  </a:cubicBezTo>
                  <a:cubicBezTo>
                    <a:pt x="1236" y="3266"/>
                    <a:pt x="1816" y="2836"/>
                    <a:pt x="2077" y="2192"/>
                  </a:cubicBezTo>
                  <a:cubicBezTo>
                    <a:pt x="2191" y="1895"/>
                    <a:pt x="2260" y="1553"/>
                    <a:pt x="2306" y="1234"/>
                  </a:cubicBezTo>
                  <a:cubicBezTo>
                    <a:pt x="2351" y="823"/>
                    <a:pt x="2420" y="412"/>
                    <a:pt x="2488" y="1"/>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0" name="Google Shape;602;p15">
              <a:extLst>
                <a:ext uri="{FF2B5EF4-FFF2-40B4-BE49-F238E27FC236}">
                  <a16:creationId xmlns:a16="http://schemas.microsoft.com/office/drawing/2014/main" id="{AAC74A01-1192-4A51-270E-F7C1F870031E}"/>
                </a:ext>
              </a:extLst>
            </p:cNvPr>
            <p:cNvSpPr/>
            <p:nvPr/>
          </p:nvSpPr>
          <p:spPr>
            <a:xfrm>
              <a:off x="-960913" y="2247378"/>
              <a:ext cx="1945" cy="6364"/>
            </a:xfrm>
            <a:custGeom>
              <a:avLst/>
              <a:gdLst/>
              <a:ahLst/>
              <a:cxnLst/>
              <a:rect l="l" t="t" r="r" b="b"/>
              <a:pathLst>
                <a:path w="70" h="229" extrusionOk="0">
                  <a:moveTo>
                    <a:pt x="69" y="0"/>
                  </a:moveTo>
                  <a:cubicBezTo>
                    <a:pt x="1" y="69"/>
                    <a:pt x="24" y="160"/>
                    <a:pt x="69" y="229"/>
                  </a:cubicBezTo>
                  <a:cubicBezTo>
                    <a:pt x="69" y="160"/>
                    <a:pt x="69" y="69"/>
                    <a:pt x="69" y="0"/>
                  </a:cubicBezTo>
                  <a:close/>
                </a:path>
              </a:pathLst>
            </a:custGeom>
            <a:solidFill>
              <a:srgbClr val="E5C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1" name="Google Shape;603;p15">
              <a:extLst>
                <a:ext uri="{FF2B5EF4-FFF2-40B4-BE49-F238E27FC236}">
                  <a16:creationId xmlns:a16="http://schemas.microsoft.com/office/drawing/2014/main" id="{7BC468AD-3EC8-7968-3475-8190FF9E350F}"/>
                </a:ext>
              </a:extLst>
            </p:cNvPr>
            <p:cNvSpPr/>
            <p:nvPr/>
          </p:nvSpPr>
          <p:spPr>
            <a:xfrm>
              <a:off x="-958995" y="2253714"/>
              <a:ext cx="62833" cy="98988"/>
            </a:xfrm>
            <a:custGeom>
              <a:avLst/>
              <a:gdLst/>
              <a:ahLst/>
              <a:cxnLst/>
              <a:rect l="l" t="t" r="r" b="b"/>
              <a:pathLst>
                <a:path w="2261" h="3562" extrusionOk="0">
                  <a:moveTo>
                    <a:pt x="0" y="1"/>
                  </a:moveTo>
                  <a:cubicBezTo>
                    <a:pt x="23" y="411"/>
                    <a:pt x="69" y="822"/>
                    <a:pt x="92" y="1233"/>
                  </a:cubicBezTo>
                  <a:cubicBezTo>
                    <a:pt x="115" y="1553"/>
                    <a:pt x="137" y="1872"/>
                    <a:pt x="229" y="2192"/>
                  </a:cubicBezTo>
                  <a:cubicBezTo>
                    <a:pt x="452" y="2908"/>
                    <a:pt x="1092" y="3448"/>
                    <a:pt x="1784" y="3448"/>
                  </a:cubicBezTo>
                  <a:cubicBezTo>
                    <a:pt x="1798" y="3448"/>
                    <a:pt x="1812" y="3448"/>
                    <a:pt x="1826" y="3447"/>
                  </a:cubicBezTo>
                  <a:lnTo>
                    <a:pt x="2146" y="3561"/>
                  </a:lnTo>
                  <a:cubicBezTo>
                    <a:pt x="2215" y="3105"/>
                    <a:pt x="2260" y="2648"/>
                    <a:pt x="2260" y="2169"/>
                  </a:cubicBezTo>
                  <a:cubicBezTo>
                    <a:pt x="2260" y="1964"/>
                    <a:pt x="2237" y="1735"/>
                    <a:pt x="2146" y="1553"/>
                  </a:cubicBezTo>
                  <a:cubicBezTo>
                    <a:pt x="2032" y="1370"/>
                    <a:pt x="1872" y="1256"/>
                    <a:pt x="1712" y="1165"/>
                  </a:cubicBezTo>
                  <a:cubicBezTo>
                    <a:pt x="1210" y="845"/>
                    <a:pt x="685" y="503"/>
                    <a:pt x="183" y="183"/>
                  </a:cubicBezTo>
                  <a:cubicBezTo>
                    <a:pt x="115" y="138"/>
                    <a:pt x="46" y="69"/>
                    <a:pt x="0" y="1"/>
                  </a:cubicBezTo>
                  <a:close/>
                </a:path>
              </a:pathLst>
            </a:custGeom>
            <a:solidFill>
              <a:srgbClr val="F7F7F7">
                <a:alpha val="320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2" name="Google Shape;604;p15">
              <a:extLst>
                <a:ext uri="{FF2B5EF4-FFF2-40B4-BE49-F238E27FC236}">
                  <a16:creationId xmlns:a16="http://schemas.microsoft.com/office/drawing/2014/main" id="{D790CFC5-F1AF-0F25-8E75-250BBB128F76}"/>
                </a:ext>
              </a:extLst>
            </p:cNvPr>
            <p:cNvSpPr/>
            <p:nvPr/>
          </p:nvSpPr>
          <p:spPr>
            <a:xfrm>
              <a:off x="-961524" y="2766245"/>
              <a:ext cx="93263" cy="85149"/>
            </a:xfrm>
            <a:custGeom>
              <a:avLst/>
              <a:gdLst/>
              <a:ahLst/>
              <a:cxnLst/>
              <a:rect l="l" t="t" r="r" b="b"/>
              <a:pathLst>
                <a:path w="3356" h="3064" extrusionOk="0">
                  <a:moveTo>
                    <a:pt x="0" y="0"/>
                  </a:moveTo>
                  <a:lnTo>
                    <a:pt x="0" y="0"/>
                  </a:lnTo>
                  <a:cubicBezTo>
                    <a:pt x="343" y="206"/>
                    <a:pt x="571" y="594"/>
                    <a:pt x="708" y="1005"/>
                  </a:cubicBezTo>
                  <a:cubicBezTo>
                    <a:pt x="822" y="1393"/>
                    <a:pt x="868" y="1826"/>
                    <a:pt x="913" y="2260"/>
                  </a:cubicBezTo>
                  <a:cubicBezTo>
                    <a:pt x="913" y="2465"/>
                    <a:pt x="959" y="2717"/>
                    <a:pt x="1119" y="2831"/>
                  </a:cubicBezTo>
                  <a:cubicBezTo>
                    <a:pt x="1187" y="2876"/>
                    <a:pt x="1256" y="2899"/>
                    <a:pt x="1347" y="2899"/>
                  </a:cubicBezTo>
                  <a:cubicBezTo>
                    <a:pt x="1923" y="2999"/>
                    <a:pt x="2517" y="3063"/>
                    <a:pt x="3098" y="3063"/>
                  </a:cubicBezTo>
                  <a:cubicBezTo>
                    <a:pt x="3184" y="3063"/>
                    <a:pt x="3270" y="3062"/>
                    <a:pt x="3355" y="3059"/>
                  </a:cubicBezTo>
                  <a:lnTo>
                    <a:pt x="3173" y="2945"/>
                  </a:lnTo>
                  <a:cubicBezTo>
                    <a:pt x="3104" y="2329"/>
                    <a:pt x="2785" y="1735"/>
                    <a:pt x="2328" y="1347"/>
                  </a:cubicBezTo>
                  <a:cubicBezTo>
                    <a:pt x="2123" y="1164"/>
                    <a:pt x="1872" y="1028"/>
                    <a:pt x="1621" y="891"/>
                  </a:cubicBezTo>
                  <a:cubicBezTo>
                    <a:pt x="1073" y="594"/>
                    <a:pt x="548" y="297"/>
                    <a:pt x="0" y="0"/>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3" name="Google Shape;605;p15">
              <a:extLst>
                <a:ext uri="{FF2B5EF4-FFF2-40B4-BE49-F238E27FC236}">
                  <a16:creationId xmlns:a16="http://schemas.microsoft.com/office/drawing/2014/main" id="{439A6184-B8D2-2EE7-281E-7E4A7E8B1709}"/>
                </a:ext>
              </a:extLst>
            </p:cNvPr>
            <p:cNvSpPr/>
            <p:nvPr/>
          </p:nvSpPr>
          <p:spPr>
            <a:xfrm>
              <a:off x="-745235" y="1630190"/>
              <a:ext cx="54580" cy="125611"/>
            </a:xfrm>
            <a:custGeom>
              <a:avLst/>
              <a:gdLst/>
              <a:ahLst/>
              <a:cxnLst/>
              <a:rect l="l" t="t" r="r" b="b"/>
              <a:pathLst>
                <a:path w="1964" h="4520" extrusionOk="0">
                  <a:moveTo>
                    <a:pt x="1" y="0"/>
                  </a:moveTo>
                  <a:cubicBezTo>
                    <a:pt x="69" y="662"/>
                    <a:pt x="115" y="1324"/>
                    <a:pt x="183" y="1986"/>
                  </a:cubicBezTo>
                  <a:cubicBezTo>
                    <a:pt x="206" y="2283"/>
                    <a:pt x="229" y="2580"/>
                    <a:pt x="297" y="2876"/>
                  </a:cubicBezTo>
                  <a:cubicBezTo>
                    <a:pt x="457" y="3470"/>
                    <a:pt x="845" y="3995"/>
                    <a:pt x="1347" y="4292"/>
                  </a:cubicBezTo>
                  <a:lnTo>
                    <a:pt x="1370" y="4520"/>
                  </a:lnTo>
                  <a:cubicBezTo>
                    <a:pt x="1621" y="3835"/>
                    <a:pt x="1804" y="3105"/>
                    <a:pt x="1941" y="2374"/>
                  </a:cubicBezTo>
                  <a:cubicBezTo>
                    <a:pt x="1941" y="2283"/>
                    <a:pt x="1964" y="2192"/>
                    <a:pt x="1941" y="2100"/>
                  </a:cubicBezTo>
                  <a:cubicBezTo>
                    <a:pt x="1918" y="1895"/>
                    <a:pt x="1735" y="1804"/>
                    <a:pt x="1553" y="1712"/>
                  </a:cubicBezTo>
                  <a:cubicBezTo>
                    <a:pt x="1210" y="1530"/>
                    <a:pt x="868" y="1347"/>
                    <a:pt x="594" y="1073"/>
                  </a:cubicBezTo>
                  <a:cubicBezTo>
                    <a:pt x="297" y="799"/>
                    <a:pt x="69" y="434"/>
                    <a:pt x="1" y="0"/>
                  </a:cubicBezTo>
                  <a:close/>
                </a:path>
              </a:pathLst>
            </a:custGeom>
            <a:solidFill>
              <a:srgbClr val="F7F7F7">
                <a:alpha val="320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4" name="Google Shape;606;p15">
              <a:extLst>
                <a:ext uri="{FF2B5EF4-FFF2-40B4-BE49-F238E27FC236}">
                  <a16:creationId xmlns:a16="http://schemas.microsoft.com/office/drawing/2014/main" id="{76BFA198-0E65-E9B2-4BCD-E8A5506A1A42}"/>
                </a:ext>
              </a:extLst>
            </p:cNvPr>
            <p:cNvSpPr/>
            <p:nvPr/>
          </p:nvSpPr>
          <p:spPr>
            <a:xfrm>
              <a:off x="-591723" y="2191548"/>
              <a:ext cx="53940" cy="129446"/>
            </a:xfrm>
            <a:custGeom>
              <a:avLst/>
              <a:gdLst/>
              <a:ahLst/>
              <a:cxnLst/>
              <a:rect l="l" t="t" r="r" b="b"/>
              <a:pathLst>
                <a:path w="1941" h="4658" extrusionOk="0">
                  <a:moveTo>
                    <a:pt x="1164" y="1"/>
                  </a:moveTo>
                  <a:cubicBezTo>
                    <a:pt x="913" y="594"/>
                    <a:pt x="685" y="1210"/>
                    <a:pt x="434" y="1804"/>
                  </a:cubicBezTo>
                  <a:cubicBezTo>
                    <a:pt x="320" y="2078"/>
                    <a:pt x="206" y="2352"/>
                    <a:pt x="137" y="2648"/>
                  </a:cubicBezTo>
                  <a:cubicBezTo>
                    <a:pt x="0" y="3242"/>
                    <a:pt x="92" y="3927"/>
                    <a:pt x="388" y="4452"/>
                  </a:cubicBezTo>
                  <a:lnTo>
                    <a:pt x="297" y="4657"/>
                  </a:lnTo>
                  <a:cubicBezTo>
                    <a:pt x="822" y="4223"/>
                    <a:pt x="1301" y="3721"/>
                    <a:pt x="1758" y="3173"/>
                  </a:cubicBezTo>
                  <a:cubicBezTo>
                    <a:pt x="1803" y="3105"/>
                    <a:pt x="1872" y="3037"/>
                    <a:pt x="1895" y="2945"/>
                  </a:cubicBezTo>
                  <a:cubicBezTo>
                    <a:pt x="1940" y="2763"/>
                    <a:pt x="1849" y="2557"/>
                    <a:pt x="1735" y="2375"/>
                  </a:cubicBezTo>
                  <a:cubicBezTo>
                    <a:pt x="1530" y="2032"/>
                    <a:pt x="1324" y="1667"/>
                    <a:pt x="1187" y="1256"/>
                  </a:cubicBezTo>
                  <a:cubicBezTo>
                    <a:pt x="1073" y="845"/>
                    <a:pt x="1027" y="389"/>
                    <a:pt x="1164" y="1"/>
                  </a:cubicBezTo>
                  <a:close/>
                </a:path>
              </a:pathLst>
            </a:custGeom>
            <a:solidFill>
              <a:srgbClr val="C6CE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5" name="Google Shape;607;p15">
              <a:extLst>
                <a:ext uri="{FF2B5EF4-FFF2-40B4-BE49-F238E27FC236}">
                  <a16:creationId xmlns:a16="http://schemas.microsoft.com/office/drawing/2014/main" id="{ADEBA9BD-BA79-79F8-75F0-4D1D01E4E813}"/>
                </a:ext>
              </a:extLst>
            </p:cNvPr>
            <p:cNvSpPr/>
            <p:nvPr/>
          </p:nvSpPr>
          <p:spPr>
            <a:xfrm>
              <a:off x="-951381" y="1673542"/>
              <a:ext cx="103407" cy="63250"/>
            </a:xfrm>
            <a:custGeom>
              <a:avLst/>
              <a:gdLst/>
              <a:ahLst/>
              <a:cxnLst/>
              <a:rect l="l" t="t" r="r" b="b"/>
              <a:pathLst>
                <a:path w="3721" h="2276" extrusionOk="0">
                  <a:moveTo>
                    <a:pt x="2493" y="0"/>
                  </a:moveTo>
                  <a:cubicBezTo>
                    <a:pt x="2382" y="0"/>
                    <a:pt x="2267" y="42"/>
                    <a:pt x="2169" y="84"/>
                  </a:cubicBezTo>
                  <a:cubicBezTo>
                    <a:pt x="1804" y="221"/>
                    <a:pt x="1438" y="358"/>
                    <a:pt x="1073" y="381"/>
                  </a:cubicBezTo>
                  <a:cubicBezTo>
                    <a:pt x="1037" y="383"/>
                    <a:pt x="1001" y="384"/>
                    <a:pt x="965" y="384"/>
                  </a:cubicBezTo>
                  <a:cubicBezTo>
                    <a:pt x="628" y="384"/>
                    <a:pt x="268" y="287"/>
                    <a:pt x="0" y="61"/>
                  </a:cubicBezTo>
                  <a:lnTo>
                    <a:pt x="0" y="61"/>
                  </a:lnTo>
                  <a:cubicBezTo>
                    <a:pt x="457" y="495"/>
                    <a:pt x="891" y="928"/>
                    <a:pt x="1324" y="1362"/>
                  </a:cubicBezTo>
                  <a:cubicBezTo>
                    <a:pt x="1530" y="1568"/>
                    <a:pt x="1735" y="1750"/>
                    <a:pt x="1963" y="1910"/>
                  </a:cubicBezTo>
                  <a:cubicBezTo>
                    <a:pt x="2276" y="2103"/>
                    <a:pt x="2636" y="2209"/>
                    <a:pt x="2995" y="2209"/>
                  </a:cubicBezTo>
                  <a:cubicBezTo>
                    <a:pt x="3187" y="2209"/>
                    <a:pt x="3378" y="2179"/>
                    <a:pt x="3561" y="2115"/>
                  </a:cubicBezTo>
                  <a:lnTo>
                    <a:pt x="3721" y="2275"/>
                  </a:lnTo>
                  <a:cubicBezTo>
                    <a:pt x="3470" y="1590"/>
                    <a:pt x="3173" y="906"/>
                    <a:pt x="2831" y="289"/>
                  </a:cubicBezTo>
                  <a:cubicBezTo>
                    <a:pt x="2808" y="198"/>
                    <a:pt x="2762" y="130"/>
                    <a:pt x="2694" y="61"/>
                  </a:cubicBezTo>
                  <a:cubicBezTo>
                    <a:pt x="2632" y="17"/>
                    <a:pt x="2563" y="0"/>
                    <a:pt x="2493" y="0"/>
                  </a:cubicBezTo>
                  <a:close/>
                </a:path>
              </a:pathLst>
            </a:custGeom>
            <a:solidFill>
              <a:srgbClr val="F7F7F7">
                <a:alpha val="320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6" name="Google Shape;608;p15">
              <a:extLst>
                <a:ext uri="{FF2B5EF4-FFF2-40B4-BE49-F238E27FC236}">
                  <a16:creationId xmlns:a16="http://schemas.microsoft.com/office/drawing/2014/main" id="{D7F29284-D749-74EA-F2FC-0902CA282DEE}"/>
                </a:ext>
              </a:extLst>
            </p:cNvPr>
            <p:cNvSpPr/>
            <p:nvPr/>
          </p:nvSpPr>
          <p:spPr>
            <a:xfrm>
              <a:off x="-700187" y="2217559"/>
              <a:ext cx="55830" cy="129418"/>
            </a:xfrm>
            <a:custGeom>
              <a:avLst/>
              <a:gdLst/>
              <a:ahLst/>
              <a:cxnLst/>
              <a:rect l="l" t="t" r="r" b="b"/>
              <a:pathLst>
                <a:path w="2009" h="4657" extrusionOk="0">
                  <a:moveTo>
                    <a:pt x="731" y="1"/>
                  </a:moveTo>
                  <a:cubicBezTo>
                    <a:pt x="890" y="389"/>
                    <a:pt x="868" y="845"/>
                    <a:pt x="731" y="1256"/>
                  </a:cubicBezTo>
                  <a:cubicBezTo>
                    <a:pt x="616" y="1667"/>
                    <a:pt x="411" y="2032"/>
                    <a:pt x="206" y="2374"/>
                  </a:cubicBezTo>
                  <a:cubicBezTo>
                    <a:pt x="91" y="2557"/>
                    <a:pt x="0" y="2762"/>
                    <a:pt x="69" y="2945"/>
                  </a:cubicBezTo>
                  <a:cubicBezTo>
                    <a:pt x="91" y="3036"/>
                    <a:pt x="137" y="3105"/>
                    <a:pt x="206" y="3173"/>
                  </a:cubicBezTo>
                  <a:cubicBezTo>
                    <a:pt x="685" y="3721"/>
                    <a:pt x="1187" y="4223"/>
                    <a:pt x="1735" y="4657"/>
                  </a:cubicBezTo>
                  <a:lnTo>
                    <a:pt x="1644" y="4451"/>
                  </a:lnTo>
                  <a:cubicBezTo>
                    <a:pt x="1940" y="3927"/>
                    <a:pt x="2009" y="3242"/>
                    <a:pt x="1872" y="2625"/>
                  </a:cubicBezTo>
                  <a:cubicBezTo>
                    <a:pt x="1781" y="2352"/>
                    <a:pt x="1666" y="2078"/>
                    <a:pt x="1552" y="1804"/>
                  </a:cubicBezTo>
                  <a:cubicBezTo>
                    <a:pt x="1278" y="1210"/>
                    <a:pt x="1004" y="594"/>
                    <a:pt x="731" y="1"/>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7" name="Google Shape;609;p15">
              <a:extLst>
                <a:ext uri="{FF2B5EF4-FFF2-40B4-BE49-F238E27FC236}">
                  <a16:creationId xmlns:a16="http://schemas.microsoft.com/office/drawing/2014/main" id="{82097570-D6B8-1A10-3C57-3B77613A6547}"/>
                </a:ext>
              </a:extLst>
            </p:cNvPr>
            <p:cNvSpPr/>
            <p:nvPr/>
          </p:nvSpPr>
          <p:spPr>
            <a:xfrm>
              <a:off x="-781389" y="1271171"/>
              <a:ext cx="76784" cy="102156"/>
            </a:xfrm>
            <a:custGeom>
              <a:avLst/>
              <a:gdLst/>
              <a:ahLst/>
              <a:cxnLst/>
              <a:rect l="l" t="t" r="r" b="b"/>
              <a:pathLst>
                <a:path w="2763" h="3676" extrusionOk="0">
                  <a:moveTo>
                    <a:pt x="1" y="0"/>
                  </a:moveTo>
                  <a:lnTo>
                    <a:pt x="389" y="1781"/>
                  </a:lnTo>
                  <a:cubicBezTo>
                    <a:pt x="457" y="2055"/>
                    <a:pt x="503" y="2329"/>
                    <a:pt x="640" y="2557"/>
                  </a:cubicBezTo>
                  <a:cubicBezTo>
                    <a:pt x="891" y="3059"/>
                    <a:pt x="1439" y="3401"/>
                    <a:pt x="2100" y="3470"/>
                  </a:cubicBezTo>
                  <a:lnTo>
                    <a:pt x="2100" y="3493"/>
                  </a:lnTo>
                  <a:lnTo>
                    <a:pt x="2169" y="3675"/>
                  </a:lnTo>
                  <a:cubicBezTo>
                    <a:pt x="2420" y="2945"/>
                    <a:pt x="2603" y="2214"/>
                    <a:pt x="2740" y="1484"/>
                  </a:cubicBezTo>
                  <a:cubicBezTo>
                    <a:pt x="2740" y="1393"/>
                    <a:pt x="2762" y="1301"/>
                    <a:pt x="2740" y="1210"/>
                  </a:cubicBezTo>
                  <a:cubicBezTo>
                    <a:pt x="2671" y="1050"/>
                    <a:pt x="2420" y="1005"/>
                    <a:pt x="2192" y="982"/>
                  </a:cubicBezTo>
                  <a:cubicBezTo>
                    <a:pt x="1735" y="959"/>
                    <a:pt x="1256" y="913"/>
                    <a:pt x="868" y="776"/>
                  </a:cubicBezTo>
                  <a:cubicBezTo>
                    <a:pt x="457" y="640"/>
                    <a:pt x="115" y="388"/>
                    <a:pt x="1" y="0"/>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8" name="Google Shape;610;p15">
              <a:extLst>
                <a:ext uri="{FF2B5EF4-FFF2-40B4-BE49-F238E27FC236}">
                  <a16:creationId xmlns:a16="http://schemas.microsoft.com/office/drawing/2014/main" id="{2B9AF5F1-32DD-B6AB-B9FC-76A82E9A03A5}"/>
                </a:ext>
              </a:extLst>
            </p:cNvPr>
            <p:cNvSpPr/>
            <p:nvPr/>
          </p:nvSpPr>
          <p:spPr>
            <a:xfrm>
              <a:off x="-581579" y="1313662"/>
              <a:ext cx="69808" cy="119914"/>
            </a:xfrm>
            <a:custGeom>
              <a:avLst/>
              <a:gdLst/>
              <a:ahLst/>
              <a:cxnLst/>
              <a:rect l="l" t="t" r="r" b="b"/>
              <a:pathLst>
                <a:path w="2512" h="4315" extrusionOk="0">
                  <a:moveTo>
                    <a:pt x="2511" y="1"/>
                  </a:moveTo>
                  <a:lnTo>
                    <a:pt x="2511" y="1"/>
                  </a:lnTo>
                  <a:cubicBezTo>
                    <a:pt x="1872" y="412"/>
                    <a:pt x="1233" y="822"/>
                    <a:pt x="777" y="1439"/>
                  </a:cubicBezTo>
                  <a:cubicBezTo>
                    <a:pt x="297" y="2032"/>
                    <a:pt x="1" y="2899"/>
                    <a:pt x="183" y="3676"/>
                  </a:cubicBezTo>
                  <a:cubicBezTo>
                    <a:pt x="229" y="3904"/>
                    <a:pt x="320" y="4109"/>
                    <a:pt x="411" y="4292"/>
                  </a:cubicBezTo>
                  <a:cubicBezTo>
                    <a:pt x="822" y="4292"/>
                    <a:pt x="1256" y="4315"/>
                    <a:pt x="1690" y="4315"/>
                  </a:cubicBezTo>
                  <a:cubicBezTo>
                    <a:pt x="1827" y="4315"/>
                    <a:pt x="1963" y="4315"/>
                    <a:pt x="2100" y="4223"/>
                  </a:cubicBezTo>
                  <a:cubicBezTo>
                    <a:pt x="2306" y="4086"/>
                    <a:pt x="2352" y="3744"/>
                    <a:pt x="2352" y="3447"/>
                  </a:cubicBezTo>
                  <a:cubicBezTo>
                    <a:pt x="2420" y="2283"/>
                    <a:pt x="2466" y="1142"/>
                    <a:pt x="2511" y="1"/>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9" name="Google Shape;611;p15">
              <a:extLst>
                <a:ext uri="{FF2B5EF4-FFF2-40B4-BE49-F238E27FC236}">
                  <a16:creationId xmlns:a16="http://schemas.microsoft.com/office/drawing/2014/main" id="{C3690C16-DDD7-0EAF-D0B7-7C988AAAD80A}"/>
                </a:ext>
              </a:extLst>
            </p:cNvPr>
            <p:cNvSpPr/>
            <p:nvPr/>
          </p:nvSpPr>
          <p:spPr>
            <a:xfrm>
              <a:off x="-502294" y="1921985"/>
              <a:ext cx="94542" cy="103573"/>
            </a:xfrm>
            <a:custGeom>
              <a:avLst/>
              <a:gdLst/>
              <a:ahLst/>
              <a:cxnLst/>
              <a:rect l="l" t="t" r="r" b="b"/>
              <a:pathLst>
                <a:path w="3402" h="3727" extrusionOk="0">
                  <a:moveTo>
                    <a:pt x="3402" y="0"/>
                  </a:moveTo>
                  <a:lnTo>
                    <a:pt x="3402" y="0"/>
                  </a:lnTo>
                  <a:cubicBezTo>
                    <a:pt x="2694" y="91"/>
                    <a:pt x="1964" y="205"/>
                    <a:pt x="1325" y="571"/>
                  </a:cubicBezTo>
                  <a:cubicBezTo>
                    <a:pt x="685" y="913"/>
                    <a:pt x="115" y="1575"/>
                    <a:pt x="23" y="2397"/>
                  </a:cubicBezTo>
                  <a:cubicBezTo>
                    <a:pt x="1" y="2602"/>
                    <a:pt x="1" y="2830"/>
                    <a:pt x="23" y="3059"/>
                  </a:cubicBezTo>
                  <a:cubicBezTo>
                    <a:pt x="412" y="3241"/>
                    <a:pt x="800" y="3424"/>
                    <a:pt x="1188" y="3629"/>
                  </a:cubicBezTo>
                  <a:cubicBezTo>
                    <a:pt x="1300" y="3686"/>
                    <a:pt x="1413" y="3726"/>
                    <a:pt x="1526" y="3726"/>
                  </a:cubicBezTo>
                  <a:cubicBezTo>
                    <a:pt x="1550" y="3726"/>
                    <a:pt x="1574" y="3725"/>
                    <a:pt x="1598" y="3721"/>
                  </a:cubicBezTo>
                  <a:cubicBezTo>
                    <a:pt x="1850" y="3698"/>
                    <a:pt x="2009" y="3378"/>
                    <a:pt x="2123" y="3127"/>
                  </a:cubicBezTo>
                  <a:lnTo>
                    <a:pt x="3402" y="0"/>
                  </a:ln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0" name="Google Shape;612;p15">
              <a:extLst>
                <a:ext uri="{FF2B5EF4-FFF2-40B4-BE49-F238E27FC236}">
                  <a16:creationId xmlns:a16="http://schemas.microsoft.com/office/drawing/2014/main" id="{B74880FA-CC7D-BE29-A73F-2E19002F67A3}"/>
                </a:ext>
              </a:extLst>
            </p:cNvPr>
            <p:cNvSpPr/>
            <p:nvPr/>
          </p:nvSpPr>
          <p:spPr>
            <a:xfrm>
              <a:off x="-517523" y="1495269"/>
              <a:ext cx="108492" cy="91207"/>
            </a:xfrm>
            <a:custGeom>
              <a:avLst/>
              <a:gdLst/>
              <a:ahLst/>
              <a:cxnLst/>
              <a:rect l="l" t="t" r="r" b="b"/>
              <a:pathLst>
                <a:path w="3904" h="3282" extrusionOk="0">
                  <a:moveTo>
                    <a:pt x="2694" y="1"/>
                  </a:moveTo>
                  <a:cubicBezTo>
                    <a:pt x="2381" y="1"/>
                    <a:pt x="2067" y="28"/>
                    <a:pt x="1758" y="108"/>
                  </a:cubicBezTo>
                  <a:cubicBezTo>
                    <a:pt x="1051" y="290"/>
                    <a:pt x="389" y="793"/>
                    <a:pt x="138" y="1569"/>
                  </a:cubicBezTo>
                  <a:cubicBezTo>
                    <a:pt x="69" y="1774"/>
                    <a:pt x="24" y="2002"/>
                    <a:pt x="1" y="2231"/>
                  </a:cubicBezTo>
                  <a:cubicBezTo>
                    <a:pt x="343" y="2504"/>
                    <a:pt x="686" y="2778"/>
                    <a:pt x="1028" y="3075"/>
                  </a:cubicBezTo>
                  <a:cubicBezTo>
                    <a:pt x="1142" y="3166"/>
                    <a:pt x="1279" y="3258"/>
                    <a:pt x="1416" y="3281"/>
                  </a:cubicBezTo>
                  <a:cubicBezTo>
                    <a:pt x="1427" y="3281"/>
                    <a:pt x="1437" y="3282"/>
                    <a:pt x="1448" y="3282"/>
                  </a:cubicBezTo>
                  <a:cubicBezTo>
                    <a:pt x="1685" y="3282"/>
                    <a:pt x="1879" y="3042"/>
                    <a:pt x="2032" y="2801"/>
                  </a:cubicBezTo>
                  <a:cubicBezTo>
                    <a:pt x="2671" y="1911"/>
                    <a:pt x="3288" y="998"/>
                    <a:pt x="3904" y="85"/>
                  </a:cubicBezTo>
                  <a:cubicBezTo>
                    <a:pt x="3505" y="46"/>
                    <a:pt x="3099" y="1"/>
                    <a:pt x="2694" y="1"/>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1" name="Google Shape;613;p15">
              <a:extLst>
                <a:ext uri="{FF2B5EF4-FFF2-40B4-BE49-F238E27FC236}">
                  <a16:creationId xmlns:a16="http://schemas.microsoft.com/office/drawing/2014/main" id="{ACCD2C16-D616-3F55-E558-9D6A9E3BE6BD}"/>
                </a:ext>
              </a:extLst>
            </p:cNvPr>
            <p:cNvSpPr/>
            <p:nvPr/>
          </p:nvSpPr>
          <p:spPr>
            <a:xfrm>
              <a:off x="-1042727" y="3382155"/>
              <a:ext cx="140840" cy="202367"/>
            </a:xfrm>
            <a:custGeom>
              <a:avLst/>
              <a:gdLst/>
              <a:ahLst/>
              <a:cxnLst/>
              <a:rect l="l" t="t" r="r" b="b"/>
              <a:pathLst>
                <a:path w="5068" h="7282" extrusionOk="0">
                  <a:moveTo>
                    <a:pt x="343" y="1"/>
                  </a:moveTo>
                  <a:cubicBezTo>
                    <a:pt x="229" y="23"/>
                    <a:pt x="115" y="69"/>
                    <a:pt x="1" y="92"/>
                  </a:cubicBezTo>
                  <a:cubicBezTo>
                    <a:pt x="1575" y="3493"/>
                    <a:pt x="3379" y="6300"/>
                    <a:pt x="5068" y="7282"/>
                  </a:cubicBezTo>
                  <a:lnTo>
                    <a:pt x="5045" y="6506"/>
                  </a:lnTo>
                  <a:cubicBezTo>
                    <a:pt x="3356" y="5502"/>
                    <a:pt x="1690" y="3105"/>
                    <a:pt x="343" y="1"/>
                  </a:cubicBezTo>
                  <a:close/>
                </a:path>
              </a:pathLst>
            </a:custGeom>
            <a:solidFill>
              <a:srgbClr val="9875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2" name="Google Shape;614;p15">
              <a:extLst>
                <a:ext uri="{FF2B5EF4-FFF2-40B4-BE49-F238E27FC236}">
                  <a16:creationId xmlns:a16="http://schemas.microsoft.com/office/drawing/2014/main" id="{F60D71EF-513A-F054-1D2F-B23378F51805}"/>
                </a:ext>
              </a:extLst>
            </p:cNvPr>
            <p:cNvSpPr/>
            <p:nvPr/>
          </p:nvSpPr>
          <p:spPr>
            <a:xfrm>
              <a:off x="-907612" y="3359950"/>
              <a:ext cx="131947" cy="321002"/>
            </a:xfrm>
            <a:custGeom>
              <a:avLst/>
              <a:gdLst/>
              <a:ahLst/>
              <a:cxnLst/>
              <a:rect l="l" t="t" r="r" b="b"/>
              <a:pathLst>
                <a:path w="4748" h="11551" extrusionOk="0">
                  <a:moveTo>
                    <a:pt x="4383" y="1"/>
                  </a:moveTo>
                  <a:cubicBezTo>
                    <a:pt x="3333" y="4999"/>
                    <a:pt x="1781" y="8925"/>
                    <a:pt x="0" y="10478"/>
                  </a:cubicBezTo>
                  <a:lnTo>
                    <a:pt x="46" y="11550"/>
                  </a:lnTo>
                  <a:cubicBezTo>
                    <a:pt x="1826" y="10044"/>
                    <a:pt x="3493" y="5479"/>
                    <a:pt x="4748" y="138"/>
                  </a:cubicBezTo>
                  <a:cubicBezTo>
                    <a:pt x="4634" y="92"/>
                    <a:pt x="4520" y="46"/>
                    <a:pt x="4383" y="1"/>
                  </a:cubicBezTo>
                  <a:close/>
                </a:path>
              </a:pathLst>
            </a:custGeom>
            <a:solidFill>
              <a:srgbClr val="9875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grpSp>
      <p:grpSp>
        <p:nvGrpSpPr>
          <p:cNvPr id="53" name="Google Shape;540;p15">
            <a:extLst>
              <a:ext uri="{FF2B5EF4-FFF2-40B4-BE49-F238E27FC236}">
                <a16:creationId xmlns:a16="http://schemas.microsoft.com/office/drawing/2014/main" id="{6D7FDF79-6265-3D2C-5DF5-B28BB3EC51A0}"/>
              </a:ext>
            </a:extLst>
          </p:cNvPr>
          <p:cNvGrpSpPr/>
          <p:nvPr/>
        </p:nvGrpSpPr>
        <p:grpSpPr>
          <a:xfrm flipH="1">
            <a:off x="9840694" y="-159557"/>
            <a:ext cx="2852452" cy="7400112"/>
            <a:chOff x="-1600206" y="-48"/>
            <a:chExt cx="1475149" cy="5143404"/>
          </a:xfrm>
        </p:grpSpPr>
        <p:sp>
          <p:nvSpPr>
            <p:cNvPr id="54" name="Google Shape;541;p15">
              <a:extLst>
                <a:ext uri="{FF2B5EF4-FFF2-40B4-BE49-F238E27FC236}">
                  <a16:creationId xmlns:a16="http://schemas.microsoft.com/office/drawing/2014/main" id="{2BD88730-C6C8-F5D0-9C2C-B10BE6ACC490}"/>
                </a:ext>
              </a:extLst>
            </p:cNvPr>
            <p:cNvSpPr/>
            <p:nvPr/>
          </p:nvSpPr>
          <p:spPr>
            <a:xfrm>
              <a:off x="-400780" y="234514"/>
              <a:ext cx="139920" cy="171467"/>
            </a:xfrm>
            <a:custGeom>
              <a:avLst/>
              <a:gdLst/>
              <a:ahLst/>
              <a:cxnLst/>
              <a:rect l="l" t="t" r="r" b="b"/>
              <a:pathLst>
                <a:path w="4657" h="5707" extrusionOk="0">
                  <a:moveTo>
                    <a:pt x="1" y="0"/>
                  </a:moveTo>
                  <a:lnTo>
                    <a:pt x="1" y="5707"/>
                  </a:lnTo>
                  <a:lnTo>
                    <a:pt x="4657" y="5707"/>
                  </a:lnTo>
                  <a:lnTo>
                    <a:pt x="4657"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5" name="Google Shape;542;p15">
              <a:extLst>
                <a:ext uri="{FF2B5EF4-FFF2-40B4-BE49-F238E27FC236}">
                  <a16:creationId xmlns:a16="http://schemas.microsoft.com/office/drawing/2014/main" id="{0AD8A23D-7124-09B6-4CEE-24EA07381F83}"/>
                </a:ext>
              </a:extLst>
            </p:cNvPr>
            <p:cNvSpPr/>
            <p:nvPr/>
          </p:nvSpPr>
          <p:spPr>
            <a:xfrm>
              <a:off x="-529012" y="98049"/>
              <a:ext cx="268152" cy="307931"/>
            </a:xfrm>
            <a:custGeom>
              <a:avLst/>
              <a:gdLst/>
              <a:ahLst/>
              <a:cxnLst/>
              <a:rect l="l" t="t" r="r" b="b"/>
              <a:pathLst>
                <a:path w="8925" h="10249" extrusionOk="0">
                  <a:moveTo>
                    <a:pt x="4451" y="0"/>
                  </a:moveTo>
                  <a:cubicBezTo>
                    <a:pt x="1986" y="0"/>
                    <a:pt x="0" y="2283"/>
                    <a:pt x="0" y="5113"/>
                  </a:cubicBezTo>
                  <a:cubicBezTo>
                    <a:pt x="0" y="7943"/>
                    <a:pt x="1986" y="10249"/>
                    <a:pt x="4451" y="10249"/>
                  </a:cubicBezTo>
                  <a:cubicBezTo>
                    <a:pt x="6916" y="10249"/>
                    <a:pt x="8925" y="7943"/>
                    <a:pt x="8925" y="5113"/>
                  </a:cubicBezTo>
                  <a:cubicBezTo>
                    <a:pt x="8925" y="2283"/>
                    <a:pt x="6916" y="0"/>
                    <a:pt x="445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6" name="Google Shape;543;p15">
              <a:extLst>
                <a:ext uri="{FF2B5EF4-FFF2-40B4-BE49-F238E27FC236}">
                  <a16:creationId xmlns:a16="http://schemas.microsoft.com/office/drawing/2014/main" id="{E051C3F0-EA97-1A7D-375E-DB6FB26034F1}"/>
                </a:ext>
              </a:extLst>
            </p:cNvPr>
            <p:cNvSpPr/>
            <p:nvPr/>
          </p:nvSpPr>
          <p:spPr>
            <a:xfrm>
              <a:off x="-1466476" y="234514"/>
              <a:ext cx="139920" cy="171467"/>
            </a:xfrm>
            <a:custGeom>
              <a:avLst/>
              <a:gdLst/>
              <a:ahLst/>
              <a:cxnLst/>
              <a:rect l="l" t="t" r="r" b="b"/>
              <a:pathLst>
                <a:path w="4657" h="5707" extrusionOk="0">
                  <a:moveTo>
                    <a:pt x="0" y="0"/>
                  </a:moveTo>
                  <a:lnTo>
                    <a:pt x="0" y="5707"/>
                  </a:lnTo>
                  <a:lnTo>
                    <a:pt x="4656" y="5707"/>
                  </a:lnTo>
                  <a:lnTo>
                    <a:pt x="4656"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7" name="Google Shape;544;p15">
              <a:extLst>
                <a:ext uri="{FF2B5EF4-FFF2-40B4-BE49-F238E27FC236}">
                  <a16:creationId xmlns:a16="http://schemas.microsoft.com/office/drawing/2014/main" id="{BCCC3297-9C87-4D1C-925B-7C7997B18C48}"/>
                </a:ext>
              </a:extLst>
            </p:cNvPr>
            <p:cNvSpPr/>
            <p:nvPr/>
          </p:nvSpPr>
          <p:spPr>
            <a:xfrm>
              <a:off x="-1465815" y="98049"/>
              <a:ext cx="268182" cy="307931"/>
            </a:xfrm>
            <a:custGeom>
              <a:avLst/>
              <a:gdLst/>
              <a:ahLst/>
              <a:cxnLst/>
              <a:rect l="l" t="t" r="r" b="b"/>
              <a:pathLst>
                <a:path w="8926" h="10249" extrusionOk="0">
                  <a:moveTo>
                    <a:pt x="4452" y="0"/>
                  </a:moveTo>
                  <a:cubicBezTo>
                    <a:pt x="1987" y="0"/>
                    <a:pt x="1" y="2283"/>
                    <a:pt x="1" y="5113"/>
                  </a:cubicBezTo>
                  <a:cubicBezTo>
                    <a:pt x="1" y="7943"/>
                    <a:pt x="1987" y="10249"/>
                    <a:pt x="4452" y="10249"/>
                  </a:cubicBezTo>
                  <a:cubicBezTo>
                    <a:pt x="6940" y="10249"/>
                    <a:pt x="8926" y="7943"/>
                    <a:pt x="8926" y="5113"/>
                  </a:cubicBezTo>
                  <a:cubicBezTo>
                    <a:pt x="8926" y="2283"/>
                    <a:pt x="6940" y="0"/>
                    <a:pt x="4452"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8" name="Google Shape;545;p15">
              <a:extLst>
                <a:ext uri="{FF2B5EF4-FFF2-40B4-BE49-F238E27FC236}">
                  <a16:creationId xmlns:a16="http://schemas.microsoft.com/office/drawing/2014/main" id="{4535226F-21C3-FE3C-98F3-11E7CC93E3C2}"/>
                </a:ext>
              </a:extLst>
            </p:cNvPr>
            <p:cNvSpPr/>
            <p:nvPr/>
          </p:nvSpPr>
          <p:spPr>
            <a:xfrm>
              <a:off x="-1196972" y="257829"/>
              <a:ext cx="665917" cy="4684616"/>
            </a:xfrm>
            <a:custGeom>
              <a:avLst/>
              <a:gdLst/>
              <a:ahLst/>
              <a:cxnLst/>
              <a:rect l="l" t="t" r="r" b="b"/>
              <a:pathLst>
                <a:path w="22164" h="155920" extrusionOk="0">
                  <a:moveTo>
                    <a:pt x="0" y="0"/>
                  </a:moveTo>
                  <a:lnTo>
                    <a:pt x="0" y="155919"/>
                  </a:lnTo>
                  <a:lnTo>
                    <a:pt x="22164" y="155919"/>
                  </a:lnTo>
                  <a:lnTo>
                    <a:pt x="22164"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9" name="Google Shape;546;p15">
              <a:extLst>
                <a:ext uri="{FF2B5EF4-FFF2-40B4-BE49-F238E27FC236}">
                  <a16:creationId xmlns:a16="http://schemas.microsoft.com/office/drawing/2014/main" id="{9AFC4E18-DA14-93A0-FCF0-C473943993BF}"/>
                </a:ext>
              </a:extLst>
            </p:cNvPr>
            <p:cNvSpPr/>
            <p:nvPr/>
          </p:nvSpPr>
          <p:spPr>
            <a:xfrm>
              <a:off x="-1168850" y="674763"/>
              <a:ext cx="600089" cy="3810247"/>
            </a:xfrm>
            <a:custGeom>
              <a:avLst/>
              <a:gdLst/>
              <a:ahLst/>
              <a:cxnLst/>
              <a:rect l="l" t="t" r="r" b="b"/>
              <a:pathLst>
                <a:path w="19973" h="126818" extrusionOk="0">
                  <a:moveTo>
                    <a:pt x="0" y="1"/>
                  </a:moveTo>
                  <a:lnTo>
                    <a:pt x="0" y="126818"/>
                  </a:lnTo>
                  <a:lnTo>
                    <a:pt x="19972" y="126818"/>
                  </a:lnTo>
                  <a:lnTo>
                    <a:pt x="19972" y="1"/>
                  </a:ln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0" name="Google Shape;547;p15">
              <a:extLst>
                <a:ext uri="{FF2B5EF4-FFF2-40B4-BE49-F238E27FC236}">
                  <a16:creationId xmlns:a16="http://schemas.microsoft.com/office/drawing/2014/main" id="{379FE1D4-501A-6F8B-6A54-1CE76E7D836E}"/>
                </a:ext>
              </a:extLst>
            </p:cNvPr>
            <p:cNvSpPr/>
            <p:nvPr/>
          </p:nvSpPr>
          <p:spPr>
            <a:xfrm>
              <a:off x="-701140" y="706310"/>
              <a:ext cx="63094" cy="3799971"/>
            </a:xfrm>
            <a:custGeom>
              <a:avLst/>
              <a:gdLst/>
              <a:ahLst/>
              <a:cxnLst/>
              <a:rect l="l" t="t" r="r" b="b"/>
              <a:pathLst>
                <a:path w="2100" h="126476" extrusionOk="0">
                  <a:moveTo>
                    <a:pt x="0" y="1"/>
                  </a:moveTo>
                  <a:lnTo>
                    <a:pt x="0" y="126475"/>
                  </a:lnTo>
                  <a:lnTo>
                    <a:pt x="2100" y="126475"/>
                  </a:lnTo>
                  <a:lnTo>
                    <a:pt x="2100"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1" name="Google Shape;548;p15">
              <a:extLst>
                <a:ext uri="{FF2B5EF4-FFF2-40B4-BE49-F238E27FC236}">
                  <a16:creationId xmlns:a16="http://schemas.microsoft.com/office/drawing/2014/main" id="{6FCF939A-8A7A-0E0E-6233-813B0B9BB769}"/>
                </a:ext>
              </a:extLst>
            </p:cNvPr>
            <p:cNvSpPr/>
            <p:nvPr/>
          </p:nvSpPr>
          <p:spPr>
            <a:xfrm>
              <a:off x="-833518" y="706310"/>
              <a:ext cx="62434" cy="3799971"/>
            </a:xfrm>
            <a:custGeom>
              <a:avLst/>
              <a:gdLst/>
              <a:ahLst/>
              <a:cxnLst/>
              <a:rect l="l" t="t" r="r" b="b"/>
              <a:pathLst>
                <a:path w="2078" h="126476" extrusionOk="0">
                  <a:moveTo>
                    <a:pt x="1" y="1"/>
                  </a:moveTo>
                  <a:lnTo>
                    <a:pt x="1" y="126475"/>
                  </a:lnTo>
                  <a:lnTo>
                    <a:pt x="2078" y="126475"/>
                  </a:lnTo>
                  <a:lnTo>
                    <a:pt x="2078"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2" name="Google Shape;549;p15">
              <a:extLst>
                <a:ext uri="{FF2B5EF4-FFF2-40B4-BE49-F238E27FC236}">
                  <a16:creationId xmlns:a16="http://schemas.microsoft.com/office/drawing/2014/main" id="{22C0A919-7BA2-8C24-BCAC-2CB3674E00F4}"/>
                </a:ext>
              </a:extLst>
            </p:cNvPr>
            <p:cNvSpPr/>
            <p:nvPr/>
          </p:nvSpPr>
          <p:spPr>
            <a:xfrm>
              <a:off x="-966557" y="706310"/>
              <a:ext cx="62434" cy="3799971"/>
            </a:xfrm>
            <a:custGeom>
              <a:avLst/>
              <a:gdLst/>
              <a:ahLst/>
              <a:cxnLst/>
              <a:rect l="l" t="t" r="r" b="b"/>
              <a:pathLst>
                <a:path w="2078" h="126476" extrusionOk="0">
                  <a:moveTo>
                    <a:pt x="1" y="1"/>
                  </a:moveTo>
                  <a:lnTo>
                    <a:pt x="1" y="126475"/>
                  </a:lnTo>
                  <a:lnTo>
                    <a:pt x="2078" y="126475"/>
                  </a:lnTo>
                  <a:lnTo>
                    <a:pt x="2078"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3" name="Google Shape;550;p15">
              <a:extLst>
                <a:ext uri="{FF2B5EF4-FFF2-40B4-BE49-F238E27FC236}">
                  <a16:creationId xmlns:a16="http://schemas.microsoft.com/office/drawing/2014/main" id="{6D197CC3-CC3A-1250-CF63-2AB18FC033FD}"/>
                </a:ext>
              </a:extLst>
            </p:cNvPr>
            <p:cNvSpPr/>
            <p:nvPr/>
          </p:nvSpPr>
          <p:spPr>
            <a:xfrm>
              <a:off x="-1099596" y="706310"/>
              <a:ext cx="63125" cy="3799971"/>
            </a:xfrm>
            <a:custGeom>
              <a:avLst/>
              <a:gdLst/>
              <a:ahLst/>
              <a:cxnLst/>
              <a:rect l="l" t="t" r="r" b="b"/>
              <a:pathLst>
                <a:path w="2101" h="126476" extrusionOk="0">
                  <a:moveTo>
                    <a:pt x="1" y="1"/>
                  </a:moveTo>
                  <a:lnTo>
                    <a:pt x="1" y="126475"/>
                  </a:lnTo>
                  <a:lnTo>
                    <a:pt x="2101" y="126475"/>
                  </a:lnTo>
                  <a:lnTo>
                    <a:pt x="2101"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4" name="Google Shape;551;p15">
              <a:extLst>
                <a:ext uri="{FF2B5EF4-FFF2-40B4-BE49-F238E27FC236}">
                  <a16:creationId xmlns:a16="http://schemas.microsoft.com/office/drawing/2014/main" id="{EB7FCF03-6559-2935-BDED-71331C9E2335}"/>
                </a:ext>
              </a:extLst>
            </p:cNvPr>
            <p:cNvSpPr/>
            <p:nvPr/>
          </p:nvSpPr>
          <p:spPr>
            <a:xfrm>
              <a:off x="-1196972" y="257829"/>
              <a:ext cx="665917" cy="4684616"/>
            </a:xfrm>
            <a:custGeom>
              <a:avLst/>
              <a:gdLst/>
              <a:ahLst/>
              <a:cxnLst/>
              <a:rect l="l" t="t" r="r" b="b"/>
              <a:pathLst>
                <a:path w="22164" h="155920" extrusionOk="0">
                  <a:moveTo>
                    <a:pt x="0" y="0"/>
                  </a:moveTo>
                  <a:lnTo>
                    <a:pt x="0" y="155919"/>
                  </a:lnTo>
                  <a:lnTo>
                    <a:pt x="22164" y="155919"/>
                  </a:lnTo>
                  <a:lnTo>
                    <a:pt x="22164" y="109128"/>
                  </a:lnTo>
                  <a:cubicBezTo>
                    <a:pt x="20132" y="123964"/>
                    <a:pt x="16572" y="133779"/>
                    <a:pt x="12531" y="133802"/>
                  </a:cubicBezTo>
                  <a:cubicBezTo>
                    <a:pt x="6209" y="133802"/>
                    <a:pt x="1073" y="109881"/>
                    <a:pt x="1073" y="80391"/>
                  </a:cubicBezTo>
                  <a:cubicBezTo>
                    <a:pt x="1073" y="50900"/>
                    <a:pt x="6209" y="27002"/>
                    <a:pt x="12531" y="27002"/>
                  </a:cubicBezTo>
                  <a:cubicBezTo>
                    <a:pt x="16572" y="27002"/>
                    <a:pt x="20132" y="36840"/>
                    <a:pt x="22164" y="51654"/>
                  </a:cubicBezTo>
                  <a:lnTo>
                    <a:pt x="22164"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5" name="Google Shape;552;p15">
              <a:extLst>
                <a:ext uri="{FF2B5EF4-FFF2-40B4-BE49-F238E27FC236}">
                  <a16:creationId xmlns:a16="http://schemas.microsoft.com/office/drawing/2014/main" id="{0A20E340-9314-486E-1D7D-FAAF16BCBAA4}"/>
                </a:ext>
              </a:extLst>
            </p:cNvPr>
            <p:cNvSpPr/>
            <p:nvPr/>
          </p:nvSpPr>
          <p:spPr>
            <a:xfrm>
              <a:off x="-1600206" y="-48"/>
              <a:ext cx="1475149" cy="582963"/>
            </a:xfrm>
            <a:custGeom>
              <a:avLst/>
              <a:gdLst/>
              <a:ahLst/>
              <a:cxnLst/>
              <a:rect l="l" t="t" r="r" b="b"/>
              <a:pathLst>
                <a:path w="49098" h="19403" extrusionOk="0">
                  <a:moveTo>
                    <a:pt x="7731" y="0"/>
                  </a:moveTo>
                  <a:cubicBezTo>
                    <a:pt x="6982" y="0"/>
                    <a:pt x="841" y="221"/>
                    <a:pt x="91" y="7442"/>
                  </a:cubicBezTo>
                  <a:cubicBezTo>
                    <a:pt x="46" y="7739"/>
                    <a:pt x="0" y="8035"/>
                    <a:pt x="0" y="8378"/>
                  </a:cubicBezTo>
                  <a:cubicBezTo>
                    <a:pt x="0" y="8446"/>
                    <a:pt x="23" y="8515"/>
                    <a:pt x="23" y="8583"/>
                  </a:cubicBezTo>
                  <a:cubicBezTo>
                    <a:pt x="23" y="8720"/>
                    <a:pt x="0" y="8834"/>
                    <a:pt x="0" y="8948"/>
                  </a:cubicBezTo>
                  <a:lnTo>
                    <a:pt x="46" y="8948"/>
                  </a:lnTo>
                  <a:cubicBezTo>
                    <a:pt x="320" y="11528"/>
                    <a:pt x="2191" y="13514"/>
                    <a:pt x="4497" y="13514"/>
                  </a:cubicBezTo>
                  <a:cubicBezTo>
                    <a:pt x="6802" y="13514"/>
                    <a:pt x="8674" y="11528"/>
                    <a:pt x="8948" y="8948"/>
                  </a:cubicBezTo>
                  <a:lnTo>
                    <a:pt x="8970" y="8948"/>
                  </a:lnTo>
                  <a:cubicBezTo>
                    <a:pt x="9153" y="8469"/>
                    <a:pt x="8788" y="6986"/>
                    <a:pt x="9130" y="6324"/>
                  </a:cubicBezTo>
                  <a:cubicBezTo>
                    <a:pt x="9296" y="6008"/>
                    <a:pt x="9739" y="5645"/>
                    <a:pt x="10345" y="5645"/>
                  </a:cubicBezTo>
                  <a:cubicBezTo>
                    <a:pt x="10574" y="5645"/>
                    <a:pt x="10825" y="5697"/>
                    <a:pt x="11093" y="5821"/>
                  </a:cubicBezTo>
                  <a:cubicBezTo>
                    <a:pt x="12075" y="6278"/>
                    <a:pt x="12029" y="19402"/>
                    <a:pt x="12029" y="19402"/>
                  </a:cubicBezTo>
                  <a:lnTo>
                    <a:pt x="37068" y="19402"/>
                  </a:lnTo>
                  <a:cubicBezTo>
                    <a:pt x="37068" y="19402"/>
                    <a:pt x="37023" y="6278"/>
                    <a:pt x="38004" y="5821"/>
                  </a:cubicBezTo>
                  <a:cubicBezTo>
                    <a:pt x="38273" y="5697"/>
                    <a:pt x="38526" y="5645"/>
                    <a:pt x="38756" y="5645"/>
                  </a:cubicBezTo>
                  <a:cubicBezTo>
                    <a:pt x="39367" y="5645"/>
                    <a:pt x="39818" y="6008"/>
                    <a:pt x="39967" y="6324"/>
                  </a:cubicBezTo>
                  <a:cubicBezTo>
                    <a:pt x="40310" y="7008"/>
                    <a:pt x="39967" y="8469"/>
                    <a:pt x="40150" y="8948"/>
                  </a:cubicBezTo>
                  <a:lnTo>
                    <a:pt x="40173" y="8948"/>
                  </a:lnTo>
                  <a:cubicBezTo>
                    <a:pt x="40424" y="11528"/>
                    <a:pt x="42295" y="13514"/>
                    <a:pt x="44601" y="13514"/>
                  </a:cubicBezTo>
                  <a:cubicBezTo>
                    <a:pt x="46906" y="13514"/>
                    <a:pt x="48801" y="11528"/>
                    <a:pt x="49052" y="8948"/>
                  </a:cubicBezTo>
                  <a:lnTo>
                    <a:pt x="49097" y="8948"/>
                  </a:lnTo>
                  <a:cubicBezTo>
                    <a:pt x="49097" y="8834"/>
                    <a:pt x="49075" y="8720"/>
                    <a:pt x="49075" y="8583"/>
                  </a:cubicBezTo>
                  <a:cubicBezTo>
                    <a:pt x="49075" y="8515"/>
                    <a:pt x="49097" y="8446"/>
                    <a:pt x="49097" y="8378"/>
                  </a:cubicBezTo>
                  <a:cubicBezTo>
                    <a:pt x="49097" y="8058"/>
                    <a:pt x="49075" y="7739"/>
                    <a:pt x="49006" y="7442"/>
                  </a:cubicBezTo>
                  <a:cubicBezTo>
                    <a:pt x="48256" y="221"/>
                    <a:pt x="42116" y="0"/>
                    <a:pt x="41366" y="0"/>
                  </a:cubicBezTo>
                  <a:cubicBezTo>
                    <a:pt x="41317" y="0"/>
                    <a:pt x="41291" y="1"/>
                    <a:pt x="41291" y="1"/>
                  </a:cubicBezTo>
                  <a:lnTo>
                    <a:pt x="7806" y="1"/>
                  </a:lnTo>
                  <a:cubicBezTo>
                    <a:pt x="7806" y="1"/>
                    <a:pt x="7780" y="0"/>
                    <a:pt x="7731"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6" name="Google Shape;553;p15">
              <a:extLst>
                <a:ext uri="{FF2B5EF4-FFF2-40B4-BE49-F238E27FC236}">
                  <a16:creationId xmlns:a16="http://schemas.microsoft.com/office/drawing/2014/main" id="{6BA5FA9A-2A66-000B-0757-939160BBBB2F}"/>
                </a:ext>
              </a:extLst>
            </p:cNvPr>
            <p:cNvSpPr/>
            <p:nvPr/>
          </p:nvSpPr>
          <p:spPr>
            <a:xfrm>
              <a:off x="-584565" y="4569346"/>
              <a:ext cx="79589" cy="199589"/>
            </a:xfrm>
            <a:custGeom>
              <a:avLst/>
              <a:gdLst/>
              <a:ahLst/>
              <a:cxnLst/>
              <a:rect l="l" t="t" r="r" b="b"/>
              <a:pathLst>
                <a:path w="2649" h="6643" extrusionOk="0">
                  <a:moveTo>
                    <a:pt x="0" y="0"/>
                  </a:moveTo>
                  <a:cubicBezTo>
                    <a:pt x="23" y="3744"/>
                    <a:pt x="297" y="6642"/>
                    <a:pt x="1324" y="6642"/>
                  </a:cubicBezTo>
                  <a:cubicBezTo>
                    <a:pt x="2351" y="6642"/>
                    <a:pt x="2625"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7" name="Google Shape;554;p15">
              <a:extLst>
                <a:ext uri="{FF2B5EF4-FFF2-40B4-BE49-F238E27FC236}">
                  <a16:creationId xmlns:a16="http://schemas.microsoft.com/office/drawing/2014/main" id="{45E2D52C-9A75-8030-23E7-53D796D08BF5}"/>
                </a:ext>
              </a:extLst>
            </p:cNvPr>
            <p:cNvSpPr/>
            <p:nvPr/>
          </p:nvSpPr>
          <p:spPr>
            <a:xfrm>
              <a:off x="-711445" y="4569346"/>
              <a:ext cx="79589" cy="199589"/>
            </a:xfrm>
            <a:custGeom>
              <a:avLst/>
              <a:gdLst/>
              <a:ahLst/>
              <a:cxnLst/>
              <a:rect l="l" t="t" r="r" b="b"/>
              <a:pathLst>
                <a:path w="2649" h="6643" extrusionOk="0">
                  <a:moveTo>
                    <a:pt x="1" y="0"/>
                  </a:moveTo>
                  <a:cubicBezTo>
                    <a:pt x="24" y="3744"/>
                    <a:pt x="297" y="6642"/>
                    <a:pt x="1325" y="6642"/>
                  </a:cubicBezTo>
                  <a:cubicBezTo>
                    <a:pt x="2352" y="6642"/>
                    <a:pt x="2603"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8" name="Google Shape;555;p15">
              <a:extLst>
                <a:ext uri="{FF2B5EF4-FFF2-40B4-BE49-F238E27FC236}">
                  <a16:creationId xmlns:a16="http://schemas.microsoft.com/office/drawing/2014/main" id="{77519A76-CBA9-04AF-D53F-1C40DC3B8050}"/>
                </a:ext>
              </a:extLst>
            </p:cNvPr>
            <p:cNvSpPr/>
            <p:nvPr/>
          </p:nvSpPr>
          <p:spPr>
            <a:xfrm>
              <a:off x="-838986" y="4569346"/>
              <a:ext cx="80250" cy="199589"/>
            </a:xfrm>
            <a:custGeom>
              <a:avLst/>
              <a:gdLst/>
              <a:ahLst/>
              <a:cxnLst/>
              <a:rect l="l" t="t" r="r" b="b"/>
              <a:pathLst>
                <a:path w="2671" h="6643" extrusionOk="0">
                  <a:moveTo>
                    <a:pt x="0"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9" name="Google Shape;556;p15">
              <a:extLst>
                <a:ext uri="{FF2B5EF4-FFF2-40B4-BE49-F238E27FC236}">
                  <a16:creationId xmlns:a16="http://schemas.microsoft.com/office/drawing/2014/main" id="{43CAF7EF-C8DA-AE44-E4E7-0752FF309ACE}"/>
                </a:ext>
              </a:extLst>
            </p:cNvPr>
            <p:cNvSpPr/>
            <p:nvPr/>
          </p:nvSpPr>
          <p:spPr>
            <a:xfrm>
              <a:off x="-965866" y="4569346"/>
              <a:ext cx="80280" cy="199589"/>
            </a:xfrm>
            <a:custGeom>
              <a:avLst/>
              <a:gdLst/>
              <a:ahLst/>
              <a:cxnLst/>
              <a:rect l="l" t="t" r="r" b="b"/>
              <a:pathLst>
                <a:path w="2672" h="6643" extrusionOk="0">
                  <a:moveTo>
                    <a:pt x="1"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70" name="Google Shape;557;p15">
              <a:extLst>
                <a:ext uri="{FF2B5EF4-FFF2-40B4-BE49-F238E27FC236}">
                  <a16:creationId xmlns:a16="http://schemas.microsoft.com/office/drawing/2014/main" id="{DDF197EF-42B5-C4FA-2028-6708D5F4F918}"/>
                </a:ext>
              </a:extLst>
            </p:cNvPr>
            <p:cNvSpPr/>
            <p:nvPr/>
          </p:nvSpPr>
          <p:spPr>
            <a:xfrm>
              <a:off x="-1092055" y="4569346"/>
              <a:ext cx="79589" cy="199589"/>
            </a:xfrm>
            <a:custGeom>
              <a:avLst/>
              <a:gdLst/>
              <a:ahLst/>
              <a:cxnLst/>
              <a:rect l="l" t="t" r="r" b="b"/>
              <a:pathLst>
                <a:path w="2649" h="6643" extrusionOk="0">
                  <a:moveTo>
                    <a:pt x="1" y="0"/>
                  </a:moveTo>
                  <a:cubicBezTo>
                    <a:pt x="23" y="3744"/>
                    <a:pt x="297" y="6642"/>
                    <a:pt x="1325" y="6642"/>
                  </a:cubicBezTo>
                  <a:cubicBezTo>
                    <a:pt x="2352" y="6642"/>
                    <a:pt x="2603"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71" name="Google Shape;558;p15">
              <a:extLst>
                <a:ext uri="{FF2B5EF4-FFF2-40B4-BE49-F238E27FC236}">
                  <a16:creationId xmlns:a16="http://schemas.microsoft.com/office/drawing/2014/main" id="{16968C80-922A-DD27-99E1-8D6AC07318EE}"/>
                </a:ext>
              </a:extLst>
            </p:cNvPr>
            <p:cNvSpPr/>
            <p:nvPr/>
          </p:nvSpPr>
          <p:spPr>
            <a:xfrm>
              <a:off x="-1219596" y="4569346"/>
              <a:ext cx="80250" cy="199589"/>
            </a:xfrm>
            <a:custGeom>
              <a:avLst/>
              <a:gdLst/>
              <a:ahLst/>
              <a:cxnLst/>
              <a:rect l="l" t="t" r="r" b="b"/>
              <a:pathLst>
                <a:path w="2671" h="6643" extrusionOk="0">
                  <a:moveTo>
                    <a:pt x="0"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72" name="Google Shape;559;p15">
              <a:extLst>
                <a:ext uri="{FF2B5EF4-FFF2-40B4-BE49-F238E27FC236}">
                  <a16:creationId xmlns:a16="http://schemas.microsoft.com/office/drawing/2014/main" id="{B9AB31F3-C3DE-85AC-5BF5-B5D3B7F47769}"/>
                </a:ext>
              </a:extLst>
            </p:cNvPr>
            <p:cNvSpPr/>
            <p:nvPr/>
          </p:nvSpPr>
          <p:spPr>
            <a:xfrm>
              <a:off x="-369924" y="125480"/>
              <a:ext cx="219479" cy="251687"/>
            </a:xfrm>
            <a:custGeom>
              <a:avLst/>
              <a:gdLst/>
              <a:ahLst/>
              <a:cxnLst/>
              <a:rect l="l" t="t" r="r" b="b"/>
              <a:pathLst>
                <a:path w="7305" h="8377" extrusionOk="0">
                  <a:moveTo>
                    <a:pt x="3653" y="0"/>
                  </a:moveTo>
                  <a:cubicBezTo>
                    <a:pt x="1644" y="0"/>
                    <a:pt x="1" y="1872"/>
                    <a:pt x="1" y="4177"/>
                  </a:cubicBezTo>
                  <a:cubicBezTo>
                    <a:pt x="1" y="6505"/>
                    <a:pt x="1644" y="8377"/>
                    <a:pt x="3653" y="8377"/>
                  </a:cubicBezTo>
                  <a:cubicBezTo>
                    <a:pt x="5661" y="8377"/>
                    <a:pt x="7305" y="6505"/>
                    <a:pt x="7305" y="4177"/>
                  </a:cubicBezTo>
                  <a:cubicBezTo>
                    <a:pt x="7305" y="1872"/>
                    <a:pt x="5661" y="0"/>
                    <a:pt x="3653"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73" name="Google Shape;560;p15">
              <a:extLst>
                <a:ext uri="{FF2B5EF4-FFF2-40B4-BE49-F238E27FC236}">
                  <a16:creationId xmlns:a16="http://schemas.microsoft.com/office/drawing/2014/main" id="{2B462C1F-4926-28AC-A565-C9EEDB3A04B3}"/>
                </a:ext>
              </a:extLst>
            </p:cNvPr>
            <p:cNvSpPr/>
            <p:nvPr/>
          </p:nvSpPr>
          <p:spPr>
            <a:xfrm>
              <a:off x="-312988" y="190618"/>
              <a:ext cx="105638" cy="121412"/>
            </a:xfrm>
            <a:custGeom>
              <a:avLst/>
              <a:gdLst/>
              <a:ahLst/>
              <a:cxnLst/>
              <a:rect l="l" t="t" r="r" b="b"/>
              <a:pathLst>
                <a:path w="3516" h="4041" extrusionOk="0">
                  <a:moveTo>
                    <a:pt x="1758" y="0"/>
                  </a:moveTo>
                  <a:cubicBezTo>
                    <a:pt x="799" y="0"/>
                    <a:pt x="0" y="913"/>
                    <a:pt x="0" y="2032"/>
                  </a:cubicBezTo>
                  <a:cubicBezTo>
                    <a:pt x="0" y="3127"/>
                    <a:pt x="799" y="4040"/>
                    <a:pt x="1758" y="4040"/>
                  </a:cubicBezTo>
                  <a:cubicBezTo>
                    <a:pt x="2739" y="4040"/>
                    <a:pt x="3515" y="3127"/>
                    <a:pt x="3515" y="2032"/>
                  </a:cubicBezTo>
                  <a:cubicBezTo>
                    <a:pt x="3515" y="913"/>
                    <a:pt x="2739" y="0"/>
                    <a:pt x="1758"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74" name="Google Shape;561;p15">
              <a:extLst>
                <a:ext uri="{FF2B5EF4-FFF2-40B4-BE49-F238E27FC236}">
                  <a16:creationId xmlns:a16="http://schemas.microsoft.com/office/drawing/2014/main" id="{1246771B-3EB4-443E-F3B3-2B3470D24574}"/>
                </a:ext>
              </a:extLst>
            </p:cNvPr>
            <p:cNvSpPr/>
            <p:nvPr/>
          </p:nvSpPr>
          <p:spPr>
            <a:xfrm>
              <a:off x="-1570041" y="125480"/>
              <a:ext cx="218788" cy="251687"/>
            </a:xfrm>
            <a:custGeom>
              <a:avLst/>
              <a:gdLst/>
              <a:ahLst/>
              <a:cxnLst/>
              <a:rect l="l" t="t" r="r" b="b"/>
              <a:pathLst>
                <a:path w="7282" h="8377" extrusionOk="0">
                  <a:moveTo>
                    <a:pt x="3630" y="0"/>
                  </a:moveTo>
                  <a:cubicBezTo>
                    <a:pt x="1621" y="0"/>
                    <a:pt x="0" y="1872"/>
                    <a:pt x="0" y="4177"/>
                  </a:cubicBezTo>
                  <a:cubicBezTo>
                    <a:pt x="0" y="6505"/>
                    <a:pt x="1621" y="8377"/>
                    <a:pt x="3630" y="8377"/>
                  </a:cubicBezTo>
                  <a:cubicBezTo>
                    <a:pt x="5661" y="8377"/>
                    <a:pt x="7282" y="6505"/>
                    <a:pt x="7282" y="4177"/>
                  </a:cubicBezTo>
                  <a:cubicBezTo>
                    <a:pt x="7282" y="1872"/>
                    <a:pt x="5661" y="0"/>
                    <a:pt x="3630"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75" name="Google Shape;562;p15">
              <a:extLst>
                <a:ext uri="{FF2B5EF4-FFF2-40B4-BE49-F238E27FC236}">
                  <a16:creationId xmlns:a16="http://schemas.microsoft.com/office/drawing/2014/main" id="{C8EECB90-787E-C594-081B-CE0B3EE25BB6}"/>
                </a:ext>
              </a:extLst>
            </p:cNvPr>
            <p:cNvSpPr/>
            <p:nvPr/>
          </p:nvSpPr>
          <p:spPr>
            <a:xfrm>
              <a:off x="-1162000" y="388134"/>
              <a:ext cx="67241" cy="158427"/>
            </a:xfrm>
            <a:custGeom>
              <a:avLst/>
              <a:gdLst/>
              <a:ahLst/>
              <a:cxnLst/>
              <a:rect l="l" t="t" r="r" b="b"/>
              <a:pathLst>
                <a:path w="2238" h="5273" extrusionOk="0">
                  <a:moveTo>
                    <a:pt x="1119" y="0"/>
                  </a:moveTo>
                  <a:cubicBezTo>
                    <a:pt x="252" y="0"/>
                    <a:pt x="23" y="2283"/>
                    <a:pt x="0" y="5273"/>
                  </a:cubicBezTo>
                  <a:lnTo>
                    <a:pt x="2237" y="5273"/>
                  </a:lnTo>
                  <a:cubicBezTo>
                    <a:pt x="2192"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76" name="Google Shape;563;p15">
              <a:extLst>
                <a:ext uri="{FF2B5EF4-FFF2-40B4-BE49-F238E27FC236}">
                  <a16:creationId xmlns:a16="http://schemas.microsoft.com/office/drawing/2014/main" id="{B5FFFBB4-31AC-689F-555E-EF8AB56EDDB1}"/>
                </a:ext>
              </a:extLst>
            </p:cNvPr>
            <p:cNvSpPr/>
            <p:nvPr/>
          </p:nvSpPr>
          <p:spPr>
            <a:xfrm>
              <a:off x="-1055701" y="388134"/>
              <a:ext cx="67241" cy="158427"/>
            </a:xfrm>
            <a:custGeom>
              <a:avLst/>
              <a:gdLst/>
              <a:ahLst/>
              <a:cxnLst/>
              <a:rect l="l" t="t" r="r" b="b"/>
              <a:pathLst>
                <a:path w="2238" h="5273" extrusionOk="0">
                  <a:moveTo>
                    <a:pt x="1119" y="0"/>
                  </a:moveTo>
                  <a:cubicBezTo>
                    <a:pt x="251" y="0"/>
                    <a:pt x="46" y="2283"/>
                    <a:pt x="0" y="5273"/>
                  </a:cubicBezTo>
                  <a:lnTo>
                    <a:pt x="2237" y="5273"/>
                  </a:lnTo>
                  <a:cubicBezTo>
                    <a:pt x="2214"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77" name="Google Shape;564;p15">
              <a:extLst>
                <a:ext uri="{FF2B5EF4-FFF2-40B4-BE49-F238E27FC236}">
                  <a16:creationId xmlns:a16="http://schemas.microsoft.com/office/drawing/2014/main" id="{496ED093-8B57-B295-67BC-A2BDC3057BE3}"/>
                </a:ext>
              </a:extLst>
            </p:cNvPr>
            <p:cNvSpPr/>
            <p:nvPr/>
          </p:nvSpPr>
          <p:spPr>
            <a:xfrm>
              <a:off x="-948710" y="388134"/>
              <a:ext cx="67211" cy="158427"/>
            </a:xfrm>
            <a:custGeom>
              <a:avLst/>
              <a:gdLst/>
              <a:ahLst/>
              <a:cxnLst/>
              <a:rect l="l" t="t" r="r" b="b"/>
              <a:pathLst>
                <a:path w="2237" h="5273" extrusionOk="0">
                  <a:moveTo>
                    <a:pt x="1119" y="0"/>
                  </a:moveTo>
                  <a:cubicBezTo>
                    <a:pt x="251" y="0"/>
                    <a:pt x="23" y="2283"/>
                    <a:pt x="0" y="5273"/>
                  </a:cubicBezTo>
                  <a:lnTo>
                    <a:pt x="2237" y="5273"/>
                  </a:lnTo>
                  <a:cubicBezTo>
                    <a:pt x="2191" y="2283"/>
                    <a:pt x="1963"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78" name="Google Shape;565;p15">
              <a:extLst>
                <a:ext uri="{FF2B5EF4-FFF2-40B4-BE49-F238E27FC236}">
                  <a16:creationId xmlns:a16="http://schemas.microsoft.com/office/drawing/2014/main" id="{6072E7D3-7AA3-3057-A9F4-BA5D388B174A}"/>
                </a:ext>
              </a:extLst>
            </p:cNvPr>
            <p:cNvSpPr/>
            <p:nvPr/>
          </p:nvSpPr>
          <p:spPr>
            <a:xfrm>
              <a:off x="-842411" y="388134"/>
              <a:ext cx="67211" cy="158427"/>
            </a:xfrm>
            <a:custGeom>
              <a:avLst/>
              <a:gdLst/>
              <a:ahLst/>
              <a:cxnLst/>
              <a:rect l="l" t="t" r="r" b="b"/>
              <a:pathLst>
                <a:path w="2237" h="5273" extrusionOk="0">
                  <a:moveTo>
                    <a:pt x="1119" y="0"/>
                  </a:moveTo>
                  <a:cubicBezTo>
                    <a:pt x="251" y="0"/>
                    <a:pt x="46" y="2283"/>
                    <a:pt x="0" y="5273"/>
                  </a:cubicBezTo>
                  <a:lnTo>
                    <a:pt x="2237" y="5273"/>
                  </a:lnTo>
                  <a:cubicBezTo>
                    <a:pt x="2214"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79" name="Google Shape;566;p15">
              <a:extLst>
                <a:ext uri="{FF2B5EF4-FFF2-40B4-BE49-F238E27FC236}">
                  <a16:creationId xmlns:a16="http://schemas.microsoft.com/office/drawing/2014/main" id="{EF91942C-354E-0BB3-9F93-CC052355A204}"/>
                </a:ext>
              </a:extLst>
            </p:cNvPr>
            <p:cNvSpPr/>
            <p:nvPr/>
          </p:nvSpPr>
          <p:spPr>
            <a:xfrm>
              <a:off x="-735451" y="388134"/>
              <a:ext cx="67241" cy="158427"/>
            </a:xfrm>
            <a:custGeom>
              <a:avLst/>
              <a:gdLst/>
              <a:ahLst/>
              <a:cxnLst/>
              <a:rect l="l" t="t" r="r" b="b"/>
              <a:pathLst>
                <a:path w="2238" h="5273" extrusionOk="0">
                  <a:moveTo>
                    <a:pt x="1119" y="0"/>
                  </a:moveTo>
                  <a:cubicBezTo>
                    <a:pt x="252" y="0"/>
                    <a:pt x="24" y="2283"/>
                    <a:pt x="1" y="5273"/>
                  </a:cubicBezTo>
                  <a:lnTo>
                    <a:pt x="2238" y="5273"/>
                  </a:lnTo>
                  <a:cubicBezTo>
                    <a:pt x="2192" y="2283"/>
                    <a:pt x="1964"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80" name="Google Shape;567;p15">
              <a:extLst>
                <a:ext uri="{FF2B5EF4-FFF2-40B4-BE49-F238E27FC236}">
                  <a16:creationId xmlns:a16="http://schemas.microsoft.com/office/drawing/2014/main" id="{60103409-0E09-A5CA-E2EC-7B200C5B4EEA}"/>
                </a:ext>
              </a:extLst>
            </p:cNvPr>
            <p:cNvSpPr/>
            <p:nvPr/>
          </p:nvSpPr>
          <p:spPr>
            <a:xfrm>
              <a:off x="-629152" y="388134"/>
              <a:ext cx="67241" cy="158427"/>
            </a:xfrm>
            <a:custGeom>
              <a:avLst/>
              <a:gdLst/>
              <a:ahLst/>
              <a:cxnLst/>
              <a:rect l="l" t="t" r="r" b="b"/>
              <a:pathLst>
                <a:path w="2238" h="5273" extrusionOk="0">
                  <a:moveTo>
                    <a:pt x="1119" y="0"/>
                  </a:moveTo>
                  <a:cubicBezTo>
                    <a:pt x="252" y="0"/>
                    <a:pt x="46" y="2283"/>
                    <a:pt x="1" y="5273"/>
                  </a:cubicBezTo>
                  <a:lnTo>
                    <a:pt x="2238" y="5273"/>
                  </a:lnTo>
                  <a:cubicBezTo>
                    <a:pt x="2215" y="2283"/>
                    <a:pt x="1987"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81" name="Google Shape;568;p15">
              <a:extLst>
                <a:ext uri="{FF2B5EF4-FFF2-40B4-BE49-F238E27FC236}">
                  <a16:creationId xmlns:a16="http://schemas.microsoft.com/office/drawing/2014/main" id="{75DEF11E-222E-F4E5-9483-448E279FAE78}"/>
                </a:ext>
              </a:extLst>
            </p:cNvPr>
            <p:cNvSpPr/>
            <p:nvPr/>
          </p:nvSpPr>
          <p:spPr>
            <a:xfrm>
              <a:off x="-1514368" y="192566"/>
              <a:ext cx="105638" cy="121412"/>
            </a:xfrm>
            <a:custGeom>
              <a:avLst/>
              <a:gdLst/>
              <a:ahLst/>
              <a:cxnLst/>
              <a:rect l="l" t="t" r="r" b="b"/>
              <a:pathLst>
                <a:path w="3516" h="4041" extrusionOk="0">
                  <a:moveTo>
                    <a:pt x="1758" y="0"/>
                  </a:moveTo>
                  <a:cubicBezTo>
                    <a:pt x="799" y="0"/>
                    <a:pt x="0" y="913"/>
                    <a:pt x="0" y="2032"/>
                  </a:cubicBezTo>
                  <a:cubicBezTo>
                    <a:pt x="0" y="3127"/>
                    <a:pt x="799" y="4040"/>
                    <a:pt x="1758" y="4040"/>
                  </a:cubicBezTo>
                  <a:cubicBezTo>
                    <a:pt x="2739" y="4040"/>
                    <a:pt x="3515" y="3127"/>
                    <a:pt x="3515" y="2032"/>
                  </a:cubicBezTo>
                  <a:cubicBezTo>
                    <a:pt x="3515" y="913"/>
                    <a:pt x="2739" y="0"/>
                    <a:pt x="1758"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82" name="Google Shape;569;p15">
              <a:extLst>
                <a:ext uri="{FF2B5EF4-FFF2-40B4-BE49-F238E27FC236}">
                  <a16:creationId xmlns:a16="http://schemas.microsoft.com/office/drawing/2014/main" id="{9179895B-A19D-0E69-0F9A-3836A474D818}"/>
                </a:ext>
              </a:extLst>
            </p:cNvPr>
            <p:cNvSpPr/>
            <p:nvPr/>
          </p:nvSpPr>
          <p:spPr>
            <a:xfrm>
              <a:off x="-1395840" y="4550809"/>
              <a:ext cx="1063683" cy="592547"/>
            </a:xfrm>
            <a:custGeom>
              <a:avLst/>
              <a:gdLst/>
              <a:ahLst/>
              <a:cxnLst/>
              <a:rect l="l" t="t" r="r" b="b"/>
              <a:pathLst>
                <a:path w="35403" h="19722" extrusionOk="0">
                  <a:moveTo>
                    <a:pt x="4337" y="1"/>
                  </a:moveTo>
                  <a:lnTo>
                    <a:pt x="4337" y="3744"/>
                  </a:lnTo>
                  <a:cubicBezTo>
                    <a:pt x="4337" y="9473"/>
                    <a:pt x="4337" y="14267"/>
                    <a:pt x="0" y="14267"/>
                  </a:cubicBezTo>
                  <a:lnTo>
                    <a:pt x="0" y="19722"/>
                  </a:lnTo>
                  <a:lnTo>
                    <a:pt x="35402" y="19722"/>
                  </a:lnTo>
                  <a:lnTo>
                    <a:pt x="35402" y="14267"/>
                  </a:lnTo>
                  <a:cubicBezTo>
                    <a:pt x="31065" y="14267"/>
                    <a:pt x="31065" y="9473"/>
                    <a:pt x="31065" y="3744"/>
                  </a:cubicBezTo>
                  <a:lnTo>
                    <a:pt x="31065" y="1"/>
                  </a:ln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grpSp>
      <p:pic>
        <p:nvPicPr>
          <p:cNvPr id="83" name="Picture 2" descr="Sailor icon">
            <a:extLst>
              <a:ext uri="{FF2B5EF4-FFF2-40B4-BE49-F238E27FC236}">
                <a16:creationId xmlns:a16="http://schemas.microsoft.com/office/drawing/2014/main" id="{D6E43080-5355-38C3-8FE6-EE291886322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42400" y="3521580"/>
            <a:ext cx="3332480" cy="3332480"/>
          </a:xfrm>
          <a:prstGeom prst="rect">
            <a:avLst/>
          </a:prstGeom>
          <a:noFill/>
          <a:extLst>
            <a:ext uri="{909E8E84-426E-40DD-AFC4-6F175D3DCCD1}">
              <a14:hiddenFill xmlns:a14="http://schemas.microsoft.com/office/drawing/2010/main">
                <a:solidFill>
                  <a:srgbClr val="FFFFFF"/>
                </a:solidFill>
              </a14:hiddenFill>
            </a:ext>
          </a:extLst>
        </p:spPr>
      </p:pic>
      <p:sp>
        <p:nvSpPr>
          <p:cNvPr id="84" name="Tekstballon: ovaal 83">
            <a:extLst>
              <a:ext uri="{FF2B5EF4-FFF2-40B4-BE49-F238E27FC236}">
                <a16:creationId xmlns:a16="http://schemas.microsoft.com/office/drawing/2014/main" id="{658F5110-6DBC-E3FB-0549-7C6D57B3E27C}"/>
              </a:ext>
            </a:extLst>
          </p:cNvPr>
          <p:cNvSpPr/>
          <p:nvPr/>
        </p:nvSpPr>
        <p:spPr>
          <a:xfrm>
            <a:off x="6355472" y="1671909"/>
            <a:ext cx="4562403" cy="2026936"/>
          </a:xfrm>
          <a:prstGeom prst="wedgeEllipseCallout">
            <a:avLst>
              <a:gd name="adj1" fmla="val 21780"/>
              <a:gd name="adj2" fmla="val 67261"/>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sp>
        <p:nvSpPr>
          <p:cNvPr id="85" name="Titel 1">
            <a:extLst>
              <a:ext uri="{FF2B5EF4-FFF2-40B4-BE49-F238E27FC236}">
                <a16:creationId xmlns:a16="http://schemas.microsoft.com/office/drawing/2014/main" id="{2C700ED7-D410-BC54-0E67-BB11BF0F5E1C}"/>
              </a:ext>
            </a:extLst>
          </p:cNvPr>
          <p:cNvSpPr txBox="1">
            <a:spLocks/>
          </p:cNvSpPr>
          <p:nvPr/>
        </p:nvSpPr>
        <p:spPr>
          <a:xfrm>
            <a:off x="6887218" y="1750210"/>
            <a:ext cx="3471843" cy="2084539"/>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l-NL" sz="2000" b="1" i="1" dirty="0">
                <a:latin typeface="Book Antiqua" panose="02040602050305030304" pitchFamily="18" charset="0"/>
              </a:rPr>
              <a:t>“Wat nobel dat je je zo wil inzetten voor de stadstaat! Dit kan je nog ver brengen. Stem dan vanmiddag B! Vergeet dit niet.”</a:t>
            </a:r>
          </a:p>
        </p:txBody>
      </p:sp>
      <p:pic>
        <p:nvPicPr>
          <p:cNvPr id="86" name="Picture 2" descr="Greek icon">
            <a:extLst>
              <a:ext uri="{FF2B5EF4-FFF2-40B4-BE49-F238E27FC236}">
                <a16:creationId xmlns:a16="http://schemas.microsoft.com/office/drawing/2014/main" id="{38C7CAB4-AABF-7608-B241-8C4C398C754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4420" y="3928703"/>
            <a:ext cx="2976880" cy="29768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9986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50"/>
                                  </p:iterate>
                                  <p:childTnLst>
                                    <p:set>
                                      <p:cBhvr>
                                        <p:cTn id="6" dur="1" fill="hold">
                                          <p:stCondLst>
                                            <p:cond delay="0"/>
                                          </p:stCondLst>
                                        </p:cTn>
                                        <p:tgtEl>
                                          <p:spTgt spid="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oogle Shape;570;p15">
            <a:extLst>
              <a:ext uri="{FF2B5EF4-FFF2-40B4-BE49-F238E27FC236}">
                <a16:creationId xmlns:a16="http://schemas.microsoft.com/office/drawing/2014/main" id="{369EC036-F5DD-0BCB-E008-EE4ECB290C7A}"/>
              </a:ext>
            </a:extLst>
          </p:cNvPr>
          <p:cNvGrpSpPr/>
          <p:nvPr/>
        </p:nvGrpSpPr>
        <p:grpSpPr>
          <a:xfrm>
            <a:off x="249896" y="427917"/>
            <a:ext cx="5917703" cy="4425910"/>
            <a:chOff x="-4029350" y="2898425"/>
            <a:chExt cx="911875" cy="581650"/>
          </a:xfrm>
        </p:grpSpPr>
        <p:sp>
          <p:nvSpPr>
            <p:cNvPr id="8" name="Google Shape;571;p15">
              <a:extLst>
                <a:ext uri="{FF2B5EF4-FFF2-40B4-BE49-F238E27FC236}">
                  <a16:creationId xmlns:a16="http://schemas.microsoft.com/office/drawing/2014/main" id="{72FD1D23-954D-84E3-0F83-DC9C95DF9B55}"/>
                </a:ext>
              </a:extLst>
            </p:cNvPr>
            <p:cNvSpPr/>
            <p:nvPr/>
          </p:nvSpPr>
          <p:spPr>
            <a:xfrm>
              <a:off x="-3755450" y="3165075"/>
              <a:ext cx="98175" cy="39375"/>
            </a:xfrm>
            <a:custGeom>
              <a:avLst/>
              <a:gdLst/>
              <a:ahLst/>
              <a:cxnLst/>
              <a:rect l="l" t="t" r="r" b="b"/>
              <a:pathLst>
                <a:path w="3927" h="1575" extrusionOk="0">
                  <a:moveTo>
                    <a:pt x="437" y="1"/>
                  </a:moveTo>
                  <a:cubicBezTo>
                    <a:pt x="304" y="1"/>
                    <a:pt x="159" y="8"/>
                    <a:pt x="0" y="23"/>
                  </a:cubicBezTo>
                  <a:cubicBezTo>
                    <a:pt x="1096" y="251"/>
                    <a:pt x="1415" y="1575"/>
                    <a:pt x="1415" y="1575"/>
                  </a:cubicBezTo>
                  <a:cubicBezTo>
                    <a:pt x="2150" y="1151"/>
                    <a:pt x="2706" y="1026"/>
                    <a:pt x="3106" y="1026"/>
                  </a:cubicBezTo>
                  <a:cubicBezTo>
                    <a:pt x="3674" y="1026"/>
                    <a:pt x="3926" y="1278"/>
                    <a:pt x="3926" y="1278"/>
                  </a:cubicBezTo>
                  <a:cubicBezTo>
                    <a:pt x="3655" y="755"/>
                    <a:pt x="3188" y="609"/>
                    <a:pt x="2751" y="609"/>
                  </a:cubicBezTo>
                  <a:cubicBezTo>
                    <a:pt x="2196" y="609"/>
                    <a:pt x="1689" y="844"/>
                    <a:pt x="1689" y="844"/>
                  </a:cubicBezTo>
                  <a:cubicBezTo>
                    <a:pt x="1516" y="227"/>
                    <a:pt x="1163" y="1"/>
                    <a:pt x="437" y="1"/>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9" name="Google Shape;572;p15">
              <a:extLst>
                <a:ext uri="{FF2B5EF4-FFF2-40B4-BE49-F238E27FC236}">
                  <a16:creationId xmlns:a16="http://schemas.microsoft.com/office/drawing/2014/main" id="{9B13EAE2-934C-B815-93CE-EAF372AB2792}"/>
                </a:ext>
              </a:extLst>
            </p:cNvPr>
            <p:cNvSpPr/>
            <p:nvPr/>
          </p:nvSpPr>
          <p:spPr>
            <a:xfrm>
              <a:off x="-3215650" y="3301475"/>
              <a:ext cx="98175" cy="39350"/>
            </a:xfrm>
            <a:custGeom>
              <a:avLst/>
              <a:gdLst/>
              <a:ahLst/>
              <a:cxnLst/>
              <a:rect l="l" t="t" r="r" b="b"/>
              <a:pathLst>
                <a:path w="3927" h="1574" extrusionOk="0">
                  <a:moveTo>
                    <a:pt x="436" y="0"/>
                  </a:moveTo>
                  <a:cubicBezTo>
                    <a:pt x="303" y="0"/>
                    <a:pt x="159" y="8"/>
                    <a:pt x="1" y="22"/>
                  </a:cubicBezTo>
                  <a:cubicBezTo>
                    <a:pt x="1074" y="250"/>
                    <a:pt x="1393" y="1574"/>
                    <a:pt x="1393" y="1574"/>
                  </a:cubicBezTo>
                  <a:cubicBezTo>
                    <a:pt x="2138" y="1150"/>
                    <a:pt x="2699" y="1025"/>
                    <a:pt x="3102" y="1025"/>
                  </a:cubicBezTo>
                  <a:cubicBezTo>
                    <a:pt x="3675" y="1025"/>
                    <a:pt x="3927" y="1277"/>
                    <a:pt x="3927" y="1277"/>
                  </a:cubicBezTo>
                  <a:cubicBezTo>
                    <a:pt x="3650" y="763"/>
                    <a:pt x="3193" y="617"/>
                    <a:pt x="2764" y="617"/>
                  </a:cubicBezTo>
                  <a:cubicBezTo>
                    <a:pt x="2203" y="617"/>
                    <a:pt x="1690" y="866"/>
                    <a:pt x="1690" y="866"/>
                  </a:cubicBezTo>
                  <a:cubicBezTo>
                    <a:pt x="1516" y="229"/>
                    <a:pt x="1163" y="0"/>
                    <a:pt x="436"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0" name="Google Shape;573;p15">
              <a:extLst>
                <a:ext uri="{FF2B5EF4-FFF2-40B4-BE49-F238E27FC236}">
                  <a16:creationId xmlns:a16="http://schemas.microsoft.com/office/drawing/2014/main" id="{1DE30D57-3FFE-1F69-78E8-35E4424DF7E3}"/>
                </a:ext>
              </a:extLst>
            </p:cNvPr>
            <p:cNvSpPr/>
            <p:nvPr/>
          </p:nvSpPr>
          <p:spPr>
            <a:xfrm>
              <a:off x="-3576275" y="3331150"/>
              <a:ext cx="98175" cy="39350"/>
            </a:xfrm>
            <a:custGeom>
              <a:avLst/>
              <a:gdLst/>
              <a:ahLst/>
              <a:cxnLst/>
              <a:rect l="l" t="t" r="r" b="b"/>
              <a:pathLst>
                <a:path w="3927" h="1574" extrusionOk="0">
                  <a:moveTo>
                    <a:pt x="437" y="0"/>
                  </a:moveTo>
                  <a:cubicBezTo>
                    <a:pt x="304" y="0"/>
                    <a:pt x="159" y="8"/>
                    <a:pt x="0" y="22"/>
                  </a:cubicBezTo>
                  <a:cubicBezTo>
                    <a:pt x="1096" y="250"/>
                    <a:pt x="1416" y="1574"/>
                    <a:pt x="1416" y="1574"/>
                  </a:cubicBezTo>
                  <a:cubicBezTo>
                    <a:pt x="2151" y="1150"/>
                    <a:pt x="2707" y="1025"/>
                    <a:pt x="3106" y="1025"/>
                  </a:cubicBezTo>
                  <a:cubicBezTo>
                    <a:pt x="3674" y="1025"/>
                    <a:pt x="3926" y="1277"/>
                    <a:pt x="3926" y="1277"/>
                  </a:cubicBezTo>
                  <a:cubicBezTo>
                    <a:pt x="3655" y="754"/>
                    <a:pt x="3188" y="608"/>
                    <a:pt x="2751" y="608"/>
                  </a:cubicBezTo>
                  <a:cubicBezTo>
                    <a:pt x="2196" y="608"/>
                    <a:pt x="1689" y="843"/>
                    <a:pt x="1689" y="843"/>
                  </a:cubicBezTo>
                  <a:cubicBezTo>
                    <a:pt x="1516" y="226"/>
                    <a:pt x="1163" y="0"/>
                    <a:pt x="437"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1" name="Google Shape;574;p15">
              <a:extLst>
                <a:ext uri="{FF2B5EF4-FFF2-40B4-BE49-F238E27FC236}">
                  <a16:creationId xmlns:a16="http://schemas.microsoft.com/office/drawing/2014/main" id="{6E6E4358-81D3-F695-A673-56E4DFF38EEA}"/>
                </a:ext>
              </a:extLst>
            </p:cNvPr>
            <p:cNvSpPr/>
            <p:nvPr/>
          </p:nvSpPr>
          <p:spPr>
            <a:xfrm>
              <a:off x="-3756025" y="3273500"/>
              <a:ext cx="98175" cy="39375"/>
            </a:xfrm>
            <a:custGeom>
              <a:avLst/>
              <a:gdLst/>
              <a:ahLst/>
              <a:cxnLst/>
              <a:rect l="l" t="t" r="r" b="b"/>
              <a:pathLst>
                <a:path w="3927" h="1575" extrusionOk="0">
                  <a:moveTo>
                    <a:pt x="435" y="1"/>
                  </a:moveTo>
                  <a:cubicBezTo>
                    <a:pt x="303" y="1"/>
                    <a:pt x="158" y="8"/>
                    <a:pt x="0" y="22"/>
                  </a:cubicBezTo>
                  <a:cubicBezTo>
                    <a:pt x="1073" y="251"/>
                    <a:pt x="1393" y="1574"/>
                    <a:pt x="1393" y="1574"/>
                  </a:cubicBezTo>
                  <a:lnTo>
                    <a:pt x="1416" y="1574"/>
                  </a:lnTo>
                  <a:cubicBezTo>
                    <a:pt x="2151" y="1150"/>
                    <a:pt x="2707" y="1026"/>
                    <a:pt x="3106" y="1026"/>
                  </a:cubicBezTo>
                  <a:cubicBezTo>
                    <a:pt x="3675" y="1026"/>
                    <a:pt x="3926" y="1278"/>
                    <a:pt x="3926" y="1278"/>
                  </a:cubicBezTo>
                  <a:cubicBezTo>
                    <a:pt x="3649" y="763"/>
                    <a:pt x="3192" y="618"/>
                    <a:pt x="2763" y="618"/>
                  </a:cubicBezTo>
                  <a:cubicBezTo>
                    <a:pt x="2203" y="618"/>
                    <a:pt x="1689" y="867"/>
                    <a:pt x="1689" y="867"/>
                  </a:cubicBezTo>
                  <a:cubicBezTo>
                    <a:pt x="1516" y="230"/>
                    <a:pt x="1162" y="1"/>
                    <a:pt x="435" y="1"/>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2" name="Google Shape;575;p15">
              <a:extLst>
                <a:ext uri="{FF2B5EF4-FFF2-40B4-BE49-F238E27FC236}">
                  <a16:creationId xmlns:a16="http://schemas.microsoft.com/office/drawing/2014/main" id="{17309CEA-3A54-FDD1-D3B1-191AA6AC0378}"/>
                </a:ext>
              </a:extLst>
            </p:cNvPr>
            <p:cNvSpPr/>
            <p:nvPr/>
          </p:nvSpPr>
          <p:spPr>
            <a:xfrm>
              <a:off x="-4029350" y="3276425"/>
              <a:ext cx="89025" cy="30750"/>
            </a:xfrm>
            <a:custGeom>
              <a:avLst/>
              <a:gdLst/>
              <a:ahLst/>
              <a:cxnLst/>
              <a:rect l="l" t="t" r="r" b="b"/>
              <a:pathLst>
                <a:path w="3561" h="1230" extrusionOk="0">
                  <a:moveTo>
                    <a:pt x="2827" y="0"/>
                  </a:moveTo>
                  <a:cubicBezTo>
                    <a:pt x="2200" y="0"/>
                    <a:pt x="1598" y="544"/>
                    <a:pt x="1598" y="544"/>
                  </a:cubicBezTo>
                  <a:cubicBezTo>
                    <a:pt x="1398" y="211"/>
                    <a:pt x="1174" y="64"/>
                    <a:pt x="854" y="64"/>
                  </a:cubicBezTo>
                  <a:cubicBezTo>
                    <a:pt x="626" y="64"/>
                    <a:pt x="351" y="138"/>
                    <a:pt x="0" y="271"/>
                  </a:cubicBezTo>
                  <a:cubicBezTo>
                    <a:pt x="40" y="267"/>
                    <a:pt x="79" y="265"/>
                    <a:pt x="118" y="265"/>
                  </a:cubicBezTo>
                  <a:cubicBezTo>
                    <a:pt x="1005" y="265"/>
                    <a:pt x="1529" y="1229"/>
                    <a:pt x="1529" y="1229"/>
                  </a:cubicBezTo>
                  <a:cubicBezTo>
                    <a:pt x="2302" y="429"/>
                    <a:pt x="2882" y="271"/>
                    <a:pt x="3221" y="271"/>
                  </a:cubicBezTo>
                  <a:cubicBezTo>
                    <a:pt x="3443" y="271"/>
                    <a:pt x="3561" y="339"/>
                    <a:pt x="3561" y="339"/>
                  </a:cubicBezTo>
                  <a:cubicBezTo>
                    <a:pt x="3337" y="89"/>
                    <a:pt x="3080" y="0"/>
                    <a:pt x="2827"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3" name="Google Shape;576;p15">
              <a:extLst>
                <a:ext uri="{FF2B5EF4-FFF2-40B4-BE49-F238E27FC236}">
                  <a16:creationId xmlns:a16="http://schemas.microsoft.com/office/drawing/2014/main" id="{25A95816-1B0F-50F2-D35A-151636668ADA}"/>
                </a:ext>
              </a:extLst>
            </p:cNvPr>
            <p:cNvSpPr/>
            <p:nvPr/>
          </p:nvSpPr>
          <p:spPr>
            <a:xfrm>
              <a:off x="-3867300" y="3455100"/>
              <a:ext cx="68500" cy="24975"/>
            </a:xfrm>
            <a:custGeom>
              <a:avLst/>
              <a:gdLst/>
              <a:ahLst/>
              <a:cxnLst/>
              <a:rect l="l" t="t" r="r" b="b"/>
              <a:pathLst>
                <a:path w="2740" h="999" extrusionOk="0">
                  <a:moveTo>
                    <a:pt x="506" y="1"/>
                  </a:moveTo>
                  <a:cubicBezTo>
                    <a:pt x="364" y="1"/>
                    <a:pt x="197" y="23"/>
                    <a:pt x="0" y="62"/>
                  </a:cubicBezTo>
                  <a:cubicBezTo>
                    <a:pt x="754" y="131"/>
                    <a:pt x="1073" y="998"/>
                    <a:pt x="1073" y="998"/>
                  </a:cubicBezTo>
                  <a:cubicBezTo>
                    <a:pt x="1632" y="565"/>
                    <a:pt x="2049" y="456"/>
                    <a:pt x="2326" y="456"/>
                  </a:cubicBezTo>
                  <a:cubicBezTo>
                    <a:pt x="2603" y="456"/>
                    <a:pt x="2739" y="565"/>
                    <a:pt x="2739" y="565"/>
                  </a:cubicBezTo>
                  <a:cubicBezTo>
                    <a:pt x="2553" y="297"/>
                    <a:pt x="2304" y="211"/>
                    <a:pt x="2059" y="211"/>
                  </a:cubicBezTo>
                  <a:cubicBezTo>
                    <a:pt x="1615" y="211"/>
                    <a:pt x="1187" y="496"/>
                    <a:pt x="1187" y="496"/>
                  </a:cubicBezTo>
                  <a:cubicBezTo>
                    <a:pt x="1057" y="138"/>
                    <a:pt x="858" y="1"/>
                    <a:pt x="506" y="1"/>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4" name="Google Shape;577;p15">
              <a:extLst>
                <a:ext uri="{FF2B5EF4-FFF2-40B4-BE49-F238E27FC236}">
                  <a16:creationId xmlns:a16="http://schemas.microsoft.com/office/drawing/2014/main" id="{1B9CA86A-0684-F13B-D634-548A0F10E889}"/>
                </a:ext>
              </a:extLst>
            </p:cNvPr>
            <p:cNvSpPr/>
            <p:nvPr/>
          </p:nvSpPr>
          <p:spPr>
            <a:xfrm>
              <a:off x="-3817075" y="3072200"/>
              <a:ext cx="68500" cy="24975"/>
            </a:xfrm>
            <a:custGeom>
              <a:avLst/>
              <a:gdLst/>
              <a:ahLst/>
              <a:cxnLst/>
              <a:rect l="l" t="t" r="r" b="b"/>
              <a:pathLst>
                <a:path w="2740" h="999" extrusionOk="0">
                  <a:moveTo>
                    <a:pt x="506" y="1"/>
                  </a:moveTo>
                  <a:cubicBezTo>
                    <a:pt x="364" y="1"/>
                    <a:pt x="197" y="23"/>
                    <a:pt x="0" y="63"/>
                  </a:cubicBezTo>
                  <a:cubicBezTo>
                    <a:pt x="753" y="131"/>
                    <a:pt x="1073" y="999"/>
                    <a:pt x="1073" y="999"/>
                  </a:cubicBezTo>
                  <a:cubicBezTo>
                    <a:pt x="1632" y="565"/>
                    <a:pt x="2049" y="456"/>
                    <a:pt x="2325" y="456"/>
                  </a:cubicBezTo>
                  <a:cubicBezTo>
                    <a:pt x="2602" y="456"/>
                    <a:pt x="2739" y="565"/>
                    <a:pt x="2739" y="565"/>
                  </a:cubicBezTo>
                  <a:cubicBezTo>
                    <a:pt x="2561" y="298"/>
                    <a:pt x="2317" y="211"/>
                    <a:pt x="2076" y="211"/>
                  </a:cubicBezTo>
                  <a:cubicBezTo>
                    <a:pt x="1637" y="211"/>
                    <a:pt x="1210" y="496"/>
                    <a:pt x="1210" y="496"/>
                  </a:cubicBezTo>
                  <a:cubicBezTo>
                    <a:pt x="1063" y="139"/>
                    <a:pt x="859" y="1"/>
                    <a:pt x="506" y="1"/>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5" name="Google Shape;578;p15">
              <a:extLst>
                <a:ext uri="{FF2B5EF4-FFF2-40B4-BE49-F238E27FC236}">
                  <a16:creationId xmlns:a16="http://schemas.microsoft.com/office/drawing/2014/main" id="{FE6C255A-15D3-E534-9EEA-80DFD5ECC2FD}"/>
                </a:ext>
              </a:extLst>
            </p:cNvPr>
            <p:cNvSpPr/>
            <p:nvPr/>
          </p:nvSpPr>
          <p:spPr>
            <a:xfrm>
              <a:off x="-3637325" y="2944700"/>
              <a:ext cx="68500" cy="24650"/>
            </a:xfrm>
            <a:custGeom>
              <a:avLst/>
              <a:gdLst/>
              <a:ahLst/>
              <a:cxnLst/>
              <a:rect l="l" t="t" r="r" b="b"/>
              <a:pathLst>
                <a:path w="2740" h="986" extrusionOk="0">
                  <a:moveTo>
                    <a:pt x="516" y="0"/>
                  </a:moveTo>
                  <a:cubicBezTo>
                    <a:pt x="372" y="0"/>
                    <a:pt x="202" y="26"/>
                    <a:pt x="0" y="73"/>
                  </a:cubicBezTo>
                  <a:cubicBezTo>
                    <a:pt x="753" y="118"/>
                    <a:pt x="1073" y="986"/>
                    <a:pt x="1073" y="986"/>
                  </a:cubicBezTo>
                  <a:cubicBezTo>
                    <a:pt x="1625" y="569"/>
                    <a:pt x="2037" y="464"/>
                    <a:pt x="2314" y="464"/>
                  </a:cubicBezTo>
                  <a:cubicBezTo>
                    <a:pt x="2598" y="464"/>
                    <a:pt x="2739" y="575"/>
                    <a:pt x="2739" y="575"/>
                  </a:cubicBezTo>
                  <a:cubicBezTo>
                    <a:pt x="2557" y="302"/>
                    <a:pt x="2306" y="215"/>
                    <a:pt x="2060" y="215"/>
                  </a:cubicBezTo>
                  <a:cubicBezTo>
                    <a:pt x="1627" y="215"/>
                    <a:pt x="1210" y="484"/>
                    <a:pt x="1210" y="484"/>
                  </a:cubicBezTo>
                  <a:cubicBezTo>
                    <a:pt x="1065" y="145"/>
                    <a:pt x="863" y="0"/>
                    <a:pt x="516"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6" name="Google Shape;579;p15">
              <a:extLst>
                <a:ext uri="{FF2B5EF4-FFF2-40B4-BE49-F238E27FC236}">
                  <a16:creationId xmlns:a16="http://schemas.microsoft.com/office/drawing/2014/main" id="{68C9A2A3-07D0-C45D-B1B2-1487D33879B1}"/>
                </a:ext>
              </a:extLst>
            </p:cNvPr>
            <p:cNvSpPr/>
            <p:nvPr/>
          </p:nvSpPr>
          <p:spPr>
            <a:xfrm>
              <a:off x="-3588250" y="3064100"/>
              <a:ext cx="111275" cy="44500"/>
            </a:xfrm>
            <a:custGeom>
              <a:avLst/>
              <a:gdLst/>
              <a:ahLst/>
              <a:cxnLst/>
              <a:rect l="l" t="t" r="r" b="b"/>
              <a:pathLst>
                <a:path w="4451" h="1780" extrusionOk="0">
                  <a:moveTo>
                    <a:pt x="475" y="0"/>
                  </a:moveTo>
                  <a:cubicBezTo>
                    <a:pt x="330" y="0"/>
                    <a:pt x="172" y="8"/>
                    <a:pt x="0" y="22"/>
                  </a:cubicBezTo>
                  <a:cubicBezTo>
                    <a:pt x="1233" y="273"/>
                    <a:pt x="1598" y="1779"/>
                    <a:pt x="1598" y="1779"/>
                  </a:cubicBezTo>
                  <a:cubicBezTo>
                    <a:pt x="2440" y="1281"/>
                    <a:pt x="3078" y="1137"/>
                    <a:pt x="3534" y="1137"/>
                  </a:cubicBezTo>
                  <a:cubicBezTo>
                    <a:pt x="4166" y="1137"/>
                    <a:pt x="4451" y="1414"/>
                    <a:pt x="4451" y="1414"/>
                  </a:cubicBezTo>
                  <a:cubicBezTo>
                    <a:pt x="4136" y="834"/>
                    <a:pt x="3619" y="669"/>
                    <a:pt x="3131" y="669"/>
                  </a:cubicBezTo>
                  <a:cubicBezTo>
                    <a:pt x="2486" y="669"/>
                    <a:pt x="1895" y="957"/>
                    <a:pt x="1895" y="957"/>
                  </a:cubicBezTo>
                  <a:cubicBezTo>
                    <a:pt x="1701" y="240"/>
                    <a:pt x="1293" y="0"/>
                    <a:pt x="475"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7" name="Google Shape;580;p15">
              <a:extLst>
                <a:ext uri="{FF2B5EF4-FFF2-40B4-BE49-F238E27FC236}">
                  <a16:creationId xmlns:a16="http://schemas.microsoft.com/office/drawing/2014/main" id="{D4A5F723-ADEE-5736-658D-91BC0B010F4C}"/>
                </a:ext>
              </a:extLst>
            </p:cNvPr>
            <p:cNvSpPr/>
            <p:nvPr/>
          </p:nvSpPr>
          <p:spPr>
            <a:xfrm>
              <a:off x="-3333200" y="2898425"/>
              <a:ext cx="111300" cy="44675"/>
            </a:xfrm>
            <a:custGeom>
              <a:avLst/>
              <a:gdLst/>
              <a:ahLst/>
              <a:cxnLst/>
              <a:rect l="l" t="t" r="r" b="b"/>
              <a:pathLst>
                <a:path w="4452" h="1787" extrusionOk="0">
                  <a:moveTo>
                    <a:pt x="526" y="0"/>
                  </a:moveTo>
                  <a:cubicBezTo>
                    <a:pt x="368" y="0"/>
                    <a:pt x="193" y="10"/>
                    <a:pt x="1" y="29"/>
                  </a:cubicBezTo>
                  <a:cubicBezTo>
                    <a:pt x="1233" y="280"/>
                    <a:pt x="1599" y="1787"/>
                    <a:pt x="1599" y="1787"/>
                  </a:cubicBezTo>
                  <a:lnTo>
                    <a:pt x="1599" y="1764"/>
                  </a:lnTo>
                  <a:cubicBezTo>
                    <a:pt x="2441" y="1281"/>
                    <a:pt x="3075" y="1140"/>
                    <a:pt x="3529" y="1140"/>
                  </a:cubicBezTo>
                  <a:cubicBezTo>
                    <a:pt x="4170" y="1140"/>
                    <a:pt x="4452" y="1422"/>
                    <a:pt x="4452" y="1422"/>
                  </a:cubicBezTo>
                  <a:cubicBezTo>
                    <a:pt x="4137" y="842"/>
                    <a:pt x="3624" y="677"/>
                    <a:pt x="3141" y="677"/>
                  </a:cubicBezTo>
                  <a:cubicBezTo>
                    <a:pt x="2503" y="677"/>
                    <a:pt x="1918" y="965"/>
                    <a:pt x="1918" y="965"/>
                  </a:cubicBezTo>
                  <a:cubicBezTo>
                    <a:pt x="1728" y="260"/>
                    <a:pt x="1330" y="0"/>
                    <a:pt x="526"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8" name="Google Shape;581;p15">
              <a:extLst>
                <a:ext uri="{FF2B5EF4-FFF2-40B4-BE49-F238E27FC236}">
                  <a16:creationId xmlns:a16="http://schemas.microsoft.com/office/drawing/2014/main" id="{83D11D79-9A83-0AA1-81CD-FE021D5BD286}"/>
                </a:ext>
              </a:extLst>
            </p:cNvPr>
            <p:cNvSpPr/>
            <p:nvPr/>
          </p:nvSpPr>
          <p:spPr>
            <a:xfrm>
              <a:off x="-3986575" y="2933375"/>
              <a:ext cx="69650" cy="30850"/>
            </a:xfrm>
            <a:custGeom>
              <a:avLst/>
              <a:gdLst/>
              <a:ahLst/>
              <a:cxnLst/>
              <a:rect l="l" t="t" r="r" b="b"/>
              <a:pathLst>
                <a:path w="2786" h="1234" extrusionOk="0">
                  <a:moveTo>
                    <a:pt x="1" y="1"/>
                  </a:moveTo>
                  <a:lnTo>
                    <a:pt x="1" y="1"/>
                  </a:lnTo>
                  <a:cubicBezTo>
                    <a:pt x="777" y="252"/>
                    <a:pt x="914" y="1233"/>
                    <a:pt x="914" y="1233"/>
                  </a:cubicBezTo>
                  <a:cubicBezTo>
                    <a:pt x="1402" y="1017"/>
                    <a:pt x="1778" y="947"/>
                    <a:pt x="2061" y="947"/>
                  </a:cubicBezTo>
                  <a:cubicBezTo>
                    <a:pt x="2584" y="947"/>
                    <a:pt x="2786" y="1188"/>
                    <a:pt x="2786" y="1188"/>
                  </a:cubicBezTo>
                  <a:cubicBezTo>
                    <a:pt x="2592" y="731"/>
                    <a:pt x="2186" y="617"/>
                    <a:pt x="1830" y="617"/>
                  </a:cubicBezTo>
                  <a:cubicBezTo>
                    <a:pt x="1473" y="617"/>
                    <a:pt x="1165" y="731"/>
                    <a:pt x="1165" y="731"/>
                  </a:cubicBezTo>
                  <a:cubicBezTo>
                    <a:pt x="1074" y="183"/>
                    <a:pt x="754" y="24"/>
                    <a:pt x="1" y="1"/>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grpSp>
      <p:grpSp>
        <p:nvGrpSpPr>
          <p:cNvPr id="19" name="Google Shape;582;p15">
            <a:extLst>
              <a:ext uri="{FF2B5EF4-FFF2-40B4-BE49-F238E27FC236}">
                <a16:creationId xmlns:a16="http://schemas.microsoft.com/office/drawing/2014/main" id="{2FD5A5DE-C8BF-8842-2AB9-1061DA28ED92}"/>
              </a:ext>
            </a:extLst>
          </p:cNvPr>
          <p:cNvGrpSpPr/>
          <p:nvPr/>
        </p:nvGrpSpPr>
        <p:grpSpPr>
          <a:xfrm flipH="1">
            <a:off x="9835" y="2013631"/>
            <a:ext cx="2257693" cy="4544643"/>
            <a:chOff x="-1415696" y="1271171"/>
            <a:chExt cx="1026340" cy="2992066"/>
          </a:xfrm>
        </p:grpSpPr>
        <p:sp>
          <p:nvSpPr>
            <p:cNvPr id="20" name="Google Shape;583;p15">
              <a:extLst>
                <a:ext uri="{FF2B5EF4-FFF2-40B4-BE49-F238E27FC236}">
                  <a16:creationId xmlns:a16="http://schemas.microsoft.com/office/drawing/2014/main" id="{4F1AAF8A-2870-3C25-FA73-09AEEE17D83C}"/>
                </a:ext>
              </a:extLst>
            </p:cNvPr>
            <p:cNvSpPr/>
            <p:nvPr/>
          </p:nvSpPr>
          <p:spPr>
            <a:xfrm>
              <a:off x="-1003404" y="2917784"/>
              <a:ext cx="171103" cy="1345453"/>
            </a:xfrm>
            <a:custGeom>
              <a:avLst/>
              <a:gdLst/>
              <a:ahLst/>
              <a:cxnLst/>
              <a:rect l="l" t="t" r="r" b="b"/>
              <a:pathLst>
                <a:path w="6157" h="48415" extrusionOk="0">
                  <a:moveTo>
                    <a:pt x="5079" y="1"/>
                  </a:moveTo>
                  <a:cubicBezTo>
                    <a:pt x="4138" y="1"/>
                    <a:pt x="2603" y="1372"/>
                    <a:pt x="2603" y="1372"/>
                  </a:cubicBezTo>
                  <a:cubicBezTo>
                    <a:pt x="3584" y="16049"/>
                    <a:pt x="3516" y="38395"/>
                    <a:pt x="1" y="46315"/>
                  </a:cubicBezTo>
                  <a:lnTo>
                    <a:pt x="3790" y="48415"/>
                  </a:lnTo>
                  <a:cubicBezTo>
                    <a:pt x="3790" y="48415"/>
                    <a:pt x="3265" y="9749"/>
                    <a:pt x="5296" y="3472"/>
                  </a:cubicBezTo>
                  <a:cubicBezTo>
                    <a:pt x="6157" y="772"/>
                    <a:pt x="5785" y="1"/>
                    <a:pt x="5079" y="1"/>
                  </a:cubicBezTo>
                  <a:close/>
                </a:path>
              </a:pathLst>
            </a:custGeom>
            <a:solidFill>
              <a:srgbClr val="9875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1" name="Google Shape;584;p15">
              <a:extLst>
                <a:ext uri="{FF2B5EF4-FFF2-40B4-BE49-F238E27FC236}">
                  <a16:creationId xmlns:a16="http://schemas.microsoft.com/office/drawing/2014/main" id="{ECA7DED6-E113-E722-A7F0-2FF506165DB4}"/>
                </a:ext>
              </a:extLst>
            </p:cNvPr>
            <p:cNvSpPr/>
            <p:nvPr/>
          </p:nvSpPr>
          <p:spPr>
            <a:xfrm>
              <a:off x="-907612" y="2986981"/>
              <a:ext cx="192223" cy="693972"/>
            </a:xfrm>
            <a:custGeom>
              <a:avLst/>
              <a:gdLst/>
              <a:ahLst/>
              <a:cxnLst/>
              <a:rect l="l" t="t" r="r" b="b"/>
              <a:pathLst>
                <a:path w="6917" h="24972" extrusionOk="0">
                  <a:moveTo>
                    <a:pt x="5844" y="1"/>
                  </a:moveTo>
                  <a:cubicBezTo>
                    <a:pt x="5684" y="10591"/>
                    <a:pt x="3196" y="21114"/>
                    <a:pt x="0" y="23899"/>
                  </a:cubicBezTo>
                  <a:lnTo>
                    <a:pt x="46" y="24971"/>
                  </a:lnTo>
                  <a:cubicBezTo>
                    <a:pt x="3287" y="22232"/>
                    <a:pt x="6163" y="9176"/>
                    <a:pt x="6916" y="46"/>
                  </a:cubicBezTo>
                  <a:lnTo>
                    <a:pt x="5844" y="1"/>
                  </a:lnTo>
                  <a:close/>
                </a:path>
              </a:pathLst>
            </a:custGeom>
            <a:solidFill>
              <a:srgbClr val="9875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2" name="Google Shape;585;p15">
              <a:extLst>
                <a:ext uri="{FF2B5EF4-FFF2-40B4-BE49-F238E27FC236}">
                  <a16:creationId xmlns:a16="http://schemas.microsoft.com/office/drawing/2014/main" id="{0BEFFC71-A2A8-AA32-8635-AD4A91F783AB}"/>
                </a:ext>
              </a:extLst>
            </p:cNvPr>
            <p:cNvSpPr/>
            <p:nvPr/>
          </p:nvSpPr>
          <p:spPr>
            <a:xfrm>
              <a:off x="-1143577" y="3082134"/>
              <a:ext cx="241690" cy="502388"/>
            </a:xfrm>
            <a:custGeom>
              <a:avLst/>
              <a:gdLst/>
              <a:ahLst/>
              <a:cxnLst/>
              <a:rect l="l" t="t" r="r" b="b"/>
              <a:pathLst>
                <a:path w="8697" h="18078" extrusionOk="0">
                  <a:moveTo>
                    <a:pt x="1050" y="0"/>
                  </a:moveTo>
                  <a:lnTo>
                    <a:pt x="0" y="46"/>
                  </a:lnTo>
                  <a:cubicBezTo>
                    <a:pt x="1438" y="6665"/>
                    <a:pt x="5273" y="16115"/>
                    <a:pt x="8697" y="18078"/>
                  </a:cubicBezTo>
                  <a:lnTo>
                    <a:pt x="8674" y="17302"/>
                  </a:lnTo>
                  <a:cubicBezTo>
                    <a:pt x="5273" y="15293"/>
                    <a:pt x="2009" y="7692"/>
                    <a:pt x="1050" y="0"/>
                  </a:cubicBezTo>
                  <a:close/>
                </a:path>
              </a:pathLst>
            </a:custGeom>
            <a:solidFill>
              <a:srgbClr val="9875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3" name="Google Shape;586;p15">
              <a:extLst>
                <a:ext uri="{FF2B5EF4-FFF2-40B4-BE49-F238E27FC236}">
                  <a16:creationId xmlns:a16="http://schemas.microsoft.com/office/drawing/2014/main" id="{F55DB753-961E-1072-B144-9F6DCF7CFD0E}"/>
                </a:ext>
              </a:extLst>
            </p:cNvPr>
            <p:cNvSpPr/>
            <p:nvPr/>
          </p:nvSpPr>
          <p:spPr>
            <a:xfrm>
              <a:off x="-851170" y="3021246"/>
              <a:ext cx="77423" cy="318446"/>
            </a:xfrm>
            <a:custGeom>
              <a:avLst/>
              <a:gdLst/>
              <a:ahLst/>
              <a:cxnLst/>
              <a:rect l="l" t="t" r="r" b="b"/>
              <a:pathLst>
                <a:path w="2786" h="11459" extrusionOk="0">
                  <a:moveTo>
                    <a:pt x="1028" y="0"/>
                  </a:moveTo>
                  <a:lnTo>
                    <a:pt x="1028" y="0"/>
                  </a:lnTo>
                  <a:cubicBezTo>
                    <a:pt x="1" y="6597"/>
                    <a:pt x="2694" y="11458"/>
                    <a:pt x="2694" y="11458"/>
                  </a:cubicBezTo>
                  <a:lnTo>
                    <a:pt x="2785" y="11025"/>
                  </a:lnTo>
                  <a:cubicBezTo>
                    <a:pt x="2785" y="11025"/>
                    <a:pt x="617" y="6619"/>
                    <a:pt x="1576" y="297"/>
                  </a:cubicBezTo>
                  <a:lnTo>
                    <a:pt x="1028" y="0"/>
                  </a:lnTo>
                  <a:close/>
                </a:path>
              </a:pathLst>
            </a:custGeom>
            <a:solidFill>
              <a:srgbClr val="4C32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4" name="Google Shape;587;p15">
              <a:extLst>
                <a:ext uri="{FF2B5EF4-FFF2-40B4-BE49-F238E27FC236}">
                  <a16:creationId xmlns:a16="http://schemas.microsoft.com/office/drawing/2014/main" id="{F3C9A6B3-22B4-724F-1652-08ADF33AD004}"/>
                </a:ext>
              </a:extLst>
            </p:cNvPr>
            <p:cNvSpPr/>
            <p:nvPr/>
          </p:nvSpPr>
          <p:spPr>
            <a:xfrm>
              <a:off x="-1260295" y="3099252"/>
              <a:ext cx="189055" cy="208092"/>
            </a:xfrm>
            <a:custGeom>
              <a:avLst/>
              <a:gdLst/>
              <a:ahLst/>
              <a:cxnLst/>
              <a:rect l="l" t="t" r="r" b="b"/>
              <a:pathLst>
                <a:path w="6803" h="7488" extrusionOk="0">
                  <a:moveTo>
                    <a:pt x="571" y="1"/>
                  </a:moveTo>
                  <a:lnTo>
                    <a:pt x="0" y="160"/>
                  </a:lnTo>
                  <a:cubicBezTo>
                    <a:pt x="2420" y="5867"/>
                    <a:pt x="6802" y="7487"/>
                    <a:pt x="6802" y="7487"/>
                  </a:cubicBezTo>
                  <a:lnTo>
                    <a:pt x="6665" y="7099"/>
                  </a:lnTo>
                  <a:cubicBezTo>
                    <a:pt x="6665" y="7099"/>
                    <a:pt x="2899" y="5410"/>
                    <a:pt x="571" y="1"/>
                  </a:cubicBezTo>
                  <a:close/>
                </a:path>
              </a:pathLst>
            </a:custGeom>
            <a:solidFill>
              <a:srgbClr val="4C32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5" name="Google Shape;588;p15">
              <a:extLst>
                <a:ext uri="{FF2B5EF4-FFF2-40B4-BE49-F238E27FC236}">
                  <a16:creationId xmlns:a16="http://schemas.microsoft.com/office/drawing/2014/main" id="{96242FE0-EFC0-034F-AA42-D03FAC4C3BFF}"/>
                </a:ext>
              </a:extLst>
            </p:cNvPr>
            <p:cNvSpPr/>
            <p:nvPr/>
          </p:nvSpPr>
          <p:spPr>
            <a:xfrm>
              <a:off x="-1059206" y="3137325"/>
              <a:ext cx="76145" cy="207425"/>
            </a:xfrm>
            <a:custGeom>
              <a:avLst/>
              <a:gdLst/>
              <a:ahLst/>
              <a:cxnLst/>
              <a:rect l="l" t="t" r="r" b="b"/>
              <a:pathLst>
                <a:path w="2740" h="7464" extrusionOk="0">
                  <a:moveTo>
                    <a:pt x="1666" y="0"/>
                  </a:moveTo>
                  <a:lnTo>
                    <a:pt x="1666" y="0"/>
                  </a:lnTo>
                  <a:cubicBezTo>
                    <a:pt x="2168" y="5022"/>
                    <a:pt x="0" y="7122"/>
                    <a:pt x="0" y="7122"/>
                  </a:cubicBezTo>
                  <a:lnTo>
                    <a:pt x="46" y="7464"/>
                  </a:lnTo>
                  <a:cubicBezTo>
                    <a:pt x="46" y="7464"/>
                    <a:pt x="2739" y="5318"/>
                    <a:pt x="2168" y="69"/>
                  </a:cubicBezTo>
                  <a:lnTo>
                    <a:pt x="1666" y="0"/>
                  </a:lnTo>
                  <a:close/>
                </a:path>
              </a:pathLst>
            </a:custGeom>
            <a:solidFill>
              <a:srgbClr val="4C32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6" name="Google Shape;589;p15">
              <a:extLst>
                <a:ext uri="{FF2B5EF4-FFF2-40B4-BE49-F238E27FC236}">
                  <a16:creationId xmlns:a16="http://schemas.microsoft.com/office/drawing/2014/main" id="{6D1D60CF-9FE3-2618-290F-BAF317BB0242}"/>
                </a:ext>
              </a:extLst>
            </p:cNvPr>
            <p:cNvSpPr/>
            <p:nvPr/>
          </p:nvSpPr>
          <p:spPr>
            <a:xfrm>
              <a:off x="-931094" y="2917784"/>
              <a:ext cx="98793" cy="446641"/>
            </a:xfrm>
            <a:custGeom>
              <a:avLst/>
              <a:gdLst/>
              <a:ahLst/>
              <a:cxnLst/>
              <a:rect l="l" t="t" r="r" b="b"/>
              <a:pathLst>
                <a:path w="3555" h="16072" extrusionOk="0">
                  <a:moveTo>
                    <a:pt x="2477" y="1"/>
                  </a:moveTo>
                  <a:cubicBezTo>
                    <a:pt x="1536" y="1"/>
                    <a:pt x="1" y="1372"/>
                    <a:pt x="1" y="1372"/>
                  </a:cubicBezTo>
                  <a:cubicBezTo>
                    <a:pt x="297" y="5732"/>
                    <a:pt x="503" y="10753"/>
                    <a:pt x="526" y="15889"/>
                  </a:cubicBezTo>
                  <a:cubicBezTo>
                    <a:pt x="845" y="15912"/>
                    <a:pt x="1165" y="15980"/>
                    <a:pt x="1462" y="16072"/>
                  </a:cubicBezTo>
                  <a:cubicBezTo>
                    <a:pt x="1690" y="10228"/>
                    <a:pt x="2078" y="5367"/>
                    <a:pt x="2694" y="3472"/>
                  </a:cubicBezTo>
                  <a:cubicBezTo>
                    <a:pt x="3555" y="772"/>
                    <a:pt x="3183" y="1"/>
                    <a:pt x="2477" y="1"/>
                  </a:cubicBezTo>
                  <a:close/>
                </a:path>
              </a:pathLst>
            </a:custGeom>
            <a:solidFill>
              <a:srgbClr val="4C32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7" name="Google Shape;590;p15">
              <a:extLst>
                <a:ext uri="{FF2B5EF4-FFF2-40B4-BE49-F238E27FC236}">
                  <a16:creationId xmlns:a16="http://schemas.microsoft.com/office/drawing/2014/main" id="{B8E3B7C1-36BE-5F8B-8F3D-CE2EB5EA43DF}"/>
                </a:ext>
              </a:extLst>
            </p:cNvPr>
            <p:cNvSpPr/>
            <p:nvPr/>
          </p:nvSpPr>
          <p:spPr>
            <a:xfrm>
              <a:off x="-1415696" y="1405702"/>
              <a:ext cx="972428" cy="1781367"/>
            </a:xfrm>
            <a:custGeom>
              <a:avLst/>
              <a:gdLst/>
              <a:ahLst/>
              <a:cxnLst/>
              <a:rect l="l" t="t" r="r" b="b"/>
              <a:pathLst>
                <a:path w="34992" h="64101" extrusionOk="0">
                  <a:moveTo>
                    <a:pt x="23473" y="1"/>
                  </a:moveTo>
                  <a:cubicBezTo>
                    <a:pt x="10777" y="1"/>
                    <a:pt x="4211" y="5795"/>
                    <a:pt x="2306" y="9265"/>
                  </a:cubicBezTo>
                  <a:cubicBezTo>
                    <a:pt x="0" y="13488"/>
                    <a:pt x="1758" y="62334"/>
                    <a:pt x="3104" y="62950"/>
                  </a:cubicBezTo>
                  <a:cubicBezTo>
                    <a:pt x="4895" y="63761"/>
                    <a:pt x="9715" y="64101"/>
                    <a:pt x="14847" y="64101"/>
                  </a:cubicBezTo>
                  <a:cubicBezTo>
                    <a:pt x="21557" y="64101"/>
                    <a:pt x="28800" y="63520"/>
                    <a:pt x="30495" y="62653"/>
                  </a:cubicBezTo>
                  <a:cubicBezTo>
                    <a:pt x="34581" y="60531"/>
                    <a:pt x="34991" y="1345"/>
                    <a:pt x="32298" y="843"/>
                  </a:cubicBezTo>
                  <a:cubicBezTo>
                    <a:pt x="29077" y="257"/>
                    <a:pt x="26140" y="1"/>
                    <a:pt x="23473" y="1"/>
                  </a:cubicBezTo>
                  <a:close/>
                </a:path>
              </a:pathLst>
            </a:custGeom>
            <a:solidFill>
              <a:srgbClr val="C6CE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8" name="Google Shape;591;p15">
              <a:extLst>
                <a:ext uri="{FF2B5EF4-FFF2-40B4-BE49-F238E27FC236}">
                  <a16:creationId xmlns:a16="http://schemas.microsoft.com/office/drawing/2014/main" id="{57CDE1CF-37AE-17D9-89E5-E0996D53882C}"/>
                </a:ext>
              </a:extLst>
            </p:cNvPr>
            <p:cNvSpPr/>
            <p:nvPr/>
          </p:nvSpPr>
          <p:spPr>
            <a:xfrm>
              <a:off x="-1371927" y="1413900"/>
              <a:ext cx="928658" cy="1773169"/>
            </a:xfrm>
            <a:custGeom>
              <a:avLst/>
              <a:gdLst/>
              <a:ahLst/>
              <a:cxnLst/>
              <a:rect l="l" t="t" r="r" b="b"/>
              <a:pathLst>
                <a:path w="33417" h="63806" extrusionOk="0">
                  <a:moveTo>
                    <a:pt x="26774" y="0"/>
                  </a:moveTo>
                  <a:lnTo>
                    <a:pt x="26774" y="0"/>
                  </a:lnTo>
                  <a:cubicBezTo>
                    <a:pt x="27984" y="13992"/>
                    <a:pt x="27231" y="55328"/>
                    <a:pt x="24172" y="57314"/>
                  </a:cubicBezTo>
                  <a:cubicBezTo>
                    <a:pt x="22122" y="58628"/>
                    <a:pt x="12295" y="60360"/>
                    <a:pt x="6168" y="60360"/>
                  </a:cubicBezTo>
                  <a:cubicBezTo>
                    <a:pt x="4314" y="60360"/>
                    <a:pt x="2799" y="60201"/>
                    <a:pt x="1940" y="59825"/>
                  </a:cubicBezTo>
                  <a:cubicBezTo>
                    <a:pt x="1507" y="59642"/>
                    <a:pt x="731" y="53183"/>
                    <a:pt x="0" y="44806"/>
                  </a:cubicBezTo>
                  <a:lnTo>
                    <a:pt x="0" y="44806"/>
                  </a:lnTo>
                  <a:cubicBezTo>
                    <a:pt x="388" y="54484"/>
                    <a:pt x="982" y="62404"/>
                    <a:pt x="1529" y="62655"/>
                  </a:cubicBezTo>
                  <a:cubicBezTo>
                    <a:pt x="3320" y="63466"/>
                    <a:pt x="8136" y="63806"/>
                    <a:pt x="13263" y="63806"/>
                  </a:cubicBezTo>
                  <a:cubicBezTo>
                    <a:pt x="19967" y="63806"/>
                    <a:pt x="27203" y="63225"/>
                    <a:pt x="28897" y="62358"/>
                  </a:cubicBezTo>
                  <a:cubicBezTo>
                    <a:pt x="32983" y="60259"/>
                    <a:pt x="33416" y="1050"/>
                    <a:pt x="30700" y="571"/>
                  </a:cubicBezTo>
                  <a:cubicBezTo>
                    <a:pt x="29354" y="320"/>
                    <a:pt x="28030" y="137"/>
                    <a:pt x="26774" y="0"/>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9" name="Google Shape;592;p15">
              <a:extLst>
                <a:ext uri="{FF2B5EF4-FFF2-40B4-BE49-F238E27FC236}">
                  <a16:creationId xmlns:a16="http://schemas.microsoft.com/office/drawing/2014/main" id="{A5E197B9-49D9-5B6A-EC2E-982851708F1F}"/>
                </a:ext>
              </a:extLst>
            </p:cNvPr>
            <p:cNvSpPr/>
            <p:nvPr/>
          </p:nvSpPr>
          <p:spPr>
            <a:xfrm>
              <a:off x="-783918" y="2816850"/>
              <a:ext cx="5086" cy="3335"/>
            </a:xfrm>
            <a:custGeom>
              <a:avLst/>
              <a:gdLst/>
              <a:ahLst/>
              <a:cxnLst/>
              <a:rect l="l" t="t" r="r" b="b"/>
              <a:pathLst>
                <a:path w="183" h="120" extrusionOk="0">
                  <a:moveTo>
                    <a:pt x="28" y="1"/>
                  </a:moveTo>
                  <a:cubicBezTo>
                    <a:pt x="19" y="1"/>
                    <a:pt x="9" y="2"/>
                    <a:pt x="0" y="5"/>
                  </a:cubicBezTo>
                  <a:cubicBezTo>
                    <a:pt x="46" y="51"/>
                    <a:pt x="114" y="97"/>
                    <a:pt x="183" y="120"/>
                  </a:cubicBezTo>
                  <a:cubicBezTo>
                    <a:pt x="143" y="60"/>
                    <a:pt x="87" y="1"/>
                    <a:pt x="28" y="1"/>
                  </a:cubicBezTo>
                  <a:close/>
                </a:path>
              </a:pathLst>
            </a:custGeom>
            <a:solidFill>
              <a:srgbClr val="C1A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0" name="Google Shape;593;p15">
              <a:extLst>
                <a:ext uri="{FF2B5EF4-FFF2-40B4-BE49-F238E27FC236}">
                  <a16:creationId xmlns:a16="http://schemas.microsoft.com/office/drawing/2014/main" id="{609AC954-6E92-D9E0-7A5E-70D2902A60A3}"/>
                </a:ext>
              </a:extLst>
            </p:cNvPr>
            <p:cNvSpPr/>
            <p:nvPr/>
          </p:nvSpPr>
          <p:spPr>
            <a:xfrm>
              <a:off x="-778861" y="2820157"/>
              <a:ext cx="65362" cy="105324"/>
            </a:xfrm>
            <a:custGeom>
              <a:avLst/>
              <a:gdLst/>
              <a:ahLst/>
              <a:cxnLst/>
              <a:rect l="l" t="t" r="r" b="b"/>
              <a:pathLst>
                <a:path w="2352" h="3790" extrusionOk="0">
                  <a:moveTo>
                    <a:pt x="1" y="1"/>
                  </a:moveTo>
                  <a:lnTo>
                    <a:pt x="1" y="1"/>
                  </a:lnTo>
                  <a:cubicBezTo>
                    <a:pt x="24" y="92"/>
                    <a:pt x="46" y="183"/>
                    <a:pt x="46" y="252"/>
                  </a:cubicBezTo>
                  <a:cubicBezTo>
                    <a:pt x="115" y="936"/>
                    <a:pt x="161" y="1598"/>
                    <a:pt x="206" y="2283"/>
                  </a:cubicBezTo>
                  <a:cubicBezTo>
                    <a:pt x="206" y="2488"/>
                    <a:pt x="229" y="2694"/>
                    <a:pt x="343" y="2876"/>
                  </a:cubicBezTo>
                  <a:cubicBezTo>
                    <a:pt x="435" y="3059"/>
                    <a:pt x="617" y="3173"/>
                    <a:pt x="800" y="3265"/>
                  </a:cubicBezTo>
                  <a:cubicBezTo>
                    <a:pt x="1188" y="3470"/>
                    <a:pt x="1576" y="3653"/>
                    <a:pt x="1987" y="3790"/>
                  </a:cubicBezTo>
                  <a:lnTo>
                    <a:pt x="2032" y="3379"/>
                  </a:lnTo>
                  <a:cubicBezTo>
                    <a:pt x="2352" y="2694"/>
                    <a:pt x="2215" y="1758"/>
                    <a:pt x="1690" y="1187"/>
                  </a:cubicBezTo>
                  <a:cubicBezTo>
                    <a:pt x="1484" y="959"/>
                    <a:pt x="1211" y="799"/>
                    <a:pt x="959" y="640"/>
                  </a:cubicBezTo>
                  <a:cubicBezTo>
                    <a:pt x="640" y="434"/>
                    <a:pt x="320" y="229"/>
                    <a:pt x="1" y="1"/>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1" name="Google Shape;594;p15">
              <a:extLst>
                <a:ext uri="{FF2B5EF4-FFF2-40B4-BE49-F238E27FC236}">
                  <a16:creationId xmlns:a16="http://schemas.microsoft.com/office/drawing/2014/main" id="{9CF0C4A6-1973-3F41-039C-4A03054D1DC0}"/>
                </a:ext>
              </a:extLst>
            </p:cNvPr>
            <p:cNvSpPr/>
            <p:nvPr/>
          </p:nvSpPr>
          <p:spPr>
            <a:xfrm>
              <a:off x="-521331" y="3232450"/>
              <a:ext cx="5753" cy="1556"/>
            </a:xfrm>
            <a:custGeom>
              <a:avLst/>
              <a:gdLst/>
              <a:ahLst/>
              <a:cxnLst/>
              <a:rect l="l" t="t" r="r" b="b"/>
              <a:pathLst>
                <a:path w="207" h="56" extrusionOk="0">
                  <a:moveTo>
                    <a:pt x="206" y="1"/>
                  </a:moveTo>
                  <a:lnTo>
                    <a:pt x="1" y="24"/>
                  </a:lnTo>
                  <a:cubicBezTo>
                    <a:pt x="42" y="44"/>
                    <a:pt x="78" y="56"/>
                    <a:pt x="110" y="56"/>
                  </a:cubicBezTo>
                  <a:cubicBezTo>
                    <a:pt x="149" y="56"/>
                    <a:pt x="181" y="39"/>
                    <a:pt x="206" y="1"/>
                  </a:cubicBezTo>
                  <a:close/>
                </a:path>
              </a:pathLst>
            </a:custGeom>
            <a:solidFill>
              <a:srgbClr val="C1A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2" name="Google Shape;595;p15">
              <a:extLst>
                <a:ext uri="{FF2B5EF4-FFF2-40B4-BE49-F238E27FC236}">
                  <a16:creationId xmlns:a16="http://schemas.microsoft.com/office/drawing/2014/main" id="{BAC086DB-003C-4142-99BC-304BC79B4FE2}"/>
                </a:ext>
              </a:extLst>
            </p:cNvPr>
            <p:cNvSpPr/>
            <p:nvPr/>
          </p:nvSpPr>
          <p:spPr>
            <a:xfrm>
              <a:off x="-621541" y="3175675"/>
              <a:ext cx="100239" cy="64834"/>
            </a:xfrm>
            <a:custGeom>
              <a:avLst/>
              <a:gdLst/>
              <a:ahLst/>
              <a:cxnLst/>
              <a:rect l="l" t="t" r="r" b="b"/>
              <a:pathLst>
                <a:path w="3607" h="2333" extrusionOk="0">
                  <a:moveTo>
                    <a:pt x="1594" y="0"/>
                  </a:moveTo>
                  <a:cubicBezTo>
                    <a:pt x="1470" y="0"/>
                    <a:pt x="1340" y="29"/>
                    <a:pt x="1210" y="58"/>
                  </a:cubicBezTo>
                  <a:cubicBezTo>
                    <a:pt x="799" y="149"/>
                    <a:pt x="411" y="286"/>
                    <a:pt x="1" y="469"/>
                  </a:cubicBezTo>
                  <a:lnTo>
                    <a:pt x="206" y="811"/>
                  </a:lnTo>
                  <a:cubicBezTo>
                    <a:pt x="320" y="1587"/>
                    <a:pt x="936" y="2226"/>
                    <a:pt x="1644" y="2318"/>
                  </a:cubicBezTo>
                  <a:lnTo>
                    <a:pt x="1621" y="2318"/>
                  </a:lnTo>
                  <a:cubicBezTo>
                    <a:pt x="1690" y="2328"/>
                    <a:pt x="1759" y="2333"/>
                    <a:pt x="1828" y="2333"/>
                  </a:cubicBezTo>
                  <a:cubicBezTo>
                    <a:pt x="2056" y="2333"/>
                    <a:pt x="2284" y="2284"/>
                    <a:pt x="2511" y="2249"/>
                  </a:cubicBezTo>
                  <a:cubicBezTo>
                    <a:pt x="2876" y="2204"/>
                    <a:pt x="3242" y="2135"/>
                    <a:pt x="3607" y="2067"/>
                  </a:cubicBezTo>
                  <a:cubicBezTo>
                    <a:pt x="3538" y="2044"/>
                    <a:pt x="3470" y="1975"/>
                    <a:pt x="3424" y="1930"/>
                  </a:cubicBezTo>
                  <a:cubicBezTo>
                    <a:pt x="3036" y="1428"/>
                    <a:pt x="2625" y="925"/>
                    <a:pt x="2237" y="423"/>
                  </a:cubicBezTo>
                  <a:cubicBezTo>
                    <a:pt x="2100" y="264"/>
                    <a:pt x="1986" y="104"/>
                    <a:pt x="1804" y="35"/>
                  </a:cubicBezTo>
                  <a:cubicBezTo>
                    <a:pt x="1737" y="10"/>
                    <a:pt x="1666" y="0"/>
                    <a:pt x="1594" y="0"/>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3" name="Google Shape;596;p15">
              <a:extLst>
                <a:ext uri="{FF2B5EF4-FFF2-40B4-BE49-F238E27FC236}">
                  <a16:creationId xmlns:a16="http://schemas.microsoft.com/office/drawing/2014/main" id="{F4B9EA18-D137-5547-9BDA-87C5709EB6D0}"/>
                </a:ext>
              </a:extLst>
            </p:cNvPr>
            <p:cNvSpPr/>
            <p:nvPr/>
          </p:nvSpPr>
          <p:spPr>
            <a:xfrm>
              <a:off x="-737620" y="2627323"/>
              <a:ext cx="3835" cy="5113"/>
            </a:xfrm>
            <a:custGeom>
              <a:avLst/>
              <a:gdLst/>
              <a:ahLst/>
              <a:cxnLst/>
              <a:rect l="l" t="t" r="r" b="b"/>
              <a:pathLst>
                <a:path w="138" h="184" extrusionOk="0">
                  <a:moveTo>
                    <a:pt x="0" y="1"/>
                  </a:moveTo>
                  <a:cubicBezTo>
                    <a:pt x="46" y="46"/>
                    <a:pt x="92" y="115"/>
                    <a:pt x="137" y="183"/>
                  </a:cubicBezTo>
                  <a:cubicBezTo>
                    <a:pt x="115" y="92"/>
                    <a:pt x="92" y="1"/>
                    <a:pt x="0" y="1"/>
                  </a:cubicBezTo>
                  <a:close/>
                </a:path>
              </a:pathLst>
            </a:custGeom>
            <a:solidFill>
              <a:srgbClr val="C1A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4" name="Google Shape;597;p15">
              <a:extLst>
                <a:ext uri="{FF2B5EF4-FFF2-40B4-BE49-F238E27FC236}">
                  <a16:creationId xmlns:a16="http://schemas.microsoft.com/office/drawing/2014/main" id="{12C7F2D2-CD2D-469C-7A73-981617956F4A}"/>
                </a:ext>
              </a:extLst>
            </p:cNvPr>
            <p:cNvSpPr/>
            <p:nvPr/>
          </p:nvSpPr>
          <p:spPr>
            <a:xfrm>
              <a:off x="-750320" y="2632408"/>
              <a:ext cx="59665" cy="118636"/>
            </a:xfrm>
            <a:custGeom>
              <a:avLst/>
              <a:gdLst/>
              <a:ahLst/>
              <a:cxnLst/>
              <a:rect l="l" t="t" r="r" b="b"/>
              <a:pathLst>
                <a:path w="2147" h="4269" extrusionOk="0">
                  <a:moveTo>
                    <a:pt x="594" y="0"/>
                  </a:moveTo>
                  <a:cubicBezTo>
                    <a:pt x="594" y="69"/>
                    <a:pt x="594" y="160"/>
                    <a:pt x="572" y="251"/>
                  </a:cubicBezTo>
                  <a:cubicBezTo>
                    <a:pt x="412" y="890"/>
                    <a:pt x="252" y="1552"/>
                    <a:pt x="92" y="2191"/>
                  </a:cubicBezTo>
                  <a:cubicBezTo>
                    <a:pt x="47" y="2397"/>
                    <a:pt x="1" y="2602"/>
                    <a:pt x="47" y="2808"/>
                  </a:cubicBezTo>
                  <a:cubicBezTo>
                    <a:pt x="92" y="3013"/>
                    <a:pt x="229" y="3196"/>
                    <a:pt x="366" y="3356"/>
                  </a:cubicBezTo>
                  <a:cubicBezTo>
                    <a:pt x="663" y="3675"/>
                    <a:pt x="982" y="3995"/>
                    <a:pt x="1325" y="4269"/>
                  </a:cubicBezTo>
                  <a:lnTo>
                    <a:pt x="1485" y="3903"/>
                  </a:lnTo>
                  <a:cubicBezTo>
                    <a:pt x="2010" y="3378"/>
                    <a:pt x="2147" y="2465"/>
                    <a:pt x="1850" y="1735"/>
                  </a:cubicBezTo>
                  <a:cubicBezTo>
                    <a:pt x="1713" y="1438"/>
                    <a:pt x="1507" y="1187"/>
                    <a:pt x="1325" y="936"/>
                  </a:cubicBezTo>
                  <a:cubicBezTo>
                    <a:pt x="1074" y="617"/>
                    <a:pt x="846" y="297"/>
                    <a:pt x="594" y="0"/>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5" name="Google Shape;598;p15">
              <a:extLst>
                <a:ext uri="{FF2B5EF4-FFF2-40B4-BE49-F238E27FC236}">
                  <a16:creationId xmlns:a16="http://schemas.microsoft.com/office/drawing/2014/main" id="{9E1C1A89-B0A5-9783-2D84-33964723317E}"/>
                </a:ext>
              </a:extLst>
            </p:cNvPr>
            <p:cNvSpPr/>
            <p:nvPr/>
          </p:nvSpPr>
          <p:spPr>
            <a:xfrm>
              <a:off x="-393830" y="2888021"/>
              <a:ext cx="4474" cy="3835"/>
            </a:xfrm>
            <a:custGeom>
              <a:avLst/>
              <a:gdLst/>
              <a:ahLst/>
              <a:cxnLst/>
              <a:rect l="l" t="t" r="r" b="b"/>
              <a:pathLst>
                <a:path w="161" h="138" extrusionOk="0">
                  <a:moveTo>
                    <a:pt x="161" y="1"/>
                  </a:moveTo>
                  <a:cubicBezTo>
                    <a:pt x="115" y="46"/>
                    <a:pt x="46" y="92"/>
                    <a:pt x="1" y="138"/>
                  </a:cubicBezTo>
                  <a:cubicBezTo>
                    <a:pt x="92" y="115"/>
                    <a:pt x="161" y="92"/>
                    <a:pt x="161" y="1"/>
                  </a:cubicBezTo>
                  <a:close/>
                </a:path>
              </a:pathLst>
            </a:custGeom>
            <a:solidFill>
              <a:srgbClr val="C1A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6" name="Google Shape;599;p15">
              <a:extLst>
                <a:ext uri="{FF2B5EF4-FFF2-40B4-BE49-F238E27FC236}">
                  <a16:creationId xmlns:a16="http://schemas.microsoft.com/office/drawing/2014/main" id="{099A9ADE-544C-6FFD-29B9-694B2FD85C93}"/>
                </a:ext>
              </a:extLst>
            </p:cNvPr>
            <p:cNvSpPr/>
            <p:nvPr/>
          </p:nvSpPr>
          <p:spPr>
            <a:xfrm>
              <a:off x="-498487" y="2871124"/>
              <a:ext cx="104685" cy="62611"/>
            </a:xfrm>
            <a:custGeom>
              <a:avLst/>
              <a:gdLst/>
              <a:ahLst/>
              <a:cxnLst/>
              <a:rect l="l" t="t" r="r" b="b"/>
              <a:pathLst>
                <a:path w="3767" h="2253" extrusionOk="0">
                  <a:moveTo>
                    <a:pt x="1452" y="0"/>
                  </a:moveTo>
                  <a:cubicBezTo>
                    <a:pt x="1409" y="0"/>
                    <a:pt x="1367" y="5"/>
                    <a:pt x="1324" y="15"/>
                  </a:cubicBezTo>
                  <a:cubicBezTo>
                    <a:pt x="1142" y="38"/>
                    <a:pt x="982" y="198"/>
                    <a:pt x="845" y="358"/>
                  </a:cubicBezTo>
                  <a:cubicBezTo>
                    <a:pt x="526" y="677"/>
                    <a:pt x="252" y="1020"/>
                    <a:pt x="1" y="1408"/>
                  </a:cubicBezTo>
                  <a:lnTo>
                    <a:pt x="297" y="1613"/>
                  </a:lnTo>
                  <a:cubicBezTo>
                    <a:pt x="609" y="2018"/>
                    <a:pt x="1079" y="2253"/>
                    <a:pt x="1549" y="2253"/>
                  </a:cubicBezTo>
                  <a:cubicBezTo>
                    <a:pt x="1769" y="2253"/>
                    <a:pt x="1988" y="2201"/>
                    <a:pt x="2192" y="2092"/>
                  </a:cubicBezTo>
                  <a:cubicBezTo>
                    <a:pt x="2466" y="1956"/>
                    <a:pt x="2694" y="1750"/>
                    <a:pt x="2922" y="1545"/>
                  </a:cubicBezTo>
                  <a:cubicBezTo>
                    <a:pt x="3196" y="1271"/>
                    <a:pt x="3493" y="1020"/>
                    <a:pt x="3767" y="746"/>
                  </a:cubicBezTo>
                  <a:lnTo>
                    <a:pt x="3767" y="746"/>
                  </a:lnTo>
                  <a:cubicBezTo>
                    <a:pt x="3747" y="752"/>
                    <a:pt x="3725" y="755"/>
                    <a:pt x="3702" y="755"/>
                  </a:cubicBezTo>
                  <a:cubicBezTo>
                    <a:pt x="3647" y="755"/>
                    <a:pt x="3587" y="739"/>
                    <a:pt x="3539" y="723"/>
                  </a:cubicBezTo>
                  <a:cubicBezTo>
                    <a:pt x="2991" y="518"/>
                    <a:pt x="2420" y="312"/>
                    <a:pt x="1872" y="84"/>
                  </a:cubicBezTo>
                  <a:cubicBezTo>
                    <a:pt x="1732" y="49"/>
                    <a:pt x="1592" y="0"/>
                    <a:pt x="1452" y="0"/>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7" name="Google Shape;600;p15">
              <a:extLst>
                <a:ext uri="{FF2B5EF4-FFF2-40B4-BE49-F238E27FC236}">
                  <a16:creationId xmlns:a16="http://schemas.microsoft.com/office/drawing/2014/main" id="{AC3F3890-5CE5-9DCC-77A3-D190DEF413DC}"/>
                </a:ext>
              </a:extLst>
            </p:cNvPr>
            <p:cNvSpPr/>
            <p:nvPr/>
          </p:nvSpPr>
          <p:spPr>
            <a:xfrm>
              <a:off x="-409670" y="2698993"/>
              <a:ext cx="1918" cy="7003"/>
            </a:xfrm>
            <a:custGeom>
              <a:avLst/>
              <a:gdLst/>
              <a:ahLst/>
              <a:cxnLst/>
              <a:rect l="l" t="t" r="r" b="b"/>
              <a:pathLst>
                <a:path w="69" h="252" extrusionOk="0">
                  <a:moveTo>
                    <a:pt x="23" y="1"/>
                  </a:moveTo>
                  <a:lnTo>
                    <a:pt x="0" y="252"/>
                  </a:lnTo>
                  <a:cubicBezTo>
                    <a:pt x="46" y="161"/>
                    <a:pt x="69" y="92"/>
                    <a:pt x="23" y="1"/>
                  </a:cubicBezTo>
                  <a:close/>
                </a:path>
              </a:pathLst>
            </a:custGeom>
            <a:solidFill>
              <a:srgbClr val="C1A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8" name="Google Shape;601;p15">
              <a:extLst>
                <a:ext uri="{FF2B5EF4-FFF2-40B4-BE49-F238E27FC236}">
                  <a16:creationId xmlns:a16="http://schemas.microsoft.com/office/drawing/2014/main" id="{EAC12B63-4681-61F5-7FD3-AB3E7C36F637}"/>
                </a:ext>
              </a:extLst>
            </p:cNvPr>
            <p:cNvSpPr/>
            <p:nvPr/>
          </p:nvSpPr>
          <p:spPr>
            <a:xfrm>
              <a:off x="-478812" y="2705968"/>
              <a:ext cx="69169" cy="92652"/>
            </a:xfrm>
            <a:custGeom>
              <a:avLst/>
              <a:gdLst/>
              <a:ahLst/>
              <a:cxnLst/>
              <a:rect l="l" t="t" r="r" b="b"/>
              <a:pathLst>
                <a:path w="2489" h="3334" extrusionOk="0">
                  <a:moveTo>
                    <a:pt x="2488" y="1"/>
                  </a:moveTo>
                  <a:lnTo>
                    <a:pt x="2488" y="1"/>
                  </a:lnTo>
                  <a:cubicBezTo>
                    <a:pt x="2443" y="47"/>
                    <a:pt x="2374" y="115"/>
                    <a:pt x="2306" y="138"/>
                  </a:cubicBezTo>
                  <a:lnTo>
                    <a:pt x="662" y="937"/>
                  </a:lnTo>
                  <a:cubicBezTo>
                    <a:pt x="502" y="1028"/>
                    <a:pt x="343" y="1097"/>
                    <a:pt x="228" y="1279"/>
                  </a:cubicBezTo>
                  <a:cubicBezTo>
                    <a:pt x="92" y="1439"/>
                    <a:pt x="69" y="1667"/>
                    <a:pt x="46" y="1895"/>
                  </a:cubicBezTo>
                  <a:cubicBezTo>
                    <a:pt x="0" y="2375"/>
                    <a:pt x="0" y="2854"/>
                    <a:pt x="23" y="3333"/>
                  </a:cubicBezTo>
                  <a:lnTo>
                    <a:pt x="365" y="3242"/>
                  </a:lnTo>
                  <a:cubicBezTo>
                    <a:pt x="450" y="3258"/>
                    <a:pt x="534" y="3266"/>
                    <a:pt x="618" y="3266"/>
                  </a:cubicBezTo>
                  <a:cubicBezTo>
                    <a:pt x="1236" y="3266"/>
                    <a:pt x="1816" y="2836"/>
                    <a:pt x="2077" y="2192"/>
                  </a:cubicBezTo>
                  <a:cubicBezTo>
                    <a:pt x="2191" y="1895"/>
                    <a:pt x="2260" y="1553"/>
                    <a:pt x="2306" y="1234"/>
                  </a:cubicBezTo>
                  <a:cubicBezTo>
                    <a:pt x="2351" y="823"/>
                    <a:pt x="2420" y="412"/>
                    <a:pt x="2488" y="1"/>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9" name="Google Shape;602;p15">
              <a:extLst>
                <a:ext uri="{FF2B5EF4-FFF2-40B4-BE49-F238E27FC236}">
                  <a16:creationId xmlns:a16="http://schemas.microsoft.com/office/drawing/2014/main" id="{1BF18F77-7E41-C78A-4EA4-7F4B3EA1B47C}"/>
                </a:ext>
              </a:extLst>
            </p:cNvPr>
            <p:cNvSpPr/>
            <p:nvPr/>
          </p:nvSpPr>
          <p:spPr>
            <a:xfrm>
              <a:off x="-960913" y="2247378"/>
              <a:ext cx="1945" cy="6364"/>
            </a:xfrm>
            <a:custGeom>
              <a:avLst/>
              <a:gdLst/>
              <a:ahLst/>
              <a:cxnLst/>
              <a:rect l="l" t="t" r="r" b="b"/>
              <a:pathLst>
                <a:path w="70" h="229" extrusionOk="0">
                  <a:moveTo>
                    <a:pt x="69" y="0"/>
                  </a:moveTo>
                  <a:cubicBezTo>
                    <a:pt x="1" y="69"/>
                    <a:pt x="24" y="160"/>
                    <a:pt x="69" y="229"/>
                  </a:cubicBezTo>
                  <a:cubicBezTo>
                    <a:pt x="69" y="160"/>
                    <a:pt x="69" y="69"/>
                    <a:pt x="69" y="0"/>
                  </a:cubicBezTo>
                  <a:close/>
                </a:path>
              </a:pathLst>
            </a:custGeom>
            <a:solidFill>
              <a:srgbClr val="E5CC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0" name="Google Shape;603;p15">
              <a:extLst>
                <a:ext uri="{FF2B5EF4-FFF2-40B4-BE49-F238E27FC236}">
                  <a16:creationId xmlns:a16="http://schemas.microsoft.com/office/drawing/2014/main" id="{AFDC7963-FC42-D097-930D-6DFB5EE1FF76}"/>
                </a:ext>
              </a:extLst>
            </p:cNvPr>
            <p:cNvSpPr/>
            <p:nvPr/>
          </p:nvSpPr>
          <p:spPr>
            <a:xfrm>
              <a:off x="-958995" y="2253714"/>
              <a:ext cx="62833" cy="98988"/>
            </a:xfrm>
            <a:custGeom>
              <a:avLst/>
              <a:gdLst/>
              <a:ahLst/>
              <a:cxnLst/>
              <a:rect l="l" t="t" r="r" b="b"/>
              <a:pathLst>
                <a:path w="2261" h="3562" extrusionOk="0">
                  <a:moveTo>
                    <a:pt x="0" y="1"/>
                  </a:moveTo>
                  <a:cubicBezTo>
                    <a:pt x="23" y="411"/>
                    <a:pt x="69" y="822"/>
                    <a:pt x="92" y="1233"/>
                  </a:cubicBezTo>
                  <a:cubicBezTo>
                    <a:pt x="115" y="1553"/>
                    <a:pt x="137" y="1872"/>
                    <a:pt x="229" y="2192"/>
                  </a:cubicBezTo>
                  <a:cubicBezTo>
                    <a:pt x="452" y="2908"/>
                    <a:pt x="1092" y="3448"/>
                    <a:pt x="1784" y="3448"/>
                  </a:cubicBezTo>
                  <a:cubicBezTo>
                    <a:pt x="1798" y="3448"/>
                    <a:pt x="1812" y="3448"/>
                    <a:pt x="1826" y="3447"/>
                  </a:cubicBezTo>
                  <a:lnTo>
                    <a:pt x="2146" y="3561"/>
                  </a:lnTo>
                  <a:cubicBezTo>
                    <a:pt x="2215" y="3105"/>
                    <a:pt x="2260" y="2648"/>
                    <a:pt x="2260" y="2169"/>
                  </a:cubicBezTo>
                  <a:cubicBezTo>
                    <a:pt x="2260" y="1964"/>
                    <a:pt x="2237" y="1735"/>
                    <a:pt x="2146" y="1553"/>
                  </a:cubicBezTo>
                  <a:cubicBezTo>
                    <a:pt x="2032" y="1370"/>
                    <a:pt x="1872" y="1256"/>
                    <a:pt x="1712" y="1165"/>
                  </a:cubicBezTo>
                  <a:cubicBezTo>
                    <a:pt x="1210" y="845"/>
                    <a:pt x="685" y="503"/>
                    <a:pt x="183" y="183"/>
                  </a:cubicBezTo>
                  <a:cubicBezTo>
                    <a:pt x="115" y="138"/>
                    <a:pt x="46" y="69"/>
                    <a:pt x="0" y="1"/>
                  </a:cubicBezTo>
                  <a:close/>
                </a:path>
              </a:pathLst>
            </a:custGeom>
            <a:solidFill>
              <a:srgbClr val="F7F7F7">
                <a:alpha val="320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1" name="Google Shape;604;p15">
              <a:extLst>
                <a:ext uri="{FF2B5EF4-FFF2-40B4-BE49-F238E27FC236}">
                  <a16:creationId xmlns:a16="http://schemas.microsoft.com/office/drawing/2014/main" id="{6A17E2AA-2D8A-D96C-34EE-F2ACE71906EC}"/>
                </a:ext>
              </a:extLst>
            </p:cNvPr>
            <p:cNvSpPr/>
            <p:nvPr/>
          </p:nvSpPr>
          <p:spPr>
            <a:xfrm>
              <a:off x="-961524" y="2766245"/>
              <a:ext cx="93263" cy="85149"/>
            </a:xfrm>
            <a:custGeom>
              <a:avLst/>
              <a:gdLst/>
              <a:ahLst/>
              <a:cxnLst/>
              <a:rect l="l" t="t" r="r" b="b"/>
              <a:pathLst>
                <a:path w="3356" h="3064" extrusionOk="0">
                  <a:moveTo>
                    <a:pt x="0" y="0"/>
                  </a:moveTo>
                  <a:lnTo>
                    <a:pt x="0" y="0"/>
                  </a:lnTo>
                  <a:cubicBezTo>
                    <a:pt x="343" y="206"/>
                    <a:pt x="571" y="594"/>
                    <a:pt x="708" y="1005"/>
                  </a:cubicBezTo>
                  <a:cubicBezTo>
                    <a:pt x="822" y="1393"/>
                    <a:pt x="868" y="1826"/>
                    <a:pt x="913" y="2260"/>
                  </a:cubicBezTo>
                  <a:cubicBezTo>
                    <a:pt x="913" y="2465"/>
                    <a:pt x="959" y="2717"/>
                    <a:pt x="1119" y="2831"/>
                  </a:cubicBezTo>
                  <a:cubicBezTo>
                    <a:pt x="1187" y="2876"/>
                    <a:pt x="1256" y="2899"/>
                    <a:pt x="1347" y="2899"/>
                  </a:cubicBezTo>
                  <a:cubicBezTo>
                    <a:pt x="1923" y="2999"/>
                    <a:pt x="2517" y="3063"/>
                    <a:pt x="3098" y="3063"/>
                  </a:cubicBezTo>
                  <a:cubicBezTo>
                    <a:pt x="3184" y="3063"/>
                    <a:pt x="3270" y="3062"/>
                    <a:pt x="3355" y="3059"/>
                  </a:cubicBezTo>
                  <a:lnTo>
                    <a:pt x="3173" y="2945"/>
                  </a:lnTo>
                  <a:cubicBezTo>
                    <a:pt x="3104" y="2329"/>
                    <a:pt x="2785" y="1735"/>
                    <a:pt x="2328" y="1347"/>
                  </a:cubicBezTo>
                  <a:cubicBezTo>
                    <a:pt x="2123" y="1164"/>
                    <a:pt x="1872" y="1028"/>
                    <a:pt x="1621" y="891"/>
                  </a:cubicBezTo>
                  <a:cubicBezTo>
                    <a:pt x="1073" y="594"/>
                    <a:pt x="548" y="297"/>
                    <a:pt x="0" y="0"/>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2" name="Google Shape;605;p15">
              <a:extLst>
                <a:ext uri="{FF2B5EF4-FFF2-40B4-BE49-F238E27FC236}">
                  <a16:creationId xmlns:a16="http://schemas.microsoft.com/office/drawing/2014/main" id="{71B42C01-3AF0-A5FD-8975-2E7FAEC979C7}"/>
                </a:ext>
              </a:extLst>
            </p:cNvPr>
            <p:cNvSpPr/>
            <p:nvPr/>
          </p:nvSpPr>
          <p:spPr>
            <a:xfrm>
              <a:off x="-745235" y="1630190"/>
              <a:ext cx="54580" cy="125611"/>
            </a:xfrm>
            <a:custGeom>
              <a:avLst/>
              <a:gdLst/>
              <a:ahLst/>
              <a:cxnLst/>
              <a:rect l="l" t="t" r="r" b="b"/>
              <a:pathLst>
                <a:path w="1964" h="4520" extrusionOk="0">
                  <a:moveTo>
                    <a:pt x="1" y="0"/>
                  </a:moveTo>
                  <a:cubicBezTo>
                    <a:pt x="69" y="662"/>
                    <a:pt x="115" y="1324"/>
                    <a:pt x="183" y="1986"/>
                  </a:cubicBezTo>
                  <a:cubicBezTo>
                    <a:pt x="206" y="2283"/>
                    <a:pt x="229" y="2580"/>
                    <a:pt x="297" y="2876"/>
                  </a:cubicBezTo>
                  <a:cubicBezTo>
                    <a:pt x="457" y="3470"/>
                    <a:pt x="845" y="3995"/>
                    <a:pt x="1347" y="4292"/>
                  </a:cubicBezTo>
                  <a:lnTo>
                    <a:pt x="1370" y="4520"/>
                  </a:lnTo>
                  <a:cubicBezTo>
                    <a:pt x="1621" y="3835"/>
                    <a:pt x="1804" y="3105"/>
                    <a:pt x="1941" y="2374"/>
                  </a:cubicBezTo>
                  <a:cubicBezTo>
                    <a:pt x="1941" y="2283"/>
                    <a:pt x="1964" y="2192"/>
                    <a:pt x="1941" y="2100"/>
                  </a:cubicBezTo>
                  <a:cubicBezTo>
                    <a:pt x="1918" y="1895"/>
                    <a:pt x="1735" y="1804"/>
                    <a:pt x="1553" y="1712"/>
                  </a:cubicBezTo>
                  <a:cubicBezTo>
                    <a:pt x="1210" y="1530"/>
                    <a:pt x="868" y="1347"/>
                    <a:pt x="594" y="1073"/>
                  </a:cubicBezTo>
                  <a:cubicBezTo>
                    <a:pt x="297" y="799"/>
                    <a:pt x="69" y="434"/>
                    <a:pt x="1" y="0"/>
                  </a:cubicBezTo>
                  <a:close/>
                </a:path>
              </a:pathLst>
            </a:custGeom>
            <a:solidFill>
              <a:srgbClr val="F7F7F7">
                <a:alpha val="320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3" name="Google Shape;606;p15">
              <a:extLst>
                <a:ext uri="{FF2B5EF4-FFF2-40B4-BE49-F238E27FC236}">
                  <a16:creationId xmlns:a16="http://schemas.microsoft.com/office/drawing/2014/main" id="{30A001CE-9784-08D1-E1A2-82837553890A}"/>
                </a:ext>
              </a:extLst>
            </p:cNvPr>
            <p:cNvSpPr/>
            <p:nvPr/>
          </p:nvSpPr>
          <p:spPr>
            <a:xfrm>
              <a:off x="-591723" y="2191548"/>
              <a:ext cx="53940" cy="129446"/>
            </a:xfrm>
            <a:custGeom>
              <a:avLst/>
              <a:gdLst/>
              <a:ahLst/>
              <a:cxnLst/>
              <a:rect l="l" t="t" r="r" b="b"/>
              <a:pathLst>
                <a:path w="1941" h="4658" extrusionOk="0">
                  <a:moveTo>
                    <a:pt x="1164" y="1"/>
                  </a:moveTo>
                  <a:cubicBezTo>
                    <a:pt x="913" y="594"/>
                    <a:pt x="685" y="1210"/>
                    <a:pt x="434" y="1804"/>
                  </a:cubicBezTo>
                  <a:cubicBezTo>
                    <a:pt x="320" y="2078"/>
                    <a:pt x="206" y="2352"/>
                    <a:pt x="137" y="2648"/>
                  </a:cubicBezTo>
                  <a:cubicBezTo>
                    <a:pt x="0" y="3242"/>
                    <a:pt x="92" y="3927"/>
                    <a:pt x="388" y="4452"/>
                  </a:cubicBezTo>
                  <a:lnTo>
                    <a:pt x="297" y="4657"/>
                  </a:lnTo>
                  <a:cubicBezTo>
                    <a:pt x="822" y="4223"/>
                    <a:pt x="1301" y="3721"/>
                    <a:pt x="1758" y="3173"/>
                  </a:cubicBezTo>
                  <a:cubicBezTo>
                    <a:pt x="1803" y="3105"/>
                    <a:pt x="1872" y="3037"/>
                    <a:pt x="1895" y="2945"/>
                  </a:cubicBezTo>
                  <a:cubicBezTo>
                    <a:pt x="1940" y="2763"/>
                    <a:pt x="1849" y="2557"/>
                    <a:pt x="1735" y="2375"/>
                  </a:cubicBezTo>
                  <a:cubicBezTo>
                    <a:pt x="1530" y="2032"/>
                    <a:pt x="1324" y="1667"/>
                    <a:pt x="1187" y="1256"/>
                  </a:cubicBezTo>
                  <a:cubicBezTo>
                    <a:pt x="1073" y="845"/>
                    <a:pt x="1027" y="389"/>
                    <a:pt x="1164" y="1"/>
                  </a:cubicBezTo>
                  <a:close/>
                </a:path>
              </a:pathLst>
            </a:custGeom>
            <a:solidFill>
              <a:srgbClr val="C6CE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4" name="Google Shape;607;p15">
              <a:extLst>
                <a:ext uri="{FF2B5EF4-FFF2-40B4-BE49-F238E27FC236}">
                  <a16:creationId xmlns:a16="http://schemas.microsoft.com/office/drawing/2014/main" id="{9CAA246D-F0B2-60B4-4FE7-263804AC9731}"/>
                </a:ext>
              </a:extLst>
            </p:cNvPr>
            <p:cNvSpPr/>
            <p:nvPr/>
          </p:nvSpPr>
          <p:spPr>
            <a:xfrm>
              <a:off x="-951381" y="1673542"/>
              <a:ext cx="103407" cy="63250"/>
            </a:xfrm>
            <a:custGeom>
              <a:avLst/>
              <a:gdLst/>
              <a:ahLst/>
              <a:cxnLst/>
              <a:rect l="l" t="t" r="r" b="b"/>
              <a:pathLst>
                <a:path w="3721" h="2276" extrusionOk="0">
                  <a:moveTo>
                    <a:pt x="2493" y="0"/>
                  </a:moveTo>
                  <a:cubicBezTo>
                    <a:pt x="2382" y="0"/>
                    <a:pt x="2267" y="42"/>
                    <a:pt x="2169" y="84"/>
                  </a:cubicBezTo>
                  <a:cubicBezTo>
                    <a:pt x="1804" y="221"/>
                    <a:pt x="1438" y="358"/>
                    <a:pt x="1073" y="381"/>
                  </a:cubicBezTo>
                  <a:cubicBezTo>
                    <a:pt x="1037" y="383"/>
                    <a:pt x="1001" y="384"/>
                    <a:pt x="965" y="384"/>
                  </a:cubicBezTo>
                  <a:cubicBezTo>
                    <a:pt x="628" y="384"/>
                    <a:pt x="268" y="287"/>
                    <a:pt x="0" y="61"/>
                  </a:cubicBezTo>
                  <a:lnTo>
                    <a:pt x="0" y="61"/>
                  </a:lnTo>
                  <a:cubicBezTo>
                    <a:pt x="457" y="495"/>
                    <a:pt x="891" y="928"/>
                    <a:pt x="1324" y="1362"/>
                  </a:cubicBezTo>
                  <a:cubicBezTo>
                    <a:pt x="1530" y="1568"/>
                    <a:pt x="1735" y="1750"/>
                    <a:pt x="1963" y="1910"/>
                  </a:cubicBezTo>
                  <a:cubicBezTo>
                    <a:pt x="2276" y="2103"/>
                    <a:pt x="2636" y="2209"/>
                    <a:pt x="2995" y="2209"/>
                  </a:cubicBezTo>
                  <a:cubicBezTo>
                    <a:pt x="3187" y="2209"/>
                    <a:pt x="3378" y="2179"/>
                    <a:pt x="3561" y="2115"/>
                  </a:cubicBezTo>
                  <a:lnTo>
                    <a:pt x="3721" y="2275"/>
                  </a:lnTo>
                  <a:cubicBezTo>
                    <a:pt x="3470" y="1590"/>
                    <a:pt x="3173" y="906"/>
                    <a:pt x="2831" y="289"/>
                  </a:cubicBezTo>
                  <a:cubicBezTo>
                    <a:pt x="2808" y="198"/>
                    <a:pt x="2762" y="130"/>
                    <a:pt x="2694" y="61"/>
                  </a:cubicBezTo>
                  <a:cubicBezTo>
                    <a:pt x="2632" y="17"/>
                    <a:pt x="2563" y="0"/>
                    <a:pt x="2493" y="0"/>
                  </a:cubicBezTo>
                  <a:close/>
                </a:path>
              </a:pathLst>
            </a:custGeom>
            <a:solidFill>
              <a:srgbClr val="F7F7F7">
                <a:alpha val="320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5" name="Google Shape;608;p15">
              <a:extLst>
                <a:ext uri="{FF2B5EF4-FFF2-40B4-BE49-F238E27FC236}">
                  <a16:creationId xmlns:a16="http://schemas.microsoft.com/office/drawing/2014/main" id="{A85CFD7E-F0AD-C11E-85D8-BE48E4C2EEB0}"/>
                </a:ext>
              </a:extLst>
            </p:cNvPr>
            <p:cNvSpPr/>
            <p:nvPr/>
          </p:nvSpPr>
          <p:spPr>
            <a:xfrm>
              <a:off x="-700187" y="2217559"/>
              <a:ext cx="55830" cy="129418"/>
            </a:xfrm>
            <a:custGeom>
              <a:avLst/>
              <a:gdLst/>
              <a:ahLst/>
              <a:cxnLst/>
              <a:rect l="l" t="t" r="r" b="b"/>
              <a:pathLst>
                <a:path w="2009" h="4657" extrusionOk="0">
                  <a:moveTo>
                    <a:pt x="731" y="1"/>
                  </a:moveTo>
                  <a:cubicBezTo>
                    <a:pt x="890" y="389"/>
                    <a:pt x="868" y="845"/>
                    <a:pt x="731" y="1256"/>
                  </a:cubicBezTo>
                  <a:cubicBezTo>
                    <a:pt x="616" y="1667"/>
                    <a:pt x="411" y="2032"/>
                    <a:pt x="206" y="2374"/>
                  </a:cubicBezTo>
                  <a:cubicBezTo>
                    <a:pt x="91" y="2557"/>
                    <a:pt x="0" y="2762"/>
                    <a:pt x="69" y="2945"/>
                  </a:cubicBezTo>
                  <a:cubicBezTo>
                    <a:pt x="91" y="3036"/>
                    <a:pt x="137" y="3105"/>
                    <a:pt x="206" y="3173"/>
                  </a:cubicBezTo>
                  <a:cubicBezTo>
                    <a:pt x="685" y="3721"/>
                    <a:pt x="1187" y="4223"/>
                    <a:pt x="1735" y="4657"/>
                  </a:cubicBezTo>
                  <a:lnTo>
                    <a:pt x="1644" y="4451"/>
                  </a:lnTo>
                  <a:cubicBezTo>
                    <a:pt x="1940" y="3927"/>
                    <a:pt x="2009" y="3242"/>
                    <a:pt x="1872" y="2625"/>
                  </a:cubicBezTo>
                  <a:cubicBezTo>
                    <a:pt x="1781" y="2352"/>
                    <a:pt x="1666" y="2078"/>
                    <a:pt x="1552" y="1804"/>
                  </a:cubicBezTo>
                  <a:cubicBezTo>
                    <a:pt x="1278" y="1210"/>
                    <a:pt x="1004" y="594"/>
                    <a:pt x="731" y="1"/>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6" name="Google Shape;609;p15">
              <a:extLst>
                <a:ext uri="{FF2B5EF4-FFF2-40B4-BE49-F238E27FC236}">
                  <a16:creationId xmlns:a16="http://schemas.microsoft.com/office/drawing/2014/main" id="{F320857C-87C3-29C9-3C14-89E0DA46F0EB}"/>
                </a:ext>
              </a:extLst>
            </p:cNvPr>
            <p:cNvSpPr/>
            <p:nvPr/>
          </p:nvSpPr>
          <p:spPr>
            <a:xfrm>
              <a:off x="-781389" y="1271171"/>
              <a:ext cx="76784" cy="102156"/>
            </a:xfrm>
            <a:custGeom>
              <a:avLst/>
              <a:gdLst/>
              <a:ahLst/>
              <a:cxnLst/>
              <a:rect l="l" t="t" r="r" b="b"/>
              <a:pathLst>
                <a:path w="2763" h="3676" extrusionOk="0">
                  <a:moveTo>
                    <a:pt x="1" y="0"/>
                  </a:moveTo>
                  <a:lnTo>
                    <a:pt x="389" y="1781"/>
                  </a:lnTo>
                  <a:cubicBezTo>
                    <a:pt x="457" y="2055"/>
                    <a:pt x="503" y="2329"/>
                    <a:pt x="640" y="2557"/>
                  </a:cubicBezTo>
                  <a:cubicBezTo>
                    <a:pt x="891" y="3059"/>
                    <a:pt x="1439" y="3401"/>
                    <a:pt x="2100" y="3470"/>
                  </a:cubicBezTo>
                  <a:lnTo>
                    <a:pt x="2100" y="3493"/>
                  </a:lnTo>
                  <a:lnTo>
                    <a:pt x="2169" y="3675"/>
                  </a:lnTo>
                  <a:cubicBezTo>
                    <a:pt x="2420" y="2945"/>
                    <a:pt x="2603" y="2214"/>
                    <a:pt x="2740" y="1484"/>
                  </a:cubicBezTo>
                  <a:cubicBezTo>
                    <a:pt x="2740" y="1393"/>
                    <a:pt x="2762" y="1301"/>
                    <a:pt x="2740" y="1210"/>
                  </a:cubicBezTo>
                  <a:cubicBezTo>
                    <a:pt x="2671" y="1050"/>
                    <a:pt x="2420" y="1005"/>
                    <a:pt x="2192" y="982"/>
                  </a:cubicBezTo>
                  <a:cubicBezTo>
                    <a:pt x="1735" y="959"/>
                    <a:pt x="1256" y="913"/>
                    <a:pt x="868" y="776"/>
                  </a:cubicBezTo>
                  <a:cubicBezTo>
                    <a:pt x="457" y="640"/>
                    <a:pt x="115" y="388"/>
                    <a:pt x="1" y="0"/>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7" name="Google Shape;610;p15">
              <a:extLst>
                <a:ext uri="{FF2B5EF4-FFF2-40B4-BE49-F238E27FC236}">
                  <a16:creationId xmlns:a16="http://schemas.microsoft.com/office/drawing/2014/main" id="{EFDFBCEE-5B15-815F-6548-DFEAD4FD3128}"/>
                </a:ext>
              </a:extLst>
            </p:cNvPr>
            <p:cNvSpPr/>
            <p:nvPr/>
          </p:nvSpPr>
          <p:spPr>
            <a:xfrm>
              <a:off x="-581579" y="1313662"/>
              <a:ext cx="69808" cy="119914"/>
            </a:xfrm>
            <a:custGeom>
              <a:avLst/>
              <a:gdLst/>
              <a:ahLst/>
              <a:cxnLst/>
              <a:rect l="l" t="t" r="r" b="b"/>
              <a:pathLst>
                <a:path w="2512" h="4315" extrusionOk="0">
                  <a:moveTo>
                    <a:pt x="2511" y="1"/>
                  </a:moveTo>
                  <a:lnTo>
                    <a:pt x="2511" y="1"/>
                  </a:lnTo>
                  <a:cubicBezTo>
                    <a:pt x="1872" y="412"/>
                    <a:pt x="1233" y="822"/>
                    <a:pt x="777" y="1439"/>
                  </a:cubicBezTo>
                  <a:cubicBezTo>
                    <a:pt x="297" y="2032"/>
                    <a:pt x="1" y="2899"/>
                    <a:pt x="183" y="3676"/>
                  </a:cubicBezTo>
                  <a:cubicBezTo>
                    <a:pt x="229" y="3904"/>
                    <a:pt x="320" y="4109"/>
                    <a:pt x="411" y="4292"/>
                  </a:cubicBezTo>
                  <a:cubicBezTo>
                    <a:pt x="822" y="4292"/>
                    <a:pt x="1256" y="4315"/>
                    <a:pt x="1690" y="4315"/>
                  </a:cubicBezTo>
                  <a:cubicBezTo>
                    <a:pt x="1827" y="4315"/>
                    <a:pt x="1963" y="4315"/>
                    <a:pt x="2100" y="4223"/>
                  </a:cubicBezTo>
                  <a:cubicBezTo>
                    <a:pt x="2306" y="4086"/>
                    <a:pt x="2352" y="3744"/>
                    <a:pt x="2352" y="3447"/>
                  </a:cubicBezTo>
                  <a:cubicBezTo>
                    <a:pt x="2420" y="2283"/>
                    <a:pt x="2466" y="1142"/>
                    <a:pt x="2511" y="1"/>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8" name="Google Shape;611;p15">
              <a:extLst>
                <a:ext uri="{FF2B5EF4-FFF2-40B4-BE49-F238E27FC236}">
                  <a16:creationId xmlns:a16="http://schemas.microsoft.com/office/drawing/2014/main" id="{88BEEB0F-9512-4C88-550F-6A8AE8BD2D7D}"/>
                </a:ext>
              </a:extLst>
            </p:cNvPr>
            <p:cNvSpPr/>
            <p:nvPr/>
          </p:nvSpPr>
          <p:spPr>
            <a:xfrm>
              <a:off x="-502294" y="1921985"/>
              <a:ext cx="94542" cy="103573"/>
            </a:xfrm>
            <a:custGeom>
              <a:avLst/>
              <a:gdLst/>
              <a:ahLst/>
              <a:cxnLst/>
              <a:rect l="l" t="t" r="r" b="b"/>
              <a:pathLst>
                <a:path w="3402" h="3727" extrusionOk="0">
                  <a:moveTo>
                    <a:pt x="3402" y="0"/>
                  </a:moveTo>
                  <a:lnTo>
                    <a:pt x="3402" y="0"/>
                  </a:lnTo>
                  <a:cubicBezTo>
                    <a:pt x="2694" y="91"/>
                    <a:pt x="1964" y="205"/>
                    <a:pt x="1325" y="571"/>
                  </a:cubicBezTo>
                  <a:cubicBezTo>
                    <a:pt x="685" y="913"/>
                    <a:pt x="115" y="1575"/>
                    <a:pt x="23" y="2397"/>
                  </a:cubicBezTo>
                  <a:cubicBezTo>
                    <a:pt x="1" y="2602"/>
                    <a:pt x="1" y="2830"/>
                    <a:pt x="23" y="3059"/>
                  </a:cubicBezTo>
                  <a:cubicBezTo>
                    <a:pt x="412" y="3241"/>
                    <a:pt x="800" y="3424"/>
                    <a:pt x="1188" y="3629"/>
                  </a:cubicBezTo>
                  <a:cubicBezTo>
                    <a:pt x="1300" y="3686"/>
                    <a:pt x="1413" y="3726"/>
                    <a:pt x="1526" y="3726"/>
                  </a:cubicBezTo>
                  <a:cubicBezTo>
                    <a:pt x="1550" y="3726"/>
                    <a:pt x="1574" y="3725"/>
                    <a:pt x="1598" y="3721"/>
                  </a:cubicBezTo>
                  <a:cubicBezTo>
                    <a:pt x="1850" y="3698"/>
                    <a:pt x="2009" y="3378"/>
                    <a:pt x="2123" y="3127"/>
                  </a:cubicBezTo>
                  <a:lnTo>
                    <a:pt x="3402" y="0"/>
                  </a:ln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9" name="Google Shape;612;p15">
              <a:extLst>
                <a:ext uri="{FF2B5EF4-FFF2-40B4-BE49-F238E27FC236}">
                  <a16:creationId xmlns:a16="http://schemas.microsoft.com/office/drawing/2014/main" id="{75B0194C-98A9-7B9B-0743-4212D8A5C7A4}"/>
                </a:ext>
              </a:extLst>
            </p:cNvPr>
            <p:cNvSpPr/>
            <p:nvPr/>
          </p:nvSpPr>
          <p:spPr>
            <a:xfrm>
              <a:off x="-517523" y="1495269"/>
              <a:ext cx="108492" cy="91207"/>
            </a:xfrm>
            <a:custGeom>
              <a:avLst/>
              <a:gdLst/>
              <a:ahLst/>
              <a:cxnLst/>
              <a:rect l="l" t="t" r="r" b="b"/>
              <a:pathLst>
                <a:path w="3904" h="3282" extrusionOk="0">
                  <a:moveTo>
                    <a:pt x="2694" y="1"/>
                  </a:moveTo>
                  <a:cubicBezTo>
                    <a:pt x="2381" y="1"/>
                    <a:pt x="2067" y="28"/>
                    <a:pt x="1758" y="108"/>
                  </a:cubicBezTo>
                  <a:cubicBezTo>
                    <a:pt x="1051" y="290"/>
                    <a:pt x="389" y="793"/>
                    <a:pt x="138" y="1569"/>
                  </a:cubicBezTo>
                  <a:cubicBezTo>
                    <a:pt x="69" y="1774"/>
                    <a:pt x="24" y="2002"/>
                    <a:pt x="1" y="2231"/>
                  </a:cubicBezTo>
                  <a:cubicBezTo>
                    <a:pt x="343" y="2504"/>
                    <a:pt x="686" y="2778"/>
                    <a:pt x="1028" y="3075"/>
                  </a:cubicBezTo>
                  <a:cubicBezTo>
                    <a:pt x="1142" y="3166"/>
                    <a:pt x="1279" y="3258"/>
                    <a:pt x="1416" y="3281"/>
                  </a:cubicBezTo>
                  <a:cubicBezTo>
                    <a:pt x="1427" y="3281"/>
                    <a:pt x="1437" y="3282"/>
                    <a:pt x="1448" y="3282"/>
                  </a:cubicBezTo>
                  <a:cubicBezTo>
                    <a:pt x="1685" y="3282"/>
                    <a:pt x="1879" y="3042"/>
                    <a:pt x="2032" y="2801"/>
                  </a:cubicBezTo>
                  <a:cubicBezTo>
                    <a:pt x="2671" y="1911"/>
                    <a:pt x="3288" y="998"/>
                    <a:pt x="3904" y="85"/>
                  </a:cubicBezTo>
                  <a:cubicBezTo>
                    <a:pt x="3505" y="46"/>
                    <a:pt x="3099" y="1"/>
                    <a:pt x="2694" y="1"/>
                  </a:cubicBezTo>
                  <a:close/>
                </a:path>
              </a:pathLst>
            </a:custGeom>
            <a:solidFill>
              <a:srgbClr val="818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0" name="Google Shape;613;p15">
              <a:extLst>
                <a:ext uri="{FF2B5EF4-FFF2-40B4-BE49-F238E27FC236}">
                  <a16:creationId xmlns:a16="http://schemas.microsoft.com/office/drawing/2014/main" id="{E9B6062A-6737-7BD5-1F23-4E7FFFB1E87A}"/>
                </a:ext>
              </a:extLst>
            </p:cNvPr>
            <p:cNvSpPr/>
            <p:nvPr/>
          </p:nvSpPr>
          <p:spPr>
            <a:xfrm>
              <a:off x="-1042727" y="3382155"/>
              <a:ext cx="140840" cy="202367"/>
            </a:xfrm>
            <a:custGeom>
              <a:avLst/>
              <a:gdLst/>
              <a:ahLst/>
              <a:cxnLst/>
              <a:rect l="l" t="t" r="r" b="b"/>
              <a:pathLst>
                <a:path w="5068" h="7282" extrusionOk="0">
                  <a:moveTo>
                    <a:pt x="343" y="1"/>
                  </a:moveTo>
                  <a:cubicBezTo>
                    <a:pt x="229" y="23"/>
                    <a:pt x="115" y="69"/>
                    <a:pt x="1" y="92"/>
                  </a:cubicBezTo>
                  <a:cubicBezTo>
                    <a:pt x="1575" y="3493"/>
                    <a:pt x="3379" y="6300"/>
                    <a:pt x="5068" y="7282"/>
                  </a:cubicBezTo>
                  <a:lnTo>
                    <a:pt x="5045" y="6506"/>
                  </a:lnTo>
                  <a:cubicBezTo>
                    <a:pt x="3356" y="5502"/>
                    <a:pt x="1690" y="3105"/>
                    <a:pt x="343" y="1"/>
                  </a:cubicBezTo>
                  <a:close/>
                </a:path>
              </a:pathLst>
            </a:custGeom>
            <a:solidFill>
              <a:srgbClr val="9875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1" name="Google Shape;614;p15">
              <a:extLst>
                <a:ext uri="{FF2B5EF4-FFF2-40B4-BE49-F238E27FC236}">
                  <a16:creationId xmlns:a16="http://schemas.microsoft.com/office/drawing/2014/main" id="{896AA2FA-B959-B346-F716-2AEEC956B39F}"/>
                </a:ext>
              </a:extLst>
            </p:cNvPr>
            <p:cNvSpPr/>
            <p:nvPr/>
          </p:nvSpPr>
          <p:spPr>
            <a:xfrm>
              <a:off x="-907612" y="3359950"/>
              <a:ext cx="131947" cy="321002"/>
            </a:xfrm>
            <a:custGeom>
              <a:avLst/>
              <a:gdLst/>
              <a:ahLst/>
              <a:cxnLst/>
              <a:rect l="l" t="t" r="r" b="b"/>
              <a:pathLst>
                <a:path w="4748" h="11551" extrusionOk="0">
                  <a:moveTo>
                    <a:pt x="4383" y="1"/>
                  </a:moveTo>
                  <a:cubicBezTo>
                    <a:pt x="3333" y="4999"/>
                    <a:pt x="1781" y="8925"/>
                    <a:pt x="0" y="10478"/>
                  </a:cubicBezTo>
                  <a:lnTo>
                    <a:pt x="46" y="11550"/>
                  </a:lnTo>
                  <a:cubicBezTo>
                    <a:pt x="1826" y="10044"/>
                    <a:pt x="3493" y="5479"/>
                    <a:pt x="4748" y="138"/>
                  </a:cubicBezTo>
                  <a:cubicBezTo>
                    <a:pt x="4634" y="92"/>
                    <a:pt x="4520" y="46"/>
                    <a:pt x="4383" y="1"/>
                  </a:cubicBezTo>
                  <a:close/>
                </a:path>
              </a:pathLst>
            </a:custGeom>
            <a:solidFill>
              <a:srgbClr val="98757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grpSp>
      <p:grpSp>
        <p:nvGrpSpPr>
          <p:cNvPr id="52" name="Google Shape;540;p15">
            <a:extLst>
              <a:ext uri="{FF2B5EF4-FFF2-40B4-BE49-F238E27FC236}">
                <a16:creationId xmlns:a16="http://schemas.microsoft.com/office/drawing/2014/main" id="{8D735903-22B3-3563-D4CC-DEEC1FC826A5}"/>
              </a:ext>
            </a:extLst>
          </p:cNvPr>
          <p:cNvGrpSpPr/>
          <p:nvPr/>
        </p:nvGrpSpPr>
        <p:grpSpPr>
          <a:xfrm flipH="1">
            <a:off x="9840694" y="-159557"/>
            <a:ext cx="2852452" cy="7400112"/>
            <a:chOff x="-1600206" y="-48"/>
            <a:chExt cx="1475149" cy="5143404"/>
          </a:xfrm>
        </p:grpSpPr>
        <p:sp>
          <p:nvSpPr>
            <p:cNvPr id="53" name="Google Shape;541;p15">
              <a:extLst>
                <a:ext uri="{FF2B5EF4-FFF2-40B4-BE49-F238E27FC236}">
                  <a16:creationId xmlns:a16="http://schemas.microsoft.com/office/drawing/2014/main" id="{2B0BF829-821C-EFA3-5BD9-B6B7BA846954}"/>
                </a:ext>
              </a:extLst>
            </p:cNvPr>
            <p:cNvSpPr/>
            <p:nvPr/>
          </p:nvSpPr>
          <p:spPr>
            <a:xfrm>
              <a:off x="-400780" y="234514"/>
              <a:ext cx="139920" cy="171467"/>
            </a:xfrm>
            <a:custGeom>
              <a:avLst/>
              <a:gdLst/>
              <a:ahLst/>
              <a:cxnLst/>
              <a:rect l="l" t="t" r="r" b="b"/>
              <a:pathLst>
                <a:path w="4657" h="5707" extrusionOk="0">
                  <a:moveTo>
                    <a:pt x="1" y="0"/>
                  </a:moveTo>
                  <a:lnTo>
                    <a:pt x="1" y="5707"/>
                  </a:lnTo>
                  <a:lnTo>
                    <a:pt x="4657" y="5707"/>
                  </a:lnTo>
                  <a:lnTo>
                    <a:pt x="4657"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4" name="Google Shape;542;p15">
              <a:extLst>
                <a:ext uri="{FF2B5EF4-FFF2-40B4-BE49-F238E27FC236}">
                  <a16:creationId xmlns:a16="http://schemas.microsoft.com/office/drawing/2014/main" id="{CA9035E4-7191-9B8C-6B95-44406D96FA82}"/>
                </a:ext>
              </a:extLst>
            </p:cNvPr>
            <p:cNvSpPr/>
            <p:nvPr/>
          </p:nvSpPr>
          <p:spPr>
            <a:xfrm>
              <a:off x="-529012" y="98049"/>
              <a:ext cx="268152" cy="307931"/>
            </a:xfrm>
            <a:custGeom>
              <a:avLst/>
              <a:gdLst/>
              <a:ahLst/>
              <a:cxnLst/>
              <a:rect l="l" t="t" r="r" b="b"/>
              <a:pathLst>
                <a:path w="8925" h="10249" extrusionOk="0">
                  <a:moveTo>
                    <a:pt x="4451" y="0"/>
                  </a:moveTo>
                  <a:cubicBezTo>
                    <a:pt x="1986" y="0"/>
                    <a:pt x="0" y="2283"/>
                    <a:pt x="0" y="5113"/>
                  </a:cubicBezTo>
                  <a:cubicBezTo>
                    <a:pt x="0" y="7943"/>
                    <a:pt x="1986" y="10249"/>
                    <a:pt x="4451" y="10249"/>
                  </a:cubicBezTo>
                  <a:cubicBezTo>
                    <a:pt x="6916" y="10249"/>
                    <a:pt x="8925" y="7943"/>
                    <a:pt x="8925" y="5113"/>
                  </a:cubicBezTo>
                  <a:cubicBezTo>
                    <a:pt x="8925" y="2283"/>
                    <a:pt x="6916" y="0"/>
                    <a:pt x="445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5" name="Google Shape;543;p15">
              <a:extLst>
                <a:ext uri="{FF2B5EF4-FFF2-40B4-BE49-F238E27FC236}">
                  <a16:creationId xmlns:a16="http://schemas.microsoft.com/office/drawing/2014/main" id="{69E71051-419C-FD6B-AC96-E211D6DF0732}"/>
                </a:ext>
              </a:extLst>
            </p:cNvPr>
            <p:cNvSpPr/>
            <p:nvPr/>
          </p:nvSpPr>
          <p:spPr>
            <a:xfrm>
              <a:off x="-1466476" y="234514"/>
              <a:ext cx="139920" cy="171467"/>
            </a:xfrm>
            <a:custGeom>
              <a:avLst/>
              <a:gdLst/>
              <a:ahLst/>
              <a:cxnLst/>
              <a:rect l="l" t="t" r="r" b="b"/>
              <a:pathLst>
                <a:path w="4657" h="5707" extrusionOk="0">
                  <a:moveTo>
                    <a:pt x="0" y="0"/>
                  </a:moveTo>
                  <a:lnTo>
                    <a:pt x="0" y="5707"/>
                  </a:lnTo>
                  <a:lnTo>
                    <a:pt x="4656" y="5707"/>
                  </a:lnTo>
                  <a:lnTo>
                    <a:pt x="4656"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6" name="Google Shape;544;p15">
              <a:extLst>
                <a:ext uri="{FF2B5EF4-FFF2-40B4-BE49-F238E27FC236}">
                  <a16:creationId xmlns:a16="http://schemas.microsoft.com/office/drawing/2014/main" id="{C1779C52-726D-19DA-B92A-23F357049C71}"/>
                </a:ext>
              </a:extLst>
            </p:cNvPr>
            <p:cNvSpPr/>
            <p:nvPr/>
          </p:nvSpPr>
          <p:spPr>
            <a:xfrm>
              <a:off x="-1465815" y="98049"/>
              <a:ext cx="268182" cy="307931"/>
            </a:xfrm>
            <a:custGeom>
              <a:avLst/>
              <a:gdLst/>
              <a:ahLst/>
              <a:cxnLst/>
              <a:rect l="l" t="t" r="r" b="b"/>
              <a:pathLst>
                <a:path w="8926" h="10249" extrusionOk="0">
                  <a:moveTo>
                    <a:pt x="4452" y="0"/>
                  </a:moveTo>
                  <a:cubicBezTo>
                    <a:pt x="1987" y="0"/>
                    <a:pt x="1" y="2283"/>
                    <a:pt x="1" y="5113"/>
                  </a:cubicBezTo>
                  <a:cubicBezTo>
                    <a:pt x="1" y="7943"/>
                    <a:pt x="1987" y="10249"/>
                    <a:pt x="4452" y="10249"/>
                  </a:cubicBezTo>
                  <a:cubicBezTo>
                    <a:pt x="6940" y="10249"/>
                    <a:pt x="8926" y="7943"/>
                    <a:pt x="8926" y="5113"/>
                  </a:cubicBezTo>
                  <a:cubicBezTo>
                    <a:pt x="8926" y="2283"/>
                    <a:pt x="6940" y="0"/>
                    <a:pt x="4452"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7" name="Google Shape;545;p15">
              <a:extLst>
                <a:ext uri="{FF2B5EF4-FFF2-40B4-BE49-F238E27FC236}">
                  <a16:creationId xmlns:a16="http://schemas.microsoft.com/office/drawing/2014/main" id="{0CDE4E7D-6D4F-D55C-7EA6-B4C575483CB7}"/>
                </a:ext>
              </a:extLst>
            </p:cNvPr>
            <p:cNvSpPr/>
            <p:nvPr/>
          </p:nvSpPr>
          <p:spPr>
            <a:xfrm>
              <a:off x="-1196972" y="257829"/>
              <a:ext cx="665917" cy="4684616"/>
            </a:xfrm>
            <a:custGeom>
              <a:avLst/>
              <a:gdLst/>
              <a:ahLst/>
              <a:cxnLst/>
              <a:rect l="l" t="t" r="r" b="b"/>
              <a:pathLst>
                <a:path w="22164" h="155920" extrusionOk="0">
                  <a:moveTo>
                    <a:pt x="0" y="0"/>
                  </a:moveTo>
                  <a:lnTo>
                    <a:pt x="0" y="155919"/>
                  </a:lnTo>
                  <a:lnTo>
                    <a:pt x="22164" y="155919"/>
                  </a:lnTo>
                  <a:lnTo>
                    <a:pt x="22164"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8" name="Google Shape;546;p15">
              <a:extLst>
                <a:ext uri="{FF2B5EF4-FFF2-40B4-BE49-F238E27FC236}">
                  <a16:creationId xmlns:a16="http://schemas.microsoft.com/office/drawing/2014/main" id="{C3C1C3A8-84FC-1D3A-D1A6-193C1F8EA336}"/>
                </a:ext>
              </a:extLst>
            </p:cNvPr>
            <p:cNvSpPr/>
            <p:nvPr/>
          </p:nvSpPr>
          <p:spPr>
            <a:xfrm>
              <a:off x="-1168850" y="674763"/>
              <a:ext cx="600089" cy="3810247"/>
            </a:xfrm>
            <a:custGeom>
              <a:avLst/>
              <a:gdLst/>
              <a:ahLst/>
              <a:cxnLst/>
              <a:rect l="l" t="t" r="r" b="b"/>
              <a:pathLst>
                <a:path w="19973" h="126818" extrusionOk="0">
                  <a:moveTo>
                    <a:pt x="0" y="1"/>
                  </a:moveTo>
                  <a:lnTo>
                    <a:pt x="0" y="126818"/>
                  </a:lnTo>
                  <a:lnTo>
                    <a:pt x="19972" y="126818"/>
                  </a:lnTo>
                  <a:lnTo>
                    <a:pt x="19972" y="1"/>
                  </a:ln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9" name="Google Shape;547;p15">
              <a:extLst>
                <a:ext uri="{FF2B5EF4-FFF2-40B4-BE49-F238E27FC236}">
                  <a16:creationId xmlns:a16="http://schemas.microsoft.com/office/drawing/2014/main" id="{1614BA38-90A7-3390-8913-3257EEC752AF}"/>
                </a:ext>
              </a:extLst>
            </p:cNvPr>
            <p:cNvSpPr/>
            <p:nvPr/>
          </p:nvSpPr>
          <p:spPr>
            <a:xfrm>
              <a:off x="-701140" y="706310"/>
              <a:ext cx="63094" cy="3799971"/>
            </a:xfrm>
            <a:custGeom>
              <a:avLst/>
              <a:gdLst/>
              <a:ahLst/>
              <a:cxnLst/>
              <a:rect l="l" t="t" r="r" b="b"/>
              <a:pathLst>
                <a:path w="2100" h="126476" extrusionOk="0">
                  <a:moveTo>
                    <a:pt x="0" y="1"/>
                  </a:moveTo>
                  <a:lnTo>
                    <a:pt x="0" y="126475"/>
                  </a:lnTo>
                  <a:lnTo>
                    <a:pt x="2100" y="126475"/>
                  </a:lnTo>
                  <a:lnTo>
                    <a:pt x="2100"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0" name="Google Shape;548;p15">
              <a:extLst>
                <a:ext uri="{FF2B5EF4-FFF2-40B4-BE49-F238E27FC236}">
                  <a16:creationId xmlns:a16="http://schemas.microsoft.com/office/drawing/2014/main" id="{BA91EED9-1D34-5C6E-E163-ED78174BC0B1}"/>
                </a:ext>
              </a:extLst>
            </p:cNvPr>
            <p:cNvSpPr/>
            <p:nvPr/>
          </p:nvSpPr>
          <p:spPr>
            <a:xfrm>
              <a:off x="-833518" y="706310"/>
              <a:ext cx="62434" cy="3799971"/>
            </a:xfrm>
            <a:custGeom>
              <a:avLst/>
              <a:gdLst/>
              <a:ahLst/>
              <a:cxnLst/>
              <a:rect l="l" t="t" r="r" b="b"/>
              <a:pathLst>
                <a:path w="2078" h="126476" extrusionOk="0">
                  <a:moveTo>
                    <a:pt x="1" y="1"/>
                  </a:moveTo>
                  <a:lnTo>
                    <a:pt x="1" y="126475"/>
                  </a:lnTo>
                  <a:lnTo>
                    <a:pt x="2078" y="126475"/>
                  </a:lnTo>
                  <a:lnTo>
                    <a:pt x="2078"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1" name="Google Shape;549;p15">
              <a:extLst>
                <a:ext uri="{FF2B5EF4-FFF2-40B4-BE49-F238E27FC236}">
                  <a16:creationId xmlns:a16="http://schemas.microsoft.com/office/drawing/2014/main" id="{AD32720E-5222-6A0A-BEC1-B700800D1DB0}"/>
                </a:ext>
              </a:extLst>
            </p:cNvPr>
            <p:cNvSpPr/>
            <p:nvPr/>
          </p:nvSpPr>
          <p:spPr>
            <a:xfrm>
              <a:off x="-966557" y="706310"/>
              <a:ext cx="62434" cy="3799971"/>
            </a:xfrm>
            <a:custGeom>
              <a:avLst/>
              <a:gdLst/>
              <a:ahLst/>
              <a:cxnLst/>
              <a:rect l="l" t="t" r="r" b="b"/>
              <a:pathLst>
                <a:path w="2078" h="126476" extrusionOk="0">
                  <a:moveTo>
                    <a:pt x="1" y="1"/>
                  </a:moveTo>
                  <a:lnTo>
                    <a:pt x="1" y="126475"/>
                  </a:lnTo>
                  <a:lnTo>
                    <a:pt x="2078" y="126475"/>
                  </a:lnTo>
                  <a:lnTo>
                    <a:pt x="2078"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2" name="Google Shape;550;p15">
              <a:extLst>
                <a:ext uri="{FF2B5EF4-FFF2-40B4-BE49-F238E27FC236}">
                  <a16:creationId xmlns:a16="http://schemas.microsoft.com/office/drawing/2014/main" id="{9EAF6832-26C5-B14D-3C64-12903ED8D4EF}"/>
                </a:ext>
              </a:extLst>
            </p:cNvPr>
            <p:cNvSpPr/>
            <p:nvPr/>
          </p:nvSpPr>
          <p:spPr>
            <a:xfrm>
              <a:off x="-1099596" y="706310"/>
              <a:ext cx="63125" cy="3799971"/>
            </a:xfrm>
            <a:custGeom>
              <a:avLst/>
              <a:gdLst/>
              <a:ahLst/>
              <a:cxnLst/>
              <a:rect l="l" t="t" r="r" b="b"/>
              <a:pathLst>
                <a:path w="2101" h="126476" extrusionOk="0">
                  <a:moveTo>
                    <a:pt x="1" y="1"/>
                  </a:moveTo>
                  <a:lnTo>
                    <a:pt x="1" y="126475"/>
                  </a:lnTo>
                  <a:lnTo>
                    <a:pt x="2101" y="126475"/>
                  </a:lnTo>
                  <a:lnTo>
                    <a:pt x="2101"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3" name="Google Shape;551;p15">
              <a:extLst>
                <a:ext uri="{FF2B5EF4-FFF2-40B4-BE49-F238E27FC236}">
                  <a16:creationId xmlns:a16="http://schemas.microsoft.com/office/drawing/2014/main" id="{B48D2112-F329-C460-2B63-E39649344C3C}"/>
                </a:ext>
              </a:extLst>
            </p:cNvPr>
            <p:cNvSpPr/>
            <p:nvPr/>
          </p:nvSpPr>
          <p:spPr>
            <a:xfrm>
              <a:off x="-1196972" y="257829"/>
              <a:ext cx="665917" cy="4684616"/>
            </a:xfrm>
            <a:custGeom>
              <a:avLst/>
              <a:gdLst/>
              <a:ahLst/>
              <a:cxnLst/>
              <a:rect l="l" t="t" r="r" b="b"/>
              <a:pathLst>
                <a:path w="22164" h="155920" extrusionOk="0">
                  <a:moveTo>
                    <a:pt x="0" y="0"/>
                  </a:moveTo>
                  <a:lnTo>
                    <a:pt x="0" y="155919"/>
                  </a:lnTo>
                  <a:lnTo>
                    <a:pt x="22164" y="155919"/>
                  </a:lnTo>
                  <a:lnTo>
                    <a:pt x="22164" y="109128"/>
                  </a:lnTo>
                  <a:cubicBezTo>
                    <a:pt x="20132" y="123964"/>
                    <a:pt x="16572" y="133779"/>
                    <a:pt x="12531" y="133802"/>
                  </a:cubicBezTo>
                  <a:cubicBezTo>
                    <a:pt x="6209" y="133802"/>
                    <a:pt x="1073" y="109881"/>
                    <a:pt x="1073" y="80391"/>
                  </a:cubicBezTo>
                  <a:cubicBezTo>
                    <a:pt x="1073" y="50900"/>
                    <a:pt x="6209" y="27002"/>
                    <a:pt x="12531" y="27002"/>
                  </a:cubicBezTo>
                  <a:cubicBezTo>
                    <a:pt x="16572" y="27002"/>
                    <a:pt x="20132" y="36840"/>
                    <a:pt x="22164" y="51654"/>
                  </a:cubicBezTo>
                  <a:lnTo>
                    <a:pt x="22164"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4" name="Google Shape;552;p15">
              <a:extLst>
                <a:ext uri="{FF2B5EF4-FFF2-40B4-BE49-F238E27FC236}">
                  <a16:creationId xmlns:a16="http://schemas.microsoft.com/office/drawing/2014/main" id="{CB59EC94-5D23-B070-95C2-1D4F1391A629}"/>
                </a:ext>
              </a:extLst>
            </p:cNvPr>
            <p:cNvSpPr/>
            <p:nvPr/>
          </p:nvSpPr>
          <p:spPr>
            <a:xfrm>
              <a:off x="-1600206" y="-48"/>
              <a:ext cx="1475149" cy="582963"/>
            </a:xfrm>
            <a:custGeom>
              <a:avLst/>
              <a:gdLst/>
              <a:ahLst/>
              <a:cxnLst/>
              <a:rect l="l" t="t" r="r" b="b"/>
              <a:pathLst>
                <a:path w="49098" h="19403" extrusionOk="0">
                  <a:moveTo>
                    <a:pt x="7731" y="0"/>
                  </a:moveTo>
                  <a:cubicBezTo>
                    <a:pt x="6982" y="0"/>
                    <a:pt x="841" y="221"/>
                    <a:pt x="91" y="7442"/>
                  </a:cubicBezTo>
                  <a:cubicBezTo>
                    <a:pt x="46" y="7739"/>
                    <a:pt x="0" y="8035"/>
                    <a:pt x="0" y="8378"/>
                  </a:cubicBezTo>
                  <a:cubicBezTo>
                    <a:pt x="0" y="8446"/>
                    <a:pt x="23" y="8515"/>
                    <a:pt x="23" y="8583"/>
                  </a:cubicBezTo>
                  <a:cubicBezTo>
                    <a:pt x="23" y="8720"/>
                    <a:pt x="0" y="8834"/>
                    <a:pt x="0" y="8948"/>
                  </a:cubicBezTo>
                  <a:lnTo>
                    <a:pt x="46" y="8948"/>
                  </a:lnTo>
                  <a:cubicBezTo>
                    <a:pt x="320" y="11528"/>
                    <a:pt x="2191" y="13514"/>
                    <a:pt x="4497" y="13514"/>
                  </a:cubicBezTo>
                  <a:cubicBezTo>
                    <a:pt x="6802" y="13514"/>
                    <a:pt x="8674" y="11528"/>
                    <a:pt x="8948" y="8948"/>
                  </a:cubicBezTo>
                  <a:lnTo>
                    <a:pt x="8970" y="8948"/>
                  </a:lnTo>
                  <a:cubicBezTo>
                    <a:pt x="9153" y="8469"/>
                    <a:pt x="8788" y="6986"/>
                    <a:pt x="9130" y="6324"/>
                  </a:cubicBezTo>
                  <a:cubicBezTo>
                    <a:pt x="9296" y="6008"/>
                    <a:pt x="9739" y="5645"/>
                    <a:pt x="10345" y="5645"/>
                  </a:cubicBezTo>
                  <a:cubicBezTo>
                    <a:pt x="10574" y="5645"/>
                    <a:pt x="10825" y="5697"/>
                    <a:pt x="11093" y="5821"/>
                  </a:cubicBezTo>
                  <a:cubicBezTo>
                    <a:pt x="12075" y="6278"/>
                    <a:pt x="12029" y="19402"/>
                    <a:pt x="12029" y="19402"/>
                  </a:cubicBezTo>
                  <a:lnTo>
                    <a:pt x="37068" y="19402"/>
                  </a:lnTo>
                  <a:cubicBezTo>
                    <a:pt x="37068" y="19402"/>
                    <a:pt x="37023" y="6278"/>
                    <a:pt x="38004" y="5821"/>
                  </a:cubicBezTo>
                  <a:cubicBezTo>
                    <a:pt x="38273" y="5697"/>
                    <a:pt x="38526" y="5645"/>
                    <a:pt x="38756" y="5645"/>
                  </a:cubicBezTo>
                  <a:cubicBezTo>
                    <a:pt x="39367" y="5645"/>
                    <a:pt x="39818" y="6008"/>
                    <a:pt x="39967" y="6324"/>
                  </a:cubicBezTo>
                  <a:cubicBezTo>
                    <a:pt x="40310" y="7008"/>
                    <a:pt x="39967" y="8469"/>
                    <a:pt x="40150" y="8948"/>
                  </a:cubicBezTo>
                  <a:lnTo>
                    <a:pt x="40173" y="8948"/>
                  </a:lnTo>
                  <a:cubicBezTo>
                    <a:pt x="40424" y="11528"/>
                    <a:pt x="42295" y="13514"/>
                    <a:pt x="44601" y="13514"/>
                  </a:cubicBezTo>
                  <a:cubicBezTo>
                    <a:pt x="46906" y="13514"/>
                    <a:pt x="48801" y="11528"/>
                    <a:pt x="49052" y="8948"/>
                  </a:cubicBezTo>
                  <a:lnTo>
                    <a:pt x="49097" y="8948"/>
                  </a:lnTo>
                  <a:cubicBezTo>
                    <a:pt x="49097" y="8834"/>
                    <a:pt x="49075" y="8720"/>
                    <a:pt x="49075" y="8583"/>
                  </a:cubicBezTo>
                  <a:cubicBezTo>
                    <a:pt x="49075" y="8515"/>
                    <a:pt x="49097" y="8446"/>
                    <a:pt x="49097" y="8378"/>
                  </a:cubicBezTo>
                  <a:cubicBezTo>
                    <a:pt x="49097" y="8058"/>
                    <a:pt x="49075" y="7739"/>
                    <a:pt x="49006" y="7442"/>
                  </a:cubicBezTo>
                  <a:cubicBezTo>
                    <a:pt x="48256" y="221"/>
                    <a:pt x="42116" y="0"/>
                    <a:pt x="41366" y="0"/>
                  </a:cubicBezTo>
                  <a:cubicBezTo>
                    <a:pt x="41317" y="0"/>
                    <a:pt x="41291" y="1"/>
                    <a:pt x="41291" y="1"/>
                  </a:cubicBezTo>
                  <a:lnTo>
                    <a:pt x="7806" y="1"/>
                  </a:lnTo>
                  <a:cubicBezTo>
                    <a:pt x="7806" y="1"/>
                    <a:pt x="7780" y="0"/>
                    <a:pt x="7731"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5" name="Google Shape;553;p15">
              <a:extLst>
                <a:ext uri="{FF2B5EF4-FFF2-40B4-BE49-F238E27FC236}">
                  <a16:creationId xmlns:a16="http://schemas.microsoft.com/office/drawing/2014/main" id="{24DA7F9E-0741-2C45-4CD1-E9207503D24A}"/>
                </a:ext>
              </a:extLst>
            </p:cNvPr>
            <p:cNvSpPr/>
            <p:nvPr/>
          </p:nvSpPr>
          <p:spPr>
            <a:xfrm>
              <a:off x="-584565" y="4569346"/>
              <a:ext cx="79589" cy="199589"/>
            </a:xfrm>
            <a:custGeom>
              <a:avLst/>
              <a:gdLst/>
              <a:ahLst/>
              <a:cxnLst/>
              <a:rect l="l" t="t" r="r" b="b"/>
              <a:pathLst>
                <a:path w="2649" h="6643" extrusionOk="0">
                  <a:moveTo>
                    <a:pt x="0" y="0"/>
                  </a:moveTo>
                  <a:cubicBezTo>
                    <a:pt x="23" y="3744"/>
                    <a:pt x="297" y="6642"/>
                    <a:pt x="1324" y="6642"/>
                  </a:cubicBezTo>
                  <a:cubicBezTo>
                    <a:pt x="2351" y="6642"/>
                    <a:pt x="2625"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6" name="Google Shape;554;p15">
              <a:extLst>
                <a:ext uri="{FF2B5EF4-FFF2-40B4-BE49-F238E27FC236}">
                  <a16:creationId xmlns:a16="http://schemas.microsoft.com/office/drawing/2014/main" id="{48D95FD1-2121-00D6-A71A-C5ACE1BDF508}"/>
                </a:ext>
              </a:extLst>
            </p:cNvPr>
            <p:cNvSpPr/>
            <p:nvPr/>
          </p:nvSpPr>
          <p:spPr>
            <a:xfrm>
              <a:off x="-711445" y="4569346"/>
              <a:ext cx="79589" cy="199589"/>
            </a:xfrm>
            <a:custGeom>
              <a:avLst/>
              <a:gdLst/>
              <a:ahLst/>
              <a:cxnLst/>
              <a:rect l="l" t="t" r="r" b="b"/>
              <a:pathLst>
                <a:path w="2649" h="6643" extrusionOk="0">
                  <a:moveTo>
                    <a:pt x="1" y="0"/>
                  </a:moveTo>
                  <a:cubicBezTo>
                    <a:pt x="24" y="3744"/>
                    <a:pt x="297" y="6642"/>
                    <a:pt x="1325" y="6642"/>
                  </a:cubicBezTo>
                  <a:cubicBezTo>
                    <a:pt x="2352" y="6642"/>
                    <a:pt x="2603"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7" name="Google Shape;555;p15">
              <a:extLst>
                <a:ext uri="{FF2B5EF4-FFF2-40B4-BE49-F238E27FC236}">
                  <a16:creationId xmlns:a16="http://schemas.microsoft.com/office/drawing/2014/main" id="{0C1DD9B9-5938-5D1E-0727-DFB28825C355}"/>
                </a:ext>
              </a:extLst>
            </p:cNvPr>
            <p:cNvSpPr/>
            <p:nvPr/>
          </p:nvSpPr>
          <p:spPr>
            <a:xfrm>
              <a:off x="-838986" y="4569346"/>
              <a:ext cx="80250" cy="199589"/>
            </a:xfrm>
            <a:custGeom>
              <a:avLst/>
              <a:gdLst/>
              <a:ahLst/>
              <a:cxnLst/>
              <a:rect l="l" t="t" r="r" b="b"/>
              <a:pathLst>
                <a:path w="2671" h="6643" extrusionOk="0">
                  <a:moveTo>
                    <a:pt x="0"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8" name="Google Shape;556;p15">
              <a:extLst>
                <a:ext uri="{FF2B5EF4-FFF2-40B4-BE49-F238E27FC236}">
                  <a16:creationId xmlns:a16="http://schemas.microsoft.com/office/drawing/2014/main" id="{3B1034BD-82BC-AA34-1EFD-46AC4EE92340}"/>
                </a:ext>
              </a:extLst>
            </p:cNvPr>
            <p:cNvSpPr/>
            <p:nvPr/>
          </p:nvSpPr>
          <p:spPr>
            <a:xfrm>
              <a:off x="-965866" y="4569346"/>
              <a:ext cx="80280" cy="199589"/>
            </a:xfrm>
            <a:custGeom>
              <a:avLst/>
              <a:gdLst/>
              <a:ahLst/>
              <a:cxnLst/>
              <a:rect l="l" t="t" r="r" b="b"/>
              <a:pathLst>
                <a:path w="2672" h="6643" extrusionOk="0">
                  <a:moveTo>
                    <a:pt x="1"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9" name="Google Shape;557;p15">
              <a:extLst>
                <a:ext uri="{FF2B5EF4-FFF2-40B4-BE49-F238E27FC236}">
                  <a16:creationId xmlns:a16="http://schemas.microsoft.com/office/drawing/2014/main" id="{FB1DFFDD-C701-DCA1-18B3-877E5EF50502}"/>
                </a:ext>
              </a:extLst>
            </p:cNvPr>
            <p:cNvSpPr/>
            <p:nvPr/>
          </p:nvSpPr>
          <p:spPr>
            <a:xfrm>
              <a:off x="-1092055" y="4569346"/>
              <a:ext cx="79589" cy="199589"/>
            </a:xfrm>
            <a:custGeom>
              <a:avLst/>
              <a:gdLst/>
              <a:ahLst/>
              <a:cxnLst/>
              <a:rect l="l" t="t" r="r" b="b"/>
              <a:pathLst>
                <a:path w="2649" h="6643" extrusionOk="0">
                  <a:moveTo>
                    <a:pt x="1" y="0"/>
                  </a:moveTo>
                  <a:cubicBezTo>
                    <a:pt x="23" y="3744"/>
                    <a:pt x="297" y="6642"/>
                    <a:pt x="1325" y="6642"/>
                  </a:cubicBezTo>
                  <a:cubicBezTo>
                    <a:pt x="2352" y="6642"/>
                    <a:pt x="2603"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70" name="Google Shape;558;p15">
              <a:extLst>
                <a:ext uri="{FF2B5EF4-FFF2-40B4-BE49-F238E27FC236}">
                  <a16:creationId xmlns:a16="http://schemas.microsoft.com/office/drawing/2014/main" id="{FCB65514-7B2A-17D6-EC56-F90AEDDF497F}"/>
                </a:ext>
              </a:extLst>
            </p:cNvPr>
            <p:cNvSpPr/>
            <p:nvPr/>
          </p:nvSpPr>
          <p:spPr>
            <a:xfrm>
              <a:off x="-1219596" y="4569346"/>
              <a:ext cx="80250" cy="199589"/>
            </a:xfrm>
            <a:custGeom>
              <a:avLst/>
              <a:gdLst/>
              <a:ahLst/>
              <a:cxnLst/>
              <a:rect l="l" t="t" r="r" b="b"/>
              <a:pathLst>
                <a:path w="2671" h="6643" extrusionOk="0">
                  <a:moveTo>
                    <a:pt x="0"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71" name="Google Shape;559;p15">
              <a:extLst>
                <a:ext uri="{FF2B5EF4-FFF2-40B4-BE49-F238E27FC236}">
                  <a16:creationId xmlns:a16="http://schemas.microsoft.com/office/drawing/2014/main" id="{9EB88696-7BE8-B17E-FF74-145222CF31AD}"/>
                </a:ext>
              </a:extLst>
            </p:cNvPr>
            <p:cNvSpPr/>
            <p:nvPr/>
          </p:nvSpPr>
          <p:spPr>
            <a:xfrm>
              <a:off x="-369924" y="125480"/>
              <a:ext cx="219479" cy="251687"/>
            </a:xfrm>
            <a:custGeom>
              <a:avLst/>
              <a:gdLst/>
              <a:ahLst/>
              <a:cxnLst/>
              <a:rect l="l" t="t" r="r" b="b"/>
              <a:pathLst>
                <a:path w="7305" h="8377" extrusionOk="0">
                  <a:moveTo>
                    <a:pt x="3653" y="0"/>
                  </a:moveTo>
                  <a:cubicBezTo>
                    <a:pt x="1644" y="0"/>
                    <a:pt x="1" y="1872"/>
                    <a:pt x="1" y="4177"/>
                  </a:cubicBezTo>
                  <a:cubicBezTo>
                    <a:pt x="1" y="6505"/>
                    <a:pt x="1644" y="8377"/>
                    <a:pt x="3653" y="8377"/>
                  </a:cubicBezTo>
                  <a:cubicBezTo>
                    <a:pt x="5661" y="8377"/>
                    <a:pt x="7305" y="6505"/>
                    <a:pt x="7305" y="4177"/>
                  </a:cubicBezTo>
                  <a:cubicBezTo>
                    <a:pt x="7305" y="1872"/>
                    <a:pt x="5661" y="0"/>
                    <a:pt x="3653"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72" name="Google Shape;560;p15">
              <a:extLst>
                <a:ext uri="{FF2B5EF4-FFF2-40B4-BE49-F238E27FC236}">
                  <a16:creationId xmlns:a16="http://schemas.microsoft.com/office/drawing/2014/main" id="{C1853C2E-E354-C60A-C8EC-2089AC367469}"/>
                </a:ext>
              </a:extLst>
            </p:cNvPr>
            <p:cNvSpPr/>
            <p:nvPr/>
          </p:nvSpPr>
          <p:spPr>
            <a:xfrm>
              <a:off x="-312988" y="190618"/>
              <a:ext cx="105638" cy="121412"/>
            </a:xfrm>
            <a:custGeom>
              <a:avLst/>
              <a:gdLst/>
              <a:ahLst/>
              <a:cxnLst/>
              <a:rect l="l" t="t" r="r" b="b"/>
              <a:pathLst>
                <a:path w="3516" h="4041" extrusionOk="0">
                  <a:moveTo>
                    <a:pt x="1758" y="0"/>
                  </a:moveTo>
                  <a:cubicBezTo>
                    <a:pt x="799" y="0"/>
                    <a:pt x="0" y="913"/>
                    <a:pt x="0" y="2032"/>
                  </a:cubicBezTo>
                  <a:cubicBezTo>
                    <a:pt x="0" y="3127"/>
                    <a:pt x="799" y="4040"/>
                    <a:pt x="1758" y="4040"/>
                  </a:cubicBezTo>
                  <a:cubicBezTo>
                    <a:pt x="2739" y="4040"/>
                    <a:pt x="3515" y="3127"/>
                    <a:pt x="3515" y="2032"/>
                  </a:cubicBezTo>
                  <a:cubicBezTo>
                    <a:pt x="3515" y="913"/>
                    <a:pt x="2739" y="0"/>
                    <a:pt x="1758"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73" name="Google Shape;561;p15">
              <a:extLst>
                <a:ext uri="{FF2B5EF4-FFF2-40B4-BE49-F238E27FC236}">
                  <a16:creationId xmlns:a16="http://schemas.microsoft.com/office/drawing/2014/main" id="{B973EED0-A2A4-80B3-1E96-F44B547E38EA}"/>
                </a:ext>
              </a:extLst>
            </p:cNvPr>
            <p:cNvSpPr/>
            <p:nvPr/>
          </p:nvSpPr>
          <p:spPr>
            <a:xfrm>
              <a:off x="-1570041" y="125480"/>
              <a:ext cx="218788" cy="251687"/>
            </a:xfrm>
            <a:custGeom>
              <a:avLst/>
              <a:gdLst/>
              <a:ahLst/>
              <a:cxnLst/>
              <a:rect l="l" t="t" r="r" b="b"/>
              <a:pathLst>
                <a:path w="7282" h="8377" extrusionOk="0">
                  <a:moveTo>
                    <a:pt x="3630" y="0"/>
                  </a:moveTo>
                  <a:cubicBezTo>
                    <a:pt x="1621" y="0"/>
                    <a:pt x="0" y="1872"/>
                    <a:pt x="0" y="4177"/>
                  </a:cubicBezTo>
                  <a:cubicBezTo>
                    <a:pt x="0" y="6505"/>
                    <a:pt x="1621" y="8377"/>
                    <a:pt x="3630" y="8377"/>
                  </a:cubicBezTo>
                  <a:cubicBezTo>
                    <a:pt x="5661" y="8377"/>
                    <a:pt x="7282" y="6505"/>
                    <a:pt x="7282" y="4177"/>
                  </a:cubicBezTo>
                  <a:cubicBezTo>
                    <a:pt x="7282" y="1872"/>
                    <a:pt x="5661" y="0"/>
                    <a:pt x="3630"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74" name="Google Shape;562;p15">
              <a:extLst>
                <a:ext uri="{FF2B5EF4-FFF2-40B4-BE49-F238E27FC236}">
                  <a16:creationId xmlns:a16="http://schemas.microsoft.com/office/drawing/2014/main" id="{E9FCD56B-3729-7453-EB1A-EECA3730C481}"/>
                </a:ext>
              </a:extLst>
            </p:cNvPr>
            <p:cNvSpPr/>
            <p:nvPr/>
          </p:nvSpPr>
          <p:spPr>
            <a:xfrm>
              <a:off x="-1162000" y="388134"/>
              <a:ext cx="67241" cy="158427"/>
            </a:xfrm>
            <a:custGeom>
              <a:avLst/>
              <a:gdLst/>
              <a:ahLst/>
              <a:cxnLst/>
              <a:rect l="l" t="t" r="r" b="b"/>
              <a:pathLst>
                <a:path w="2238" h="5273" extrusionOk="0">
                  <a:moveTo>
                    <a:pt x="1119" y="0"/>
                  </a:moveTo>
                  <a:cubicBezTo>
                    <a:pt x="252" y="0"/>
                    <a:pt x="23" y="2283"/>
                    <a:pt x="0" y="5273"/>
                  </a:cubicBezTo>
                  <a:lnTo>
                    <a:pt x="2237" y="5273"/>
                  </a:lnTo>
                  <a:cubicBezTo>
                    <a:pt x="2192"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75" name="Google Shape;563;p15">
              <a:extLst>
                <a:ext uri="{FF2B5EF4-FFF2-40B4-BE49-F238E27FC236}">
                  <a16:creationId xmlns:a16="http://schemas.microsoft.com/office/drawing/2014/main" id="{CA4B64B7-7594-CAB7-E923-7832F7483688}"/>
                </a:ext>
              </a:extLst>
            </p:cNvPr>
            <p:cNvSpPr/>
            <p:nvPr/>
          </p:nvSpPr>
          <p:spPr>
            <a:xfrm>
              <a:off x="-1055701" y="388134"/>
              <a:ext cx="67241" cy="158427"/>
            </a:xfrm>
            <a:custGeom>
              <a:avLst/>
              <a:gdLst/>
              <a:ahLst/>
              <a:cxnLst/>
              <a:rect l="l" t="t" r="r" b="b"/>
              <a:pathLst>
                <a:path w="2238" h="5273" extrusionOk="0">
                  <a:moveTo>
                    <a:pt x="1119" y="0"/>
                  </a:moveTo>
                  <a:cubicBezTo>
                    <a:pt x="251" y="0"/>
                    <a:pt x="46" y="2283"/>
                    <a:pt x="0" y="5273"/>
                  </a:cubicBezTo>
                  <a:lnTo>
                    <a:pt x="2237" y="5273"/>
                  </a:lnTo>
                  <a:cubicBezTo>
                    <a:pt x="2214"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76" name="Google Shape;564;p15">
              <a:extLst>
                <a:ext uri="{FF2B5EF4-FFF2-40B4-BE49-F238E27FC236}">
                  <a16:creationId xmlns:a16="http://schemas.microsoft.com/office/drawing/2014/main" id="{BA734055-D059-BC12-CF14-C834A4B97555}"/>
                </a:ext>
              </a:extLst>
            </p:cNvPr>
            <p:cNvSpPr/>
            <p:nvPr/>
          </p:nvSpPr>
          <p:spPr>
            <a:xfrm>
              <a:off x="-948710" y="388134"/>
              <a:ext cx="67211" cy="158427"/>
            </a:xfrm>
            <a:custGeom>
              <a:avLst/>
              <a:gdLst/>
              <a:ahLst/>
              <a:cxnLst/>
              <a:rect l="l" t="t" r="r" b="b"/>
              <a:pathLst>
                <a:path w="2237" h="5273" extrusionOk="0">
                  <a:moveTo>
                    <a:pt x="1119" y="0"/>
                  </a:moveTo>
                  <a:cubicBezTo>
                    <a:pt x="251" y="0"/>
                    <a:pt x="23" y="2283"/>
                    <a:pt x="0" y="5273"/>
                  </a:cubicBezTo>
                  <a:lnTo>
                    <a:pt x="2237" y="5273"/>
                  </a:lnTo>
                  <a:cubicBezTo>
                    <a:pt x="2191" y="2283"/>
                    <a:pt x="1963"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77" name="Google Shape;565;p15">
              <a:extLst>
                <a:ext uri="{FF2B5EF4-FFF2-40B4-BE49-F238E27FC236}">
                  <a16:creationId xmlns:a16="http://schemas.microsoft.com/office/drawing/2014/main" id="{A0B664A6-78A7-7323-2B0E-A5C2CC7CF5B3}"/>
                </a:ext>
              </a:extLst>
            </p:cNvPr>
            <p:cNvSpPr/>
            <p:nvPr/>
          </p:nvSpPr>
          <p:spPr>
            <a:xfrm>
              <a:off x="-842411" y="388134"/>
              <a:ext cx="67211" cy="158427"/>
            </a:xfrm>
            <a:custGeom>
              <a:avLst/>
              <a:gdLst/>
              <a:ahLst/>
              <a:cxnLst/>
              <a:rect l="l" t="t" r="r" b="b"/>
              <a:pathLst>
                <a:path w="2237" h="5273" extrusionOk="0">
                  <a:moveTo>
                    <a:pt x="1119" y="0"/>
                  </a:moveTo>
                  <a:cubicBezTo>
                    <a:pt x="251" y="0"/>
                    <a:pt x="46" y="2283"/>
                    <a:pt x="0" y="5273"/>
                  </a:cubicBezTo>
                  <a:lnTo>
                    <a:pt x="2237" y="5273"/>
                  </a:lnTo>
                  <a:cubicBezTo>
                    <a:pt x="2214"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78" name="Google Shape;566;p15">
              <a:extLst>
                <a:ext uri="{FF2B5EF4-FFF2-40B4-BE49-F238E27FC236}">
                  <a16:creationId xmlns:a16="http://schemas.microsoft.com/office/drawing/2014/main" id="{F5959C51-312B-172F-F82B-FB403A42E16C}"/>
                </a:ext>
              </a:extLst>
            </p:cNvPr>
            <p:cNvSpPr/>
            <p:nvPr/>
          </p:nvSpPr>
          <p:spPr>
            <a:xfrm>
              <a:off x="-735451" y="388134"/>
              <a:ext cx="67241" cy="158427"/>
            </a:xfrm>
            <a:custGeom>
              <a:avLst/>
              <a:gdLst/>
              <a:ahLst/>
              <a:cxnLst/>
              <a:rect l="l" t="t" r="r" b="b"/>
              <a:pathLst>
                <a:path w="2238" h="5273" extrusionOk="0">
                  <a:moveTo>
                    <a:pt x="1119" y="0"/>
                  </a:moveTo>
                  <a:cubicBezTo>
                    <a:pt x="252" y="0"/>
                    <a:pt x="24" y="2283"/>
                    <a:pt x="1" y="5273"/>
                  </a:cubicBezTo>
                  <a:lnTo>
                    <a:pt x="2238" y="5273"/>
                  </a:lnTo>
                  <a:cubicBezTo>
                    <a:pt x="2192" y="2283"/>
                    <a:pt x="1964"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79" name="Google Shape;567;p15">
              <a:extLst>
                <a:ext uri="{FF2B5EF4-FFF2-40B4-BE49-F238E27FC236}">
                  <a16:creationId xmlns:a16="http://schemas.microsoft.com/office/drawing/2014/main" id="{EC299812-A20F-5550-84F3-5282E2C564C1}"/>
                </a:ext>
              </a:extLst>
            </p:cNvPr>
            <p:cNvSpPr/>
            <p:nvPr/>
          </p:nvSpPr>
          <p:spPr>
            <a:xfrm>
              <a:off x="-629152" y="388134"/>
              <a:ext cx="67241" cy="158427"/>
            </a:xfrm>
            <a:custGeom>
              <a:avLst/>
              <a:gdLst/>
              <a:ahLst/>
              <a:cxnLst/>
              <a:rect l="l" t="t" r="r" b="b"/>
              <a:pathLst>
                <a:path w="2238" h="5273" extrusionOk="0">
                  <a:moveTo>
                    <a:pt x="1119" y="0"/>
                  </a:moveTo>
                  <a:cubicBezTo>
                    <a:pt x="252" y="0"/>
                    <a:pt x="46" y="2283"/>
                    <a:pt x="1" y="5273"/>
                  </a:cubicBezTo>
                  <a:lnTo>
                    <a:pt x="2238" y="5273"/>
                  </a:lnTo>
                  <a:cubicBezTo>
                    <a:pt x="2215" y="2283"/>
                    <a:pt x="1987"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80" name="Google Shape;568;p15">
              <a:extLst>
                <a:ext uri="{FF2B5EF4-FFF2-40B4-BE49-F238E27FC236}">
                  <a16:creationId xmlns:a16="http://schemas.microsoft.com/office/drawing/2014/main" id="{2146E5A2-E0E1-719B-A2D4-3420A02EFF0E}"/>
                </a:ext>
              </a:extLst>
            </p:cNvPr>
            <p:cNvSpPr/>
            <p:nvPr/>
          </p:nvSpPr>
          <p:spPr>
            <a:xfrm>
              <a:off x="-1514368" y="192566"/>
              <a:ext cx="105638" cy="121412"/>
            </a:xfrm>
            <a:custGeom>
              <a:avLst/>
              <a:gdLst/>
              <a:ahLst/>
              <a:cxnLst/>
              <a:rect l="l" t="t" r="r" b="b"/>
              <a:pathLst>
                <a:path w="3516" h="4041" extrusionOk="0">
                  <a:moveTo>
                    <a:pt x="1758" y="0"/>
                  </a:moveTo>
                  <a:cubicBezTo>
                    <a:pt x="799" y="0"/>
                    <a:pt x="0" y="913"/>
                    <a:pt x="0" y="2032"/>
                  </a:cubicBezTo>
                  <a:cubicBezTo>
                    <a:pt x="0" y="3127"/>
                    <a:pt x="799" y="4040"/>
                    <a:pt x="1758" y="4040"/>
                  </a:cubicBezTo>
                  <a:cubicBezTo>
                    <a:pt x="2739" y="4040"/>
                    <a:pt x="3515" y="3127"/>
                    <a:pt x="3515" y="2032"/>
                  </a:cubicBezTo>
                  <a:cubicBezTo>
                    <a:pt x="3515" y="913"/>
                    <a:pt x="2739" y="0"/>
                    <a:pt x="1758"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81" name="Google Shape;569;p15">
              <a:extLst>
                <a:ext uri="{FF2B5EF4-FFF2-40B4-BE49-F238E27FC236}">
                  <a16:creationId xmlns:a16="http://schemas.microsoft.com/office/drawing/2014/main" id="{7BED074C-FDCD-5E3B-16E0-D819F46E3A82}"/>
                </a:ext>
              </a:extLst>
            </p:cNvPr>
            <p:cNvSpPr/>
            <p:nvPr/>
          </p:nvSpPr>
          <p:spPr>
            <a:xfrm>
              <a:off x="-1395840" y="4550809"/>
              <a:ext cx="1063683" cy="592547"/>
            </a:xfrm>
            <a:custGeom>
              <a:avLst/>
              <a:gdLst/>
              <a:ahLst/>
              <a:cxnLst/>
              <a:rect l="l" t="t" r="r" b="b"/>
              <a:pathLst>
                <a:path w="35403" h="19722" extrusionOk="0">
                  <a:moveTo>
                    <a:pt x="4337" y="1"/>
                  </a:moveTo>
                  <a:lnTo>
                    <a:pt x="4337" y="3744"/>
                  </a:lnTo>
                  <a:cubicBezTo>
                    <a:pt x="4337" y="9473"/>
                    <a:pt x="4337" y="14267"/>
                    <a:pt x="0" y="14267"/>
                  </a:cubicBezTo>
                  <a:lnTo>
                    <a:pt x="0" y="19722"/>
                  </a:lnTo>
                  <a:lnTo>
                    <a:pt x="35402" y="19722"/>
                  </a:lnTo>
                  <a:lnTo>
                    <a:pt x="35402" y="14267"/>
                  </a:lnTo>
                  <a:cubicBezTo>
                    <a:pt x="31065" y="14267"/>
                    <a:pt x="31065" y="9473"/>
                    <a:pt x="31065" y="3744"/>
                  </a:cubicBezTo>
                  <a:lnTo>
                    <a:pt x="31065" y="1"/>
                  </a:ln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grpSp>
      <p:pic>
        <p:nvPicPr>
          <p:cNvPr id="85" name="Picture 8" descr="wooden sign clipart, free svg file image - SVG Heart">
            <a:extLst>
              <a:ext uri="{FF2B5EF4-FFF2-40B4-BE49-F238E27FC236}">
                <a16:creationId xmlns:a16="http://schemas.microsoft.com/office/drawing/2014/main" id="{3A2C335B-E9CD-E887-EB12-6518C68FF6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37298" y="4989551"/>
            <a:ext cx="3554963" cy="1168787"/>
          </a:xfrm>
          <a:prstGeom prst="rect">
            <a:avLst/>
          </a:prstGeom>
          <a:noFill/>
          <a:extLst>
            <a:ext uri="{909E8E84-426E-40DD-AFC4-6F175D3DCCD1}">
              <a14:hiddenFill xmlns:a14="http://schemas.microsoft.com/office/drawing/2010/main">
                <a:solidFill>
                  <a:srgbClr val="FFFFFF"/>
                </a:solidFill>
              </a14:hiddenFill>
            </a:ext>
          </a:extLst>
        </p:spPr>
      </p:pic>
      <p:sp>
        <p:nvSpPr>
          <p:cNvPr id="86" name="Ondertitel 2">
            <a:extLst>
              <a:ext uri="{FF2B5EF4-FFF2-40B4-BE49-F238E27FC236}">
                <a16:creationId xmlns:a16="http://schemas.microsoft.com/office/drawing/2014/main" id="{90E3ACB7-EA59-22EE-0909-67332FA0328A}"/>
              </a:ext>
            </a:extLst>
          </p:cNvPr>
          <p:cNvSpPr txBox="1">
            <a:spLocks/>
          </p:cNvSpPr>
          <p:nvPr/>
        </p:nvSpPr>
        <p:spPr>
          <a:xfrm>
            <a:off x="7966845" y="5081045"/>
            <a:ext cx="3495868"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nl-NL" b="1" dirty="0">
                <a:latin typeface="Book Antiqua" panose="02040602050305030304" pitchFamily="18" charset="0"/>
                <a:hlinkClick r:id="rId5" action="ppaction://hlinksldjump">
                  <a:extLst>
                    <a:ext uri="{A12FA001-AC4F-418D-AE19-62706E023703}">
                      <ahyp:hlinkClr xmlns:ahyp="http://schemas.microsoft.com/office/drawing/2018/hyperlinkcolor" val="tx"/>
                    </a:ext>
                  </a:extLst>
                </a:hlinkClick>
              </a:rPr>
              <a:t>Tijd voor de volksvergadering! </a:t>
            </a:r>
            <a:endParaRPr lang="nl-NL" b="1" dirty="0">
              <a:latin typeface="Book Antiqua" panose="02040602050305030304" pitchFamily="18" charset="0"/>
            </a:endParaRPr>
          </a:p>
        </p:txBody>
      </p:sp>
      <p:sp>
        <p:nvSpPr>
          <p:cNvPr id="87" name="Tekstballon: ovaal 86">
            <a:extLst>
              <a:ext uri="{FF2B5EF4-FFF2-40B4-BE49-F238E27FC236}">
                <a16:creationId xmlns:a16="http://schemas.microsoft.com/office/drawing/2014/main" id="{99A227CF-56BC-FCCA-022F-975284C4B6D2}"/>
              </a:ext>
            </a:extLst>
          </p:cNvPr>
          <p:cNvSpPr/>
          <p:nvPr/>
        </p:nvSpPr>
        <p:spPr>
          <a:xfrm>
            <a:off x="634481" y="616974"/>
            <a:ext cx="6158203" cy="2812026"/>
          </a:xfrm>
          <a:prstGeom prst="wedgeEllipseCallout">
            <a:avLst>
              <a:gd name="adj1" fmla="val -27220"/>
              <a:gd name="adj2" fmla="val 61866"/>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sp>
        <p:nvSpPr>
          <p:cNvPr id="88" name="Titel 1">
            <a:extLst>
              <a:ext uri="{FF2B5EF4-FFF2-40B4-BE49-F238E27FC236}">
                <a16:creationId xmlns:a16="http://schemas.microsoft.com/office/drawing/2014/main" id="{2A1F8ED7-90F1-B1BA-1E05-8400024A34DD}"/>
              </a:ext>
            </a:extLst>
          </p:cNvPr>
          <p:cNvSpPr txBox="1">
            <a:spLocks/>
          </p:cNvSpPr>
          <p:nvPr/>
        </p:nvSpPr>
        <p:spPr>
          <a:xfrm>
            <a:off x="1533848" y="1169120"/>
            <a:ext cx="4452257" cy="217280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l-NL" sz="3200" b="1" i="1" dirty="0">
                <a:latin typeface="Book Antiqua" panose="02040602050305030304" pitchFamily="18" charset="0"/>
              </a:rPr>
              <a:t>“Ik voel me veel zekerder met deze extra raad! Ik denk dat ik er klaar voor ben!”</a:t>
            </a:r>
          </a:p>
          <a:p>
            <a:pPr algn="ctr"/>
            <a:endParaRPr lang="nl-NL" sz="3200" b="1" i="1" dirty="0">
              <a:latin typeface="Book Antiqua" panose="02040602050305030304" pitchFamily="18" charset="0"/>
            </a:endParaRPr>
          </a:p>
        </p:txBody>
      </p:sp>
      <p:pic>
        <p:nvPicPr>
          <p:cNvPr id="89" name="Afbeelding 88" descr="Afbeelding met tekenfilm, clipart, Tekenfilm, illustratie&#10;&#10;Automatisch gegenereerde beschrijving">
            <a:extLst>
              <a:ext uri="{FF2B5EF4-FFF2-40B4-BE49-F238E27FC236}">
                <a16:creationId xmlns:a16="http://schemas.microsoft.com/office/drawing/2014/main" id="{931BD229-6FF3-FDB5-8B4C-54753CDA467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2200" y="3960798"/>
            <a:ext cx="3001347" cy="3001347"/>
          </a:xfrm>
          <a:prstGeom prst="rect">
            <a:avLst/>
          </a:prstGeom>
        </p:spPr>
      </p:pic>
      <p:pic>
        <p:nvPicPr>
          <p:cNvPr id="90" name="mixkit-atmosphere-of-a-river-at-sunrise-2458">
            <a:hlinkClick r:id="" action="ppaction://media"/>
            <a:extLst>
              <a:ext uri="{FF2B5EF4-FFF2-40B4-BE49-F238E27FC236}">
                <a16:creationId xmlns:a16="http://schemas.microsoft.com/office/drawing/2014/main" id="{02B99557-AAC0-1E36-771B-13A7875F755B}"/>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283169" y="280496"/>
            <a:ext cx="487363" cy="487363"/>
          </a:xfrm>
          <a:prstGeom prst="rect">
            <a:avLst/>
          </a:prstGeom>
        </p:spPr>
      </p:pic>
    </p:spTree>
    <p:extLst>
      <p:ext uri="{BB962C8B-B14F-4D97-AF65-F5344CB8AC3E}">
        <p14:creationId xmlns:p14="http://schemas.microsoft.com/office/powerpoint/2010/main" val="166268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0"/>
                                        </p:tgtEl>
                                      </p:cBhvr>
                                    </p:cmd>
                                  </p:childTnLst>
                                </p:cTn>
                              </p:par>
                            </p:childTnLst>
                          </p:cTn>
                        </p:par>
                        <p:par>
                          <p:cTn id="7" fill="hold">
                            <p:stCondLst>
                              <p:cond delay="0"/>
                            </p:stCondLst>
                            <p:childTnLst>
                              <p:par>
                                <p:cTn id="8" presetID="1" presetClass="entr" presetSubtype="0" fill="hold" grpId="0" nodeType="afterEffect">
                                  <p:stCondLst>
                                    <p:cond delay="0"/>
                                  </p:stCondLst>
                                  <p:iterate type="lt">
                                    <p:tmAbs val="50"/>
                                  </p:iterate>
                                  <p:childTnLst>
                                    <p:set>
                                      <p:cBhvr>
                                        <p:cTn id="9" dur="1" fill="hold">
                                          <p:stCondLst>
                                            <p:cond delay="0"/>
                                          </p:stCondLst>
                                        </p:cTn>
                                        <p:tgtEl>
                                          <p:spTgt spid="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numSld="3" showWhenStopped="0">
                <p:cTn id="10" fill="hold" display="0">
                  <p:stCondLst>
                    <p:cond delay="indefinite"/>
                  </p:stCondLst>
                  <p:endCondLst>
                    <p:cond evt="onStopAudio" delay="0">
                      <p:tgtEl>
                        <p:sldTgt/>
                      </p:tgtEl>
                    </p:cond>
                  </p:endCondLst>
                </p:cTn>
                <p:tgtEl>
                  <p:spTgt spid="90"/>
                </p:tgtEl>
              </p:cMediaNode>
            </p:audio>
          </p:childTnLst>
        </p:cTn>
      </p:par>
    </p:tnLst>
    <p:bldLst>
      <p:bldP spid="88"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I showed that map that i made a couple of hours ago and thought that i  would be fun to see what you could come up with. here is the blank parchment">
            <a:extLst>
              <a:ext uri="{FF2B5EF4-FFF2-40B4-BE49-F238E27FC236}">
                <a16:creationId xmlns:a16="http://schemas.microsoft.com/office/drawing/2014/main" id="{626FE267-B3D9-032E-8D02-03CFD4E5CD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4296" y="0"/>
            <a:ext cx="11333854" cy="6881268"/>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Afbeeldingen over City Map Cartoon – Blader in stockfoto's, vectoren en  video's over 39,671 | Adobe Stock">
            <a:extLst>
              <a:ext uri="{FF2B5EF4-FFF2-40B4-BE49-F238E27FC236}">
                <a16:creationId xmlns:a16="http://schemas.microsoft.com/office/drawing/2014/main" id="{C0682CEC-ABC8-1F97-25B9-48C2F83FAC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1278" y="574054"/>
            <a:ext cx="9387568" cy="5632541"/>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98F5C23D-353F-DE03-F456-1632D172D6EF}"/>
              </a:ext>
            </a:extLst>
          </p:cNvPr>
          <p:cNvSpPr>
            <a:spLocks noGrp="1"/>
          </p:cNvSpPr>
          <p:nvPr>
            <p:ph type="title"/>
          </p:nvPr>
        </p:nvSpPr>
        <p:spPr>
          <a:xfrm>
            <a:off x="3584316" y="-188957"/>
            <a:ext cx="5195790" cy="1325563"/>
          </a:xfrm>
        </p:spPr>
        <p:txBody>
          <a:bodyPr>
            <a:normAutofit/>
          </a:bodyPr>
          <a:lstStyle/>
          <a:p>
            <a:r>
              <a:rPr lang="nl-NL" sz="6600" b="1" dirty="0">
                <a:effectLst>
                  <a:outerShdw blurRad="38100" dist="38100" dir="2700000" algn="tl">
                    <a:srgbClr val="000000">
                      <a:alpha val="43137"/>
                    </a:srgbClr>
                  </a:outerShdw>
                </a:effectLst>
                <a:latin typeface="STXingkai" panose="02010800040101010101" pitchFamily="2" charset="-122"/>
                <a:ea typeface="STXingkai" panose="02010800040101010101" pitchFamily="2" charset="-122"/>
              </a:rPr>
              <a:t>Kaart van Athene</a:t>
            </a:r>
          </a:p>
        </p:txBody>
      </p:sp>
      <p:sp>
        <p:nvSpPr>
          <p:cNvPr id="3" name="Tijdelijke aanduiding voor inhoud 2">
            <a:extLst>
              <a:ext uri="{FF2B5EF4-FFF2-40B4-BE49-F238E27FC236}">
                <a16:creationId xmlns:a16="http://schemas.microsoft.com/office/drawing/2014/main" id="{D2F3CE01-6615-01E5-35B4-89D8E13CFCC1}"/>
              </a:ext>
            </a:extLst>
          </p:cNvPr>
          <p:cNvSpPr>
            <a:spLocks noGrp="1"/>
          </p:cNvSpPr>
          <p:nvPr>
            <p:ph idx="1"/>
          </p:nvPr>
        </p:nvSpPr>
        <p:spPr>
          <a:xfrm>
            <a:off x="2566988" y="1437901"/>
            <a:ext cx="1774371" cy="758955"/>
          </a:xfrm>
        </p:spPr>
        <p:txBody>
          <a:bodyPr/>
          <a:lstStyle/>
          <a:p>
            <a:pPr marL="0" indent="0">
              <a:buNone/>
            </a:pPr>
            <a:r>
              <a:rPr lang="nl-NL" b="1" dirty="0" err="1">
                <a:hlinkClick r:id="rId5" action="ppaction://hlinksldjump">
                  <a:extLst>
                    <a:ext uri="{A12FA001-AC4F-418D-AE19-62706E023703}">
                      <ahyp:hlinkClr xmlns:ahyp="http://schemas.microsoft.com/office/drawing/2018/hyperlinkcolor" val="tx"/>
                    </a:ext>
                  </a:extLst>
                </a:hlinkClick>
              </a:rPr>
              <a:t>Pynx</a:t>
            </a:r>
            <a:endParaRPr lang="nl-NL" b="1" dirty="0"/>
          </a:p>
        </p:txBody>
      </p:sp>
      <p:sp>
        <p:nvSpPr>
          <p:cNvPr id="4" name="Ondertitel 2">
            <a:extLst>
              <a:ext uri="{FF2B5EF4-FFF2-40B4-BE49-F238E27FC236}">
                <a16:creationId xmlns:a16="http://schemas.microsoft.com/office/drawing/2014/main" id="{E492B046-DFFB-FFC7-DD75-5495B8D6B617}"/>
              </a:ext>
            </a:extLst>
          </p:cNvPr>
          <p:cNvSpPr txBox="1">
            <a:spLocks/>
          </p:cNvSpPr>
          <p:nvPr/>
        </p:nvSpPr>
        <p:spPr>
          <a:xfrm>
            <a:off x="5615650" y="4476426"/>
            <a:ext cx="2656114"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b="1" dirty="0">
                <a:latin typeface="Book Antiqua" panose="02040602050305030304" pitchFamily="18" charset="0"/>
                <a:hlinkClick r:id="rId6" action="ppaction://hlinksldjump">
                  <a:extLst>
                    <a:ext uri="{A12FA001-AC4F-418D-AE19-62706E023703}">
                      <ahyp:hlinkClr xmlns:ahyp="http://schemas.microsoft.com/office/drawing/2018/hyperlinkcolor" val="tx"/>
                    </a:ext>
                  </a:extLst>
                </a:hlinkClick>
              </a:rPr>
              <a:t>Plein</a:t>
            </a:r>
            <a:endParaRPr lang="nl-NL" b="1" dirty="0">
              <a:latin typeface="Book Antiqua" panose="02040602050305030304" pitchFamily="18" charset="0"/>
            </a:endParaRPr>
          </a:p>
        </p:txBody>
      </p:sp>
      <p:sp>
        <p:nvSpPr>
          <p:cNvPr id="5" name="Ondertitel 2">
            <a:hlinkClick r:id="rId7" action="ppaction://hlinksldjump"/>
            <a:extLst>
              <a:ext uri="{FF2B5EF4-FFF2-40B4-BE49-F238E27FC236}">
                <a16:creationId xmlns:a16="http://schemas.microsoft.com/office/drawing/2014/main" id="{3E73A35A-D108-1297-0FF2-CDF7EBB97DE4}"/>
              </a:ext>
            </a:extLst>
          </p:cNvPr>
          <p:cNvSpPr txBox="1">
            <a:spLocks/>
          </p:cNvSpPr>
          <p:nvPr/>
        </p:nvSpPr>
        <p:spPr>
          <a:xfrm>
            <a:off x="8763486" y="2820664"/>
            <a:ext cx="2656114"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b="1" u="sng" dirty="0">
                <a:latin typeface="Book Antiqua" panose="02040602050305030304" pitchFamily="18" charset="0"/>
                <a:hlinkClick r:id="rId6" action="ppaction://hlinksldjump">
                  <a:extLst>
                    <a:ext uri="{A12FA001-AC4F-418D-AE19-62706E023703}">
                      <ahyp:hlinkClr xmlns:ahyp="http://schemas.microsoft.com/office/drawing/2018/hyperlinkcolor" val="tx"/>
                    </a:ext>
                  </a:extLst>
                </a:hlinkClick>
              </a:rPr>
              <a:t>Tempel</a:t>
            </a:r>
            <a:endParaRPr lang="nl-NL" b="1" u="sng" dirty="0">
              <a:latin typeface="Book Antiqua" panose="02040602050305030304" pitchFamily="18" charset="0"/>
            </a:endParaRPr>
          </a:p>
        </p:txBody>
      </p:sp>
      <p:sp>
        <p:nvSpPr>
          <p:cNvPr id="6" name="Ondertitel 2">
            <a:hlinkClick r:id="rId7" action="ppaction://hlinksldjump"/>
            <a:extLst>
              <a:ext uri="{FF2B5EF4-FFF2-40B4-BE49-F238E27FC236}">
                <a16:creationId xmlns:a16="http://schemas.microsoft.com/office/drawing/2014/main" id="{0F3F6DC6-0ADD-9BD2-5079-3994971D596E}"/>
              </a:ext>
            </a:extLst>
          </p:cNvPr>
          <p:cNvSpPr txBox="1">
            <a:spLocks/>
          </p:cNvSpPr>
          <p:nvPr/>
        </p:nvSpPr>
        <p:spPr>
          <a:xfrm>
            <a:off x="2337611" y="4782346"/>
            <a:ext cx="2656114"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nl-NL" b="1" dirty="0" err="1">
                <a:latin typeface="Book Antiqua" panose="02040602050305030304" pitchFamily="18" charset="0"/>
                <a:hlinkClick r:id="rId6" action="ppaction://hlinksldjump">
                  <a:extLst>
                    <a:ext uri="{A12FA001-AC4F-418D-AE19-62706E023703}">
                      <ahyp:hlinkClr xmlns:ahyp="http://schemas.microsoft.com/office/drawing/2018/hyperlinkcolor" val="tx"/>
                    </a:ext>
                  </a:extLst>
                </a:hlinkClick>
              </a:rPr>
              <a:t>Akedemia</a:t>
            </a:r>
            <a:endParaRPr lang="nl-NL" b="1" dirty="0">
              <a:latin typeface="Book Antiqua" panose="02040602050305030304" pitchFamily="18" charset="0"/>
            </a:endParaRPr>
          </a:p>
        </p:txBody>
      </p:sp>
      <p:sp>
        <p:nvSpPr>
          <p:cNvPr id="7" name="Ondertitel 2">
            <a:extLst>
              <a:ext uri="{FF2B5EF4-FFF2-40B4-BE49-F238E27FC236}">
                <a16:creationId xmlns:a16="http://schemas.microsoft.com/office/drawing/2014/main" id="{37F5BB67-489C-8BD9-D6FC-A4C4A9B93612}"/>
              </a:ext>
            </a:extLst>
          </p:cNvPr>
          <p:cNvSpPr txBox="1">
            <a:spLocks/>
          </p:cNvSpPr>
          <p:nvPr/>
        </p:nvSpPr>
        <p:spPr>
          <a:xfrm>
            <a:off x="9239714" y="1430301"/>
            <a:ext cx="2656114"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b="1" dirty="0">
                <a:latin typeface="Book Antiqua" panose="02040602050305030304" pitchFamily="18" charset="0"/>
                <a:hlinkClick r:id="rId6" action="ppaction://hlinksldjump">
                  <a:extLst>
                    <a:ext uri="{A12FA001-AC4F-418D-AE19-62706E023703}">
                      <ahyp:hlinkClr xmlns:ahyp="http://schemas.microsoft.com/office/drawing/2018/hyperlinkcolor" val="tx"/>
                    </a:ext>
                  </a:extLst>
                </a:hlinkClick>
              </a:rPr>
              <a:t>Orakel</a:t>
            </a:r>
            <a:endParaRPr lang="nl-NL" b="1" dirty="0">
              <a:latin typeface="Book Antiqua" panose="02040602050305030304" pitchFamily="18" charset="0"/>
            </a:endParaRPr>
          </a:p>
        </p:txBody>
      </p:sp>
      <p:sp>
        <p:nvSpPr>
          <p:cNvPr id="8" name="Ondertitel 2">
            <a:extLst>
              <a:ext uri="{FF2B5EF4-FFF2-40B4-BE49-F238E27FC236}">
                <a16:creationId xmlns:a16="http://schemas.microsoft.com/office/drawing/2014/main" id="{76110441-2285-270A-4E1C-96E760F1D714}"/>
              </a:ext>
            </a:extLst>
          </p:cNvPr>
          <p:cNvSpPr txBox="1">
            <a:spLocks/>
          </p:cNvSpPr>
          <p:nvPr/>
        </p:nvSpPr>
        <p:spPr>
          <a:xfrm>
            <a:off x="4628668" y="3862012"/>
            <a:ext cx="2656114"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b="1" dirty="0">
                <a:latin typeface="Book Antiqua" panose="02040602050305030304" pitchFamily="18" charset="0"/>
                <a:hlinkClick r:id="rId6" action="ppaction://hlinksldjump">
                  <a:extLst>
                    <a:ext uri="{A12FA001-AC4F-418D-AE19-62706E023703}">
                      <ahyp:hlinkClr xmlns:ahyp="http://schemas.microsoft.com/office/drawing/2018/hyperlinkcolor" val="tx"/>
                    </a:ext>
                  </a:extLst>
                </a:hlinkClick>
              </a:rPr>
              <a:t>Huis</a:t>
            </a:r>
            <a:endParaRPr lang="nl-NL" b="1" dirty="0">
              <a:latin typeface="Book Antiqua" panose="02040602050305030304" pitchFamily="18" charset="0"/>
            </a:endParaRPr>
          </a:p>
        </p:txBody>
      </p:sp>
      <p:pic>
        <p:nvPicPr>
          <p:cNvPr id="2058" name="Picture 10" descr="Parthenon icon">
            <a:extLst>
              <a:ext uri="{FF2B5EF4-FFF2-40B4-BE49-F238E27FC236}">
                <a16:creationId xmlns:a16="http://schemas.microsoft.com/office/drawing/2014/main" id="{2D15FCED-8ACD-BDA9-16FF-08A7A33D190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044474" y="2182489"/>
            <a:ext cx="638175" cy="638175"/>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Stall icon">
            <a:extLst>
              <a:ext uri="{FF2B5EF4-FFF2-40B4-BE49-F238E27FC236}">
                <a16:creationId xmlns:a16="http://schemas.microsoft.com/office/drawing/2014/main" id="{5A5C65A5-5B05-20D0-C29E-C62961DE454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829572" y="3959354"/>
            <a:ext cx="517072" cy="517072"/>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descr="College icon">
            <a:extLst>
              <a:ext uri="{FF2B5EF4-FFF2-40B4-BE49-F238E27FC236}">
                <a16:creationId xmlns:a16="http://schemas.microsoft.com/office/drawing/2014/main" id="{86D8022F-E683-B637-6C3E-0C4DDAFA68A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113715" y="4043496"/>
            <a:ext cx="738850" cy="738850"/>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18" descr="Discussion icon">
            <a:extLst>
              <a:ext uri="{FF2B5EF4-FFF2-40B4-BE49-F238E27FC236}">
                <a16:creationId xmlns:a16="http://schemas.microsoft.com/office/drawing/2014/main" id="{C2641C3F-5877-19D3-9BEA-CA2DB5C41248}"/>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625012" y="728966"/>
            <a:ext cx="754811" cy="754811"/>
          </a:xfrm>
          <a:prstGeom prst="rect">
            <a:avLst/>
          </a:prstGeom>
          <a:noFill/>
          <a:extLst>
            <a:ext uri="{909E8E84-426E-40DD-AFC4-6F175D3DCCD1}">
              <a14:hiddenFill xmlns:a14="http://schemas.microsoft.com/office/drawing/2010/main">
                <a:solidFill>
                  <a:srgbClr val="FFFFFF"/>
                </a:solidFill>
              </a14:hiddenFill>
            </a:ext>
          </a:extLst>
        </p:spPr>
      </p:pic>
      <p:pic>
        <p:nvPicPr>
          <p:cNvPr id="2068" name="Picture 20" descr="Mourning icon">
            <a:extLst>
              <a:ext uri="{FF2B5EF4-FFF2-40B4-BE49-F238E27FC236}">
                <a16:creationId xmlns:a16="http://schemas.microsoft.com/office/drawing/2014/main" id="{EB285A5A-008B-BE8D-5D23-4DE6A713C2BC}"/>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467070" y="709509"/>
            <a:ext cx="754811" cy="75481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Building icon">
            <a:extLst>
              <a:ext uri="{FF2B5EF4-FFF2-40B4-BE49-F238E27FC236}">
                <a16:creationId xmlns:a16="http://schemas.microsoft.com/office/drawing/2014/main" id="{F9D03D96-642D-BB96-D244-0A3D5D718BF0}"/>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686599" y="3133378"/>
            <a:ext cx="786188" cy="7861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988509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8" descr="wooden sign clipart, free svg file image - SVG Heart">
            <a:extLst>
              <a:ext uri="{FF2B5EF4-FFF2-40B4-BE49-F238E27FC236}">
                <a16:creationId xmlns:a16="http://schemas.microsoft.com/office/drawing/2014/main" id="{9261D269-DB9C-3FB8-C373-B8F2C5CD89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26658" y="5122080"/>
            <a:ext cx="3554963" cy="1168787"/>
          </a:xfrm>
          <a:prstGeom prst="rect">
            <a:avLst/>
          </a:prstGeom>
          <a:noFill/>
          <a:extLst>
            <a:ext uri="{909E8E84-426E-40DD-AFC4-6F175D3DCCD1}">
              <a14:hiddenFill xmlns:a14="http://schemas.microsoft.com/office/drawing/2010/main">
                <a:solidFill>
                  <a:srgbClr val="FFFFFF"/>
                </a:solidFill>
              </a14:hiddenFill>
            </a:ext>
          </a:extLst>
        </p:spPr>
      </p:pic>
      <p:sp>
        <p:nvSpPr>
          <p:cNvPr id="4" name="Ondertitel 2">
            <a:extLst>
              <a:ext uri="{FF2B5EF4-FFF2-40B4-BE49-F238E27FC236}">
                <a16:creationId xmlns:a16="http://schemas.microsoft.com/office/drawing/2014/main" id="{B51196BA-DF5E-2F80-F291-F62F7D82DDAE}"/>
              </a:ext>
            </a:extLst>
          </p:cNvPr>
          <p:cNvSpPr txBox="1">
            <a:spLocks/>
          </p:cNvSpPr>
          <p:nvPr/>
        </p:nvSpPr>
        <p:spPr>
          <a:xfrm>
            <a:off x="7665554" y="5462986"/>
            <a:ext cx="2656114"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3600" b="1" dirty="0">
                <a:latin typeface="Book Antiqua" panose="02040602050305030304" pitchFamily="18" charset="0"/>
                <a:hlinkClick r:id="rId3" action="ppaction://hlinksldjump">
                  <a:extLst>
                    <a:ext uri="{A12FA001-AC4F-418D-AE19-62706E023703}">
                      <ahyp:hlinkClr xmlns:ahyp="http://schemas.microsoft.com/office/drawing/2018/hyperlinkcolor" val="tx"/>
                    </a:ext>
                  </a:extLst>
                </a:hlinkClick>
              </a:rPr>
              <a:t>Terug</a:t>
            </a:r>
            <a:endParaRPr lang="nl-NL" b="1" dirty="0">
              <a:latin typeface="Book Antiqua" panose="02040602050305030304" pitchFamily="18" charset="0"/>
            </a:endParaRPr>
          </a:p>
        </p:txBody>
      </p:sp>
      <p:grpSp>
        <p:nvGrpSpPr>
          <p:cNvPr id="7" name="Google Shape;570;p15">
            <a:extLst>
              <a:ext uri="{FF2B5EF4-FFF2-40B4-BE49-F238E27FC236}">
                <a16:creationId xmlns:a16="http://schemas.microsoft.com/office/drawing/2014/main" id="{368A8EB6-379E-86CC-E261-A7F851AF93F1}"/>
              </a:ext>
            </a:extLst>
          </p:cNvPr>
          <p:cNvGrpSpPr/>
          <p:nvPr/>
        </p:nvGrpSpPr>
        <p:grpSpPr>
          <a:xfrm>
            <a:off x="97457" y="259814"/>
            <a:ext cx="3780423" cy="2936014"/>
            <a:chOff x="-4029350" y="2898425"/>
            <a:chExt cx="911875" cy="581650"/>
          </a:xfrm>
        </p:grpSpPr>
        <p:sp>
          <p:nvSpPr>
            <p:cNvPr id="8" name="Google Shape;571;p15">
              <a:extLst>
                <a:ext uri="{FF2B5EF4-FFF2-40B4-BE49-F238E27FC236}">
                  <a16:creationId xmlns:a16="http://schemas.microsoft.com/office/drawing/2014/main" id="{D078A0B1-3539-C0A3-FD90-6FAFD89EDA8F}"/>
                </a:ext>
              </a:extLst>
            </p:cNvPr>
            <p:cNvSpPr/>
            <p:nvPr/>
          </p:nvSpPr>
          <p:spPr>
            <a:xfrm>
              <a:off x="-3755450" y="3165075"/>
              <a:ext cx="98175" cy="39375"/>
            </a:xfrm>
            <a:custGeom>
              <a:avLst/>
              <a:gdLst/>
              <a:ahLst/>
              <a:cxnLst/>
              <a:rect l="l" t="t" r="r" b="b"/>
              <a:pathLst>
                <a:path w="3927" h="1575" extrusionOk="0">
                  <a:moveTo>
                    <a:pt x="437" y="1"/>
                  </a:moveTo>
                  <a:cubicBezTo>
                    <a:pt x="304" y="1"/>
                    <a:pt x="159" y="8"/>
                    <a:pt x="0" y="23"/>
                  </a:cubicBezTo>
                  <a:cubicBezTo>
                    <a:pt x="1096" y="251"/>
                    <a:pt x="1415" y="1575"/>
                    <a:pt x="1415" y="1575"/>
                  </a:cubicBezTo>
                  <a:cubicBezTo>
                    <a:pt x="2150" y="1151"/>
                    <a:pt x="2706" y="1026"/>
                    <a:pt x="3106" y="1026"/>
                  </a:cubicBezTo>
                  <a:cubicBezTo>
                    <a:pt x="3674" y="1026"/>
                    <a:pt x="3926" y="1278"/>
                    <a:pt x="3926" y="1278"/>
                  </a:cubicBezTo>
                  <a:cubicBezTo>
                    <a:pt x="3655" y="755"/>
                    <a:pt x="3188" y="609"/>
                    <a:pt x="2751" y="609"/>
                  </a:cubicBezTo>
                  <a:cubicBezTo>
                    <a:pt x="2196" y="609"/>
                    <a:pt x="1689" y="844"/>
                    <a:pt x="1689" y="844"/>
                  </a:cubicBezTo>
                  <a:cubicBezTo>
                    <a:pt x="1516" y="227"/>
                    <a:pt x="1163" y="1"/>
                    <a:pt x="437" y="1"/>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9" name="Google Shape;572;p15">
              <a:extLst>
                <a:ext uri="{FF2B5EF4-FFF2-40B4-BE49-F238E27FC236}">
                  <a16:creationId xmlns:a16="http://schemas.microsoft.com/office/drawing/2014/main" id="{3F44C31A-E3B1-7006-9B13-64BE6F7AA3B6}"/>
                </a:ext>
              </a:extLst>
            </p:cNvPr>
            <p:cNvSpPr/>
            <p:nvPr/>
          </p:nvSpPr>
          <p:spPr>
            <a:xfrm>
              <a:off x="-3215650" y="3301475"/>
              <a:ext cx="98175" cy="39350"/>
            </a:xfrm>
            <a:custGeom>
              <a:avLst/>
              <a:gdLst/>
              <a:ahLst/>
              <a:cxnLst/>
              <a:rect l="l" t="t" r="r" b="b"/>
              <a:pathLst>
                <a:path w="3927" h="1574" extrusionOk="0">
                  <a:moveTo>
                    <a:pt x="436" y="0"/>
                  </a:moveTo>
                  <a:cubicBezTo>
                    <a:pt x="303" y="0"/>
                    <a:pt x="159" y="8"/>
                    <a:pt x="1" y="22"/>
                  </a:cubicBezTo>
                  <a:cubicBezTo>
                    <a:pt x="1074" y="250"/>
                    <a:pt x="1393" y="1574"/>
                    <a:pt x="1393" y="1574"/>
                  </a:cubicBezTo>
                  <a:cubicBezTo>
                    <a:pt x="2138" y="1150"/>
                    <a:pt x="2699" y="1025"/>
                    <a:pt x="3102" y="1025"/>
                  </a:cubicBezTo>
                  <a:cubicBezTo>
                    <a:pt x="3675" y="1025"/>
                    <a:pt x="3927" y="1277"/>
                    <a:pt x="3927" y="1277"/>
                  </a:cubicBezTo>
                  <a:cubicBezTo>
                    <a:pt x="3650" y="763"/>
                    <a:pt x="3193" y="617"/>
                    <a:pt x="2764" y="617"/>
                  </a:cubicBezTo>
                  <a:cubicBezTo>
                    <a:pt x="2203" y="617"/>
                    <a:pt x="1690" y="866"/>
                    <a:pt x="1690" y="866"/>
                  </a:cubicBezTo>
                  <a:cubicBezTo>
                    <a:pt x="1516" y="229"/>
                    <a:pt x="1163" y="0"/>
                    <a:pt x="436"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0" name="Google Shape;573;p15">
              <a:extLst>
                <a:ext uri="{FF2B5EF4-FFF2-40B4-BE49-F238E27FC236}">
                  <a16:creationId xmlns:a16="http://schemas.microsoft.com/office/drawing/2014/main" id="{15689DC2-079F-41E9-9F5D-00F29FA102C0}"/>
                </a:ext>
              </a:extLst>
            </p:cNvPr>
            <p:cNvSpPr/>
            <p:nvPr/>
          </p:nvSpPr>
          <p:spPr>
            <a:xfrm>
              <a:off x="-3576275" y="3331150"/>
              <a:ext cx="98175" cy="39350"/>
            </a:xfrm>
            <a:custGeom>
              <a:avLst/>
              <a:gdLst/>
              <a:ahLst/>
              <a:cxnLst/>
              <a:rect l="l" t="t" r="r" b="b"/>
              <a:pathLst>
                <a:path w="3927" h="1574" extrusionOk="0">
                  <a:moveTo>
                    <a:pt x="437" y="0"/>
                  </a:moveTo>
                  <a:cubicBezTo>
                    <a:pt x="304" y="0"/>
                    <a:pt x="159" y="8"/>
                    <a:pt x="0" y="22"/>
                  </a:cubicBezTo>
                  <a:cubicBezTo>
                    <a:pt x="1096" y="250"/>
                    <a:pt x="1416" y="1574"/>
                    <a:pt x="1416" y="1574"/>
                  </a:cubicBezTo>
                  <a:cubicBezTo>
                    <a:pt x="2151" y="1150"/>
                    <a:pt x="2707" y="1025"/>
                    <a:pt x="3106" y="1025"/>
                  </a:cubicBezTo>
                  <a:cubicBezTo>
                    <a:pt x="3674" y="1025"/>
                    <a:pt x="3926" y="1277"/>
                    <a:pt x="3926" y="1277"/>
                  </a:cubicBezTo>
                  <a:cubicBezTo>
                    <a:pt x="3655" y="754"/>
                    <a:pt x="3188" y="608"/>
                    <a:pt x="2751" y="608"/>
                  </a:cubicBezTo>
                  <a:cubicBezTo>
                    <a:pt x="2196" y="608"/>
                    <a:pt x="1689" y="843"/>
                    <a:pt x="1689" y="843"/>
                  </a:cubicBezTo>
                  <a:cubicBezTo>
                    <a:pt x="1516" y="226"/>
                    <a:pt x="1163" y="0"/>
                    <a:pt x="437"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1" name="Google Shape;574;p15">
              <a:extLst>
                <a:ext uri="{FF2B5EF4-FFF2-40B4-BE49-F238E27FC236}">
                  <a16:creationId xmlns:a16="http://schemas.microsoft.com/office/drawing/2014/main" id="{AD58F772-D8CC-D1C2-E39D-9225CEDD451B}"/>
                </a:ext>
              </a:extLst>
            </p:cNvPr>
            <p:cNvSpPr/>
            <p:nvPr/>
          </p:nvSpPr>
          <p:spPr>
            <a:xfrm>
              <a:off x="-3756025" y="3273500"/>
              <a:ext cx="98175" cy="39375"/>
            </a:xfrm>
            <a:custGeom>
              <a:avLst/>
              <a:gdLst/>
              <a:ahLst/>
              <a:cxnLst/>
              <a:rect l="l" t="t" r="r" b="b"/>
              <a:pathLst>
                <a:path w="3927" h="1575" extrusionOk="0">
                  <a:moveTo>
                    <a:pt x="435" y="1"/>
                  </a:moveTo>
                  <a:cubicBezTo>
                    <a:pt x="303" y="1"/>
                    <a:pt x="158" y="8"/>
                    <a:pt x="0" y="22"/>
                  </a:cubicBezTo>
                  <a:cubicBezTo>
                    <a:pt x="1073" y="251"/>
                    <a:pt x="1393" y="1574"/>
                    <a:pt x="1393" y="1574"/>
                  </a:cubicBezTo>
                  <a:lnTo>
                    <a:pt x="1416" y="1574"/>
                  </a:lnTo>
                  <a:cubicBezTo>
                    <a:pt x="2151" y="1150"/>
                    <a:pt x="2707" y="1026"/>
                    <a:pt x="3106" y="1026"/>
                  </a:cubicBezTo>
                  <a:cubicBezTo>
                    <a:pt x="3675" y="1026"/>
                    <a:pt x="3926" y="1278"/>
                    <a:pt x="3926" y="1278"/>
                  </a:cubicBezTo>
                  <a:cubicBezTo>
                    <a:pt x="3649" y="763"/>
                    <a:pt x="3192" y="618"/>
                    <a:pt x="2763" y="618"/>
                  </a:cubicBezTo>
                  <a:cubicBezTo>
                    <a:pt x="2203" y="618"/>
                    <a:pt x="1689" y="867"/>
                    <a:pt x="1689" y="867"/>
                  </a:cubicBezTo>
                  <a:cubicBezTo>
                    <a:pt x="1516" y="230"/>
                    <a:pt x="1162" y="1"/>
                    <a:pt x="435" y="1"/>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2" name="Google Shape;575;p15">
              <a:extLst>
                <a:ext uri="{FF2B5EF4-FFF2-40B4-BE49-F238E27FC236}">
                  <a16:creationId xmlns:a16="http://schemas.microsoft.com/office/drawing/2014/main" id="{0F73F8D2-7D8C-3B84-0E0F-2C56FDA2AA35}"/>
                </a:ext>
              </a:extLst>
            </p:cNvPr>
            <p:cNvSpPr/>
            <p:nvPr/>
          </p:nvSpPr>
          <p:spPr>
            <a:xfrm>
              <a:off x="-4029350" y="3276425"/>
              <a:ext cx="89025" cy="30750"/>
            </a:xfrm>
            <a:custGeom>
              <a:avLst/>
              <a:gdLst/>
              <a:ahLst/>
              <a:cxnLst/>
              <a:rect l="l" t="t" r="r" b="b"/>
              <a:pathLst>
                <a:path w="3561" h="1230" extrusionOk="0">
                  <a:moveTo>
                    <a:pt x="2827" y="0"/>
                  </a:moveTo>
                  <a:cubicBezTo>
                    <a:pt x="2200" y="0"/>
                    <a:pt x="1598" y="544"/>
                    <a:pt x="1598" y="544"/>
                  </a:cubicBezTo>
                  <a:cubicBezTo>
                    <a:pt x="1398" y="211"/>
                    <a:pt x="1174" y="64"/>
                    <a:pt x="854" y="64"/>
                  </a:cubicBezTo>
                  <a:cubicBezTo>
                    <a:pt x="626" y="64"/>
                    <a:pt x="351" y="138"/>
                    <a:pt x="0" y="271"/>
                  </a:cubicBezTo>
                  <a:cubicBezTo>
                    <a:pt x="40" y="267"/>
                    <a:pt x="79" y="265"/>
                    <a:pt x="118" y="265"/>
                  </a:cubicBezTo>
                  <a:cubicBezTo>
                    <a:pt x="1005" y="265"/>
                    <a:pt x="1529" y="1229"/>
                    <a:pt x="1529" y="1229"/>
                  </a:cubicBezTo>
                  <a:cubicBezTo>
                    <a:pt x="2302" y="429"/>
                    <a:pt x="2882" y="271"/>
                    <a:pt x="3221" y="271"/>
                  </a:cubicBezTo>
                  <a:cubicBezTo>
                    <a:pt x="3443" y="271"/>
                    <a:pt x="3561" y="339"/>
                    <a:pt x="3561" y="339"/>
                  </a:cubicBezTo>
                  <a:cubicBezTo>
                    <a:pt x="3337" y="89"/>
                    <a:pt x="3080" y="0"/>
                    <a:pt x="2827"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3" name="Google Shape;576;p15">
              <a:extLst>
                <a:ext uri="{FF2B5EF4-FFF2-40B4-BE49-F238E27FC236}">
                  <a16:creationId xmlns:a16="http://schemas.microsoft.com/office/drawing/2014/main" id="{EB00DA2C-DE16-F1A8-C206-1A61524323BB}"/>
                </a:ext>
              </a:extLst>
            </p:cNvPr>
            <p:cNvSpPr/>
            <p:nvPr/>
          </p:nvSpPr>
          <p:spPr>
            <a:xfrm>
              <a:off x="-3867300" y="3455100"/>
              <a:ext cx="68500" cy="24975"/>
            </a:xfrm>
            <a:custGeom>
              <a:avLst/>
              <a:gdLst/>
              <a:ahLst/>
              <a:cxnLst/>
              <a:rect l="l" t="t" r="r" b="b"/>
              <a:pathLst>
                <a:path w="2740" h="999" extrusionOk="0">
                  <a:moveTo>
                    <a:pt x="506" y="1"/>
                  </a:moveTo>
                  <a:cubicBezTo>
                    <a:pt x="364" y="1"/>
                    <a:pt x="197" y="23"/>
                    <a:pt x="0" y="62"/>
                  </a:cubicBezTo>
                  <a:cubicBezTo>
                    <a:pt x="754" y="131"/>
                    <a:pt x="1073" y="998"/>
                    <a:pt x="1073" y="998"/>
                  </a:cubicBezTo>
                  <a:cubicBezTo>
                    <a:pt x="1632" y="565"/>
                    <a:pt x="2049" y="456"/>
                    <a:pt x="2326" y="456"/>
                  </a:cubicBezTo>
                  <a:cubicBezTo>
                    <a:pt x="2603" y="456"/>
                    <a:pt x="2739" y="565"/>
                    <a:pt x="2739" y="565"/>
                  </a:cubicBezTo>
                  <a:cubicBezTo>
                    <a:pt x="2553" y="297"/>
                    <a:pt x="2304" y="211"/>
                    <a:pt x="2059" y="211"/>
                  </a:cubicBezTo>
                  <a:cubicBezTo>
                    <a:pt x="1615" y="211"/>
                    <a:pt x="1187" y="496"/>
                    <a:pt x="1187" y="496"/>
                  </a:cubicBezTo>
                  <a:cubicBezTo>
                    <a:pt x="1057" y="138"/>
                    <a:pt x="858" y="1"/>
                    <a:pt x="506" y="1"/>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4" name="Google Shape;577;p15">
              <a:extLst>
                <a:ext uri="{FF2B5EF4-FFF2-40B4-BE49-F238E27FC236}">
                  <a16:creationId xmlns:a16="http://schemas.microsoft.com/office/drawing/2014/main" id="{C74ECFDC-7ECD-3AE6-2295-695E566BB9C6}"/>
                </a:ext>
              </a:extLst>
            </p:cNvPr>
            <p:cNvSpPr/>
            <p:nvPr/>
          </p:nvSpPr>
          <p:spPr>
            <a:xfrm>
              <a:off x="-3817075" y="3072200"/>
              <a:ext cx="68500" cy="24975"/>
            </a:xfrm>
            <a:custGeom>
              <a:avLst/>
              <a:gdLst/>
              <a:ahLst/>
              <a:cxnLst/>
              <a:rect l="l" t="t" r="r" b="b"/>
              <a:pathLst>
                <a:path w="2740" h="999" extrusionOk="0">
                  <a:moveTo>
                    <a:pt x="506" y="1"/>
                  </a:moveTo>
                  <a:cubicBezTo>
                    <a:pt x="364" y="1"/>
                    <a:pt x="197" y="23"/>
                    <a:pt x="0" y="63"/>
                  </a:cubicBezTo>
                  <a:cubicBezTo>
                    <a:pt x="753" y="131"/>
                    <a:pt x="1073" y="999"/>
                    <a:pt x="1073" y="999"/>
                  </a:cubicBezTo>
                  <a:cubicBezTo>
                    <a:pt x="1632" y="565"/>
                    <a:pt x="2049" y="456"/>
                    <a:pt x="2325" y="456"/>
                  </a:cubicBezTo>
                  <a:cubicBezTo>
                    <a:pt x="2602" y="456"/>
                    <a:pt x="2739" y="565"/>
                    <a:pt x="2739" y="565"/>
                  </a:cubicBezTo>
                  <a:cubicBezTo>
                    <a:pt x="2561" y="298"/>
                    <a:pt x="2317" y="211"/>
                    <a:pt x="2076" y="211"/>
                  </a:cubicBezTo>
                  <a:cubicBezTo>
                    <a:pt x="1637" y="211"/>
                    <a:pt x="1210" y="496"/>
                    <a:pt x="1210" y="496"/>
                  </a:cubicBezTo>
                  <a:cubicBezTo>
                    <a:pt x="1063" y="139"/>
                    <a:pt x="859" y="1"/>
                    <a:pt x="506" y="1"/>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5" name="Google Shape;578;p15">
              <a:extLst>
                <a:ext uri="{FF2B5EF4-FFF2-40B4-BE49-F238E27FC236}">
                  <a16:creationId xmlns:a16="http://schemas.microsoft.com/office/drawing/2014/main" id="{AFBD51B7-3B0B-BCB4-21A5-1F3276E6D281}"/>
                </a:ext>
              </a:extLst>
            </p:cNvPr>
            <p:cNvSpPr/>
            <p:nvPr/>
          </p:nvSpPr>
          <p:spPr>
            <a:xfrm>
              <a:off x="-3637325" y="2944700"/>
              <a:ext cx="68500" cy="24650"/>
            </a:xfrm>
            <a:custGeom>
              <a:avLst/>
              <a:gdLst/>
              <a:ahLst/>
              <a:cxnLst/>
              <a:rect l="l" t="t" r="r" b="b"/>
              <a:pathLst>
                <a:path w="2740" h="986" extrusionOk="0">
                  <a:moveTo>
                    <a:pt x="516" y="0"/>
                  </a:moveTo>
                  <a:cubicBezTo>
                    <a:pt x="372" y="0"/>
                    <a:pt x="202" y="26"/>
                    <a:pt x="0" y="73"/>
                  </a:cubicBezTo>
                  <a:cubicBezTo>
                    <a:pt x="753" y="118"/>
                    <a:pt x="1073" y="986"/>
                    <a:pt x="1073" y="986"/>
                  </a:cubicBezTo>
                  <a:cubicBezTo>
                    <a:pt x="1625" y="569"/>
                    <a:pt x="2037" y="464"/>
                    <a:pt x="2314" y="464"/>
                  </a:cubicBezTo>
                  <a:cubicBezTo>
                    <a:pt x="2598" y="464"/>
                    <a:pt x="2739" y="575"/>
                    <a:pt x="2739" y="575"/>
                  </a:cubicBezTo>
                  <a:cubicBezTo>
                    <a:pt x="2557" y="302"/>
                    <a:pt x="2306" y="215"/>
                    <a:pt x="2060" y="215"/>
                  </a:cubicBezTo>
                  <a:cubicBezTo>
                    <a:pt x="1627" y="215"/>
                    <a:pt x="1210" y="484"/>
                    <a:pt x="1210" y="484"/>
                  </a:cubicBezTo>
                  <a:cubicBezTo>
                    <a:pt x="1065" y="145"/>
                    <a:pt x="863" y="0"/>
                    <a:pt x="516"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6" name="Google Shape;579;p15">
              <a:extLst>
                <a:ext uri="{FF2B5EF4-FFF2-40B4-BE49-F238E27FC236}">
                  <a16:creationId xmlns:a16="http://schemas.microsoft.com/office/drawing/2014/main" id="{7EACBFDE-CEFF-D16A-CDCF-5ACECDF122C3}"/>
                </a:ext>
              </a:extLst>
            </p:cNvPr>
            <p:cNvSpPr/>
            <p:nvPr/>
          </p:nvSpPr>
          <p:spPr>
            <a:xfrm>
              <a:off x="-3588250" y="3064100"/>
              <a:ext cx="111275" cy="44500"/>
            </a:xfrm>
            <a:custGeom>
              <a:avLst/>
              <a:gdLst/>
              <a:ahLst/>
              <a:cxnLst/>
              <a:rect l="l" t="t" r="r" b="b"/>
              <a:pathLst>
                <a:path w="4451" h="1780" extrusionOk="0">
                  <a:moveTo>
                    <a:pt x="475" y="0"/>
                  </a:moveTo>
                  <a:cubicBezTo>
                    <a:pt x="330" y="0"/>
                    <a:pt x="172" y="8"/>
                    <a:pt x="0" y="22"/>
                  </a:cubicBezTo>
                  <a:cubicBezTo>
                    <a:pt x="1233" y="273"/>
                    <a:pt x="1598" y="1779"/>
                    <a:pt x="1598" y="1779"/>
                  </a:cubicBezTo>
                  <a:cubicBezTo>
                    <a:pt x="2440" y="1281"/>
                    <a:pt x="3078" y="1137"/>
                    <a:pt x="3534" y="1137"/>
                  </a:cubicBezTo>
                  <a:cubicBezTo>
                    <a:pt x="4166" y="1137"/>
                    <a:pt x="4451" y="1414"/>
                    <a:pt x="4451" y="1414"/>
                  </a:cubicBezTo>
                  <a:cubicBezTo>
                    <a:pt x="4136" y="834"/>
                    <a:pt x="3619" y="669"/>
                    <a:pt x="3131" y="669"/>
                  </a:cubicBezTo>
                  <a:cubicBezTo>
                    <a:pt x="2486" y="669"/>
                    <a:pt x="1895" y="957"/>
                    <a:pt x="1895" y="957"/>
                  </a:cubicBezTo>
                  <a:cubicBezTo>
                    <a:pt x="1701" y="240"/>
                    <a:pt x="1293" y="0"/>
                    <a:pt x="475"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7" name="Google Shape;580;p15">
              <a:extLst>
                <a:ext uri="{FF2B5EF4-FFF2-40B4-BE49-F238E27FC236}">
                  <a16:creationId xmlns:a16="http://schemas.microsoft.com/office/drawing/2014/main" id="{E300CA9C-5512-9FE1-869A-2BD9A55178FA}"/>
                </a:ext>
              </a:extLst>
            </p:cNvPr>
            <p:cNvSpPr/>
            <p:nvPr/>
          </p:nvSpPr>
          <p:spPr>
            <a:xfrm>
              <a:off x="-3333200" y="2898425"/>
              <a:ext cx="111300" cy="44675"/>
            </a:xfrm>
            <a:custGeom>
              <a:avLst/>
              <a:gdLst/>
              <a:ahLst/>
              <a:cxnLst/>
              <a:rect l="l" t="t" r="r" b="b"/>
              <a:pathLst>
                <a:path w="4452" h="1787" extrusionOk="0">
                  <a:moveTo>
                    <a:pt x="526" y="0"/>
                  </a:moveTo>
                  <a:cubicBezTo>
                    <a:pt x="368" y="0"/>
                    <a:pt x="193" y="10"/>
                    <a:pt x="1" y="29"/>
                  </a:cubicBezTo>
                  <a:cubicBezTo>
                    <a:pt x="1233" y="280"/>
                    <a:pt x="1599" y="1787"/>
                    <a:pt x="1599" y="1787"/>
                  </a:cubicBezTo>
                  <a:lnTo>
                    <a:pt x="1599" y="1764"/>
                  </a:lnTo>
                  <a:cubicBezTo>
                    <a:pt x="2441" y="1281"/>
                    <a:pt x="3075" y="1140"/>
                    <a:pt x="3529" y="1140"/>
                  </a:cubicBezTo>
                  <a:cubicBezTo>
                    <a:pt x="4170" y="1140"/>
                    <a:pt x="4452" y="1422"/>
                    <a:pt x="4452" y="1422"/>
                  </a:cubicBezTo>
                  <a:cubicBezTo>
                    <a:pt x="4137" y="842"/>
                    <a:pt x="3624" y="677"/>
                    <a:pt x="3141" y="677"/>
                  </a:cubicBezTo>
                  <a:cubicBezTo>
                    <a:pt x="2503" y="677"/>
                    <a:pt x="1918" y="965"/>
                    <a:pt x="1918" y="965"/>
                  </a:cubicBezTo>
                  <a:cubicBezTo>
                    <a:pt x="1728" y="260"/>
                    <a:pt x="1330" y="0"/>
                    <a:pt x="526"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8" name="Google Shape;581;p15">
              <a:extLst>
                <a:ext uri="{FF2B5EF4-FFF2-40B4-BE49-F238E27FC236}">
                  <a16:creationId xmlns:a16="http://schemas.microsoft.com/office/drawing/2014/main" id="{B28D665F-6BFA-6363-8E30-E788A56CF4C1}"/>
                </a:ext>
              </a:extLst>
            </p:cNvPr>
            <p:cNvSpPr/>
            <p:nvPr/>
          </p:nvSpPr>
          <p:spPr>
            <a:xfrm>
              <a:off x="-3986575" y="2933375"/>
              <a:ext cx="69650" cy="30850"/>
            </a:xfrm>
            <a:custGeom>
              <a:avLst/>
              <a:gdLst/>
              <a:ahLst/>
              <a:cxnLst/>
              <a:rect l="l" t="t" r="r" b="b"/>
              <a:pathLst>
                <a:path w="2786" h="1234" extrusionOk="0">
                  <a:moveTo>
                    <a:pt x="1" y="1"/>
                  </a:moveTo>
                  <a:lnTo>
                    <a:pt x="1" y="1"/>
                  </a:lnTo>
                  <a:cubicBezTo>
                    <a:pt x="777" y="252"/>
                    <a:pt x="914" y="1233"/>
                    <a:pt x="914" y="1233"/>
                  </a:cubicBezTo>
                  <a:cubicBezTo>
                    <a:pt x="1402" y="1017"/>
                    <a:pt x="1778" y="947"/>
                    <a:pt x="2061" y="947"/>
                  </a:cubicBezTo>
                  <a:cubicBezTo>
                    <a:pt x="2584" y="947"/>
                    <a:pt x="2786" y="1188"/>
                    <a:pt x="2786" y="1188"/>
                  </a:cubicBezTo>
                  <a:cubicBezTo>
                    <a:pt x="2592" y="731"/>
                    <a:pt x="2186" y="617"/>
                    <a:pt x="1830" y="617"/>
                  </a:cubicBezTo>
                  <a:cubicBezTo>
                    <a:pt x="1473" y="617"/>
                    <a:pt x="1165" y="731"/>
                    <a:pt x="1165" y="731"/>
                  </a:cubicBezTo>
                  <a:cubicBezTo>
                    <a:pt x="1074" y="183"/>
                    <a:pt x="754" y="24"/>
                    <a:pt x="1" y="1"/>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grpSp>
      <p:grpSp>
        <p:nvGrpSpPr>
          <p:cNvPr id="20" name="Google Shape;540;p15">
            <a:extLst>
              <a:ext uri="{FF2B5EF4-FFF2-40B4-BE49-F238E27FC236}">
                <a16:creationId xmlns:a16="http://schemas.microsoft.com/office/drawing/2014/main" id="{BAE2E71D-6674-B93F-94B5-D455B835D6C7}"/>
              </a:ext>
            </a:extLst>
          </p:cNvPr>
          <p:cNvGrpSpPr/>
          <p:nvPr/>
        </p:nvGrpSpPr>
        <p:grpSpPr>
          <a:xfrm flipH="1">
            <a:off x="9840694" y="-159557"/>
            <a:ext cx="2852452" cy="7400112"/>
            <a:chOff x="-1600206" y="-48"/>
            <a:chExt cx="1475149" cy="5143404"/>
          </a:xfrm>
        </p:grpSpPr>
        <p:sp>
          <p:nvSpPr>
            <p:cNvPr id="21" name="Google Shape;541;p15">
              <a:extLst>
                <a:ext uri="{FF2B5EF4-FFF2-40B4-BE49-F238E27FC236}">
                  <a16:creationId xmlns:a16="http://schemas.microsoft.com/office/drawing/2014/main" id="{988E7994-C122-7983-B0C1-AC6E13813A4B}"/>
                </a:ext>
              </a:extLst>
            </p:cNvPr>
            <p:cNvSpPr/>
            <p:nvPr/>
          </p:nvSpPr>
          <p:spPr>
            <a:xfrm>
              <a:off x="-400780" y="234514"/>
              <a:ext cx="139920" cy="171467"/>
            </a:xfrm>
            <a:custGeom>
              <a:avLst/>
              <a:gdLst/>
              <a:ahLst/>
              <a:cxnLst/>
              <a:rect l="l" t="t" r="r" b="b"/>
              <a:pathLst>
                <a:path w="4657" h="5707" extrusionOk="0">
                  <a:moveTo>
                    <a:pt x="1" y="0"/>
                  </a:moveTo>
                  <a:lnTo>
                    <a:pt x="1" y="5707"/>
                  </a:lnTo>
                  <a:lnTo>
                    <a:pt x="4657" y="5707"/>
                  </a:lnTo>
                  <a:lnTo>
                    <a:pt x="4657"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2" name="Google Shape;542;p15">
              <a:extLst>
                <a:ext uri="{FF2B5EF4-FFF2-40B4-BE49-F238E27FC236}">
                  <a16:creationId xmlns:a16="http://schemas.microsoft.com/office/drawing/2014/main" id="{8F3536C0-39E9-65B3-5481-1674AD933998}"/>
                </a:ext>
              </a:extLst>
            </p:cNvPr>
            <p:cNvSpPr/>
            <p:nvPr/>
          </p:nvSpPr>
          <p:spPr>
            <a:xfrm>
              <a:off x="-529012" y="98049"/>
              <a:ext cx="268152" cy="307931"/>
            </a:xfrm>
            <a:custGeom>
              <a:avLst/>
              <a:gdLst/>
              <a:ahLst/>
              <a:cxnLst/>
              <a:rect l="l" t="t" r="r" b="b"/>
              <a:pathLst>
                <a:path w="8925" h="10249" extrusionOk="0">
                  <a:moveTo>
                    <a:pt x="4451" y="0"/>
                  </a:moveTo>
                  <a:cubicBezTo>
                    <a:pt x="1986" y="0"/>
                    <a:pt x="0" y="2283"/>
                    <a:pt x="0" y="5113"/>
                  </a:cubicBezTo>
                  <a:cubicBezTo>
                    <a:pt x="0" y="7943"/>
                    <a:pt x="1986" y="10249"/>
                    <a:pt x="4451" y="10249"/>
                  </a:cubicBezTo>
                  <a:cubicBezTo>
                    <a:pt x="6916" y="10249"/>
                    <a:pt x="8925" y="7943"/>
                    <a:pt x="8925" y="5113"/>
                  </a:cubicBezTo>
                  <a:cubicBezTo>
                    <a:pt x="8925" y="2283"/>
                    <a:pt x="6916" y="0"/>
                    <a:pt x="445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3" name="Google Shape;543;p15">
              <a:extLst>
                <a:ext uri="{FF2B5EF4-FFF2-40B4-BE49-F238E27FC236}">
                  <a16:creationId xmlns:a16="http://schemas.microsoft.com/office/drawing/2014/main" id="{C4E9ABA7-8460-E626-3060-9188C08C02DF}"/>
                </a:ext>
              </a:extLst>
            </p:cNvPr>
            <p:cNvSpPr/>
            <p:nvPr/>
          </p:nvSpPr>
          <p:spPr>
            <a:xfrm>
              <a:off x="-1466476" y="234514"/>
              <a:ext cx="139920" cy="171467"/>
            </a:xfrm>
            <a:custGeom>
              <a:avLst/>
              <a:gdLst/>
              <a:ahLst/>
              <a:cxnLst/>
              <a:rect l="l" t="t" r="r" b="b"/>
              <a:pathLst>
                <a:path w="4657" h="5707" extrusionOk="0">
                  <a:moveTo>
                    <a:pt x="0" y="0"/>
                  </a:moveTo>
                  <a:lnTo>
                    <a:pt x="0" y="5707"/>
                  </a:lnTo>
                  <a:lnTo>
                    <a:pt x="4656" y="5707"/>
                  </a:lnTo>
                  <a:lnTo>
                    <a:pt x="4656"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4" name="Google Shape;544;p15">
              <a:extLst>
                <a:ext uri="{FF2B5EF4-FFF2-40B4-BE49-F238E27FC236}">
                  <a16:creationId xmlns:a16="http://schemas.microsoft.com/office/drawing/2014/main" id="{2E8BAAA5-E3EE-1FA6-A7D5-EAD293701C8C}"/>
                </a:ext>
              </a:extLst>
            </p:cNvPr>
            <p:cNvSpPr/>
            <p:nvPr/>
          </p:nvSpPr>
          <p:spPr>
            <a:xfrm>
              <a:off x="-1465815" y="98049"/>
              <a:ext cx="268182" cy="307931"/>
            </a:xfrm>
            <a:custGeom>
              <a:avLst/>
              <a:gdLst/>
              <a:ahLst/>
              <a:cxnLst/>
              <a:rect l="l" t="t" r="r" b="b"/>
              <a:pathLst>
                <a:path w="8926" h="10249" extrusionOk="0">
                  <a:moveTo>
                    <a:pt x="4452" y="0"/>
                  </a:moveTo>
                  <a:cubicBezTo>
                    <a:pt x="1987" y="0"/>
                    <a:pt x="1" y="2283"/>
                    <a:pt x="1" y="5113"/>
                  </a:cubicBezTo>
                  <a:cubicBezTo>
                    <a:pt x="1" y="7943"/>
                    <a:pt x="1987" y="10249"/>
                    <a:pt x="4452" y="10249"/>
                  </a:cubicBezTo>
                  <a:cubicBezTo>
                    <a:pt x="6940" y="10249"/>
                    <a:pt x="8926" y="7943"/>
                    <a:pt x="8926" y="5113"/>
                  </a:cubicBezTo>
                  <a:cubicBezTo>
                    <a:pt x="8926" y="2283"/>
                    <a:pt x="6940" y="0"/>
                    <a:pt x="4452"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5" name="Google Shape;545;p15">
              <a:extLst>
                <a:ext uri="{FF2B5EF4-FFF2-40B4-BE49-F238E27FC236}">
                  <a16:creationId xmlns:a16="http://schemas.microsoft.com/office/drawing/2014/main" id="{1DFAFED1-DA01-469D-57A2-D0E8EEF20357}"/>
                </a:ext>
              </a:extLst>
            </p:cNvPr>
            <p:cNvSpPr/>
            <p:nvPr/>
          </p:nvSpPr>
          <p:spPr>
            <a:xfrm>
              <a:off x="-1196972" y="257829"/>
              <a:ext cx="665917" cy="4684616"/>
            </a:xfrm>
            <a:custGeom>
              <a:avLst/>
              <a:gdLst/>
              <a:ahLst/>
              <a:cxnLst/>
              <a:rect l="l" t="t" r="r" b="b"/>
              <a:pathLst>
                <a:path w="22164" h="155920" extrusionOk="0">
                  <a:moveTo>
                    <a:pt x="0" y="0"/>
                  </a:moveTo>
                  <a:lnTo>
                    <a:pt x="0" y="155919"/>
                  </a:lnTo>
                  <a:lnTo>
                    <a:pt x="22164" y="155919"/>
                  </a:lnTo>
                  <a:lnTo>
                    <a:pt x="22164"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6" name="Google Shape;546;p15">
              <a:extLst>
                <a:ext uri="{FF2B5EF4-FFF2-40B4-BE49-F238E27FC236}">
                  <a16:creationId xmlns:a16="http://schemas.microsoft.com/office/drawing/2014/main" id="{1AF1946F-C183-113D-1473-0455553EF2C2}"/>
                </a:ext>
              </a:extLst>
            </p:cNvPr>
            <p:cNvSpPr/>
            <p:nvPr/>
          </p:nvSpPr>
          <p:spPr>
            <a:xfrm>
              <a:off x="-1168850" y="674763"/>
              <a:ext cx="600089" cy="3810247"/>
            </a:xfrm>
            <a:custGeom>
              <a:avLst/>
              <a:gdLst/>
              <a:ahLst/>
              <a:cxnLst/>
              <a:rect l="l" t="t" r="r" b="b"/>
              <a:pathLst>
                <a:path w="19973" h="126818" extrusionOk="0">
                  <a:moveTo>
                    <a:pt x="0" y="1"/>
                  </a:moveTo>
                  <a:lnTo>
                    <a:pt x="0" y="126818"/>
                  </a:lnTo>
                  <a:lnTo>
                    <a:pt x="19972" y="126818"/>
                  </a:lnTo>
                  <a:lnTo>
                    <a:pt x="19972" y="1"/>
                  </a:ln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7" name="Google Shape;547;p15">
              <a:extLst>
                <a:ext uri="{FF2B5EF4-FFF2-40B4-BE49-F238E27FC236}">
                  <a16:creationId xmlns:a16="http://schemas.microsoft.com/office/drawing/2014/main" id="{109DB591-ECFC-61FD-3C31-EC9074B23D3F}"/>
                </a:ext>
              </a:extLst>
            </p:cNvPr>
            <p:cNvSpPr/>
            <p:nvPr/>
          </p:nvSpPr>
          <p:spPr>
            <a:xfrm>
              <a:off x="-701140" y="706310"/>
              <a:ext cx="63094" cy="3799971"/>
            </a:xfrm>
            <a:custGeom>
              <a:avLst/>
              <a:gdLst/>
              <a:ahLst/>
              <a:cxnLst/>
              <a:rect l="l" t="t" r="r" b="b"/>
              <a:pathLst>
                <a:path w="2100" h="126476" extrusionOk="0">
                  <a:moveTo>
                    <a:pt x="0" y="1"/>
                  </a:moveTo>
                  <a:lnTo>
                    <a:pt x="0" y="126475"/>
                  </a:lnTo>
                  <a:lnTo>
                    <a:pt x="2100" y="126475"/>
                  </a:lnTo>
                  <a:lnTo>
                    <a:pt x="2100"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8" name="Google Shape;548;p15">
              <a:extLst>
                <a:ext uri="{FF2B5EF4-FFF2-40B4-BE49-F238E27FC236}">
                  <a16:creationId xmlns:a16="http://schemas.microsoft.com/office/drawing/2014/main" id="{1C99E401-0C9C-4845-717A-8C762BEA2694}"/>
                </a:ext>
              </a:extLst>
            </p:cNvPr>
            <p:cNvSpPr/>
            <p:nvPr/>
          </p:nvSpPr>
          <p:spPr>
            <a:xfrm>
              <a:off x="-833518" y="706310"/>
              <a:ext cx="62434" cy="3799971"/>
            </a:xfrm>
            <a:custGeom>
              <a:avLst/>
              <a:gdLst/>
              <a:ahLst/>
              <a:cxnLst/>
              <a:rect l="l" t="t" r="r" b="b"/>
              <a:pathLst>
                <a:path w="2078" h="126476" extrusionOk="0">
                  <a:moveTo>
                    <a:pt x="1" y="1"/>
                  </a:moveTo>
                  <a:lnTo>
                    <a:pt x="1" y="126475"/>
                  </a:lnTo>
                  <a:lnTo>
                    <a:pt x="2078" y="126475"/>
                  </a:lnTo>
                  <a:lnTo>
                    <a:pt x="2078"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9" name="Google Shape;549;p15">
              <a:extLst>
                <a:ext uri="{FF2B5EF4-FFF2-40B4-BE49-F238E27FC236}">
                  <a16:creationId xmlns:a16="http://schemas.microsoft.com/office/drawing/2014/main" id="{D214E079-41AE-A640-3E01-4867962ECC79}"/>
                </a:ext>
              </a:extLst>
            </p:cNvPr>
            <p:cNvSpPr/>
            <p:nvPr/>
          </p:nvSpPr>
          <p:spPr>
            <a:xfrm>
              <a:off x="-966557" y="706310"/>
              <a:ext cx="62434" cy="3799971"/>
            </a:xfrm>
            <a:custGeom>
              <a:avLst/>
              <a:gdLst/>
              <a:ahLst/>
              <a:cxnLst/>
              <a:rect l="l" t="t" r="r" b="b"/>
              <a:pathLst>
                <a:path w="2078" h="126476" extrusionOk="0">
                  <a:moveTo>
                    <a:pt x="1" y="1"/>
                  </a:moveTo>
                  <a:lnTo>
                    <a:pt x="1" y="126475"/>
                  </a:lnTo>
                  <a:lnTo>
                    <a:pt x="2078" y="126475"/>
                  </a:lnTo>
                  <a:lnTo>
                    <a:pt x="2078"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0" name="Google Shape;550;p15">
              <a:extLst>
                <a:ext uri="{FF2B5EF4-FFF2-40B4-BE49-F238E27FC236}">
                  <a16:creationId xmlns:a16="http://schemas.microsoft.com/office/drawing/2014/main" id="{616C63A4-FD11-D414-75F6-3BB8DE6A4B2B}"/>
                </a:ext>
              </a:extLst>
            </p:cNvPr>
            <p:cNvSpPr/>
            <p:nvPr/>
          </p:nvSpPr>
          <p:spPr>
            <a:xfrm>
              <a:off x="-1099596" y="706310"/>
              <a:ext cx="63125" cy="3799971"/>
            </a:xfrm>
            <a:custGeom>
              <a:avLst/>
              <a:gdLst/>
              <a:ahLst/>
              <a:cxnLst/>
              <a:rect l="l" t="t" r="r" b="b"/>
              <a:pathLst>
                <a:path w="2101" h="126476" extrusionOk="0">
                  <a:moveTo>
                    <a:pt x="1" y="1"/>
                  </a:moveTo>
                  <a:lnTo>
                    <a:pt x="1" y="126475"/>
                  </a:lnTo>
                  <a:lnTo>
                    <a:pt x="2101" y="126475"/>
                  </a:lnTo>
                  <a:lnTo>
                    <a:pt x="2101"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1" name="Google Shape;551;p15">
              <a:extLst>
                <a:ext uri="{FF2B5EF4-FFF2-40B4-BE49-F238E27FC236}">
                  <a16:creationId xmlns:a16="http://schemas.microsoft.com/office/drawing/2014/main" id="{222FD75D-9A47-D68D-F453-53CBBFD10B7D}"/>
                </a:ext>
              </a:extLst>
            </p:cNvPr>
            <p:cNvSpPr/>
            <p:nvPr/>
          </p:nvSpPr>
          <p:spPr>
            <a:xfrm>
              <a:off x="-1196972" y="257829"/>
              <a:ext cx="665917" cy="4684616"/>
            </a:xfrm>
            <a:custGeom>
              <a:avLst/>
              <a:gdLst/>
              <a:ahLst/>
              <a:cxnLst/>
              <a:rect l="l" t="t" r="r" b="b"/>
              <a:pathLst>
                <a:path w="22164" h="155920" extrusionOk="0">
                  <a:moveTo>
                    <a:pt x="0" y="0"/>
                  </a:moveTo>
                  <a:lnTo>
                    <a:pt x="0" y="155919"/>
                  </a:lnTo>
                  <a:lnTo>
                    <a:pt x="22164" y="155919"/>
                  </a:lnTo>
                  <a:lnTo>
                    <a:pt x="22164" y="109128"/>
                  </a:lnTo>
                  <a:cubicBezTo>
                    <a:pt x="20132" y="123964"/>
                    <a:pt x="16572" y="133779"/>
                    <a:pt x="12531" y="133802"/>
                  </a:cubicBezTo>
                  <a:cubicBezTo>
                    <a:pt x="6209" y="133802"/>
                    <a:pt x="1073" y="109881"/>
                    <a:pt x="1073" y="80391"/>
                  </a:cubicBezTo>
                  <a:cubicBezTo>
                    <a:pt x="1073" y="50900"/>
                    <a:pt x="6209" y="27002"/>
                    <a:pt x="12531" y="27002"/>
                  </a:cubicBezTo>
                  <a:cubicBezTo>
                    <a:pt x="16572" y="27002"/>
                    <a:pt x="20132" y="36840"/>
                    <a:pt x="22164" y="51654"/>
                  </a:cubicBezTo>
                  <a:lnTo>
                    <a:pt x="22164"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2" name="Google Shape;552;p15">
              <a:extLst>
                <a:ext uri="{FF2B5EF4-FFF2-40B4-BE49-F238E27FC236}">
                  <a16:creationId xmlns:a16="http://schemas.microsoft.com/office/drawing/2014/main" id="{0E86B39B-62E0-4A78-C68C-ED5B851545E6}"/>
                </a:ext>
              </a:extLst>
            </p:cNvPr>
            <p:cNvSpPr/>
            <p:nvPr/>
          </p:nvSpPr>
          <p:spPr>
            <a:xfrm>
              <a:off x="-1600206" y="-48"/>
              <a:ext cx="1475149" cy="582963"/>
            </a:xfrm>
            <a:custGeom>
              <a:avLst/>
              <a:gdLst/>
              <a:ahLst/>
              <a:cxnLst/>
              <a:rect l="l" t="t" r="r" b="b"/>
              <a:pathLst>
                <a:path w="49098" h="19403" extrusionOk="0">
                  <a:moveTo>
                    <a:pt x="7731" y="0"/>
                  </a:moveTo>
                  <a:cubicBezTo>
                    <a:pt x="6982" y="0"/>
                    <a:pt x="841" y="221"/>
                    <a:pt x="91" y="7442"/>
                  </a:cubicBezTo>
                  <a:cubicBezTo>
                    <a:pt x="46" y="7739"/>
                    <a:pt x="0" y="8035"/>
                    <a:pt x="0" y="8378"/>
                  </a:cubicBezTo>
                  <a:cubicBezTo>
                    <a:pt x="0" y="8446"/>
                    <a:pt x="23" y="8515"/>
                    <a:pt x="23" y="8583"/>
                  </a:cubicBezTo>
                  <a:cubicBezTo>
                    <a:pt x="23" y="8720"/>
                    <a:pt x="0" y="8834"/>
                    <a:pt x="0" y="8948"/>
                  </a:cubicBezTo>
                  <a:lnTo>
                    <a:pt x="46" y="8948"/>
                  </a:lnTo>
                  <a:cubicBezTo>
                    <a:pt x="320" y="11528"/>
                    <a:pt x="2191" y="13514"/>
                    <a:pt x="4497" y="13514"/>
                  </a:cubicBezTo>
                  <a:cubicBezTo>
                    <a:pt x="6802" y="13514"/>
                    <a:pt x="8674" y="11528"/>
                    <a:pt x="8948" y="8948"/>
                  </a:cubicBezTo>
                  <a:lnTo>
                    <a:pt x="8970" y="8948"/>
                  </a:lnTo>
                  <a:cubicBezTo>
                    <a:pt x="9153" y="8469"/>
                    <a:pt x="8788" y="6986"/>
                    <a:pt x="9130" y="6324"/>
                  </a:cubicBezTo>
                  <a:cubicBezTo>
                    <a:pt x="9296" y="6008"/>
                    <a:pt x="9739" y="5645"/>
                    <a:pt x="10345" y="5645"/>
                  </a:cubicBezTo>
                  <a:cubicBezTo>
                    <a:pt x="10574" y="5645"/>
                    <a:pt x="10825" y="5697"/>
                    <a:pt x="11093" y="5821"/>
                  </a:cubicBezTo>
                  <a:cubicBezTo>
                    <a:pt x="12075" y="6278"/>
                    <a:pt x="12029" y="19402"/>
                    <a:pt x="12029" y="19402"/>
                  </a:cubicBezTo>
                  <a:lnTo>
                    <a:pt x="37068" y="19402"/>
                  </a:lnTo>
                  <a:cubicBezTo>
                    <a:pt x="37068" y="19402"/>
                    <a:pt x="37023" y="6278"/>
                    <a:pt x="38004" y="5821"/>
                  </a:cubicBezTo>
                  <a:cubicBezTo>
                    <a:pt x="38273" y="5697"/>
                    <a:pt x="38526" y="5645"/>
                    <a:pt x="38756" y="5645"/>
                  </a:cubicBezTo>
                  <a:cubicBezTo>
                    <a:pt x="39367" y="5645"/>
                    <a:pt x="39818" y="6008"/>
                    <a:pt x="39967" y="6324"/>
                  </a:cubicBezTo>
                  <a:cubicBezTo>
                    <a:pt x="40310" y="7008"/>
                    <a:pt x="39967" y="8469"/>
                    <a:pt x="40150" y="8948"/>
                  </a:cubicBezTo>
                  <a:lnTo>
                    <a:pt x="40173" y="8948"/>
                  </a:lnTo>
                  <a:cubicBezTo>
                    <a:pt x="40424" y="11528"/>
                    <a:pt x="42295" y="13514"/>
                    <a:pt x="44601" y="13514"/>
                  </a:cubicBezTo>
                  <a:cubicBezTo>
                    <a:pt x="46906" y="13514"/>
                    <a:pt x="48801" y="11528"/>
                    <a:pt x="49052" y="8948"/>
                  </a:cubicBezTo>
                  <a:lnTo>
                    <a:pt x="49097" y="8948"/>
                  </a:lnTo>
                  <a:cubicBezTo>
                    <a:pt x="49097" y="8834"/>
                    <a:pt x="49075" y="8720"/>
                    <a:pt x="49075" y="8583"/>
                  </a:cubicBezTo>
                  <a:cubicBezTo>
                    <a:pt x="49075" y="8515"/>
                    <a:pt x="49097" y="8446"/>
                    <a:pt x="49097" y="8378"/>
                  </a:cubicBezTo>
                  <a:cubicBezTo>
                    <a:pt x="49097" y="8058"/>
                    <a:pt x="49075" y="7739"/>
                    <a:pt x="49006" y="7442"/>
                  </a:cubicBezTo>
                  <a:cubicBezTo>
                    <a:pt x="48256" y="221"/>
                    <a:pt x="42116" y="0"/>
                    <a:pt x="41366" y="0"/>
                  </a:cubicBezTo>
                  <a:cubicBezTo>
                    <a:pt x="41317" y="0"/>
                    <a:pt x="41291" y="1"/>
                    <a:pt x="41291" y="1"/>
                  </a:cubicBezTo>
                  <a:lnTo>
                    <a:pt x="7806" y="1"/>
                  </a:lnTo>
                  <a:cubicBezTo>
                    <a:pt x="7806" y="1"/>
                    <a:pt x="7780" y="0"/>
                    <a:pt x="7731"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3" name="Google Shape;553;p15">
              <a:extLst>
                <a:ext uri="{FF2B5EF4-FFF2-40B4-BE49-F238E27FC236}">
                  <a16:creationId xmlns:a16="http://schemas.microsoft.com/office/drawing/2014/main" id="{808D55AB-D1F3-722E-DD65-08C6550AA27F}"/>
                </a:ext>
              </a:extLst>
            </p:cNvPr>
            <p:cNvSpPr/>
            <p:nvPr/>
          </p:nvSpPr>
          <p:spPr>
            <a:xfrm>
              <a:off x="-584565" y="4569346"/>
              <a:ext cx="79589" cy="199589"/>
            </a:xfrm>
            <a:custGeom>
              <a:avLst/>
              <a:gdLst/>
              <a:ahLst/>
              <a:cxnLst/>
              <a:rect l="l" t="t" r="r" b="b"/>
              <a:pathLst>
                <a:path w="2649" h="6643" extrusionOk="0">
                  <a:moveTo>
                    <a:pt x="0" y="0"/>
                  </a:moveTo>
                  <a:cubicBezTo>
                    <a:pt x="23" y="3744"/>
                    <a:pt x="297" y="6642"/>
                    <a:pt x="1324" y="6642"/>
                  </a:cubicBezTo>
                  <a:cubicBezTo>
                    <a:pt x="2351" y="6642"/>
                    <a:pt x="2625"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4" name="Google Shape;554;p15">
              <a:extLst>
                <a:ext uri="{FF2B5EF4-FFF2-40B4-BE49-F238E27FC236}">
                  <a16:creationId xmlns:a16="http://schemas.microsoft.com/office/drawing/2014/main" id="{23F1E541-7172-12C2-18C4-ABF6650D27B0}"/>
                </a:ext>
              </a:extLst>
            </p:cNvPr>
            <p:cNvSpPr/>
            <p:nvPr/>
          </p:nvSpPr>
          <p:spPr>
            <a:xfrm>
              <a:off x="-711445" y="4569346"/>
              <a:ext cx="79589" cy="199589"/>
            </a:xfrm>
            <a:custGeom>
              <a:avLst/>
              <a:gdLst/>
              <a:ahLst/>
              <a:cxnLst/>
              <a:rect l="l" t="t" r="r" b="b"/>
              <a:pathLst>
                <a:path w="2649" h="6643" extrusionOk="0">
                  <a:moveTo>
                    <a:pt x="1" y="0"/>
                  </a:moveTo>
                  <a:cubicBezTo>
                    <a:pt x="24" y="3744"/>
                    <a:pt x="297" y="6642"/>
                    <a:pt x="1325" y="6642"/>
                  </a:cubicBezTo>
                  <a:cubicBezTo>
                    <a:pt x="2352" y="6642"/>
                    <a:pt x="2603"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5" name="Google Shape;555;p15">
              <a:extLst>
                <a:ext uri="{FF2B5EF4-FFF2-40B4-BE49-F238E27FC236}">
                  <a16:creationId xmlns:a16="http://schemas.microsoft.com/office/drawing/2014/main" id="{567D7EF8-8134-9B83-32AC-1C22A45DCA02}"/>
                </a:ext>
              </a:extLst>
            </p:cNvPr>
            <p:cNvSpPr/>
            <p:nvPr/>
          </p:nvSpPr>
          <p:spPr>
            <a:xfrm>
              <a:off x="-838986" y="4569346"/>
              <a:ext cx="80250" cy="199589"/>
            </a:xfrm>
            <a:custGeom>
              <a:avLst/>
              <a:gdLst/>
              <a:ahLst/>
              <a:cxnLst/>
              <a:rect l="l" t="t" r="r" b="b"/>
              <a:pathLst>
                <a:path w="2671" h="6643" extrusionOk="0">
                  <a:moveTo>
                    <a:pt x="0"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6" name="Google Shape;556;p15">
              <a:extLst>
                <a:ext uri="{FF2B5EF4-FFF2-40B4-BE49-F238E27FC236}">
                  <a16:creationId xmlns:a16="http://schemas.microsoft.com/office/drawing/2014/main" id="{8B071356-7287-EF52-B15A-4328C5A10418}"/>
                </a:ext>
              </a:extLst>
            </p:cNvPr>
            <p:cNvSpPr/>
            <p:nvPr/>
          </p:nvSpPr>
          <p:spPr>
            <a:xfrm>
              <a:off x="-965866" y="4569346"/>
              <a:ext cx="80280" cy="199589"/>
            </a:xfrm>
            <a:custGeom>
              <a:avLst/>
              <a:gdLst/>
              <a:ahLst/>
              <a:cxnLst/>
              <a:rect l="l" t="t" r="r" b="b"/>
              <a:pathLst>
                <a:path w="2672" h="6643" extrusionOk="0">
                  <a:moveTo>
                    <a:pt x="1"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7" name="Google Shape;557;p15">
              <a:extLst>
                <a:ext uri="{FF2B5EF4-FFF2-40B4-BE49-F238E27FC236}">
                  <a16:creationId xmlns:a16="http://schemas.microsoft.com/office/drawing/2014/main" id="{7EE92A0B-EC3A-0BCE-7EDA-D19267EDAF08}"/>
                </a:ext>
              </a:extLst>
            </p:cNvPr>
            <p:cNvSpPr/>
            <p:nvPr/>
          </p:nvSpPr>
          <p:spPr>
            <a:xfrm>
              <a:off x="-1092055" y="4569346"/>
              <a:ext cx="79589" cy="199589"/>
            </a:xfrm>
            <a:custGeom>
              <a:avLst/>
              <a:gdLst/>
              <a:ahLst/>
              <a:cxnLst/>
              <a:rect l="l" t="t" r="r" b="b"/>
              <a:pathLst>
                <a:path w="2649" h="6643" extrusionOk="0">
                  <a:moveTo>
                    <a:pt x="1" y="0"/>
                  </a:moveTo>
                  <a:cubicBezTo>
                    <a:pt x="23" y="3744"/>
                    <a:pt x="297" y="6642"/>
                    <a:pt x="1325" y="6642"/>
                  </a:cubicBezTo>
                  <a:cubicBezTo>
                    <a:pt x="2352" y="6642"/>
                    <a:pt x="2603"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8" name="Google Shape;558;p15">
              <a:extLst>
                <a:ext uri="{FF2B5EF4-FFF2-40B4-BE49-F238E27FC236}">
                  <a16:creationId xmlns:a16="http://schemas.microsoft.com/office/drawing/2014/main" id="{BA6089DE-26EA-72EC-1FC4-84874851E3B6}"/>
                </a:ext>
              </a:extLst>
            </p:cNvPr>
            <p:cNvSpPr/>
            <p:nvPr/>
          </p:nvSpPr>
          <p:spPr>
            <a:xfrm>
              <a:off x="-1219596" y="4569346"/>
              <a:ext cx="80250" cy="199589"/>
            </a:xfrm>
            <a:custGeom>
              <a:avLst/>
              <a:gdLst/>
              <a:ahLst/>
              <a:cxnLst/>
              <a:rect l="l" t="t" r="r" b="b"/>
              <a:pathLst>
                <a:path w="2671" h="6643" extrusionOk="0">
                  <a:moveTo>
                    <a:pt x="0"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9" name="Google Shape;559;p15">
              <a:extLst>
                <a:ext uri="{FF2B5EF4-FFF2-40B4-BE49-F238E27FC236}">
                  <a16:creationId xmlns:a16="http://schemas.microsoft.com/office/drawing/2014/main" id="{94E6F7F7-A2C8-AC49-015F-187F84B2F94C}"/>
                </a:ext>
              </a:extLst>
            </p:cNvPr>
            <p:cNvSpPr/>
            <p:nvPr/>
          </p:nvSpPr>
          <p:spPr>
            <a:xfrm>
              <a:off x="-369924" y="125480"/>
              <a:ext cx="219479" cy="251687"/>
            </a:xfrm>
            <a:custGeom>
              <a:avLst/>
              <a:gdLst/>
              <a:ahLst/>
              <a:cxnLst/>
              <a:rect l="l" t="t" r="r" b="b"/>
              <a:pathLst>
                <a:path w="7305" h="8377" extrusionOk="0">
                  <a:moveTo>
                    <a:pt x="3653" y="0"/>
                  </a:moveTo>
                  <a:cubicBezTo>
                    <a:pt x="1644" y="0"/>
                    <a:pt x="1" y="1872"/>
                    <a:pt x="1" y="4177"/>
                  </a:cubicBezTo>
                  <a:cubicBezTo>
                    <a:pt x="1" y="6505"/>
                    <a:pt x="1644" y="8377"/>
                    <a:pt x="3653" y="8377"/>
                  </a:cubicBezTo>
                  <a:cubicBezTo>
                    <a:pt x="5661" y="8377"/>
                    <a:pt x="7305" y="6505"/>
                    <a:pt x="7305" y="4177"/>
                  </a:cubicBezTo>
                  <a:cubicBezTo>
                    <a:pt x="7305" y="1872"/>
                    <a:pt x="5661" y="0"/>
                    <a:pt x="3653"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0" name="Google Shape;560;p15">
              <a:extLst>
                <a:ext uri="{FF2B5EF4-FFF2-40B4-BE49-F238E27FC236}">
                  <a16:creationId xmlns:a16="http://schemas.microsoft.com/office/drawing/2014/main" id="{4699DAF8-AEC3-08C4-F971-E6C87712B049}"/>
                </a:ext>
              </a:extLst>
            </p:cNvPr>
            <p:cNvSpPr/>
            <p:nvPr/>
          </p:nvSpPr>
          <p:spPr>
            <a:xfrm>
              <a:off x="-312988" y="190618"/>
              <a:ext cx="105638" cy="121412"/>
            </a:xfrm>
            <a:custGeom>
              <a:avLst/>
              <a:gdLst/>
              <a:ahLst/>
              <a:cxnLst/>
              <a:rect l="l" t="t" r="r" b="b"/>
              <a:pathLst>
                <a:path w="3516" h="4041" extrusionOk="0">
                  <a:moveTo>
                    <a:pt x="1758" y="0"/>
                  </a:moveTo>
                  <a:cubicBezTo>
                    <a:pt x="799" y="0"/>
                    <a:pt x="0" y="913"/>
                    <a:pt x="0" y="2032"/>
                  </a:cubicBezTo>
                  <a:cubicBezTo>
                    <a:pt x="0" y="3127"/>
                    <a:pt x="799" y="4040"/>
                    <a:pt x="1758" y="4040"/>
                  </a:cubicBezTo>
                  <a:cubicBezTo>
                    <a:pt x="2739" y="4040"/>
                    <a:pt x="3515" y="3127"/>
                    <a:pt x="3515" y="2032"/>
                  </a:cubicBezTo>
                  <a:cubicBezTo>
                    <a:pt x="3515" y="913"/>
                    <a:pt x="2739" y="0"/>
                    <a:pt x="1758"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1" name="Google Shape;561;p15">
              <a:extLst>
                <a:ext uri="{FF2B5EF4-FFF2-40B4-BE49-F238E27FC236}">
                  <a16:creationId xmlns:a16="http://schemas.microsoft.com/office/drawing/2014/main" id="{37B3F57A-EC9A-ECC4-F227-87F4123442EE}"/>
                </a:ext>
              </a:extLst>
            </p:cNvPr>
            <p:cNvSpPr/>
            <p:nvPr/>
          </p:nvSpPr>
          <p:spPr>
            <a:xfrm>
              <a:off x="-1570041" y="125480"/>
              <a:ext cx="218788" cy="251687"/>
            </a:xfrm>
            <a:custGeom>
              <a:avLst/>
              <a:gdLst/>
              <a:ahLst/>
              <a:cxnLst/>
              <a:rect l="l" t="t" r="r" b="b"/>
              <a:pathLst>
                <a:path w="7282" h="8377" extrusionOk="0">
                  <a:moveTo>
                    <a:pt x="3630" y="0"/>
                  </a:moveTo>
                  <a:cubicBezTo>
                    <a:pt x="1621" y="0"/>
                    <a:pt x="0" y="1872"/>
                    <a:pt x="0" y="4177"/>
                  </a:cubicBezTo>
                  <a:cubicBezTo>
                    <a:pt x="0" y="6505"/>
                    <a:pt x="1621" y="8377"/>
                    <a:pt x="3630" y="8377"/>
                  </a:cubicBezTo>
                  <a:cubicBezTo>
                    <a:pt x="5661" y="8377"/>
                    <a:pt x="7282" y="6505"/>
                    <a:pt x="7282" y="4177"/>
                  </a:cubicBezTo>
                  <a:cubicBezTo>
                    <a:pt x="7282" y="1872"/>
                    <a:pt x="5661" y="0"/>
                    <a:pt x="3630"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2" name="Google Shape;562;p15">
              <a:extLst>
                <a:ext uri="{FF2B5EF4-FFF2-40B4-BE49-F238E27FC236}">
                  <a16:creationId xmlns:a16="http://schemas.microsoft.com/office/drawing/2014/main" id="{329975AF-7400-C7D3-ED0D-C19CE65207A1}"/>
                </a:ext>
              </a:extLst>
            </p:cNvPr>
            <p:cNvSpPr/>
            <p:nvPr/>
          </p:nvSpPr>
          <p:spPr>
            <a:xfrm>
              <a:off x="-1162000" y="388134"/>
              <a:ext cx="67241" cy="158427"/>
            </a:xfrm>
            <a:custGeom>
              <a:avLst/>
              <a:gdLst/>
              <a:ahLst/>
              <a:cxnLst/>
              <a:rect l="l" t="t" r="r" b="b"/>
              <a:pathLst>
                <a:path w="2238" h="5273" extrusionOk="0">
                  <a:moveTo>
                    <a:pt x="1119" y="0"/>
                  </a:moveTo>
                  <a:cubicBezTo>
                    <a:pt x="252" y="0"/>
                    <a:pt x="23" y="2283"/>
                    <a:pt x="0" y="5273"/>
                  </a:cubicBezTo>
                  <a:lnTo>
                    <a:pt x="2237" y="5273"/>
                  </a:lnTo>
                  <a:cubicBezTo>
                    <a:pt x="2192"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3" name="Google Shape;563;p15">
              <a:extLst>
                <a:ext uri="{FF2B5EF4-FFF2-40B4-BE49-F238E27FC236}">
                  <a16:creationId xmlns:a16="http://schemas.microsoft.com/office/drawing/2014/main" id="{D94F1E81-6390-762A-1CAC-AA3B52776190}"/>
                </a:ext>
              </a:extLst>
            </p:cNvPr>
            <p:cNvSpPr/>
            <p:nvPr/>
          </p:nvSpPr>
          <p:spPr>
            <a:xfrm>
              <a:off x="-1055701" y="388134"/>
              <a:ext cx="67241" cy="158427"/>
            </a:xfrm>
            <a:custGeom>
              <a:avLst/>
              <a:gdLst/>
              <a:ahLst/>
              <a:cxnLst/>
              <a:rect l="l" t="t" r="r" b="b"/>
              <a:pathLst>
                <a:path w="2238" h="5273" extrusionOk="0">
                  <a:moveTo>
                    <a:pt x="1119" y="0"/>
                  </a:moveTo>
                  <a:cubicBezTo>
                    <a:pt x="251" y="0"/>
                    <a:pt x="46" y="2283"/>
                    <a:pt x="0" y="5273"/>
                  </a:cubicBezTo>
                  <a:lnTo>
                    <a:pt x="2237" y="5273"/>
                  </a:lnTo>
                  <a:cubicBezTo>
                    <a:pt x="2214"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4" name="Google Shape;564;p15">
              <a:extLst>
                <a:ext uri="{FF2B5EF4-FFF2-40B4-BE49-F238E27FC236}">
                  <a16:creationId xmlns:a16="http://schemas.microsoft.com/office/drawing/2014/main" id="{176CC108-90B6-1541-6E3A-13487404B498}"/>
                </a:ext>
              </a:extLst>
            </p:cNvPr>
            <p:cNvSpPr/>
            <p:nvPr/>
          </p:nvSpPr>
          <p:spPr>
            <a:xfrm>
              <a:off x="-948710" y="388134"/>
              <a:ext cx="67211" cy="158427"/>
            </a:xfrm>
            <a:custGeom>
              <a:avLst/>
              <a:gdLst/>
              <a:ahLst/>
              <a:cxnLst/>
              <a:rect l="l" t="t" r="r" b="b"/>
              <a:pathLst>
                <a:path w="2237" h="5273" extrusionOk="0">
                  <a:moveTo>
                    <a:pt x="1119" y="0"/>
                  </a:moveTo>
                  <a:cubicBezTo>
                    <a:pt x="251" y="0"/>
                    <a:pt x="23" y="2283"/>
                    <a:pt x="0" y="5273"/>
                  </a:cubicBezTo>
                  <a:lnTo>
                    <a:pt x="2237" y="5273"/>
                  </a:lnTo>
                  <a:cubicBezTo>
                    <a:pt x="2191" y="2283"/>
                    <a:pt x="1963"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5" name="Google Shape;565;p15">
              <a:extLst>
                <a:ext uri="{FF2B5EF4-FFF2-40B4-BE49-F238E27FC236}">
                  <a16:creationId xmlns:a16="http://schemas.microsoft.com/office/drawing/2014/main" id="{B2A66957-52D1-08F3-475B-41B8B2BD642A}"/>
                </a:ext>
              </a:extLst>
            </p:cNvPr>
            <p:cNvSpPr/>
            <p:nvPr/>
          </p:nvSpPr>
          <p:spPr>
            <a:xfrm>
              <a:off x="-842411" y="388134"/>
              <a:ext cx="67211" cy="158427"/>
            </a:xfrm>
            <a:custGeom>
              <a:avLst/>
              <a:gdLst/>
              <a:ahLst/>
              <a:cxnLst/>
              <a:rect l="l" t="t" r="r" b="b"/>
              <a:pathLst>
                <a:path w="2237" h="5273" extrusionOk="0">
                  <a:moveTo>
                    <a:pt x="1119" y="0"/>
                  </a:moveTo>
                  <a:cubicBezTo>
                    <a:pt x="251" y="0"/>
                    <a:pt x="46" y="2283"/>
                    <a:pt x="0" y="5273"/>
                  </a:cubicBezTo>
                  <a:lnTo>
                    <a:pt x="2237" y="5273"/>
                  </a:lnTo>
                  <a:cubicBezTo>
                    <a:pt x="2214"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6" name="Google Shape;566;p15">
              <a:extLst>
                <a:ext uri="{FF2B5EF4-FFF2-40B4-BE49-F238E27FC236}">
                  <a16:creationId xmlns:a16="http://schemas.microsoft.com/office/drawing/2014/main" id="{80A13872-5709-C470-ADC6-5494A95D79C3}"/>
                </a:ext>
              </a:extLst>
            </p:cNvPr>
            <p:cNvSpPr/>
            <p:nvPr/>
          </p:nvSpPr>
          <p:spPr>
            <a:xfrm>
              <a:off x="-735451" y="388134"/>
              <a:ext cx="67241" cy="158427"/>
            </a:xfrm>
            <a:custGeom>
              <a:avLst/>
              <a:gdLst/>
              <a:ahLst/>
              <a:cxnLst/>
              <a:rect l="l" t="t" r="r" b="b"/>
              <a:pathLst>
                <a:path w="2238" h="5273" extrusionOk="0">
                  <a:moveTo>
                    <a:pt x="1119" y="0"/>
                  </a:moveTo>
                  <a:cubicBezTo>
                    <a:pt x="252" y="0"/>
                    <a:pt x="24" y="2283"/>
                    <a:pt x="1" y="5273"/>
                  </a:cubicBezTo>
                  <a:lnTo>
                    <a:pt x="2238" y="5273"/>
                  </a:lnTo>
                  <a:cubicBezTo>
                    <a:pt x="2192" y="2283"/>
                    <a:pt x="1964"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7" name="Google Shape;567;p15">
              <a:extLst>
                <a:ext uri="{FF2B5EF4-FFF2-40B4-BE49-F238E27FC236}">
                  <a16:creationId xmlns:a16="http://schemas.microsoft.com/office/drawing/2014/main" id="{07B1F9BC-6616-803F-B458-C2508EC496E4}"/>
                </a:ext>
              </a:extLst>
            </p:cNvPr>
            <p:cNvSpPr/>
            <p:nvPr/>
          </p:nvSpPr>
          <p:spPr>
            <a:xfrm>
              <a:off x="-629152" y="388134"/>
              <a:ext cx="67241" cy="158427"/>
            </a:xfrm>
            <a:custGeom>
              <a:avLst/>
              <a:gdLst/>
              <a:ahLst/>
              <a:cxnLst/>
              <a:rect l="l" t="t" r="r" b="b"/>
              <a:pathLst>
                <a:path w="2238" h="5273" extrusionOk="0">
                  <a:moveTo>
                    <a:pt x="1119" y="0"/>
                  </a:moveTo>
                  <a:cubicBezTo>
                    <a:pt x="252" y="0"/>
                    <a:pt x="46" y="2283"/>
                    <a:pt x="1" y="5273"/>
                  </a:cubicBezTo>
                  <a:lnTo>
                    <a:pt x="2238" y="5273"/>
                  </a:lnTo>
                  <a:cubicBezTo>
                    <a:pt x="2215" y="2283"/>
                    <a:pt x="1987"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8" name="Google Shape;568;p15">
              <a:extLst>
                <a:ext uri="{FF2B5EF4-FFF2-40B4-BE49-F238E27FC236}">
                  <a16:creationId xmlns:a16="http://schemas.microsoft.com/office/drawing/2014/main" id="{6F348763-A5F8-D79C-FD5A-25F9C1F93F30}"/>
                </a:ext>
              </a:extLst>
            </p:cNvPr>
            <p:cNvSpPr/>
            <p:nvPr/>
          </p:nvSpPr>
          <p:spPr>
            <a:xfrm>
              <a:off x="-1514368" y="192566"/>
              <a:ext cx="105638" cy="121412"/>
            </a:xfrm>
            <a:custGeom>
              <a:avLst/>
              <a:gdLst/>
              <a:ahLst/>
              <a:cxnLst/>
              <a:rect l="l" t="t" r="r" b="b"/>
              <a:pathLst>
                <a:path w="3516" h="4041" extrusionOk="0">
                  <a:moveTo>
                    <a:pt x="1758" y="0"/>
                  </a:moveTo>
                  <a:cubicBezTo>
                    <a:pt x="799" y="0"/>
                    <a:pt x="0" y="913"/>
                    <a:pt x="0" y="2032"/>
                  </a:cubicBezTo>
                  <a:cubicBezTo>
                    <a:pt x="0" y="3127"/>
                    <a:pt x="799" y="4040"/>
                    <a:pt x="1758" y="4040"/>
                  </a:cubicBezTo>
                  <a:cubicBezTo>
                    <a:pt x="2739" y="4040"/>
                    <a:pt x="3515" y="3127"/>
                    <a:pt x="3515" y="2032"/>
                  </a:cubicBezTo>
                  <a:cubicBezTo>
                    <a:pt x="3515" y="913"/>
                    <a:pt x="2739" y="0"/>
                    <a:pt x="1758"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9" name="Google Shape;569;p15">
              <a:extLst>
                <a:ext uri="{FF2B5EF4-FFF2-40B4-BE49-F238E27FC236}">
                  <a16:creationId xmlns:a16="http://schemas.microsoft.com/office/drawing/2014/main" id="{26DC7295-5ECF-8525-8116-03B7C2FCCF73}"/>
                </a:ext>
              </a:extLst>
            </p:cNvPr>
            <p:cNvSpPr/>
            <p:nvPr/>
          </p:nvSpPr>
          <p:spPr>
            <a:xfrm>
              <a:off x="-1395840" y="4550809"/>
              <a:ext cx="1063683" cy="592547"/>
            </a:xfrm>
            <a:custGeom>
              <a:avLst/>
              <a:gdLst/>
              <a:ahLst/>
              <a:cxnLst/>
              <a:rect l="l" t="t" r="r" b="b"/>
              <a:pathLst>
                <a:path w="35403" h="19722" extrusionOk="0">
                  <a:moveTo>
                    <a:pt x="4337" y="1"/>
                  </a:moveTo>
                  <a:lnTo>
                    <a:pt x="4337" y="3744"/>
                  </a:lnTo>
                  <a:cubicBezTo>
                    <a:pt x="4337" y="9473"/>
                    <a:pt x="4337" y="14267"/>
                    <a:pt x="0" y="14267"/>
                  </a:cubicBezTo>
                  <a:lnTo>
                    <a:pt x="0" y="19722"/>
                  </a:lnTo>
                  <a:lnTo>
                    <a:pt x="35402" y="19722"/>
                  </a:lnTo>
                  <a:lnTo>
                    <a:pt x="35402" y="14267"/>
                  </a:lnTo>
                  <a:cubicBezTo>
                    <a:pt x="31065" y="14267"/>
                    <a:pt x="31065" y="9473"/>
                    <a:pt x="31065" y="3744"/>
                  </a:cubicBezTo>
                  <a:lnTo>
                    <a:pt x="31065" y="1"/>
                  </a:ln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grpSp>
      <p:pic>
        <p:nvPicPr>
          <p:cNvPr id="50" name="Afbeelding 49" descr="Afbeelding met tekenfilm, clipart, Tekenfilm, illustratie&#10;&#10;Automatisch gegenereerde beschrijving">
            <a:extLst>
              <a:ext uri="{FF2B5EF4-FFF2-40B4-BE49-F238E27FC236}">
                <a16:creationId xmlns:a16="http://schemas.microsoft.com/office/drawing/2014/main" id="{1DE1FBE4-B326-909C-2669-676613A48D6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7172" y="4058815"/>
            <a:ext cx="2873829" cy="2873829"/>
          </a:xfrm>
          <a:prstGeom prst="rect">
            <a:avLst/>
          </a:prstGeom>
        </p:spPr>
      </p:pic>
      <p:sp>
        <p:nvSpPr>
          <p:cNvPr id="51" name="Tekstballon: ovaal 50">
            <a:extLst>
              <a:ext uri="{FF2B5EF4-FFF2-40B4-BE49-F238E27FC236}">
                <a16:creationId xmlns:a16="http://schemas.microsoft.com/office/drawing/2014/main" id="{F99527EB-3229-41BC-7E74-5F1AF7BAEBC1}"/>
              </a:ext>
            </a:extLst>
          </p:cNvPr>
          <p:cNvSpPr/>
          <p:nvPr/>
        </p:nvSpPr>
        <p:spPr>
          <a:xfrm>
            <a:off x="838201" y="886408"/>
            <a:ext cx="5257800" cy="3060085"/>
          </a:xfrm>
          <a:prstGeom prst="wedgeEllipseCallout">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sp>
        <p:nvSpPr>
          <p:cNvPr id="52" name="Titel 1">
            <a:extLst>
              <a:ext uri="{FF2B5EF4-FFF2-40B4-BE49-F238E27FC236}">
                <a16:creationId xmlns:a16="http://schemas.microsoft.com/office/drawing/2014/main" id="{AA99B76B-ED08-62BC-23FA-725B6E616162}"/>
              </a:ext>
            </a:extLst>
          </p:cNvPr>
          <p:cNvSpPr>
            <a:spLocks noGrp="1"/>
          </p:cNvSpPr>
          <p:nvPr>
            <p:ph type="title"/>
          </p:nvPr>
        </p:nvSpPr>
        <p:spPr>
          <a:xfrm>
            <a:off x="1358383" y="2247575"/>
            <a:ext cx="4217436" cy="337749"/>
          </a:xfrm>
        </p:spPr>
        <p:txBody>
          <a:bodyPr>
            <a:noAutofit/>
          </a:bodyPr>
          <a:lstStyle/>
          <a:p>
            <a:pPr algn="ctr"/>
            <a:r>
              <a:rPr lang="nl-NL" b="1" i="1" dirty="0">
                <a:latin typeface="Book Antiqua" panose="02040602050305030304" pitchFamily="18" charset="0"/>
              </a:rPr>
              <a:t>“Oh! Hier moeten we niet zijn....”</a:t>
            </a:r>
          </a:p>
        </p:txBody>
      </p:sp>
    </p:spTree>
    <p:extLst>
      <p:ext uri="{BB962C8B-B14F-4D97-AF65-F5344CB8AC3E}">
        <p14:creationId xmlns:p14="http://schemas.microsoft.com/office/powerpoint/2010/main" val="1363823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50"/>
                                  </p:iterate>
                                  <p:childTnLst>
                                    <p:set>
                                      <p:cBhvr>
                                        <p:cTn id="6"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31425478_rowdy-shouting-heckling-mps-brought-to-order_by_soundsvisual_preview">
            <a:hlinkClick r:id="" action="ppaction://media"/>
            <a:extLst>
              <a:ext uri="{FF2B5EF4-FFF2-40B4-BE49-F238E27FC236}">
                <a16:creationId xmlns:a16="http://schemas.microsoft.com/office/drawing/2014/main" id="{6D5D8475-78CE-503B-92D5-E5154D493C57}"/>
              </a:ext>
            </a:extLst>
          </p:cNvPr>
          <p:cNvPicPr>
            <a:picLocks noChangeAspect="1"/>
          </p:cNvPicPr>
          <p:nvPr>
            <a:audioFile r:link="rId1"/>
            <p:extLst>
              <p:ext uri="{DAA4B4D4-6D71-4841-9C94-3DE7FCFB9230}">
                <p14:media xmlns:p14="http://schemas.microsoft.com/office/powerpoint/2010/main" r:embed="rId2">
                  <p14:trim st="387" end="12630.8125"/>
                </p14:media>
              </p:ext>
            </p:extLst>
          </p:nvPr>
        </p:nvPicPr>
        <p:blipFill>
          <a:blip r:embed="rId5"/>
          <a:stretch>
            <a:fillRect/>
          </a:stretch>
        </p:blipFill>
        <p:spPr>
          <a:xfrm>
            <a:off x="350837" y="193674"/>
            <a:ext cx="487363" cy="487363"/>
          </a:xfrm>
          <a:prstGeom prst="rect">
            <a:avLst/>
          </a:prstGeom>
        </p:spPr>
      </p:pic>
      <p:grpSp>
        <p:nvGrpSpPr>
          <p:cNvPr id="7" name="Google Shape;540;p15">
            <a:extLst>
              <a:ext uri="{FF2B5EF4-FFF2-40B4-BE49-F238E27FC236}">
                <a16:creationId xmlns:a16="http://schemas.microsoft.com/office/drawing/2014/main" id="{FF199227-46B5-498D-CEF9-4888BFA328EC}"/>
              </a:ext>
            </a:extLst>
          </p:cNvPr>
          <p:cNvGrpSpPr/>
          <p:nvPr/>
        </p:nvGrpSpPr>
        <p:grpSpPr>
          <a:xfrm flipH="1">
            <a:off x="10017027" y="-448619"/>
            <a:ext cx="2852452" cy="7400112"/>
            <a:chOff x="-1600206" y="-48"/>
            <a:chExt cx="1475149" cy="5143404"/>
          </a:xfrm>
        </p:grpSpPr>
        <p:sp>
          <p:nvSpPr>
            <p:cNvPr id="8" name="Google Shape;541;p15">
              <a:extLst>
                <a:ext uri="{FF2B5EF4-FFF2-40B4-BE49-F238E27FC236}">
                  <a16:creationId xmlns:a16="http://schemas.microsoft.com/office/drawing/2014/main" id="{561850EB-FD3A-FA6D-80D7-0FCBC8DEBCD5}"/>
                </a:ext>
              </a:extLst>
            </p:cNvPr>
            <p:cNvSpPr/>
            <p:nvPr/>
          </p:nvSpPr>
          <p:spPr>
            <a:xfrm>
              <a:off x="-400780" y="234514"/>
              <a:ext cx="139920" cy="171467"/>
            </a:xfrm>
            <a:custGeom>
              <a:avLst/>
              <a:gdLst/>
              <a:ahLst/>
              <a:cxnLst/>
              <a:rect l="l" t="t" r="r" b="b"/>
              <a:pathLst>
                <a:path w="4657" h="5707" extrusionOk="0">
                  <a:moveTo>
                    <a:pt x="1" y="0"/>
                  </a:moveTo>
                  <a:lnTo>
                    <a:pt x="1" y="5707"/>
                  </a:lnTo>
                  <a:lnTo>
                    <a:pt x="4657" y="5707"/>
                  </a:lnTo>
                  <a:lnTo>
                    <a:pt x="4657"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9" name="Google Shape;542;p15">
              <a:extLst>
                <a:ext uri="{FF2B5EF4-FFF2-40B4-BE49-F238E27FC236}">
                  <a16:creationId xmlns:a16="http://schemas.microsoft.com/office/drawing/2014/main" id="{BBE1E6DB-3ACE-6402-FFAA-BA0A5F9C913E}"/>
                </a:ext>
              </a:extLst>
            </p:cNvPr>
            <p:cNvSpPr/>
            <p:nvPr/>
          </p:nvSpPr>
          <p:spPr>
            <a:xfrm>
              <a:off x="-529012" y="98049"/>
              <a:ext cx="268152" cy="307931"/>
            </a:xfrm>
            <a:custGeom>
              <a:avLst/>
              <a:gdLst/>
              <a:ahLst/>
              <a:cxnLst/>
              <a:rect l="l" t="t" r="r" b="b"/>
              <a:pathLst>
                <a:path w="8925" h="10249" extrusionOk="0">
                  <a:moveTo>
                    <a:pt x="4451" y="0"/>
                  </a:moveTo>
                  <a:cubicBezTo>
                    <a:pt x="1986" y="0"/>
                    <a:pt x="0" y="2283"/>
                    <a:pt x="0" y="5113"/>
                  </a:cubicBezTo>
                  <a:cubicBezTo>
                    <a:pt x="0" y="7943"/>
                    <a:pt x="1986" y="10249"/>
                    <a:pt x="4451" y="10249"/>
                  </a:cubicBezTo>
                  <a:cubicBezTo>
                    <a:pt x="6916" y="10249"/>
                    <a:pt x="8925" y="7943"/>
                    <a:pt x="8925" y="5113"/>
                  </a:cubicBezTo>
                  <a:cubicBezTo>
                    <a:pt x="8925" y="2283"/>
                    <a:pt x="6916" y="0"/>
                    <a:pt x="445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0" name="Google Shape;543;p15">
              <a:extLst>
                <a:ext uri="{FF2B5EF4-FFF2-40B4-BE49-F238E27FC236}">
                  <a16:creationId xmlns:a16="http://schemas.microsoft.com/office/drawing/2014/main" id="{52EADF63-A0FE-2BCD-6EF8-C75ECE61A948}"/>
                </a:ext>
              </a:extLst>
            </p:cNvPr>
            <p:cNvSpPr/>
            <p:nvPr/>
          </p:nvSpPr>
          <p:spPr>
            <a:xfrm>
              <a:off x="-1466476" y="234514"/>
              <a:ext cx="139920" cy="171467"/>
            </a:xfrm>
            <a:custGeom>
              <a:avLst/>
              <a:gdLst/>
              <a:ahLst/>
              <a:cxnLst/>
              <a:rect l="l" t="t" r="r" b="b"/>
              <a:pathLst>
                <a:path w="4657" h="5707" extrusionOk="0">
                  <a:moveTo>
                    <a:pt x="0" y="0"/>
                  </a:moveTo>
                  <a:lnTo>
                    <a:pt x="0" y="5707"/>
                  </a:lnTo>
                  <a:lnTo>
                    <a:pt x="4656" y="5707"/>
                  </a:lnTo>
                  <a:lnTo>
                    <a:pt x="4656"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1" name="Google Shape;544;p15">
              <a:extLst>
                <a:ext uri="{FF2B5EF4-FFF2-40B4-BE49-F238E27FC236}">
                  <a16:creationId xmlns:a16="http://schemas.microsoft.com/office/drawing/2014/main" id="{409F3B6F-2D01-A381-A57A-313B864EECF9}"/>
                </a:ext>
              </a:extLst>
            </p:cNvPr>
            <p:cNvSpPr/>
            <p:nvPr/>
          </p:nvSpPr>
          <p:spPr>
            <a:xfrm>
              <a:off x="-1465815" y="98049"/>
              <a:ext cx="268182" cy="307931"/>
            </a:xfrm>
            <a:custGeom>
              <a:avLst/>
              <a:gdLst/>
              <a:ahLst/>
              <a:cxnLst/>
              <a:rect l="l" t="t" r="r" b="b"/>
              <a:pathLst>
                <a:path w="8926" h="10249" extrusionOk="0">
                  <a:moveTo>
                    <a:pt x="4452" y="0"/>
                  </a:moveTo>
                  <a:cubicBezTo>
                    <a:pt x="1987" y="0"/>
                    <a:pt x="1" y="2283"/>
                    <a:pt x="1" y="5113"/>
                  </a:cubicBezTo>
                  <a:cubicBezTo>
                    <a:pt x="1" y="7943"/>
                    <a:pt x="1987" y="10249"/>
                    <a:pt x="4452" y="10249"/>
                  </a:cubicBezTo>
                  <a:cubicBezTo>
                    <a:pt x="6940" y="10249"/>
                    <a:pt x="8926" y="7943"/>
                    <a:pt x="8926" y="5113"/>
                  </a:cubicBezTo>
                  <a:cubicBezTo>
                    <a:pt x="8926" y="2283"/>
                    <a:pt x="6940" y="0"/>
                    <a:pt x="4452"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2" name="Google Shape;545;p15">
              <a:extLst>
                <a:ext uri="{FF2B5EF4-FFF2-40B4-BE49-F238E27FC236}">
                  <a16:creationId xmlns:a16="http://schemas.microsoft.com/office/drawing/2014/main" id="{78F48006-F157-3A04-7955-F9D9645CF343}"/>
                </a:ext>
              </a:extLst>
            </p:cNvPr>
            <p:cNvSpPr/>
            <p:nvPr/>
          </p:nvSpPr>
          <p:spPr>
            <a:xfrm>
              <a:off x="-1196972" y="257829"/>
              <a:ext cx="665917" cy="4684616"/>
            </a:xfrm>
            <a:custGeom>
              <a:avLst/>
              <a:gdLst/>
              <a:ahLst/>
              <a:cxnLst/>
              <a:rect l="l" t="t" r="r" b="b"/>
              <a:pathLst>
                <a:path w="22164" h="155920" extrusionOk="0">
                  <a:moveTo>
                    <a:pt x="0" y="0"/>
                  </a:moveTo>
                  <a:lnTo>
                    <a:pt x="0" y="155919"/>
                  </a:lnTo>
                  <a:lnTo>
                    <a:pt x="22164" y="155919"/>
                  </a:lnTo>
                  <a:lnTo>
                    <a:pt x="22164"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3" name="Google Shape;546;p15">
              <a:extLst>
                <a:ext uri="{FF2B5EF4-FFF2-40B4-BE49-F238E27FC236}">
                  <a16:creationId xmlns:a16="http://schemas.microsoft.com/office/drawing/2014/main" id="{E67C1696-EADA-0F5B-3251-B5E6831E04C2}"/>
                </a:ext>
              </a:extLst>
            </p:cNvPr>
            <p:cNvSpPr/>
            <p:nvPr/>
          </p:nvSpPr>
          <p:spPr>
            <a:xfrm>
              <a:off x="-1168850" y="674763"/>
              <a:ext cx="600089" cy="3810247"/>
            </a:xfrm>
            <a:custGeom>
              <a:avLst/>
              <a:gdLst/>
              <a:ahLst/>
              <a:cxnLst/>
              <a:rect l="l" t="t" r="r" b="b"/>
              <a:pathLst>
                <a:path w="19973" h="126818" extrusionOk="0">
                  <a:moveTo>
                    <a:pt x="0" y="1"/>
                  </a:moveTo>
                  <a:lnTo>
                    <a:pt x="0" y="126818"/>
                  </a:lnTo>
                  <a:lnTo>
                    <a:pt x="19972" y="126818"/>
                  </a:lnTo>
                  <a:lnTo>
                    <a:pt x="19972" y="1"/>
                  </a:ln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4" name="Google Shape;547;p15">
              <a:extLst>
                <a:ext uri="{FF2B5EF4-FFF2-40B4-BE49-F238E27FC236}">
                  <a16:creationId xmlns:a16="http://schemas.microsoft.com/office/drawing/2014/main" id="{281085D9-05BD-2E03-8F58-B9ADC069F98E}"/>
                </a:ext>
              </a:extLst>
            </p:cNvPr>
            <p:cNvSpPr/>
            <p:nvPr/>
          </p:nvSpPr>
          <p:spPr>
            <a:xfrm>
              <a:off x="-701140" y="706310"/>
              <a:ext cx="63094" cy="3799971"/>
            </a:xfrm>
            <a:custGeom>
              <a:avLst/>
              <a:gdLst/>
              <a:ahLst/>
              <a:cxnLst/>
              <a:rect l="l" t="t" r="r" b="b"/>
              <a:pathLst>
                <a:path w="2100" h="126476" extrusionOk="0">
                  <a:moveTo>
                    <a:pt x="0" y="1"/>
                  </a:moveTo>
                  <a:lnTo>
                    <a:pt x="0" y="126475"/>
                  </a:lnTo>
                  <a:lnTo>
                    <a:pt x="2100" y="126475"/>
                  </a:lnTo>
                  <a:lnTo>
                    <a:pt x="2100"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5" name="Google Shape;548;p15">
              <a:extLst>
                <a:ext uri="{FF2B5EF4-FFF2-40B4-BE49-F238E27FC236}">
                  <a16:creationId xmlns:a16="http://schemas.microsoft.com/office/drawing/2014/main" id="{B04975EB-2C56-F453-50A6-F1E278721EF2}"/>
                </a:ext>
              </a:extLst>
            </p:cNvPr>
            <p:cNvSpPr/>
            <p:nvPr/>
          </p:nvSpPr>
          <p:spPr>
            <a:xfrm>
              <a:off x="-833518" y="706310"/>
              <a:ext cx="62434" cy="3799971"/>
            </a:xfrm>
            <a:custGeom>
              <a:avLst/>
              <a:gdLst/>
              <a:ahLst/>
              <a:cxnLst/>
              <a:rect l="l" t="t" r="r" b="b"/>
              <a:pathLst>
                <a:path w="2078" h="126476" extrusionOk="0">
                  <a:moveTo>
                    <a:pt x="1" y="1"/>
                  </a:moveTo>
                  <a:lnTo>
                    <a:pt x="1" y="126475"/>
                  </a:lnTo>
                  <a:lnTo>
                    <a:pt x="2078" y="126475"/>
                  </a:lnTo>
                  <a:lnTo>
                    <a:pt x="2078"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6" name="Google Shape;549;p15">
              <a:extLst>
                <a:ext uri="{FF2B5EF4-FFF2-40B4-BE49-F238E27FC236}">
                  <a16:creationId xmlns:a16="http://schemas.microsoft.com/office/drawing/2014/main" id="{BDFCEFEA-BB57-1CF2-8A15-1D00240E1DF9}"/>
                </a:ext>
              </a:extLst>
            </p:cNvPr>
            <p:cNvSpPr/>
            <p:nvPr/>
          </p:nvSpPr>
          <p:spPr>
            <a:xfrm>
              <a:off x="-966557" y="706310"/>
              <a:ext cx="62434" cy="3799971"/>
            </a:xfrm>
            <a:custGeom>
              <a:avLst/>
              <a:gdLst/>
              <a:ahLst/>
              <a:cxnLst/>
              <a:rect l="l" t="t" r="r" b="b"/>
              <a:pathLst>
                <a:path w="2078" h="126476" extrusionOk="0">
                  <a:moveTo>
                    <a:pt x="1" y="1"/>
                  </a:moveTo>
                  <a:lnTo>
                    <a:pt x="1" y="126475"/>
                  </a:lnTo>
                  <a:lnTo>
                    <a:pt x="2078" y="126475"/>
                  </a:lnTo>
                  <a:lnTo>
                    <a:pt x="2078"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7" name="Google Shape;550;p15">
              <a:extLst>
                <a:ext uri="{FF2B5EF4-FFF2-40B4-BE49-F238E27FC236}">
                  <a16:creationId xmlns:a16="http://schemas.microsoft.com/office/drawing/2014/main" id="{CCA9AE50-039A-89D9-15AC-4297F8124854}"/>
                </a:ext>
              </a:extLst>
            </p:cNvPr>
            <p:cNvSpPr/>
            <p:nvPr/>
          </p:nvSpPr>
          <p:spPr>
            <a:xfrm>
              <a:off x="-1099596" y="706310"/>
              <a:ext cx="63125" cy="3799971"/>
            </a:xfrm>
            <a:custGeom>
              <a:avLst/>
              <a:gdLst/>
              <a:ahLst/>
              <a:cxnLst/>
              <a:rect l="l" t="t" r="r" b="b"/>
              <a:pathLst>
                <a:path w="2101" h="126476" extrusionOk="0">
                  <a:moveTo>
                    <a:pt x="1" y="1"/>
                  </a:moveTo>
                  <a:lnTo>
                    <a:pt x="1" y="126475"/>
                  </a:lnTo>
                  <a:lnTo>
                    <a:pt x="2101" y="126475"/>
                  </a:lnTo>
                  <a:lnTo>
                    <a:pt x="2101"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8" name="Google Shape;551;p15">
              <a:extLst>
                <a:ext uri="{FF2B5EF4-FFF2-40B4-BE49-F238E27FC236}">
                  <a16:creationId xmlns:a16="http://schemas.microsoft.com/office/drawing/2014/main" id="{3E2B62A9-19A3-EA38-DBEE-C7CA91ED88ED}"/>
                </a:ext>
              </a:extLst>
            </p:cNvPr>
            <p:cNvSpPr/>
            <p:nvPr/>
          </p:nvSpPr>
          <p:spPr>
            <a:xfrm>
              <a:off x="-1196972" y="257829"/>
              <a:ext cx="665917" cy="4684616"/>
            </a:xfrm>
            <a:custGeom>
              <a:avLst/>
              <a:gdLst/>
              <a:ahLst/>
              <a:cxnLst/>
              <a:rect l="l" t="t" r="r" b="b"/>
              <a:pathLst>
                <a:path w="22164" h="155920" extrusionOk="0">
                  <a:moveTo>
                    <a:pt x="0" y="0"/>
                  </a:moveTo>
                  <a:lnTo>
                    <a:pt x="0" y="155919"/>
                  </a:lnTo>
                  <a:lnTo>
                    <a:pt x="22164" y="155919"/>
                  </a:lnTo>
                  <a:lnTo>
                    <a:pt x="22164" y="109128"/>
                  </a:lnTo>
                  <a:cubicBezTo>
                    <a:pt x="20132" y="123964"/>
                    <a:pt x="16572" y="133779"/>
                    <a:pt x="12531" y="133802"/>
                  </a:cubicBezTo>
                  <a:cubicBezTo>
                    <a:pt x="6209" y="133802"/>
                    <a:pt x="1073" y="109881"/>
                    <a:pt x="1073" y="80391"/>
                  </a:cubicBezTo>
                  <a:cubicBezTo>
                    <a:pt x="1073" y="50900"/>
                    <a:pt x="6209" y="27002"/>
                    <a:pt x="12531" y="27002"/>
                  </a:cubicBezTo>
                  <a:cubicBezTo>
                    <a:pt x="16572" y="27002"/>
                    <a:pt x="20132" y="36840"/>
                    <a:pt x="22164" y="51654"/>
                  </a:cubicBezTo>
                  <a:lnTo>
                    <a:pt x="22164"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9" name="Google Shape;552;p15">
              <a:extLst>
                <a:ext uri="{FF2B5EF4-FFF2-40B4-BE49-F238E27FC236}">
                  <a16:creationId xmlns:a16="http://schemas.microsoft.com/office/drawing/2014/main" id="{6AF6F2E2-3410-D766-5D73-2AE046553C48}"/>
                </a:ext>
              </a:extLst>
            </p:cNvPr>
            <p:cNvSpPr/>
            <p:nvPr/>
          </p:nvSpPr>
          <p:spPr>
            <a:xfrm>
              <a:off x="-1600206" y="-48"/>
              <a:ext cx="1475149" cy="582963"/>
            </a:xfrm>
            <a:custGeom>
              <a:avLst/>
              <a:gdLst/>
              <a:ahLst/>
              <a:cxnLst/>
              <a:rect l="l" t="t" r="r" b="b"/>
              <a:pathLst>
                <a:path w="49098" h="19403" extrusionOk="0">
                  <a:moveTo>
                    <a:pt x="7731" y="0"/>
                  </a:moveTo>
                  <a:cubicBezTo>
                    <a:pt x="6982" y="0"/>
                    <a:pt x="841" y="221"/>
                    <a:pt x="91" y="7442"/>
                  </a:cubicBezTo>
                  <a:cubicBezTo>
                    <a:pt x="46" y="7739"/>
                    <a:pt x="0" y="8035"/>
                    <a:pt x="0" y="8378"/>
                  </a:cubicBezTo>
                  <a:cubicBezTo>
                    <a:pt x="0" y="8446"/>
                    <a:pt x="23" y="8515"/>
                    <a:pt x="23" y="8583"/>
                  </a:cubicBezTo>
                  <a:cubicBezTo>
                    <a:pt x="23" y="8720"/>
                    <a:pt x="0" y="8834"/>
                    <a:pt x="0" y="8948"/>
                  </a:cubicBezTo>
                  <a:lnTo>
                    <a:pt x="46" y="8948"/>
                  </a:lnTo>
                  <a:cubicBezTo>
                    <a:pt x="320" y="11528"/>
                    <a:pt x="2191" y="13514"/>
                    <a:pt x="4497" y="13514"/>
                  </a:cubicBezTo>
                  <a:cubicBezTo>
                    <a:pt x="6802" y="13514"/>
                    <a:pt x="8674" y="11528"/>
                    <a:pt x="8948" y="8948"/>
                  </a:cubicBezTo>
                  <a:lnTo>
                    <a:pt x="8970" y="8948"/>
                  </a:lnTo>
                  <a:cubicBezTo>
                    <a:pt x="9153" y="8469"/>
                    <a:pt x="8788" y="6986"/>
                    <a:pt x="9130" y="6324"/>
                  </a:cubicBezTo>
                  <a:cubicBezTo>
                    <a:pt x="9296" y="6008"/>
                    <a:pt x="9739" y="5645"/>
                    <a:pt x="10345" y="5645"/>
                  </a:cubicBezTo>
                  <a:cubicBezTo>
                    <a:pt x="10574" y="5645"/>
                    <a:pt x="10825" y="5697"/>
                    <a:pt x="11093" y="5821"/>
                  </a:cubicBezTo>
                  <a:cubicBezTo>
                    <a:pt x="12075" y="6278"/>
                    <a:pt x="12029" y="19402"/>
                    <a:pt x="12029" y="19402"/>
                  </a:cubicBezTo>
                  <a:lnTo>
                    <a:pt x="37068" y="19402"/>
                  </a:lnTo>
                  <a:cubicBezTo>
                    <a:pt x="37068" y="19402"/>
                    <a:pt x="37023" y="6278"/>
                    <a:pt x="38004" y="5821"/>
                  </a:cubicBezTo>
                  <a:cubicBezTo>
                    <a:pt x="38273" y="5697"/>
                    <a:pt x="38526" y="5645"/>
                    <a:pt x="38756" y="5645"/>
                  </a:cubicBezTo>
                  <a:cubicBezTo>
                    <a:pt x="39367" y="5645"/>
                    <a:pt x="39818" y="6008"/>
                    <a:pt x="39967" y="6324"/>
                  </a:cubicBezTo>
                  <a:cubicBezTo>
                    <a:pt x="40310" y="7008"/>
                    <a:pt x="39967" y="8469"/>
                    <a:pt x="40150" y="8948"/>
                  </a:cubicBezTo>
                  <a:lnTo>
                    <a:pt x="40173" y="8948"/>
                  </a:lnTo>
                  <a:cubicBezTo>
                    <a:pt x="40424" y="11528"/>
                    <a:pt x="42295" y="13514"/>
                    <a:pt x="44601" y="13514"/>
                  </a:cubicBezTo>
                  <a:cubicBezTo>
                    <a:pt x="46906" y="13514"/>
                    <a:pt x="48801" y="11528"/>
                    <a:pt x="49052" y="8948"/>
                  </a:cubicBezTo>
                  <a:lnTo>
                    <a:pt x="49097" y="8948"/>
                  </a:lnTo>
                  <a:cubicBezTo>
                    <a:pt x="49097" y="8834"/>
                    <a:pt x="49075" y="8720"/>
                    <a:pt x="49075" y="8583"/>
                  </a:cubicBezTo>
                  <a:cubicBezTo>
                    <a:pt x="49075" y="8515"/>
                    <a:pt x="49097" y="8446"/>
                    <a:pt x="49097" y="8378"/>
                  </a:cubicBezTo>
                  <a:cubicBezTo>
                    <a:pt x="49097" y="8058"/>
                    <a:pt x="49075" y="7739"/>
                    <a:pt x="49006" y="7442"/>
                  </a:cubicBezTo>
                  <a:cubicBezTo>
                    <a:pt x="48256" y="221"/>
                    <a:pt x="42116" y="0"/>
                    <a:pt x="41366" y="0"/>
                  </a:cubicBezTo>
                  <a:cubicBezTo>
                    <a:pt x="41317" y="0"/>
                    <a:pt x="41291" y="1"/>
                    <a:pt x="41291" y="1"/>
                  </a:cubicBezTo>
                  <a:lnTo>
                    <a:pt x="7806" y="1"/>
                  </a:lnTo>
                  <a:cubicBezTo>
                    <a:pt x="7806" y="1"/>
                    <a:pt x="7780" y="0"/>
                    <a:pt x="7731"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0" name="Google Shape;553;p15">
              <a:extLst>
                <a:ext uri="{FF2B5EF4-FFF2-40B4-BE49-F238E27FC236}">
                  <a16:creationId xmlns:a16="http://schemas.microsoft.com/office/drawing/2014/main" id="{FFA1C025-8677-3A7C-23AB-4B6AC3A6F12F}"/>
                </a:ext>
              </a:extLst>
            </p:cNvPr>
            <p:cNvSpPr/>
            <p:nvPr/>
          </p:nvSpPr>
          <p:spPr>
            <a:xfrm>
              <a:off x="-584565" y="4569346"/>
              <a:ext cx="79589" cy="199589"/>
            </a:xfrm>
            <a:custGeom>
              <a:avLst/>
              <a:gdLst/>
              <a:ahLst/>
              <a:cxnLst/>
              <a:rect l="l" t="t" r="r" b="b"/>
              <a:pathLst>
                <a:path w="2649" h="6643" extrusionOk="0">
                  <a:moveTo>
                    <a:pt x="0" y="0"/>
                  </a:moveTo>
                  <a:cubicBezTo>
                    <a:pt x="23" y="3744"/>
                    <a:pt x="297" y="6642"/>
                    <a:pt x="1324" y="6642"/>
                  </a:cubicBezTo>
                  <a:cubicBezTo>
                    <a:pt x="2351" y="6642"/>
                    <a:pt x="2625"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1" name="Google Shape;554;p15">
              <a:extLst>
                <a:ext uri="{FF2B5EF4-FFF2-40B4-BE49-F238E27FC236}">
                  <a16:creationId xmlns:a16="http://schemas.microsoft.com/office/drawing/2014/main" id="{F4238F4E-0370-B371-19C8-04CC08DB008D}"/>
                </a:ext>
              </a:extLst>
            </p:cNvPr>
            <p:cNvSpPr/>
            <p:nvPr/>
          </p:nvSpPr>
          <p:spPr>
            <a:xfrm>
              <a:off x="-711445" y="4569346"/>
              <a:ext cx="79589" cy="199589"/>
            </a:xfrm>
            <a:custGeom>
              <a:avLst/>
              <a:gdLst/>
              <a:ahLst/>
              <a:cxnLst/>
              <a:rect l="l" t="t" r="r" b="b"/>
              <a:pathLst>
                <a:path w="2649" h="6643" extrusionOk="0">
                  <a:moveTo>
                    <a:pt x="1" y="0"/>
                  </a:moveTo>
                  <a:cubicBezTo>
                    <a:pt x="24" y="3744"/>
                    <a:pt x="297" y="6642"/>
                    <a:pt x="1325" y="6642"/>
                  </a:cubicBezTo>
                  <a:cubicBezTo>
                    <a:pt x="2352" y="6642"/>
                    <a:pt x="2603"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2" name="Google Shape;555;p15">
              <a:extLst>
                <a:ext uri="{FF2B5EF4-FFF2-40B4-BE49-F238E27FC236}">
                  <a16:creationId xmlns:a16="http://schemas.microsoft.com/office/drawing/2014/main" id="{6BBD48B4-F0D4-82ED-A65C-DF3671FA768B}"/>
                </a:ext>
              </a:extLst>
            </p:cNvPr>
            <p:cNvSpPr/>
            <p:nvPr/>
          </p:nvSpPr>
          <p:spPr>
            <a:xfrm>
              <a:off x="-838986" y="4569346"/>
              <a:ext cx="80250" cy="199589"/>
            </a:xfrm>
            <a:custGeom>
              <a:avLst/>
              <a:gdLst/>
              <a:ahLst/>
              <a:cxnLst/>
              <a:rect l="l" t="t" r="r" b="b"/>
              <a:pathLst>
                <a:path w="2671" h="6643" extrusionOk="0">
                  <a:moveTo>
                    <a:pt x="0"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3" name="Google Shape;556;p15">
              <a:extLst>
                <a:ext uri="{FF2B5EF4-FFF2-40B4-BE49-F238E27FC236}">
                  <a16:creationId xmlns:a16="http://schemas.microsoft.com/office/drawing/2014/main" id="{E8FAF481-7099-5F65-7CF1-4E5A7CDCA69D}"/>
                </a:ext>
              </a:extLst>
            </p:cNvPr>
            <p:cNvSpPr/>
            <p:nvPr/>
          </p:nvSpPr>
          <p:spPr>
            <a:xfrm>
              <a:off x="-965866" y="4569346"/>
              <a:ext cx="80280" cy="199589"/>
            </a:xfrm>
            <a:custGeom>
              <a:avLst/>
              <a:gdLst/>
              <a:ahLst/>
              <a:cxnLst/>
              <a:rect l="l" t="t" r="r" b="b"/>
              <a:pathLst>
                <a:path w="2672" h="6643" extrusionOk="0">
                  <a:moveTo>
                    <a:pt x="1"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4" name="Google Shape;557;p15">
              <a:extLst>
                <a:ext uri="{FF2B5EF4-FFF2-40B4-BE49-F238E27FC236}">
                  <a16:creationId xmlns:a16="http://schemas.microsoft.com/office/drawing/2014/main" id="{4B46B16C-A8D7-D738-B648-A4CC59FB5FE5}"/>
                </a:ext>
              </a:extLst>
            </p:cNvPr>
            <p:cNvSpPr/>
            <p:nvPr/>
          </p:nvSpPr>
          <p:spPr>
            <a:xfrm>
              <a:off x="-1092055" y="4569346"/>
              <a:ext cx="79589" cy="199589"/>
            </a:xfrm>
            <a:custGeom>
              <a:avLst/>
              <a:gdLst/>
              <a:ahLst/>
              <a:cxnLst/>
              <a:rect l="l" t="t" r="r" b="b"/>
              <a:pathLst>
                <a:path w="2649" h="6643" extrusionOk="0">
                  <a:moveTo>
                    <a:pt x="1" y="0"/>
                  </a:moveTo>
                  <a:cubicBezTo>
                    <a:pt x="23" y="3744"/>
                    <a:pt x="297" y="6642"/>
                    <a:pt x="1325" y="6642"/>
                  </a:cubicBezTo>
                  <a:cubicBezTo>
                    <a:pt x="2352" y="6642"/>
                    <a:pt x="2603"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5" name="Google Shape;558;p15">
              <a:extLst>
                <a:ext uri="{FF2B5EF4-FFF2-40B4-BE49-F238E27FC236}">
                  <a16:creationId xmlns:a16="http://schemas.microsoft.com/office/drawing/2014/main" id="{4EFA491A-9AD7-8463-20C4-E64AEC69F3B3}"/>
                </a:ext>
              </a:extLst>
            </p:cNvPr>
            <p:cNvSpPr/>
            <p:nvPr/>
          </p:nvSpPr>
          <p:spPr>
            <a:xfrm>
              <a:off x="-1219596" y="4569346"/>
              <a:ext cx="80250" cy="199589"/>
            </a:xfrm>
            <a:custGeom>
              <a:avLst/>
              <a:gdLst/>
              <a:ahLst/>
              <a:cxnLst/>
              <a:rect l="l" t="t" r="r" b="b"/>
              <a:pathLst>
                <a:path w="2671" h="6643" extrusionOk="0">
                  <a:moveTo>
                    <a:pt x="0"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6" name="Google Shape;559;p15">
              <a:extLst>
                <a:ext uri="{FF2B5EF4-FFF2-40B4-BE49-F238E27FC236}">
                  <a16:creationId xmlns:a16="http://schemas.microsoft.com/office/drawing/2014/main" id="{B5ED11B2-69B3-6F79-0134-53EED56B02D3}"/>
                </a:ext>
              </a:extLst>
            </p:cNvPr>
            <p:cNvSpPr/>
            <p:nvPr/>
          </p:nvSpPr>
          <p:spPr>
            <a:xfrm>
              <a:off x="-369924" y="125480"/>
              <a:ext cx="219479" cy="251687"/>
            </a:xfrm>
            <a:custGeom>
              <a:avLst/>
              <a:gdLst/>
              <a:ahLst/>
              <a:cxnLst/>
              <a:rect l="l" t="t" r="r" b="b"/>
              <a:pathLst>
                <a:path w="7305" h="8377" extrusionOk="0">
                  <a:moveTo>
                    <a:pt x="3653" y="0"/>
                  </a:moveTo>
                  <a:cubicBezTo>
                    <a:pt x="1644" y="0"/>
                    <a:pt x="1" y="1872"/>
                    <a:pt x="1" y="4177"/>
                  </a:cubicBezTo>
                  <a:cubicBezTo>
                    <a:pt x="1" y="6505"/>
                    <a:pt x="1644" y="8377"/>
                    <a:pt x="3653" y="8377"/>
                  </a:cubicBezTo>
                  <a:cubicBezTo>
                    <a:pt x="5661" y="8377"/>
                    <a:pt x="7305" y="6505"/>
                    <a:pt x="7305" y="4177"/>
                  </a:cubicBezTo>
                  <a:cubicBezTo>
                    <a:pt x="7305" y="1872"/>
                    <a:pt x="5661" y="0"/>
                    <a:pt x="3653"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7" name="Google Shape;560;p15">
              <a:extLst>
                <a:ext uri="{FF2B5EF4-FFF2-40B4-BE49-F238E27FC236}">
                  <a16:creationId xmlns:a16="http://schemas.microsoft.com/office/drawing/2014/main" id="{D5F88603-D653-E61F-5CAB-B5183DB53631}"/>
                </a:ext>
              </a:extLst>
            </p:cNvPr>
            <p:cNvSpPr/>
            <p:nvPr/>
          </p:nvSpPr>
          <p:spPr>
            <a:xfrm>
              <a:off x="-312988" y="190618"/>
              <a:ext cx="105638" cy="121412"/>
            </a:xfrm>
            <a:custGeom>
              <a:avLst/>
              <a:gdLst/>
              <a:ahLst/>
              <a:cxnLst/>
              <a:rect l="l" t="t" r="r" b="b"/>
              <a:pathLst>
                <a:path w="3516" h="4041" extrusionOk="0">
                  <a:moveTo>
                    <a:pt x="1758" y="0"/>
                  </a:moveTo>
                  <a:cubicBezTo>
                    <a:pt x="799" y="0"/>
                    <a:pt x="0" y="913"/>
                    <a:pt x="0" y="2032"/>
                  </a:cubicBezTo>
                  <a:cubicBezTo>
                    <a:pt x="0" y="3127"/>
                    <a:pt x="799" y="4040"/>
                    <a:pt x="1758" y="4040"/>
                  </a:cubicBezTo>
                  <a:cubicBezTo>
                    <a:pt x="2739" y="4040"/>
                    <a:pt x="3515" y="3127"/>
                    <a:pt x="3515" y="2032"/>
                  </a:cubicBezTo>
                  <a:cubicBezTo>
                    <a:pt x="3515" y="913"/>
                    <a:pt x="2739" y="0"/>
                    <a:pt x="1758"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8" name="Google Shape;561;p15">
              <a:extLst>
                <a:ext uri="{FF2B5EF4-FFF2-40B4-BE49-F238E27FC236}">
                  <a16:creationId xmlns:a16="http://schemas.microsoft.com/office/drawing/2014/main" id="{1CA82986-D577-2214-7794-7587523ECA82}"/>
                </a:ext>
              </a:extLst>
            </p:cNvPr>
            <p:cNvSpPr/>
            <p:nvPr/>
          </p:nvSpPr>
          <p:spPr>
            <a:xfrm>
              <a:off x="-1570041" y="125480"/>
              <a:ext cx="218788" cy="251687"/>
            </a:xfrm>
            <a:custGeom>
              <a:avLst/>
              <a:gdLst/>
              <a:ahLst/>
              <a:cxnLst/>
              <a:rect l="l" t="t" r="r" b="b"/>
              <a:pathLst>
                <a:path w="7282" h="8377" extrusionOk="0">
                  <a:moveTo>
                    <a:pt x="3630" y="0"/>
                  </a:moveTo>
                  <a:cubicBezTo>
                    <a:pt x="1621" y="0"/>
                    <a:pt x="0" y="1872"/>
                    <a:pt x="0" y="4177"/>
                  </a:cubicBezTo>
                  <a:cubicBezTo>
                    <a:pt x="0" y="6505"/>
                    <a:pt x="1621" y="8377"/>
                    <a:pt x="3630" y="8377"/>
                  </a:cubicBezTo>
                  <a:cubicBezTo>
                    <a:pt x="5661" y="8377"/>
                    <a:pt x="7282" y="6505"/>
                    <a:pt x="7282" y="4177"/>
                  </a:cubicBezTo>
                  <a:cubicBezTo>
                    <a:pt x="7282" y="1872"/>
                    <a:pt x="5661" y="0"/>
                    <a:pt x="3630"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9" name="Google Shape;562;p15">
              <a:extLst>
                <a:ext uri="{FF2B5EF4-FFF2-40B4-BE49-F238E27FC236}">
                  <a16:creationId xmlns:a16="http://schemas.microsoft.com/office/drawing/2014/main" id="{1D5CA7DB-EFD6-7626-4245-9E2505F9AED1}"/>
                </a:ext>
              </a:extLst>
            </p:cNvPr>
            <p:cNvSpPr/>
            <p:nvPr/>
          </p:nvSpPr>
          <p:spPr>
            <a:xfrm>
              <a:off x="-1162000" y="388134"/>
              <a:ext cx="67241" cy="158427"/>
            </a:xfrm>
            <a:custGeom>
              <a:avLst/>
              <a:gdLst/>
              <a:ahLst/>
              <a:cxnLst/>
              <a:rect l="l" t="t" r="r" b="b"/>
              <a:pathLst>
                <a:path w="2238" h="5273" extrusionOk="0">
                  <a:moveTo>
                    <a:pt x="1119" y="0"/>
                  </a:moveTo>
                  <a:cubicBezTo>
                    <a:pt x="252" y="0"/>
                    <a:pt x="23" y="2283"/>
                    <a:pt x="0" y="5273"/>
                  </a:cubicBezTo>
                  <a:lnTo>
                    <a:pt x="2237" y="5273"/>
                  </a:lnTo>
                  <a:cubicBezTo>
                    <a:pt x="2192"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0" name="Google Shape;563;p15">
              <a:extLst>
                <a:ext uri="{FF2B5EF4-FFF2-40B4-BE49-F238E27FC236}">
                  <a16:creationId xmlns:a16="http://schemas.microsoft.com/office/drawing/2014/main" id="{774364B6-3577-4D90-27D0-0753F3031282}"/>
                </a:ext>
              </a:extLst>
            </p:cNvPr>
            <p:cNvSpPr/>
            <p:nvPr/>
          </p:nvSpPr>
          <p:spPr>
            <a:xfrm>
              <a:off x="-1055701" y="388134"/>
              <a:ext cx="67241" cy="158427"/>
            </a:xfrm>
            <a:custGeom>
              <a:avLst/>
              <a:gdLst/>
              <a:ahLst/>
              <a:cxnLst/>
              <a:rect l="l" t="t" r="r" b="b"/>
              <a:pathLst>
                <a:path w="2238" h="5273" extrusionOk="0">
                  <a:moveTo>
                    <a:pt x="1119" y="0"/>
                  </a:moveTo>
                  <a:cubicBezTo>
                    <a:pt x="251" y="0"/>
                    <a:pt x="46" y="2283"/>
                    <a:pt x="0" y="5273"/>
                  </a:cubicBezTo>
                  <a:lnTo>
                    <a:pt x="2237" y="5273"/>
                  </a:lnTo>
                  <a:cubicBezTo>
                    <a:pt x="2214"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1" name="Google Shape;564;p15">
              <a:extLst>
                <a:ext uri="{FF2B5EF4-FFF2-40B4-BE49-F238E27FC236}">
                  <a16:creationId xmlns:a16="http://schemas.microsoft.com/office/drawing/2014/main" id="{AD8AE1B8-C73E-BB2B-CEDA-355076CDBC2A}"/>
                </a:ext>
              </a:extLst>
            </p:cNvPr>
            <p:cNvSpPr/>
            <p:nvPr/>
          </p:nvSpPr>
          <p:spPr>
            <a:xfrm>
              <a:off x="-948710" y="388134"/>
              <a:ext cx="67211" cy="158427"/>
            </a:xfrm>
            <a:custGeom>
              <a:avLst/>
              <a:gdLst/>
              <a:ahLst/>
              <a:cxnLst/>
              <a:rect l="l" t="t" r="r" b="b"/>
              <a:pathLst>
                <a:path w="2237" h="5273" extrusionOk="0">
                  <a:moveTo>
                    <a:pt x="1119" y="0"/>
                  </a:moveTo>
                  <a:cubicBezTo>
                    <a:pt x="251" y="0"/>
                    <a:pt x="23" y="2283"/>
                    <a:pt x="0" y="5273"/>
                  </a:cubicBezTo>
                  <a:lnTo>
                    <a:pt x="2237" y="5273"/>
                  </a:lnTo>
                  <a:cubicBezTo>
                    <a:pt x="2191" y="2283"/>
                    <a:pt x="1963"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2" name="Google Shape;565;p15">
              <a:extLst>
                <a:ext uri="{FF2B5EF4-FFF2-40B4-BE49-F238E27FC236}">
                  <a16:creationId xmlns:a16="http://schemas.microsoft.com/office/drawing/2014/main" id="{426402DB-98EF-529D-7071-49A521F37253}"/>
                </a:ext>
              </a:extLst>
            </p:cNvPr>
            <p:cNvSpPr/>
            <p:nvPr/>
          </p:nvSpPr>
          <p:spPr>
            <a:xfrm>
              <a:off x="-842411" y="388134"/>
              <a:ext cx="67211" cy="158427"/>
            </a:xfrm>
            <a:custGeom>
              <a:avLst/>
              <a:gdLst/>
              <a:ahLst/>
              <a:cxnLst/>
              <a:rect l="l" t="t" r="r" b="b"/>
              <a:pathLst>
                <a:path w="2237" h="5273" extrusionOk="0">
                  <a:moveTo>
                    <a:pt x="1119" y="0"/>
                  </a:moveTo>
                  <a:cubicBezTo>
                    <a:pt x="251" y="0"/>
                    <a:pt x="46" y="2283"/>
                    <a:pt x="0" y="5273"/>
                  </a:cubicBezTo>
                  <a:lnTo>
                    <a:pt x="2237" y="5273"/>
                  </a:lnTo>
                  <a:cubicBezTo>
                    <a:pt x="2214"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3" name="Google Shape;566;p15">
              <a:extLst>
                <a:ext uri="{FF2B5EF4-FFF2-40B4-BE49-F238E27FC236}">
                  <a16:creationId xmlns:a16="http://schemas.microsoft.com/office/drawing/2014/main" id="{9375F4AD-5E6E-D986-2F5D-8F9EDC62DA23}"/>
                </a:ext>
              </a:extLst>
            </p:cNvPr>
            <p:cNvSpPr/>
            <p:nvPr/>
          </p:nvSpPr>
          <p:spPr>
            <a:xfrm>
              <a:off x="-735451" y="388134"/>
              <a:ext cx="67241" cy="158427"/>
            </a:xfrm>
            <a:custGeom>
              <a:avLst/>
              <a:gdLst/>
              <a:ahLst/>
              <a:cxnLst/>
              <a:rect l="l" t="t" r="r" b="b"/>
              <a:pathLst>
                <a:path w="2238" h="5273" extrusionOk="0">
                  <a:moveTo>
                    <a:pt x="1119" y="0"/>
                  </a:moveTo>
                  <a:cubicBezTo>
                    <a:pt x="252" y="0"/>
                    <a:pt x="24" y="2283"/>
                    <a:pt x="1" y="5273"/>
                  </a:cubicBezTo>
                  <a:lnTo>
                    <a:pt x="2238" y="5273"/>
                  </a:lnTo>
                  <a:cubicBezTo>
                    <a:pt x="2192" y="2283"/>
                    <a:pt x="1964"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4" name="Google Shape;567;p15">
              <a:extLst>
                <a:ext uri="{FF2B5EF4-FFF2-40B4-BE49-F238E27FC236}">
                  <a16:creationId xmlns:a16="http://schemas.microsoft.com/office/drawing/2014/main" id="{083D4F02-C0CF-171B-3700-6F7B807908E5}"/>
                </a:ext>
              </a:extLst>
            </p:cNvPr>
            <p:cNvSpPr/>
            <p:nvPr/>
          </p:nvSpPr>
          <p:spPr>
            <a:xfrm>
              <a:off x="-629152" y="388134"/>
              <a:ext cx="67241" cy="158427"/>
            </a:xfrm>
            <a:custGeom>
              <a:avLst/>
              <a:gdLst/>
              <a:ahLst/>
              <a:cxnLst/>
              <a:rect l="l" t="t" r="r" b="b"/>
              <a:pathLst>
                <a:path w="2238" h="5273" extrusionOk="0">
                  <a:moveTo>
                    <a:pt x="1119" y="0"/>
                  </a:moveTo>
                  <a:cubicBezTo>
                    <a:pt x="252" y="0"/>
                    <a:pt x="46" y="2283"/>
                    <a:pt x="1" y="5273"/>
                  </a:cubicBezTo>
                  <a:lnTo>
                    <a:pt x="2238" y="5273"/>
                  </a:lnTo>
                  <a:cubicBezTo>
                    <a:pt x="2215" y="2283"/>
                    <a:pt x="1987"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5" name="Google Shape;568;p15">
              <a:extLst>
                <a:ext uri="{FF2B5EF4-FFF2-40B4-BE49-F238E27FC236}">
                  <a16:creationId xmlns:a16="http://schemas.microsoft.com/office/drawing/2014/main" id="{7FBC7398-D783-6FCF-CD5B-25774B83CB31}"/>
                </a:ext>
              </a:extLst>
            </p:cNvPr>
            <p:cNvSpPr/>
            <p:nvPr/>
          </p:nvSpPr>
          <p:spPr>
            <a:xfrm>
              <a:off x="-1514368" y="192566"/>
              <a:ext cx="105638" cy="121412"/>
            </a:xfrm>
            <a:custGeom>
              <a:avLst/>
              <a:gdLst/>
              <a:ahLst/>
              <a:cxnLst/>
              <a:rect l="l" t="t" r="r" b="b"/>
              <a:pathLst>
                <a:path w="3516" h="4041" extrusionOk="0">
                  <a:moveTo>
                    <a:pt x="1758" y="0"/>
                  </a:moveTo>
                  <a:cubicBezTo>
                    <a:pt x="799" y="0"/>
                    <a:pt x="0" y="913"/>
                    <a:pt x="0" y="2032"/>
                  </a:cubicBezTo>
                  <a:cubicBezTo>
                    <a:pt x="0" y="3127"/>
                    <a:pt x="799" y="4040"/>
                    <a:pt x="1758" y="4040"/>
                  </a:cubicBezTo>
                  <a:cubicBezTo>
                    <a:pt x="2739" y="4040"/>
                    <a:pt x="3515" y="3127"/>
                    <a:pt x="3515" y="2032"/>
                  </a:cubicBezTo>
                  <a:cubicBezTo>
                    <a:pt x="3515" y="913"/>
                    <a:pt x="2739" y="0"/>
                    <a:pt x="1758"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6" name="Google Shape;569;p15">
              <a:extLst>
                <a:ext uri="{FF2B5EF4-FFF2-40B4-BE49-F238E27FC236}">
                  <a16:creationId xmlns:a16="http://schemas.microsoft.com/office/drawing/2014/main" id="{B3EF1BB6-1BC1-6027-74EE-E49CEC207878}"/>
                </a:ext>
              </a:extLst>
            </p:cNvPr>
            <p:cNvSpPr/>
            <p:nvPr/>
          </p:nvSpPr>
          <p:spPr>
            <a:xfrm>
              <a:off x="-1395840" y="4550809"/>
              <a:ext cx="1063683" cy="592547"/>
            </a:xfrm>
            <a:custGeom>
              <a:avLst/>
              <a:gdLst/>
              <a:ahLst/>
              <a:cxnLst/>
              <a:rect l="l" t="t" r="r" b="b"/>
              <a:pathLst>
                <a:path w="35403" h="19722" extrusionOk="0">
                  <a:moveTo>
                    <a:pt x="4337" y="1"/>
                  </a:moveTo>
                  <a:lnTo>
                    <a:pt x="4337" y="3744"/>
                  </a:lnTo>
                  <a:cubicBezTo>
                    <a:pt x="4337" y="9473"/>
                    <a:pt x="4337" y="14267"/>
                    <a:pt x="0" y="14267"/>
                  </a:cubicBezTo>
                  <a:lnTo>
                    <a:pt x="0" y="19722"/>
                  </a:lnTo>
                  <a:lnTo>
                    <a:pt x="35402" y="19722"/>
                  </a:lnTo>
                  <a:lnTo>
                    <a:pt x="35402" y="14267"/>
                  </a:lnTo>
                  <a:cubicBezTo>
                    <a:pt x="31065" y="14267"/>
                    <a:pt x="31065" y="9473"/>
                    <a:pt x="31065" y="3744"/>
                  </a:cubicBezTo>
                  <a:lnTo>
                    <a:pt x="31065" y="1"/>
                  </a:ln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grpSp>
      <p:grpSp>
        <p:nvGrpSpPr>
          <p:cNvPr id="37" name="Google Shape;540;p15">
            <a:extLst>
              <a:ext uri="{FF2B5EF4-FFF2-40B4-BE49-F238E27FC236}">
                <a16:creationId xmlns:a16="http://schemas.microsoft.com/office/drawing/2014/main" id="{63654B6E-CA75-FA54-3707-4FC19F15DFDD}"/>
              </a:ext>
            </a:extLst>
          </p:cNvPr>
          <p:cNvGrpSpPr/>
          <p:nvPr/>
        </p:nvGrpSpPr>
        <p:grpSpPr>
          <a:xfrm flipH="1">
            <a:off x="-578804" y="-448619"/>
            <a:ext cx="2852452" cy="7400112"/>
            <a:chOff x="-1600206" y="-48"/>
            <a:chExt cx="1475149" cy="5143404"/>
          </a:xfrm>
        </p:grpSpPr>
        <p:sp>
          <p:nvSpPr>
            <p:cNvPr id="38" name="Google Shape;541;p15">
              <a:extLst>
                <a:ext uri="{FF2B5EF4-FFF2-40B4-BE49-F238E27FC236}">
                  <a16:creationId xmlns:a16="http://schemas.microsoft.com/office/drawing/2014/main" id="{96028FEC-CAA1-AA87-E894-4307A3F8D767}"/>
                </a:ext>
              </a:extLst>
            </p:cNvPr>
            <p:cNvSpPr/>
            <p:nvPr/>
          </p:nvSpPr>
          <p:spPr>
            <a:xfrm>
              <a:off x="-400780" y="234514"/>
              <a:ext cx="139920" cy="171467"/>
            </a:xfrm>
            <a:custGeom>
              <a:avLst/>
              <a:gdLst/>
              <a:ahLst/>
              <a:cxnLst/>
              <a:rect l="l" t="t" r="r" b="b"/>
              <a:pathLst>
                <a:path w="4657" h="5707" extrusionOk="0">
                  <a:moveTo>
                    <a:pt x="1" y="0"/>
                  </a:moveTo>
                  <a:lnTo>
                    <a:pt x="1" y="5707"/>
                  </a:lnTo>
                  <a:lnTo>
                    <a:pt x="4657" y="5707"/>
                  </a:lnTo>
                  <a:lnTo>
                    <a:pt x="4657"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9" name="Google Shape;542;p15">
              <a:extLst>
                <a:ext uri="{FF2B5EF4-FFF2-40B4-BE49-F238E27FC236}">
                  <a16:creationId xmlns:a16="http://schemas.microsoft.com/office/drawing/2014/main" id="{87D8AFD7-9934-BA66-5E04-61FC50FB7320}"/>
                </a:ext>
              </a:extLst>
            </p:cNvPr>
            <p:cNvSpPr/>
            <p:nvPr/>
          </p:nvSpPr>
          <p:spPr>
            <a:xfrm>
              <a:off x="-529012" y="98049"/>
              <a:ext cx="268152" cy="307931"/>
            </a:xfrm>
            <a:custGeom>
              <a:avLst/>
              <a:gdLst/>
              <a:ahLst/>
              <a:cxnLst/>
              <a:rect l="l" t="t" r="r" b="b"/>
              <a:pathLst>
                <a:path w="8925" h="10249" extrusionOk="0">
                  <a:moveTo>
                    <a:pt x="4451" y="0"/>
                  </a:moveTo>
                  <a:cubicBezTo>
                    <a:pt x="1986" y="0"/>
                    <a:pt x="0" y="2283"/>
                    <a:pt x="0" y="5113"/>
                  </a:cubicBezTo>
                  <a:cubicBezTo>
                    <a:pt x="0" y="7943"/>
                    <a:pt x="1986" y="10249"/>
                    <a:pt x="4451" y="10249"/>
                  </a:cubicBezTo>
                  <a:cubicBezTo>
                    <a:pt x="6916" y="10249"/>
                    <a:pt x="8925" y="7943"/>
                    <a:pt x="8925" y="5113"/>
                  </a:cubicBezTo>
                  <a:cubicBezTo>
                    <a:pt x="8925" y="2283"/>
                    <a:pt x="6916" y="0"/>
                    <a:pt x="445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0" name="Google Shape;543;p15">
              <a:extLst>
                <a:ext uri="{FF2B5EF4-FFF2-40B4-BE49-F238E27FC236}">
                  <a16:creationId xmlns:a16="http://schemas.microsoft.com/office/drawing/2014/main" id="{FD6D5ED6-CFF7-CA04-EE88-7F8F4632414B}"/>
                </a:ext>
              </a:extLst>
            </p:cNvPr>
            <p:cNvSpPr/>
            <p:nvPr/>
          </p:nvSpPr>
          <p:spPr>
            <a:xfrm>
              <a:off x="-1466476" y="234514"/>
              <a:ext cx="139920" cy="171467"/>
            </a:xfrm>
            <a:custGeom>
              <a:avLst/>
              <a:gdLst/>
              <a:ahLst/>
              <a:cxnLst/>
              <a:rect l="l" t="t" r="r" b="b"/>
              <a:pathLst>
                <a:path w="4657" h="5707" extrusionOk="0">
                  <a:moveTo>
                    <a:pt x="0" y="0"/>
                  </a:moveTo>
                  <a:lnTo>
                    <a:pt x="0" y="5707"/>
                  </a:lnTo>
                  <a:lnTo>
                    <a:pt x="4656" y="5707"/>
                  </a:lnTo>
                  <a:lnTo>
                    <a:pt x="4656"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1" name="Google Shape;544;p15">
              <a:extLst>
                <a:ext uri="{FF2B5EF4-FFF2-40B4-BE49-F238E27FC236}">
                  <a16:creationId xmlns:a16="http://schemas.microsoft.com/office/drawing/2014/main" id="{D89475B3-0BDE-6970-2D55-9FC955CEF303}"/>
                </a:ext>
              </a:extLst>
            </p:cNvPr>
            <p:cNvSpPr/>
            <p:nvPr/>
          </p:nvSpPr>
          <p:spPr>
            <a:xfrm>
              <a:off x="-1465815" y="98049"/>
              <a:ext cx="268182" cy="307931"/>
            </a:xfrm>
            <a:custGeom>
              <a:avLst/>
              <a:gdLst/>
              <a:ahLst/>
              <a:cxnLst/>
              <a:rect l="l" t="t" r="r" b="b"/>
              <a:pathLst>
                <a:path w="8926" h="10249" extrusionOk="0">
                  <a:moveTo>
                    <a:pt x="4452" y="0"/>
                  </a:moveTo>
                  <a:cubicBezTo>
                    <a:pt x="1987" y="0"/>
                    <a:pt x="1" y="2283"/>
                    <a:pt x="1" y="5113"/>
                  </a:cubicBezTo>
                  <a:cubicBezTo>
                    <a:pt x="1" y="7943"/>
                    <a:pt x="1987" y="10249"/>
                    <a:pt x="4452" y="10249"/>
                  </a:cubicBezTo>
                  <a:cubicBezTo>
                    <a:pt x="6940" y="10249"/>
                    <a:pt x="8926" y="7943"/>
                    <a:pt x="8926" y="5113"/>
                  </a:cubicBezTo>
                  <a:cubicBezTo>
                    <a:pt x="8926" y="2283"/>
                    <a:pt x="6940" y="0"/>
                    <a:pt x="4452"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2" name="Google Shape;545;p15">
              <a:extLst>
                <a:ext uri="{FF2B5EF4-FFF2-40B4-BE49-F238E27FC236}">
                  <a16:creationId xmlns:a16="http://schemas.microsoft.com/office/drawing/2014/main" id="{84042FF8-A0C8-D2F5-677D-537D8789350A}"/>
                </a:ext>
              </a:extLst>
            </p:cNvPr>
            <p:cNvSpPr/>
            <p:nvPr/>
          </p:nvSpPr>
          <p:spPr>
            <a:xfrm>
              <a:off x="-1196972" y="257829"/>
              <a:ext cx="665917" cy="4684616"/>
            </a:xfrm>
            <a:custGeom>
              <a:avLst/>
              <a:gdLst/>
              <a:ahLst/>
              <a:cxnLst/>
              <a:rect l="l" t="t" r="r" b="b"/>
              <a:pathLst>
                <a:path w="22164" h="155920" extrusionOk="0">
                  <a:moveTo>
                    <a:pt x="0" y="0"/>
                  </a:moveTo>
                  <a:lnTo>
                    <a:pt x="0" y="155919"/>
                  </a:lnTo>
                  <a:lnTo>
                    <a:pt x="22164" y="155919"/>
                  </a:lnTo>
                  <a:lnTo>
                    <a:pt x="22164"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3" name="Google Shape;546;p15">
              <a:extLst>
                <a:ext uri="{FF2B5EF4-FFF2-40B4-BE49-F238E27FC236}">
                  <a16:creationId xmlns:a16="http://schemas.microsoft.com/office/drawing/2014/main" id="{27A74939-2F32-A6F6-F6DB-0681F98E237F}"/>
                </a:ext>
              </a:extLst>
            </p:cNvPr>
            <p:cNvSpPr/>
            <p:nvPr/>
          </p:nvSpPr>
          <p:spPr>
            <a:xfrm>
              <a:off x="-1168850" y="674763"/>
              <a:ext cx="600089" cy="3810247"/>
            </a:xfrm>
            <a:custGeom>
              <a:avLst/>
              <a:gdLst/>
              <a:ahLst/>
              <a:cxnLst/>
              <a:rect l="l" t="t" r="r" b="b"/>
              <a:pathLst>
                <a:path w="19973" h="126818" extrusionOk="0">
                  <a:moveTo>
                    <a:pt x="0" y="1"/>
                  </a:moveTo>
                  <a:lnTo>
                    <a:pt x="0" y="126818"/>
                  </a:lnTo>
                  <a:lnTo>
                    <a:pt x="19972" y="126818"/>
                  </a:lnTo>
                  <a:lnTo>
                    <a:pt x="19972" y="1"/>
                  </a:ln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4" name="Google Shape;547;p15">
              <a:extLst>
                <a:ext uri="{FF2B5EF4-FFF2-40B4-BE49-F238E27FC236}">
                  <a16:creationId xmlns:a16="http://schemas.microsoft.com/office/drawing/2014/main" id="{C67EB3B7-5DDF-B1C8-7A58-6E98A2DBCAC0}"/>
                </a:ext>
              </a:extLst>
            </p:cNvPr>
            <p:cNvSpPr/>
            <p:nvPr/>
          </p:nvSpPr>
          <p:spPr>
            <a:xfrm>
              <a:off x="-701140" y="706310"/>
              <a:ext cx="63094" cy="3799971"/>
            </a:xfrm>
            <a:custGeom>
              <a:avLst/>
              <a:gdLst/>
              <a:ahLst/>
              <a:cxnLst/>
              <a:rect l="l" t="t" r="r" b="b"/>
              <a:pathLst>
                <a:path w="2100" h="126476" extrusionOk="0">
                  <a:moveTo>
                    <a:pt x="0" y="1"/>
                  </a:moveTo>
                  <a:lnTo>
                    <a:pt x="0" y="126475"/>
                  </a:lnTo>
                  <a:lnTo>
                    <a:pt x="2100" y="126475"/>
                  </a:lnTo>
                  <a:lnTo>
                    <a:pt x="2100"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5" name="Google Shape;548;p15">
              <a:extLst>
                <a:ext uri="{FF2B5EF4-FFF2-40B4-BE49-F238E27FC236}">
                  <a16:creationId xmlns:a16="http://schemas.microsoft.com/office/drawing/2014/main" id="{A9CFE0CD-8E7D-5653-3791-9401D6540ACD}"/>
                </a:ext>
              </a:extLst>
            </p:cNvPr>
            <p:cNvSpPr/>
            <p:nvPr/>
          </p:nvSpPr>
          <p:spPr>
            <a:xfrm>
              <a:off x="-833518" y="706310"/>
              <a:ext cx="62434" cy="3799971"/>
            </a:xfrm>
            <a:custGeom>
              <a:avLst/>
              <a:gdLst/>
              <a:ahLst/>
              <a:cxnLst/>
              <a:rect l="l" t="t" r="r" b="b"/>
              <a:pathLst>
                <a:path w="2078" h="126476" extrusionOk="0">
                  <a:moveTo>
                    <a:pt x="1" y="1"/>
                  </a:moveTo>
                  <a:lnTo>
                    <a:pt x="1" y="126475"/>
                  </a:lnTo>
                  <a:lnTo>
                    <a:pt x="2078" y="126475"/>
                  </a:lnTo>
                  <a:lnTo>
                    <a:pt x="2078"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6" name="Google Shape;549;p15">
              <a:extLst>
                <a:ext uri="{FF2B5EF4-FFF2-40B4-BE49-F238E27FC236}">
                  <a16:creationId xmlns:a16="http://schemas.microsoft.com/office/drawing/2014/main" id="{FA3E3E72-4797-1F5C-E5D4-BC8D5971E66E}"/>
                </a:ext>
              </a:extLst>
            </p:cNvPr>
            <p:cNvSpPr/>
            <p:nvPr/>
          </p:nvSpPr>
          <p:spPr>
            <a:xfrm>
              <a:off x="-966557" y="706310"/>
              <a:ext cx="62434" cy="3799971"/>
            </a:xfrm>
            <a:custGeom>
              <a:avLst/>
              <a:gdLst/>
              <a:ahLst/>
              <a:cxnLst/>
              <a:rect l="l" t="t" r="r" b="b"/>
              <a:pathLst>
                <a:path w="2078" h="126476" extrusionOk="0">
                  <a:moveTo>
                    <a:pt x="1" y="1"/>
                  </a:moveTo>
                  <a:lnTo>
                    <a:pt x="1" y="126475"/>
                  </a:lnTo>
                  <a:lnTo>
                    <a:pt x="2078" y="126475"/>
                  </a:lnTo>
                  <a:lnTo>
                    <a:pt x="2078"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7" name="Google Shape;550;p15">
              <a:extLst>
                <a:ext uri="{FF2B5EF4-FFF2-40B4-BE49-F238E27FC236}">
                  <a16:creationId xmlns:a16="http://schemas.microsoft.com/office/drawing/2014/main" id="{9BC7C881-2A8C-4637-C825-F062CED23FDC}"/>
                </a:ext>
              </a:extLst>
            </p:cNvPr>
            <p:cNvSpPr/>
            <p:nvPr/>
          </p:nvSpPr>
          <p:spPr>
            <a:xfrm>
              <a:off x="-1099596" y="706310"/>
              <a:ext cx="63125" cy="3799971"/>
            </a:xfrm>
            <a:custGeom>
              <a:avLst/>
              <a:gdLst/>
              <a:ahLst/>
              <a:cxnLst/>
              <a:rect l="l" t="t" r="r" b="b"/>
              <a:pathLst>
                <a:path w="2101" h="126476" extrusionOk="0">
                  <a:moveTo>
                    <a:pt x="1" y="1"/>
                  </a:moveTo>
                  <a:lnTo>
                    <a:pt x="1" y="126475"/>
                  </a:lnTo>
                  <a:lnTo>
                    <a:pt x="2101" y="126475"/>
                  </a:lnTo>
                  <a:lnTo>
                    <a:pt x="2101"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8" name="Google Shape;551;p15">
              <a:extLst>
                <a:ext uri="{FF2B5EF4-FFF2-40B4-BE49-F238E27FC236}">
                  <a16:creationId xmlns:a16="http://schemas.microsoft.com/office/drawing/2014/main" id="{44B2C720-4D97-6475-6BE8-F05CC242681B}"/>
                </a:ext>
              </a:extLst>
            </p:cNvPr>
            <p:cNvSpPr/>
            <p:nvPr/>
          </p:nvSpPr>
          <p:spPr>
            <a:xfrm>
              <a:off x="-1196972" y="257829"/>
              <a:ext cx="665917" cy="4684616"/>
            </a:xfrm>
            <a:custGeom>
              <a:avLst/>
              <a:gdLst/>
              <a:ahLst/>
              <a:cxnLst/>
              <a:rect l="l" t="t" r="r" b="b"/>
              <a:pathLst>
                <a:path w="22164" h="155920" extrusionOk="0">
                  <a:moveTo>
                    <a:pt x="0" y="0"/>
                  </a:moveTo>
                  <a:lnTo>
                    <a:pt x="0" y="155919"/>
                  </a:lnTo>
                  <a:lnTo>
                    <a:pt x="22164" y="155919"/>
                  </a:lnTo>
                  <a:lnTo>
                    <a:pt x="22164" y="109128"/>
                  </a:lnTo>
                  <a:cubicBezTo>
                    <a:pt x="20132" y="123964"/>
                    <a:pt x="16572" y="133779"/>
                    <a:pt x="12531" y="133802"/>
                  </a:cubicBezTo>
                  <a:cubicBezTo>
                    <a:pt x="6209" y="133802"/>
                    <a:pt x="1073" y="109881"/>
                    <a:pt x="1073" y="80391"/>
                  </a:cubicBezTo>
                  <a:cubicBezTo>
                    <a:pt x="1073" y="50900"/>
                    <a:pt x="6209" y="27002"/>
                    <a:pt x="12531" y="27002"/>
                  </a:cubicBezTo>
                  <a:cubicBezTo>
                    <a:pt x="16572" y="27002"/>
                    <a:pt x="20132" y="36840"/>
                    <a:pt x="22164" y="51654"/>
                  </a:cubicBezTo>
                  <a:lnTo>
                    <a:pt x="22164"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9" name="Google Shape;552;p15">
              <a:extLst>
                <a:ext uri="{FF2B5EF4-FFF2-40B4-BE49-F238E27FC236}">
                  <a16:creationId xmlns:a16="http://schemas.microsoft.com/office/drawing/2014/main" id="{AFFAB232-E887-A350-A982-9690238EAA3C}"/>
                </a:ext>
              </a:extLst>
            </p:cNvPr>
            <p:cNvSpPr/>
            <p:nvPr/>
          </p:nvSpPr>
          <p:spPr>
            <a:xfrm>
              <a:off x="-1600206" y="-48"/>
              <a:ext cx="1475149" cy="582963"/>
            </a:xfrm>
            <a:custGeom>
              <a:avLst/>
              <a:gdLst/>
              <a:ahLst/>
              <a:cxnLst/>
              <a:rect l="l" t="t" r="r" b="b"/>
              <a:pathLst>
                <a:path w="49098" h="19403" extrusionOk="0">
                  <a:moveTo>
                    <a:pt x="7731" y="0"/>
                  </a:moveTo>
                  <a:cubicBezTo>
                    <a:pt x="6982" y="0"/>
                    <a:pt x="841" y="221"/>
                    <a:pt x="91" y="7442"/>
                  </a:cubicBezTo>
                  <a:cubicBezTo>
                    <a:pt x="46" y="7739"/>
                    <a:pt x="0" y="8035"/>
                    <a:pt x="0" y="8378"/>
                  </a:cubicBezTo>
                  <a:cubicBezTo>
                    <a:pt x="0" y="8446"/>
                    <a:pt x="23" y="8515"/>
                    <a:pt x="23" y="8583"/>
                  </a:cubicBezTo>
                  <a:cubicBezTo>
                    <a:pt x="23" y="8720"/>
                    <a:pt x="0" y="8834"/>
                    <a:pt x="0" y="8948"/>
                  </a:cubicBezTo>
                  <a:lnTo>
                    <a:pt x="46" y="8948"/>
                  </a:lnTo>
                  <a:cubicBezTo>
                    <a:pt x="320" y="11528"/>
                    <a:pt x="2191" y="13514"/>
                    <a:pt x="4497" y="13514"/>
                  </a:cubicBezTo>
                  <a:cubicBezTo>
                    <a:pt x="6802" y="13514"/>
                    <a:pt x="8674" y="11528"/>
                    <a:pt x="8948" y="8948"/>
                  </a:cubicBezTo>
                  <a:lnTo>
                    <a:pt x="8970" y="8948"/>
                  </a:lnTo>
                  <a:cubicBezTo>
                    <a:pt x="9153" y="8469"/>
                    <a:pt x="8788" y="6986"/>
                    <a:pt x="9130" y="6324"/>
                  </a:cubicBezTo>
                  <a:cubicBezTo>
                    <a:pt x="9296" y="6008"/>
                    <a:pt x="9739" y="5645"/>
                    <a:pt x="10345" y="5645"/>
                  </a:cubicBezTo>
                  <a:cubicBezTo>
                    <a:pt x="10574" y="5645"/>
                    <a:pt x="10825" y="5697"/>
                    <a:pt x="11093" y="5821"/>
                  </a:cubicBezTo>
                  <a:cubicBezTo>
                    <a:pt x="12075" y="6278"/>
                    <a:pt x="12029" y="19402"/>
                    <a:pt x="12029" y="19402"/>
                  </a:cubicBezTo>
                  <a:lnTo>
                    <a:pt x="37068" y="19402"/>
                  </a:lnTo>
                  <a:cubicBezTo>
                    <a:pt x="37068" y="19402"/>
                    <a:pt x="37023" y="6278"/>
                    <a:pt x="38004" y="5821"/>
                  </a:cubicBezTo>
                  <a:cubicBezTo>
                    <a:pt x="38273" y="5697"/>
                    <a:pt x="38526" y="5645"/>
                    <a:pt x="38756" y="5645"/>
                  </a:cubicBezTo>
                  <a:cubicBezTo>
                    <a:pt x="39367" y="5645"/>
                    <a:pt x="39818" y="6008"/>
                    <a:pt x="39967" y="6324"/>
                  </a:cubicBezTo>
                  <a:cubicBezTo>
                    <a:pt x="40310" y="7008"/>
                    <a:pt x="39967" y="8469"/>
                    <a:pt x="40150" y="8948"/>
                  </a:cubicBezTo>
                  <a:lnTo>
                    <a:pt x="40173" y="8948"/>
                  </a:lnTo>
                  <a:cubicBezTo>
                    <a:pt x="40424" y="11528"/>
                    <a:pt x="42295" y="13514"/>
                    <a:pt x="44601" y="13514"/>
                  </a:cubicBezTo>
                  <a:cubicBezTo>
                    <a:pt x="46906" y="13514"/>
                    <a:pt x="48801" y="11528"/>
                    <a:pt x="49052" y="8948"/>
                  </a:cubicBezTo>
                  <a:lnTo>
                    <a:pt x="49097" y="8948"/>
                  </a:lnTo>
                  <a:cubicBezTo>
                    <a:pt x="49097" y="8834"/>
                    <a:pt x="49075" y="8720"/>
                    <a:pt x="49075" y="8583"/>
                  </a:cubicBezTo>
                  <a:cubicBezTo>
                    <a:pt x="49075" y="8515"/>
                    <a:pt x="49097" y="8446"/>
                    <a:pt x="49097" y="8378"/>
                  </a:cubicBezTo>
                  <a:cubicBezTo>
                    <a:pt x="49097" y="8058"/>
                    <a:pt x="49075" y="7739"/>
                    <a:pt x="49006" y="7442"/>
                  </a:cubicBezTo>
                  <a:cubicBezTo>
                    <a:pt x="48256" y="221"/>
                    <a:pt x="42116" y="0"/>
                    <a:pt x="41366" y="0"/>
                  </a:cubicBezTo>
                  <a:cubicBezTo>
                    <a:pt x="41317" y="0"/>
                    <a:pt x="41291" y="1"/>
                    <a:pt x="41291" y="1"/>
                  </a:cubicBezTo>
                  <a:lnTo>
                    <a:pt x="7806" y="1"/>
                  </a:lnTo>
                  <a:cubicBezTo>
                    <a:pt x="7806" y="1"/>
                    <a:pt x="7780" y="0"/>
                    <a:pt x="7731"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0" name="Google Shape;553;p15">
              <a:extLst>
                <a:ext uri="{FF2B5EF4-FFF2-40B4-BE49-F238E27FC236}">
                  <a16:creationId xmlns:a16="http://schemas.microsoft.com/office/drawing/2014/main" id="{438C763A-AAE3-D5EC-6355-99999B2071EB}"/>
                </a:ext>
              </a:extLst>
            </p:cNvPr>
            <p:cNvSpPr/>
            <p:nvPr/>
          </p:nvSpPr>
          <p:spPr>
            <a:xfrm>
              <a:off x="-584565" y="4569346"/>
              <a:ext cx="79589" cy="199589"/>
            </a:xfrm>
            <a:custGeom>
              <a:avLst/>
              <a:gdLst/>
              <a:ahLst/>
              <a:cxnLst/>
              <a:rect l="l" t="t" r="r" b="b"/>
              <a:pathLst>
                <a:path w="2649" h="6643" extrusionOk="0">
                  <a:moveTo>
                    <a:pt x="0" y="0"/>
                  </a:moveTo>
                  <a:cubicBezTo>
                    <a:pt x="23" y="3744"/>
                    <a:pt x="297" y="6642"/>
                    <a:pt x="1324" y="6642"/>
                  </a:cubicBezTo>
                  <a:cubicBezTo>
                    <a:pt x="2351" y="6642"/>
                    <a:pt x="2625"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1" name="Google Shape;554;p15">
              <a:extLst>
                <a:ext uri="{FF2B5EF4-FFF2-40B4-BE49-F238E27FC236}">
                  <a16:creationId xmlns:a16="http://schemas.microsoft.com/office/drawing/2014/main" id="{12FBCC30-42AB-569F-C2D4-03E197F232BD}"/>
                </a:ext>
              </a:extLst>
            </p:cNvPr>
            <p:cNvSpPr/>
            <p:nvPr/>
          </p:nvSpPr>
          <p:spPr>
            <a:xfrm>
              <a:off x="-711445" y="4569346"/>
              <a:ext cx="79589" cy="199589"/>
            </a:xfrm>
            <a:custGeom>
              <a:avLst/>
              <a:gdLst/>
              <a:ahLst/>
              <a:cxnLst/>
              <a:rect l="l" t="t" r="r" b="b"/>
              <a:pathLst>
                <a:path w="2649" h="6643" extrusionOk="0">
                  <a:moveTo>
                    <a:pt x="1" y="0"/>
                  </a:moveTo>
                  <a:cubicBezTo>
                    <a:pt x="24" y="3744"/>
                    <a:pt x="297" y="6642"/>
                    <a:pt x="1325" y="6642"/>
                  </a:cubicBezTo>
                  <a:cubicBezTo>
                    <a:pt x="2352" y="6642"/>
                    <a:pt x="2603"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2" name="Google Shape;555;p15">
              <a:extLst>
                <a:ext uri="{FF2B5EF4-FFF2-40B4-BE49-F238E27FC236}">
                  <a16:creationId xmlns:a16="http://schemas.microsoft.com/office/drawing/2014/main" id="{D90249F5-6185-BB2E-C7C1-0950755F08A4}"/>
                </a:ext>
              </a:extLst>
            </p:cNvPr>
            <p:cNvSpPr/>
            <p:nvPr/>
          </p:nvSpPr>
          <p:spPr>
            <a:xfrm>
              <a:off x="-838986" y="4569346"/>
              <a:ext cx="80250" cy="199589"/>
            </a:xfrm>
            <a:custGeom>
              <a:avLst/>
              <a:gdLst/>
              <a:ahLst/>
              <a:cxnLst/>
              <a:rect l="l" t="t" r="r" b="b"/>
              <a:pathLst>
                <a:path w="2671" h="6643" extrusionOk="0">
                  <a:moveTo>
                    <a:pt x="0"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3" name="Google Shape;556;p15">
              <a:extLst>
                <a:ext uri="{FF2B5EF4-FFF2-40B4-BE49-F238E27FC236}">
                  <a16:creationId xmlns:a16="http://schemas.microsoft.com/office/drawing/2014/main" id="{37FB61EF-2AA5-37D6-BCA1-5901DEA74404}"/>
                </a:ext>
              </a:extLst>
            </p:cNvPr>
            <p:cNvSpPr/>
            <p:nvPr/>
          </p:nvSpPr>
          <p:spPr>
            <a:xfrm>
              <a:off x="-965866" y="4569346"/>
              <a:ext cx="80280" cy="199589"/>
            </a:xfrm>
            <a:custGeom>
              <a:avLst/>
              <a:gdLst/>
              <a:ahLst/>
              <a:cxnLst/>
              <a:rect l="l" t="t" r="r" b="b"/>
              <a:pathLst>
                <a:path w="2672" h="6643" extrusionOk="0">
                  <a:moveTo>
                    <a:pt x="1"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4" name="Google Shape;557;p15">
              <a:extLst>
                <a:ext uri="{FF2B5EF4-FFF2-40B4-BE49-F238E27FC236}">
                  <a16:creationId xmlns:a16="http://schemas.microsoft.com/office/drawing/2014/main" id="{33FDA5B0-E2C6-EF75-DCA6-29EEF7FF6899}"/>
                </a:ext>
              </a:extLst>
            </p:cNvPr>
            <p:cNvSpPr/>
            <p:nvPr/>
          </p:nvSpPr>
          <p:spPr>
            <a:xfrm>
              <a:off x="-1092055" y="4569346"/>
              <a:ext cx="79589" cy="199589"/>
            </a:xfrm>
            <a:custGeom>
              <a:avLst/>
              <a:gdLst/>
              <a:ahLst/>
              <a:cxnLst/>
              <a:rect l="l" t="t" r="r" b="b"/>
              <a:pathLst>
                <a:path w="2649" h="6643" extrusionOk="0">
                  <a:moveTo>
                    <a:pt x="1" y="0"/>
                  </a:moveTo>
                  <a:cubicBezTo>
                    <a:pt x="23" y="3744"/>
                    <a:pt x="297" y="6642"/>
                    <a:pt x="1325" y="6642"/>
                  </a:cubicBezTo>
                  <a:cubicBezTo>
                    <a:pt x="2352" y="6642"/>
                    <a:pt x="2603"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5" name="Google Shape;558;p15">
              <a:extLst>
                <a:ext uri="{FF2B5EF4-FFF2-40B4-BE49-F238E27FC236}">
                  <a16:creationId xmlns:a16="http://schemas.microsoft.com/office/drawing/2014/main" id="{5908C533-6C2F-FFEA-C2B8-CC6CDBC90A83}"/>
                </a:ext>
              </a:extLst>
            </p:cNvPr>
            <p:cNvSpPr/>
            <p:nvPr/>
          </p:nvSpPr>
          <p:spPr>
            <a:xfrm>
              <a:off x="-1219596" y="4569346"/>
              <a:ext cx="80250" cy="199589"/>
            </a:xfrm>
            <a:custGeom>
              <a:avLst/>
              <a:gdLst/>
              <a:ahLst/>
              <a:cxnLst/>
              <a:rect l="l" t="t" r="r" b="b"/>
              <a:pathLst>
                <a:path w="2671" h="6643" extrusionOk="0">
                  <a:moveTo>
                    <a:pt x="0"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6" name="Google Shape;559;p15">
              <a:extLst>
                <a:ext uri="{FF2B5EF4-FFF2-40B4-BE49-F238E27FC236}">
                  <a16:creationId xmlns:a16="http://schemas.microsoft.com/office/drawing/2014/main" id="{DB34BE2E-3E98-78D9-F143-DE1C2F068764}"/>
                </a:ext>
              </a:extLst>
            </p:cNvPr>
            <p:cNvSpPr/>
            <p:nvPr/>
          </p:nvSpPr>
          <p:spPr>
            <a:xfrm>
              <a:off x="-369924" y="125480"/>
              <a:ext cx="219479" cy="251687"/>
            </a:xfrm>
            <a:custGeom>
              <a:avLst/>
              <a:gdLst/>
              <a:ahLst/>
              <a:cxnLst/>
              <a:rect l="l" t="t" r="r" b="b"/>
              <a:pathLst>
                <a:path w="7305" h="8377" extrusionOk="0">
                  <a:moveTo>
                    <a:pt x="3653" y="0"/>
                  </a:moveTo>
                  <a:cubicBezTo>
                    <a:pt x="1644" y="0"/>
                    <a:pt x="1" y="1872"/>
                    <a:pt x="1" y="4177"/>
                  </a:cubicBezTo>
                  <a:cubicBezTo>
                    <a:pt x="1" y="6505"/>
                    <a:pt x="1644" y="8377"/>
                    <a:pt x="3653" y="8377"/>
                  </a:cubicBezTo>
                  <a:cubicBezTo>
                    <a:pt x="5661" y="8377"/>
                    <a:pt x="7305" y="6505"/>
                    <a:pt x="7305" y="4177"/>
                  </a:cubicBezTo>
                  <a:cubicBezTo>
                    <a:pt x="7305" y="1872"/>
                    <a:pt x="5661" y="0"/>
                    <a:pt x="3653"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7" name="Google Shape;560;p15">
              <a:extLst>
                <a:ext uri="{FF2B5EF4-FFF2-40B4-BE49-F238E27FC236}">
                  <a16:creationId xmlns:a16="http://schemas.microsoft.com/office/drawing/2014/main" id="{567FAFC0-7FC1-3FDF-ED37-76433CE486F2}"/>
                </a:ext>
              </a:extLst>
            </p:cNvPr>
            <p:cNvSpPr/>
            <p:nvPr/>
          </p:nvSpPr>
          <p:spPr>
            <a:xfrm>
              <a:off x="-312988" y="190618"/>
              <a:ext cx="105638" cy="121412"/>
            </a:xfrm>
            <a:custGeom>
              <a:avLst/>
              <a:gdLst/>
              <a:ahLst/>
              <a:cxnLst/>
              <a:rect l="l" t="t" r="r" b="b"/>
              <a:pathLst>
                <a:path w="3516" h="4041" extrusionOk="0">
                  <a:moveTo>
                    <a:pt x="1758" y="0"/>
                  </a:moveTo>
                  <a:cubicBezTo>
                    <a:pt x="799" y="0"/>
                    <a:pt x="0" y="913"/>
                    <a:pt x="0" y="2032"/>
                  </a:cubicBezTo>
                  <a:cubicBezTo>
                    <a:pt x="0" y="3127"/>
                    <a:pt x="799" y="4040"/>
                    <a:pt x="1758" y="4040"/>
                  </a:cubicBezTo>
                  <a:cubicBezTo>
                    <a:pt x="2739" y="4040"/>
                    <a:pt x="3515" y="3127"/>
                    <a:pt x="3515" y="2032"/>
                  </a:cubicBezTo>
                  <a:cubicBezTo>
                    <a:pt x="3515" y="913"/>
                    <a:pt x="2739" y="0"/>
                    <a:pt x="1758"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8" name="Google Shape;561;p15">
              <a:extLst>
                <a:ext uri="{FF2B5EF4-FFF2-40B4-BE49-F238E27FC236}">
                  <a16:creationId xmlns:a16="http://schemas.microsoft.com/office/drawing/2014/main" id="{3C4A6B14-9416-26F3-7DED-2ACB66DA8B0F}"/>
                </a:ext>
              </a:extLst>
            </p:cNvPr>
            <p:cNvSpPr/>
            <p:nvPr/>
          </p:nvSpPr>
          <p:spPr>
            <a:xfrm>
              <a:off x="-1570041" y="125480"/>
              <a:ext cx="218788" cy="251687"/>
            </a:xfrm>
            <a:custGeom>
              <a:avLst/>
              <a:gdLst/>
              <a:ahLst/>
              <a:cxnLst/>
              <a:rect l="l" t="t" r="r" b="b"/>
              <a:pathLst>
                <a:path w="7282" h="8377" extrusionOk="0">
                  <a:moveTo>
                    <a:pt x="3630" y="0"/>
                  </a:moveTo>
                  <a:cubicBezTo>
                    <a:pt x="1621" y="0"/>
                    <a:pt x="0" y="1872"/>
                    <a:pt x="0" y="4177"/>
                  </a:cubicBezTo>
                  <a:cubicBezTo>
                    <a:pt x="0" y="6505"/>
                    <a:pt x="1621" y="8377"/>
                    <a:pt x="3630" y="8377"/>
                  </a:cubicBezTo>
                  <a:cubicBezTo>
                    <a:pt x="5661" y="8377"/>
                    <a:pt x="7282" y="6505"/>
                    <a:pt x="7282" y="4177"/>
                  </a:cubicBezTo>
                  <a:cubicBezTo>
                    <a:pt x="7282" y="1872"/>
                    <a:pt x="5661" y="0"/>
                    <a:pt x="3630"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9" name="Google Shape;562;p15">
              <a:extLst>
                <a:ext uri="{FF2B5EF4-FFF2-40B4-BE49-F238E27FC236}">
                  <a16:creationId xmlns:a16="http://schemas.microsoft.com/office/drawing/2014/main" id="{CC3A6ED4-5734-A6F0-0EF7-7E1B2910618A}"/>
                </a:ext>
              </a:extLst>
            </p:cNvPr>
            <p:cNvSpPr/>
            <p:nvPr/>
          </p:nvSpPr>
          <p:spPr>
            <a:xfrm>
              <a:off x="-1162000" y="388134"/>
              <a:ext cx="67241" cy="158427"/>
            </a:xfrm>
            <a:custGeom>
              <a:avLst/>
              <a:gdLst/>
              <a:ahLst/>
              <a:cxnLst/>
              <a:rect l="l" t="t" r="r" b="b"/>
              <a:pathLst>
                <a:path w="2238" h="5273" extrusionOk="0">
                  <a:moveTo>
                    <a:pt x="1119" y="0"/>
                  </a:moveTo>
                  <a:cubicBezTo>
                    <a:pt x="252" y="0"/>
                    <a:pt x="23" y="2283"/>
                    <a:pt x="0" y="5273"/>
                  </a:cubicBezTo>
                  <a:lnTo>
                    <a:pt x="2237" y="5273"/>
                  </a:lnTo>
                  <a:cubicBezTo>
                    <a:pt x="2192"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0" name="Google Shape;563;p15">
              <a:extLst>
                <a:ext uri="{FF2B5EF4-FFF2-40B4-BE49-F238E27FC236}">
                  <a16:creationId xmlns:a16="http://schemas.microsoft.com/office/drawing/2014/main" id="{9168B205-2E26-762F-3DA5-3D2DC9B9C214}"/>
                </a:ext>
              </a:extLst>
            </p:cNvPr>
            <p:cNvSpPr/>
            <p:nvPr/>
          </p:nvSpPr>
          <p:spPr>
            <a:xfrm>
              <a:off x="-1055701" y="388134"/>
              <a:ext cx="67241" cy="158427"/>
            </a:xfrm>
            <a:custGeom>
              <a:avLst/>
              <a:gdLst/>
              <a:ahLst/>
              <a:cxnLst/>
              <a:rect l="l" t="t" r="r" b="b"/>
              <a:pathLst>
                <a:path w="2238" h="5273" extrusionOk="0">
                  <a:moveTo>
                    <a:pt x="1119" y="0"/>
                  </a:moveTo>
                  <a:cubicBezTo>
                    <a:pt x="251" y="0"/>
                    <a:pt x="46" y="2283"/>
                    <a:pt x="0" y="5273"/>
                  </a:cubicBezTo>
                  <a:lnTo>
                    <a:pt x="2237" y="5273"/>
                  </a:lnTo>
                  <a:cubicBezTo>
                    <a:pt x="2214"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1" name="Google Shape;564;p15">
              <a:extLst>
                <a:ext uri="{FF2B5EF4-FFF2-40B4-BE49-F238E27FC236}">
                  <a16:creationId xmlns:a16="http://schemas.microsoft.com/office/drawing/2014/main" id="{8EBA4813-F477-8C91-0CE9-58F9554D0B15}"/>
                </a:ext>
              </a:extLst>
            </p:cNvPr>
            <p:cNvSpPr/>
            <p:nvPr/>
          </p:nvSpPr>
          <p:spPr>
            <a:xfrm>
              <a:off x="-948710" y="388134"/>
              <a:ext cx="67211" cy="158427"/>
            </a:xfrm>
            <a:custGeom>
              <a:avLst/>
              <a:gdLst/>
              <a:ahLst/>
              <a:cxnLst/>
              <a:rect l="l" t="t" r="r" b="b"/>
              <a:pathLst>
                <a:path w="2237" h="5273" extrusionOk="0">
                  <a:moveTo>
                    <a:pt x="1119" y="0"/>
                  </a:moveTo>
                  <a:cubicBezTo>
                    <a:pt x="251" y="0"/>
                    <a:pt x="23" y="2283"/>
                    <a:pt x="0" y="5273"/>
                  </a:cubicBezTo>
                  <a:lnTo>
                    <a:pt x="2237" y="5273"/>
                  </a:lnTo>
                  <a:cubicBezTo>
                    <a:pt x="2191" y="2283"/>
                    <a:pt x="1963"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2" name="Google Shape;565;p15">
              <a:extLst>
                <a:ext uri="{FF2B5EF4-FFF2-40B4-BE49-F238E27FC236}">
                  <a16:creationId xmlns:a16="http://schemas.microsoft.com/office/drawing/2014/main" id="{552142BE-7CA2-5727-AD84-F988567E6139}"/>
                </a:ext>
              </a:extLst>
            </p:cNvPr>
            <p:cNvSpPr/>
            <p:nvPr/>
          </p:nvSpPr>
          <p:spPr>
            <a:xfrm>
              <a:off x="-842411" y="388134"/>
              <a:ext cx="67211" cy="158427"/>
            </a:xfrm>
            <a:custGeom>
              <a:avLst/>
              <a:gdLst/>
              <a:ahLst/>
              <a:cxnLst/>
              <a:rect l="l" t="t" r="r" b="b"/>
              <a:pathLst>
                <a:path w="2237" h="5273" extrusionOk="0">
                  <a:moveTo>
                    <a:pt x="1119" y="0"/>
                  </a:moveTo>
                  <a:cubicBezTo>
                    <a:pt x="251" y="0"/>
                    <a:pt x="46" y="2283"/>
                    <a:pt x="0" y="5273"/>
                  </a:cubicBezTo>
                  <a:lnTo>
                    <a:pt x="2237" y="5273"/>
                  </a:lnTo>
                  <a:cubicBezTo>
                    <a:pt x="2214"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3" name="Google Shape;566;p15">
              <a:extLst>
                <a:ext uri="{FF2B5EF4-FFF2-40B4-BE49-F238E27FC236}">
                  <a16:creationId xmlns:a16="http://schemas.microsoft.com/office/drawing/2014/main" id="{575F7D9D-E449-D328-B9D4-BDCC6A72696B}"/>
                </a:ext>
              </a:extLst>
            </p:cNvPr>
            <p:cNvSpPr/>
            <p:nvPr/>
          </p:nvSpPr>
          <p:spPr>
            <a:xfrm>
              <a:off x="-735451" y="388134"/>
              <a:ext cx="67241" cy="158427"/>
            </a:xfrm>
            <a:custGeom>
              <a:avLst/>
              <a:gdLst/>
              <a:ahLst/>
              <a:cxnLst/>
              <a:rect l="l" t="t" r="r" b="b"/>
              <a:pathLst>
                <a:path w="2238" h="5273" extrusionOk="0">
                  <a:moveTo>
                    <a:pt x="1119" y="0"/>
                  </a:moveTo>
                  <a:cubicBezTo>
                    <a:pt x="252" y="0"/>
                    <a:pt x="24" y="2283"/>
                    <a:pt x="1" y="5273"/>
                  </a:cubicBezTo>
                  <a:lnTo>
                    <a:pt x="2238" y="5273"/>
                  </a:lnTo>
                  <a:cubicBezTo>
                    <a:pt x="2192" y="2283"/>
                    <a:pt x="1964"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9632" name="Google Shape;567;p15">
              <a:extLst>
                <a:ext uri="{FF2B5EF4-FFF2-40B4-BE49-F238E27FC236}">
                  <a16:creationId xmlns:a16="http://schemas.microsoft.com/office/drawing/2014/main" id="{EE55C180-DD80-3D94-A7A5-68C9D0DEDF8C}"/>
                </a:ext>
              </a:extLst>
            </p:cNvPr>
            <p:cNvSpPr/>
            <p:nvPr/>
          </p:nvSpPr>
          <p:spPr>
            <a:xfrm>
              <a:off x="-629152" y="388134"/>
              <a:ext cx="67241" cy="158427"/>
            </a:xfrm>
            <a:custGeom>
              <a:avLst/>
              <a:gdLst/>
              <a:ahLst/>
              <a:cxnLst/>
              <a:rect l="l" t="t" r="r" b="b"/>
              <a:pathLst>
                <a:path w="2238" h="5273" extrusionOk="0">
                  <a:moveTo>
                    <a:pt x="1119" y="0"/>
                  </a:moveTo>
                  <a:cubicBezTo>
                    <a:pt x="252" y="0"/>
                    <a:pt x="46" y="2283"/>
                    <a:pt x="1" y="5273"/>
                  </a:cubicBezTo>
                  <a:lnTo>
                    <a:pt x="2238" y="5273"/>
                  </a:lnTo>
                  <a:cubicBezTo>
                    <a:pt x="2215" y="2283"/>
                    <a:pt x="1987"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9633" name="Google Shape;568;p15">
              <a:extLst>
                <a:ext uri="{FF2B5EF4-FFF2-40B4-BE49-F238E27FC236}">
                  <a16:creationId xmlns:a16="http://schemas.microsoft.com/office/drawing/2014/main" id="{3B812456-F57A-5402-A52F-0070A07B0F1E}"/>
                </a:ext>
              </a:extLst>
            </p:cNvPr>
            <p:cNvSpPr/>
            <p:nvPr/>
          </p:nvSpPr>
          <p:spPr>
            <a:xfrm>
              <a:off x="-1514368" y="192566"/>
              <a:ext cx="105638" cy="121412"/>
            </a:xfrm>
            <a:custGeom>
              <a:avLst/>
              <a:gdLst/>
              <a:ahLst/>
              <a:cxnLst/>
              <a:rect l="l" t="t" r="r" b="b"/>
              <a:pathLst>
                <a:path w="3516" h="4041" extrusionOk="0">
                  <a:moveTo>
                    <a:pt x="1758" y="0"/>
                  </a:moveTo>
                  <a:cubicBezTo>
                    <a:pt x="799" y="0"/>
                    <a:pt x="0" y="913"/>
                    <a:pt x="0" y="2032"/>
                  </a:cubicBezTo>
                  <a:cubicBezTo>
                    <a:pt x="0" y="3127"/>
                    <a:pt x="799" y="4040"/>
                    <a:pt x="1758" y="4040"/>
                  </a:cubicBezTo>
                  <a:cubicBezTo>
                    <a:pt x="2739" y="4040"/>
                    <a:pt x="3515" y="3127"/>
                    <a:pt x="3515" y="2032"/>
                  </a:cubicBezTo>
                  <a:cubicBezTo>
                    <a:pt x="3515" y="913"/>
                    <a:pt x="2739" y="0"/>
                    <a:pt x="1758"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9635" name="Google Shape;569;p15">
              <a:extLst>
                <a:ext uri="{FF2B5EF4-FFF2-40B4-BE49-F238E27FC236}">
                  <a16:creationId xmlns:a16="http://schemas.microsoft.com/office/drawing/2014/main" id="{D40A8A31-2BE9-E0D2-9C28-BF6D9F772AFF}"/>
                </a:ext>
              </a:extLst>
            </p:cNvPr>
            <p:cNvSpPr/>
            <p:nvPr/>
          </p:nvSpPr>
          <p:spPr>
            <a:xfrm>
              <a:off x="-1395840" y="4550809"/>
              <a:ext cx="1063683" cy="592547"/>
            </a:xfrm>
            <a:custGeom>
              <a:avLst/>
              <a:gdLst/>
              <a:ahLst/>
              <a:cxnLst/>
              <a:rect l="l" t="t" r="r" b="b"/>
              <a:pathLst>
                <a:path w="35403" h="19722" extrusionOk="0">
                  <a:moveTo>
                    <a:pt x="4337" y="1"/>
                  </a:moveTo>
                  <a:lnTo>
                    <a:pt x="4337" y="3744"/>
                  </a:lnTo>
                  <a:cubicBezTo>
                    <a:pt x="4337" y="9473"/>
                    <a:pt x="4337" y="14267"/>
                    <a:pt x="0" y="14267"/>
                  </a:cubicBezTo>
                  <a:lnTo>
                    <a:pt x="0" y="19722"/>
                  </a:lnTo>
                  <a:lnTo>
                    <a:pt x="35402" y="19722"/>
                  </a:lnTo>
                  <a:lnTo>
                    <a:pt x="35402" y="14267"/>
                  </a:lnTo>
                  <a:cubicBezTo>
                    <a:pt x="31065" y="14267"/>
                    <a:pt x="31065" y="9473"/>
                    <a:pt x="31065" y="3744"/>
                  </a:cubicBezTo>
                  <a:lnTo>
                    <a:pt x="31065" y="1"/>
                  </a:ln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grpSp>
      <p:pic>
        <p:nvPicPr>
          <p:cNvPr id="69638" name="Picture 4" descr="Podium icon">
            <a:extLst>
              <a:ext uri="{FF2B5EF4-FFF2-40B4-BE49-F238E27FC236}">
                <a16:creationId xmlns:a16="http://schemas.microsoft.com/office/drawing/2014/main" id="{11447A33-6270-CDAB-85ED-CF9C2FE0960A}"/>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253" t="13647" r="2253" b="-13647"/>
          <a:stretch/>
        </p:blipFill>
        <p:spPr bwMode="auto">
          <a:xfrm>
            <a:off x="4736479" y="4419600"/>
            <a:ext cx="2438400" cy="2438400"/>
          </a:xfrm>
          <a:prstGeom prst="rect">
            <a:avLst/>
          </a:prstGeom>
          <a:noFill/>
          <a:extLst>
            <a:ext uri="{909E8E84-426E-40DD-AFC4-6F175D3DCCD1}">
              <a14:hiddenFill xmlns:a14="http://schemas.microsoft.com/office/drawing/2010/main">
                <a:solidFill>
                  <a:srgbClr val="FFFFFF"/>
                </a:solidFill>
              </a14:hiddenFill>
            </a:ext>
          </a:extLst>
        </p:spPr>
      </p:pic>
      <p:sp>
        <p:nvSpPr>
          <p:cNvPr id="69639" name="Tekstballon: ovaal 69638">
            <a:extLst>
              <a:ext uri="{FF2B5EF4-FFF2-40B4-BE49-F238E27FC236}">
                <a16:creationId xmlns:a16="http://schemas.microsoft.com/office/drawing/2014/main" id="{08A2BB76-A980-B0E8-D3E6-3DA73F673C22}"/>
              </a:ext>
            </a:extLst>
          </p:cNvPr>
          <p:cNvSpPr/>
          <p:nvPr/>
        </p:nvSpPr>
        <p:spPr>
          <a:xfrm>
            <a:off x="634481" y="616974"/>
            <a:ext cx="6158203" cy="2812026"/>
          </a:xfrm>
          <a:prstGeom prst="wedgeEllipseCallout">
            <a:avLst>
              <a:gd name="adj1" fmla="val -27220"/>
              <a:gd name="adj2" fmla="val 61866"/>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sp>
        <p:nvSpPr>
          <p:cNvPr id="69640" name="Titel 1">
            <a:extLst>
              <a:ext uri="{FF2B5EF4-FFF2-40B4-BE49-F238E27FC236}">
                <a16:creationId xmlns:a16="http://schemas.microsoft.com/office/drawing/2014/main" id="{D428C0EA-B042-0AE3-1700-2E3C5F4D8A6B}"/>
              </a:ext>
            </a:extLst>
          </p:cNvPr>
          <p:cNvSpPr txBox="1">
            <a:spLocks/>
          </p:cNvSpPr>
          <p:nvPr/>
        </p:nvSpPr>
        <p:spPr>
          <a:xfrm>
            <a:off x="1533848" y="1169120"/>
            <a:ext cx="4452257" cy="217280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3200" b="1" i="1" dirty="0">
                <a:latin typeface="Book Antiqua" panose="02040602050305030304" pitchFamily="18" charset="0"/>
              </a:rPr>
              <a:t>“Het moment van de waarheid! Laten we snel gaan zitten!”</a:t>
            </a:r>
          </a:p>
          <a:p>
            <a:pPr algn="ctr"/>
            <a:endParaRPr lang="nl-NL" sz="3200" b="1" i="1" dirty="0">
              <a:latin typeface="Book Antiqua" panose="02040602050305030304" pitchFamily="18" charset="0"/>
            </a:endParaRPr>
          </a:p>
        </p:txBody>
      </p:sp>
      <p:pic>
        <p:nvPicPr>
          <p:cNvPr id="69641" name="Afbeelding 69640" descr="Afbeelding met tekenfilm, clipart, Tekenfilm, illustratie&#10;&#10;Automatisch gegenereerde beschrijving">
            <a:extLst>
              <a:ext uri="{FF2B5EF4-FFF2-40B4-BE49-F238E27FC236}">
                <a16:creationId xmlns:a16="http://schemas.microsoft.com/office/drawing/2014/main" id="{C3F637F2-C56F-B396-236D-5169511FA49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2200" y="3960798"/>
            <a:ext cx="3001347" cy="3001347"/>
          </a:xfrm>
          <a:prstGeom prst="rect">
            <a:avLst/>
          </a:prstGeom>
        </p:spPr>
      </p:pic>
      <p:pic>
        <p:nvPicPr>
          <p:cNvPr id="69644" name="Picture 8" descr="wooden sign clipart, free svg file image - SVG Heart">
            <a:extLst>
              <a:ext uri="{FF2B5EF4-FFF2-40B4-BE49-F238E27FC236}">
                <a16:creationId xmlns:a16="http://schemas.microsoft.com/office/drawing/2014/main" id="{67F8D151-F141-EC80-77D9-192B95BC4DA7}"/>
              </a:ext>
            </a:extLst>
          </p:cNvPr>
          <p:cNvPicPr>
            <a:picLocks noGrp="1" noChangeAspect="1" noChangeArrowheads="1"/>
          </p:cNvPicPr>
          <p:nvPr>
            <p:ph idx="1"/>
          </p:nvPr>
        </p:nvPicPr>
        <p:blipFill>
          <a:blip r:embed="rId8">
            <a:extLst>
              <a:ext uri="{28A0092B-C50C-407E-A947-70E740481C1C}">
                <a14:useLocalDpi xmlns:a14="http://schemas.microsoft.com/office/drawing/2010/main" val="0"/>
              </a:ext>
            </a:extLst>
          </a:blip>
          <a:srcRect/>
          <a:stretch>
            <a:fillRect/>
          </a:stretch>
        </p:blipFill>
        <p:spPr bwMode="auto">
          <a:xfrm flipH="1">
            <a:off x="8111061" y="5532113"/>
            <a:ext cx="2872704" cy="944360"/>
          </a:xfrm>
          <a:prstGeom prst="rect">
            <a:avLst/>
          </a:prstGeom>
          <a:noFill/>
          <a:extLst>
            <a:ext uri="{909E8E84-426E-40DD-AFC4-6F175D3DCCD1}">
              <a14:hiddenFill xmlns:a14="http://schemas.microsoft.com/office/drawing/2010/main">
                <a:solidFill>
                  <a:srgbClr val="FFFFFF"/>
                </a:solidFill>
              </a14:hiddenFill>
            </a:ext>
          </a:extLst>
        </p:spPr>
      </p:pic>
      <p:sp>
        <p:nvSpPr>
          <p:cNvPr id="4" name="Ondertitel 2">
            <a:hlinkClick r:id="rId9" action="ppaction://hlinksldjump"/>
            <a:extLst>
              <a:ext uri="{FF2B5EF4-FFF2-40B4-BE49-F238E27FC236}">
                <a16:creationId xmlns:a16="http://schemas.microsoft.com/office/drawing/2014/main" id="{1383A58B-BF23-98C0-6062-CBCD73555A3B}"/>
              </a:ext>
            </a:extLst>
          </p:cNvPr>
          <p:cNvSpPr txBox="1">
            <a:spLocks/>
          </p:cNvSpPr>
          <p:nvPr/>
        </p:nvSpPr>
        <p:spPr>
          <a:xfrm>
            <a:off x="8579560" y="5739953"/>
            <a:ext cx="2656114"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b="1" dirty="0">
                <a:latin typeface="Book Antiqua" panose="02040602050305030304" pitchFamily="18" charset="0"/>
                <a:hlinkClick r:id="rId9" action="ppaction://hlinksldjump">
                  <a:extLst>
                    <a:ext uri="{A12FA001-AC4F-418D-AE19-62706E023703}">
                      <ahyp:hlinkClr xmlns:ahyp="http://schemas.microsoft.com/office/drawing/2018/hyperlinkcolor" val="tx"/>
                    </a:ext>
                  </a:extLst>
                </a:hlinkClick>
              </a:rPr>
              <a:t>Spannend!</a:t>
            </a:r>
            <a:endParaRPr lang="nl-NL" b="1" dirty="0">
              <a:latin typeface="Book Antiqua" panose="02040602050305030304" pitchFamily="18" charset="0"/>
            </a:endParaRPr>
          </a:p>
        </p:txBody>
      </p:sp>
    </p:spTree>
    <p:extLst>
      <p:ext uri="{BB962C8B-B14F-4D97-AF65-F5344CB8AC3E}">
        <p14:creationId xmlns:p14="http://schemas.microsoft.com/office/powerpoint/2010/main" val="4084435077"/>
      </p:ext>
    </p:extLst>
  </p:cSld>
  <p:clrMapOvr>
    <a:masterClrMapping/>
  </p:clrMapOvr>
  <mc:AlternateContent xmlns:mc="http://schemas.openxmlformats.org/markup-compatibility/2006" xmlns:p14="http://schemas.microsoft.com/office/powerpoint/2010/main">
    <mc:Choice Requires="p14">
      <p:transition spd="slow" p14:dur="2000" advTm="11568"/>
    </mc:Choice>
    <mc:Fallback xmlns="">
      <p:transition spd="slow" advTm="115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par>
                          <p:cTn id="7" fill="hold">
                            <p:stCondLst>
                              <p:cond delay="0"/>
                            </p:stCondLst>
                            <p:childTnLst>
                              <p:par>
                                <p:cTn id="8" presetID="1" presetClass="entr" presetSubtype="0" fill="hold" grpId="0" nodeType="afterEffect">
                                  <p:stCondLst>
                                    <p:cond delay="0"/>
                                  </p:stCondLst>
                                  <p:iterate type="lt">
                                    <p:tmAbs val="50"/>
                                  </p:iterate>
                                  <p:childTnLst>
                                    <p:set>
                                      <p:cBhvr>
                                        <p:cTn id="9" dur="1" fill="hold">
                                          <p:stCondLst>
                                            <p:cond delay="0"/>
                                          </p:stCondLst>
                                        </p:cTn>
                                        <p:tgtEl>
                                          <p:spTgt spid="696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numSld="6" showWhenStopped="0">
                <p:cTn id="10" repeatCount="indefinite" fill="hold" display="0">
                  <p:stCondLst>
                    <p:cond delay="indefinite"/>
                  </p:stCondLst>
                  <p:endCondLst>
                    <p:cond evt="onStopAudio" delay="0">
                      <p:tgtEl>
                        <p:sldTgt/>
                      </p:tgtEl>
                    </p:cond>
                  </p:endCondLst>
                </p:cTn>
                <p:tgtEl>
                  <p:spTgt spid="5"/>
                </p:tgtEl>
              </p:cMediaNode>
            </p:audio>
          </p:childTnLst>
        </p:cTn>
      </p:par>
    </p:tnLst>
    <p:bldLst>
      <p:bldP spid="69640" grpId="0"/>
    </p:bldLst>
  </p:timing>
  <p:extLst>
    <p:ext uri="{E180D4A7-C9FB-4DFB-919C-405C955672EB}">
      <p14:showEvtLst xmlns:p14="http://schemas.microsoft.com/office/powerpoint/2010/main">
        <p14:playEvt time="1305" objId="5"/>
        <p14:playEvt time="10891" objId="5"/>
      </p14:showEvtLst>
    </p:ext>
  </p:extLs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34" name="Picture 10" descr="Brahman icon">
            <a:extLst>
              <a:ext uri="{FF2B5EF4-FFF2-40B4-BE49-F238E27FC236}">
                <a16:creationId xmlns:a16="http://schemas.microsoft.com/office/drawing/2014/main" id="{443CC563-6361-2D36-59DA-591C4F47DE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2160" y="4100144"/>
            <a:ext cx="2438400" cy="2438400"/>
          </a:xfrm>
          <a:prstGeom prst="rect">
            <a:avLst/>
          </a:prstGeom>
          <a:noFill/>
          <a:extLst>
            <a:ext uri="{909E8E84-426E-40DD-AFC4-6F175D3DCCD1}">
              <a14:hiddenFill xmlns:a14="http://schemas.microsoft.com/office/drawing/2010/main">
                <a:solidFill>
                  <a:srgbClr val="FFFFFF"/>
                </a:solidFill>
              </a14:hiddenFill>
            </a:ext>
          </a:extLst>
        </p:spPr>
      </p:pic>
      <p:pic>
        <p:nvPicPr>
          <p:cNvPr id="77830" name="Picture 6" descr="Old man icon">
            <a:extLst>
              <a:ext uri="{FF2B5EF4-FFF2-40B4-BE49-F238E27FC236}">
                <a16:creationId xmlns:a16="http://schemas.microsoft.com/office/drawing/2014/main" id="{9F041C80-7547-B3A0-FAD1-054E9E821C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38352" y="4435718"/>
            <a:ext cx="2056812" cy="2056812"/>
          </a:xfrm>
          <a:prstGeom prst="rect">
            <a:avLst/>
          </a:prstGeom>
          <a:noFill/>
          <a:extLst>
            <a:ext uri="{909E8E84-426E-40DD-AFC4-6F175D3DCCD1}">
              <a14:hiddenFill xmlns:a14="http://schemas.microsoft.com/office/drawing/2010/main">
                <a:solidFill>
                  <a:srgbClr val="FFFFFF"/>
                </a:solidFill>
              </a14:hiddenFill>
            </a:ext>
          </a:extLst>
        </p:spPr>
      </p:pic>
      <p:pic>
        <p:nvPicPr>
          <p:cNvPr id="77826" name="Picture 2" descr="Laurel wreath icon">
            <a:extLst>
              <a:ext uri="{FF2B5EF4-FFF2-40B4-BE49-F238E27FC236}">
                <a16:creationId xmlns:a16="http://schemas.microsoft.com/office/drawing/2014/main" id="{40D9E89C-0D03-D359-36AD-CD4557A21E2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3153601">
            <a:off x="911531" y="746601"/>
            <a:ext cx="1845181" cy="1845181"/>
          </a:xfrm>
          <a:prstGeom prst="rect">
            <a:avLst/>
          </a:prstGeom>
          <a:noFill/>
          <a:extLst>
            <a:ext uri="{909E8E84-426E-40DD-AFC4-6F175D3DCCD1}">
              <a14:hiddenFill xmlns:a14="http://schemas.microsoft.com/office/drawing/2010/main">
                <a:solidFill>
                  <a:srgbClr val="FFFFFF"/>
                </a:solidFill>
              </a14:hiddenFill>
            </a:ext>
          </a:extLst>
        </p:spPr>
      </p:pic>
      <p:grpSp>
        <p:nvGrpSpPr>
          <p:cNvPr id="69" name="Google Shape;540;p15">
            <a:extLst>
              <a:ext uri="{FF2B5EF4-FFF2-40B4-BE49-F238E27FC236}">
                <a16:creationId xmlns:a16="http://schemas.microsoft.com/office/drawing/2014/main" id="{66F23325-6ADC-3FA5-691F-9F770DBE9851}"/>
              </a:ext>
            </a:extLst>
          </p:cNvPr>
          <p:cNvGrpSpPr/>
          <p:nvPr/>
        </p:nvGrpSpPr>
        <p:grpSpPr>
          <a:xfrm flipH="1">
            <a:off x="10017027" y="-448619"/>
            <a:ext cx="2852452" cy="7400112"/>
            <a:chOff x="-1600206" y="-48"/>
            <a:chExt cx="1475149" cy="5143404"/>
          </a:xfrm>
        </p:grpSpPr>
        <p:sp>
          <p:nvSpPr>
            <p:cNvPr id="70" name="Google Shape;541;p15">
              <a:extLst>
                <a:ext uri="{FF2B5EF4-FFF2-40B4-BE49-F238E27FC236}">
                  <a16:creationId xmlns:a16="http://schemas.microsoft.com/office/drawing/2014/main" id="{421F6844-E451-9A35-8015-9628368E56BA}"/>
                </a:ext>
              </a:extLst>
            </p:cNvPr>
            <p:cNvSpPr/>
            <p:nvPr/>
          </p:nvSpPr>
          <p:spPr>
            <a:xfrm>
              <a:off x="-400780" y="234514"/>
              <a:ext cx="139920" cy="171467"/>
            </a:xfrm>
            <a:custGeom>
              <a:avLst/>
              <a:gdLst/>
              <a:ahLst/>
              <a:cxnLst/>
              <a:rect l="l" t="t" r="r" b="b"/>
              <a:pathLst>
                <a:path w="4657" h="5707" extrusionOk="0">
                  <a:moveTo>
                    <a:pt x="1" y="0"/>
                  </a:moveTo>
                  <a:lnTo>
                    <a:pt x="1" y="5707"/>
                  </a:lnTo>
                  <a:lnTo>
                    <a:pt x="4657" y="5707"/>
                  </a:lnTo>
                  <a:lnTo>
                    <a:pt x="4657"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71" name="Google Shape;542;p15">
              <a:extLst>
                <a:ext uri="{FF2B5EF4-FFF2-40B4-BE49-F238E27FC236}">
                  <a16:creationId xmlns:a16="http://schemas.microsoft.com/office/drawing/2014/main" id="{C5D57A86-D008-F955-9B28-696662A9BE07}"/>
                </a:ext>
              </a:extLst>
            </p:cNvPr>
            <p:cNvSpPr/>
            <p:nvPr/>
          </p:nvSpPr>
          <p:spPr>
            <a:xfrm>
              <a:off x="-529012" y="98049"/>
              <a:ext cx="268152" cy="307931"/>
            </a:xfrm>
            <a:custGeom>
              <a:avLst/>
              <a:gdLst/>
              <a:ahLst/>
              <a:cxnLst/>
              <a:rect l="l" t="t" r="r" b="b"/>
              <a:pathLst>
                <a:path w="8925" h="10249" extrusionOk="0">
                  <a:moveTo>
                    <a:pt x="4451" y="0"/>
                  </a:moveTo>
                  <a:cubicBezTo>
                    <a:pt x="1986" y="0"/>
                    <a:pt x="0" y="2283"/>
                    <a:pt x="0" y="5113"/>
                  </a:cubicBezTo>
                  <a:cubicBezTo>
                    <a:pt x="0" y="7943"/>
                    <a:pt x="1986" y="10249"/>
                    <a:pt x="4451" y="10249"/>
                  </a:cubicBezTo>
                  <a:cubicBezTo>
                    <a:pt x="6916" y="10249"/>
                    <a:pt x="8925" y="7943"/>
                    <a:pt x="8925" y="5113"/>
                  </a:cubicBezTo>
                  <a:cubicBezTo>
                    <a:pt x="8925" y="2283"/>
                    <a:pt x="6916" y="0"/>
                    <a:pt x="445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72" name="Google Shape;543;p15">
              <a:extLst>
                <a:ext uri="{FF2B5EF4-FFF2-40B4-BE49-F238E27FC236}">
                  <a16:creationId xmlns:a16="http://schemas.microsoft.com/office/drawing/2014/main" id="{C906003B-C491-BABA-5423-7D93C9961CC7}"/>
                </a:ext>
              </a:extLst>
            </p:cNvPr>
            <p:cNvSpPr/>
            <p:nvPr/>
          </p:nvSpPr>
          <p:spPr>
            <a:xfrm>
              <a:off x="-1466476" y="234514"/>
              <a:ext cx="139920" cy="171467"/>
            </a:xfrm>
            <a:custGeom>
              <a:avLst/>
              <a:gdLst/>
              <a:ahLst/>
              <a:cxnLst/>
              <a:rect l="l" t="t" r="r" b="b"/>
              <a:pathLst>
                <a:path w="4657" h="5707" extrusionOk="0">
                  <a:moveTo>
                    <a:pt x="0" y="0"/>
                  </a:moveTo>
                  <a:lnTo>
                    <a:pt x="0" y="5707"/>
                  </a:lnTo>
                  <a:lnTo>
                    <a:pt x="4656" y="5707"/>
                  </a:lnTo>
                  <a:lnTo>
                    <a:pt x="4656"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73" name="Google Shape;544;p15">
              <a:extLst>
                <a:ext uri="{FF2B5EF4-FFF2-40B4-BE49-F238E27FC236}">
                  <a16:creationId xmlns:a16="http://schemas.microsoft.com/office/drawing/2014/main" id="{5C53F0AC-99A8-1EAA-54B3-150F9EA886D0}"/>
                </a:ext>
              </a:extLst>
            </p:cNvPr>
            <p:cNvSpPr/>
            <p:nvPr/>
          </p:nvSpPr>
          <p:spPr>
            <a:xfrm>
              <a:off x="-1465815" y="98049"/>
              <a:ext cx="268182" cy="307931"/>
            </a:xfrm>
            <a:custGeom>
              <a:avLst/>
              <a:gdLst/>
              <a:ahLst/>
              <a:cxnLst/>
              <a:rect l="l" t="t" r="r" b="b"/>
              <a:pathLst>
                <a:path w="8926" h="10249" extrusionOk="0">
                  <a:moveTo>
                    <a:pt x="4452" y="0"/>
                  </a:moveTo>
                  <a:cubicBezTo>
                    <a:pt x="1987" y="0"/>
                    <a:pt x="1" y="2283"/>
                    <a:pt x="1" y="5113"/>
                  </a:cubicBezTo>
                  <a:cubicBezTo>
                    <a:pt x="1" y="7943"/>
                    <a:pt x="1987" y="10249"/>
                    <a:pt x="4452" y="10249"/>
                  </a:cubicBezTo>
                  <a:cubicBezTo>
                    <a:pt x="6940" y="10249"/>
                    <a:pt x="8926" y="7943"/>
                    <a:pt x="8926" y="5113"/>
                  </a:cubicBezTo>
                  <a:cubicBezTo>
                    <a:pt x="8926" y="2283"/>
                    <a:pt x="6940" y="0"/>
                    <a:pt x="4452"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74" name="Google Shape;545;p15">
              <a:extLst>
                <a:ext uri="{FF2B5EF4-FFF2-40B4-BE49-F238E27FC236}">
                  <a16:creationId xmlns:a16="http://schemas.microsoft.com/office/drawing/2014/main" id="{55F35A22-CD85-BCC1-AE09-D4DF18A44A0A}"/>
                </a:ext>
              </a:extLst>
            </p:cNvPr>
            <p:cNvSpPr/>
            <p:nvPr/>
          </p:nvSpPr>
          <p:spPr>
            <a:xfrm>
              <a:off x="-1196972" y="257829"/>
              <a:ext cx="665917" cy="4684616"/>
            </a:xfrm>
            <a:custGeom>
              <a:avLst/>
              <a:gdLst/>
              <a:ahLst/>
              <a:cxnLst/>
              <a:rect l="l" t="t" r="r" b="b"/>
              <a:pathLst>
                <a:path w="22164" h="155920" extrusionOk="0">
                  <a:moveTo>
                    <a:pt x="0" y="0"/>
                  </a:moveTo>
                  <a:lnTo>
                    <a:pt x="0" y="155919"/>
                  </a:lnTo>
                  <a:lnTo>
                    <a:pt x="22164" y="155919"/>
                  </a:lnTo>
                  <a:lnTo>
                    <a:pt x="22164"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75" name="Google Shape;546;p15">
              <a:extLst>
                <a:ext uri="{FF2B5EF4-FFF2-40B4-BE49-F238E27FC236}">
                  <a16:creationId xmlns:a16="http://schemas.microsoft.com/office/drawing/2014/main" id="{1C4867B7-00EE-4A02-07BE-778F2F1CCE54}"/>
                </a:ext>
              </a:extLst>
            </p:cNvPr>
            <p:cNvSpPr/>
            <p:nvPr/>
          </p:nvSpPr>
          <p:spPr>
            <a:xfrm>
              <a:off x="-1168850" y="674763"/>
              <a:ext cx="600089" cy="3810247"/>
            </a:xfrm>
            <a:custGeom>
              <a:avLst/>
              <a:gdLst/>
              <a:ahLst/>
              <a:cxnLst/>
              <a:rect l="l" t="t" r="r" b="b"/>
              <a:pathLst>
                <a:path w="19973" h="126818" extrusionOk="0">
                  <a:moveTo>
                    <a:pt x="0" y="1"/>
                  </a:moveTo>
                  <a:lnTo>
                    <a:pt x="0" y="126818"/>
                  </a:lnTo>
                  <a:lnTo>
                    <a:pt x="19972" y="126818"/>
                  </a:lnTo>
                  <a:lnTo>
                    <a:pt x="19972" y="1"/>
                  </a:ln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76" name="Google Shape;547;p15">
              <a:extLst>
                <a:ext uri="{FF2B5EF4-FFF2-40B4-BE49-F238E27FC236}">
                  <a16:creationId xmlns:a16="http://schemas.microsoft.com/office/drawing/2014/main" id="{E2983C55-FC87-BF77-EC9D-0780EFD3CE48}"/>
                </a:ext>
              </a:extLst>
            </p:cNvPr>
            <p:cNvSpPr/>
            <p:nvPr/>
          </p:nvSpPr>
          <p:spPr>
            <a:xfrm>
              <a:off x="-701140" y="706310"/>
              <a:ext cx="63094" cy="3799971"/>
            </a:xfrm>
            <a:custGeom>
              <a:avLst/>
              <a:gdLst/>
              <a:ahLst/>
              <a:cxnLst/>
              <a:rect l="l" t="t" r="r" b="b"/>
              <a:pathLst>
                <a:path w="2100" h="126476" extrusionOk="0">
                  <a:moveTo>
                    <a:pt x="0" y="1"/>
                  </a:moveTo>
                  <a:lnTo>
                    <a:pt x="0" y="126475"/>
                  </a:lnTo>
                  <a:lnTo>
                    <a:pt x="2100" y="126475"/>
                  </a:lnTo>
                  <a:lnTo>
                    <a:pt x="2100"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77" name="Google Shape;548;p15">
              <a:extLst>
                <a:ext uri="{FF2B5EF4-FFF2-40B4-BE49-F238E27FC236}">
                  <a16:creationId xmlns:a16="http://schemas.microsoft.com/office/drawing/2014/main" id="{09463084-FF50-8A29-282E-32C7870A2752}"/>
                </a:ext>
              </a:extLst>
            </p:cNvPr>
            <p:cNvSpPr/>
            <p:nvPr/>
          </p:nvSpPr>
          <p:spPr>
            <a:xfrm>
              <a:off x="-833518" y="706310"/>
              <a:ext cx="62434" cy="3799971"/>
            </a:xfrm>
            <a:custGeom>
              <a:avLst/>
              <a:gdLst/>
              <a:ahLst/>
              <a:cxnLst/>
              <a:rect l="l" t="t" r="r" b="b"/>
              <a:pathLst>
                <a:path w="2078" h="126476" extrusionOk="0">
                  <a:moveTo>
                    <a:pt x="1" y="1"/>
                  </a:moveTo>
                  <a:lnTo>
                    <a:pt x="1" y="126475"/>
                  </a:lnTo>
                  <a:lnTo>
                    <a:pt x="2078" y="126475"/>
                  </a:lnTo>
                  <a:lnTo>
                    <a:pt x="2078"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78" name="Google Shape;549;p15">
              <a:extLst>
                <a:ext uri="{FF2B5EF4-FFF2-40B4-BE49-F238E27FC236}">
                  <a16:creationId xmlns:a16="http://schemas.microsoft.com/office/drawing/2014/main" id="{732F4CFA-054F-B313-A09C-EDC61803D3A0}"/>
                </a:ext>
              </a:extLst>
            </p:cNvPr>
            <p:cNvSpPr/>
            <p:nvPr/>
          </p:nvSpPr>
          <p:spPr>
            <a:xfrm>
              <a:off x="-966557" y="706310"/>
              <a:ext cx="62434" cy="3799971"/>
            </a:xfrm>
            <a:custGeom>
              <a:avLst/>
              <a:gdLst/>
              <a:ahLst/>
              <a:cxnLst/>
              <a:rect l="l" t="t" r="r" b="b"/>
              <a:pathLst>
                <a:path w="2078" h="126476" extrusionOk="0">
                  <a:moveTo>
                    <a:pt x="1" y="1"/>
                  </a:moveTo>
                  <a:lnTo>
                    <a:pt x="1" y="126475"/>
                  </a:lnTo>
                  <a:lnTo>
                    <a:pt x="2078" y="126475"/>
                  </a:lnTo>
                  <a:lnTo>
                    <a:pt x="2078"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79" name="Google Shape;550;p15">
              <a:extLst>
                <a:ext uri="{FF2B5EF4-FFF2-40B4-BE49-F238E27FC236}">
                  <a16:creationId xmlns:a16="http://schemas.microsoft.com/office/drawing/2014/main" id="{FBEA0739-FB46-D5CE-5761-960F5E9C61E4}"/>
                </a:ext>
              </a:extLst>
            </p:cNvPr>
            <p:cNvSpPr/>
            <p:nvPr/>
          </p:nvSpPr>
          <p:spPr>
            <a:xfrm>
              <a:off x="-1099596" y="706310"/>
              <a:ext cx="63125" cy="3799971"/>
            </a:xfrm>
            <a:custGeom>
              <a:avLst/>
              <a:gdLst/>
              <a:ahLst/>
              <a:cxnLst/>
              <a:rect l="l" t="t" r="r" b="b"/>
              <a:pathLst>
                <a:path w="2101" h="126476" extrusionOk="0">
                  <a:moveTo>
                    <a:pt x="1" y="1"/>
                  </a:moveTo>
                  <a:lnTo>
                    <a:pt x="1" y="126475"/>
                  </a:lnTo>
                  <a:lnTo>
                    <a:pt x="2101" y="126475"/>
                  </a:lnTo>
                  <a:lnTo>
                    <a:pt x="2101"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80" name="Google Shape;551;p15">
              <a:extLst>
                <a:ext uri="{FF2B5EF4-FFF2-40B4-BE49-F238E27FC236}">
                  <a16:creationId xmlns:a16="http://schemas.microsoft.com/office/drawing/2014/main" id="{7CBFEE1A-03E5-DC39-2C0B-C12251029945}"/>
                </a:ext>
              </a:extLst>
            </p:cNvPr>
            <p:cNvSpPr/>
            <p:nvPr/>
          </p:nvSpPr>
          <p:spPr>
            <a:xfrm>
              <a:off x="-1196972" y="257829"/>
              <a:ext cx="665917" cy="4684616"/>
            </a:xfrm>
            <a:custGeom>
              <a:avLst/>
              <a:gdLst/>
              <a:ahLst/>
              <a:cxnLst/>
              <a:rect l="l" t="t" r="r" b="b"/>
              <a:pathLst>
                <a:path w="22164" h="155920" extrusionOk="0">
                  <a:moveTo>
                    <a:pt x="0" y="0"/>
                  </a:moveTo>
                  <a:lnTo>
                    <a:pt x="0" y="155919"/>
                  </a:lnTo>
                  <a:lnTo>
                    <a:pt x="22164" y="155919"/>
                  </a:lnTo>
                  <a:lnTo>
                    <a:pt x="22164" y="109128"/>
                  </a:lnTo>
                  <a:cubicBezTo>
                    <a:pt x="20132" y="123964"/>
                    <a:pt x="16572" y="133779"/>
                    <a:pt x="12531" y="133802"/>
                  </a:cubicBezTo>
                  <a:cubicBezTo>
                    <a:pt x="6209" y="133802"/>
                    <a:pt x="1073" y="109881"/>
                    <a:pt x="1073" y="80391"/>
                  </a:cubicBezTo>
                  <a:cubicBezTo>
                    <a:pt x="1073" y="50900"/>
                    <a:pt x="6209" y="27002"/>
                    <a:pt x="12531" y="27002"/>
                  </a:cubicBezTo>
                  <a:cubicBezTo>
                    <a:pt x="16572" y="27002"/>
                    <a:pt x="20132" y="36840"/>
                    <a:pt x="22164" y="51654"/>
                  </a:cubicBezTo>
                  <a:lnTo>
                    <a:pt x="22164"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81" name="Google Shape;552;p15">
              <a:extLst>
                <a:ext uri="{FF2B5EF4-FFF2-40B4-BE49-F238E27FC236}">
                  <a16:creationId xmlns:a16="http://schemas.microsoft.com/office/drawing/2014/main" id="{A126539B-B88F-6498-37B6-1FC65581F205}"/>
                </a:ext>
              </a:extLst>
            </p:cNvPr>
            <p:cNvSpPr/>
            <p:nvPr/>
          </p:nvSpPr>
          <p:spPr>
            <a:xfrm>
              <a:off x="-1600206" y="-48"/>
              <a:ext cx="1475149" cy="582963"/>
            </a:xfrm>
            <a:custGeom>
              <a:avLst/>
              <a:gdLst/>
              <a:ahLst/>
              <a:cxnLst/>
              <a:rect l="l" t="t" r="r" b="b"/>
              <a:pathLst>
                <a:path w="49098" h="19403" extrusionOk="0">
                  <a:moveTo>
                    <a:pt x="7731" y="0"/>
                  </a:moveTo>
                  <a:cubicBezTo>
                    <a:pt x="6982" y="0"/>
                    <a:pt x="841" y="221"/>
                    <a:pt x="91" y="7442"/>
                  </a:cubicBezTo>
                  <a:cubicBezTo>
                    <a:pt x="46" y="7739"/>
                    <a:pt x="0" y="8035"/>
                    <a:pt x="0" y="8378"/>
                  </a:cubicBezTo>
                  <a:cubicBezTo>
                    <a:pt x="0" y="8446"/>
                    <a:pt x="23" y="8515"/>
                    <a:pt x="23" y="8583"/>
                  </a:cubicBezTo>
                  <a:cubicBezTo>
                    <a:pt x="23" y="8720"/>
                    <a:pt x="0" y="8834"/>
                    <a:pt x="0" y="8948"/>
                  </a:cubicBezTo>
                  <a:lnTo>
                    <a:pt x="46" y="8948"/>
                  </a:lnTo>
                  <a:cubicBezTo>
                    <a:pt x="320" y="11528"/>
                    <a:pt x="2191" y="13514"/>
                    <a:pt x="4497" y="13514"/>
                  </a:cubicBezTo>
                  <a:cubicBezTo>
                    <a:pt x="6802" y="13514"/>
                    <a:pt x="8674" y="11528"/>
                    <a:pt x="8948" y="8948"/>
                  </a:cubicBezTo>
                  <a:lnTo>
                    <a:pt x="8970" y="8948"/>
                  </a:lnTo>
                  <a:cubicBezTo>
                    <a:pt x="9153" y="8469"/>
                    <a:pt x="8788" y="6986"/>
                    <a:pt x="9130" y="6324"/>
                  </a:cubicBezTo>
                  <a:cubicBezTo>
                    <a:pt x="9296" y="6008"/>
                    <a:pt x="9739" y="5645"/>
                    <a:pt x="10345" y="5645"/>
                  </a:cubicBezTo>
                  <a:cubicBezTo>
                    <a:pt x="10574" y="5645"/>
                    <a:pt x="10825" y="5697"/>
                    <a:pt x="11093" y="5821"/>
                  </a:cubicBezTo>
                  <a:cubicBezTo>
                    <a:pt x="12075" y="6278"/>
                    <a:pt x="12029" y="19402"/>
                    <a:pt x="12029" y="19402"/>
                  </a:cubicBezTo>
                  <a:lnTo>
                    <a:pt x="37068" y="19402"/>
                  </a:lnTo>
                  <a:cubicBezTo>
                    <a:pt x="37068" y="19402"/>
                    <a:pt x="37023" y="6278"/>
                    <a:pt x="38004" y="5821"/>
                  </a:cubicBezTo>
                  <a:cubicBezTo>
                    <a:pt x="38273" y="5697"/>
                    <a:pt x="38526" y="5645"/>
                    <a:pt x="38756" y="5645"/>
                  </a:cubicBezTo>
                  <a:cubicBezTo>
                    <a:pt x="39367" y="5645"/>
                    <a:pt x="39818" y="6008"/>
                    <a:pt x="39967" y="6324"/>
                  </a:cubicBezTo>
                  <a:cubicBezTo>
                    <a:pt x="40310" y="7008"/>
                    <a:pt x="39967" y="8469"/>
                    <a:pt x="40150" y="8948"/>
                  </a:cubicBezTo>
                  <a:lnTo>
                    <a:pt x="40173" y="8948"/>
                  </a:lnTo>
                  <a:cubicBezTo>
                    <a:pt x="40424" y="11528"/>
                    <a:pt x="42295" y="13514"/>
                    <a:pt x="44601" y="13514"/>
                  </a:cubicBezTo>
                  <a:cubicBezTo>
                    <a:pt x="46906" y="13514"/>
                    <a:pt x="48801" y="11528"/>
                    <a:pt x="49052" y="8948"/>
                  </a:cubicBezTo>
                  <a:lnTo>
                    <a:pt x="49097" y="8948"/>
                  </a:lnTo>
                  <a:cubicBezTo>
                    <a:pt x="49097" y="8834"/>
                    <a:pt x="49075" y="8720"/>
                    <a:pt x="49075" y="8583"/>
                  </a:cubicBezTo>
                  <a:cubicBezTo>
                    <a:pt x="49075" y="8515"/>
                    <a:pt x="49097" y="8446"/>
                    <a:pt x="49097" y="8378"/>
                  </a:cubicBezTo>
                  <a:cubicBezTo>
                    <a:pt x="49097" y="8058"/>
                    <a:pt x="49075" y="7739"/>
                    <a:pt x="49006" y="7442"/>
                  </a:cubicBezTo>
                  <a:cubicBezTo>
                    <a:pt x="48256" y="221"/>
                    <a:pt x="42116" y="0"/>
                    <a:pt x="41366" y="0"/>
                  </a:cubicBezTo>
                  <a:cubicBezTo>
                    <a:pt x="41317" y="0"/>
                    <a:pt x="41291" y="1"/>
                    <a:pt x="41291" y="1"/>
                  </a:cubicBezTo>
                  <a:lnTo>
                    <a:pt x="7806" y="1"/>
                  </a:lnTo>
                  <a:cubicBezTo>
                    <a:pt x="7806" y="1"/>
                    <a:pt x="7780" y="0"/>
                    <a:pt x="7731"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82" name="Google Shape;553;p15">
              <a:extLst>
                <a:ext uri="{FF2B5EF4-FFF2-40B4-BE49-F238E27FC236}">
                  <a16:creationId xmlns:a16="http://schemas.microsoft.com/office/drawing/2014/main" id="{E731BA3F-CE03-6B70-E6DC-0B808F1D77FA}"/>
                </a:ext>
              </a:extLst>
            </p:cNvPr>
            <p:cNvSpPr/>
            <p:nvPr/>
          </p:nvSpPr>
          <p:spPr>
            <a:xfrm>
              <a:off x="-584565" y="4569346"/>
              <a:ext cx="79589" cy="199589"/>
            </a:xfrm>
            <a:custGeom>
              <a:avLst/>
              <a:gdLst/>
              <a:ahLst/>
              <a:cxnLst/>
              <a:rect l="l" t="t" r="r" b="b"/>
              <a:pathLst>
                <a:path w="2649" h="6643" extrusionOk="0">
                  <a:moveTo>
                    <a:pt x="0" y="0"/>
                  </a:moveTo>
                  <a:cubicBezTo>
                    <a:pt x="23" y="3744"/>
                    <a:pt x="297" y="6642"/>
                    <a:pt x="1324" y="6642"/>
                  </a:cubicBezTo>
                  <a:cubicBezTo>
                    <a:pt x="2351" y="6642"/>
                    <a:pt x="2625"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83" name="Google Shape;554;p15">
              <a:extLst>
                <a:ext uri="{FF2B5EF4-FFF2-40B4-BE49-F238E27FC236}">
                  <a16:creationId xmlns:a16="http://schemas.microsoft.com/office/drawing/2014/main" id="{7B0E892B-7325-F3DE-106E-21E1EEC9844C}"/>
                </a:ext>
              </a:extLst>
            </p:cNvPr>
            <p:cNvSpPr/>
            <p:nvPr/>
          </p:nvSpPr>
          <p:spPr>
            <a:xfrm>
              <a:off x="-711445" y="4569346"/>
              <a:ext cx="79589" cy="199589"/>
            </a:xfrm>
            <a:custGeom>
              <a:avLst/>
              <a:gdLst/>
              <a:ahLst/>
              <a:cxnLst/>
              <a:rect l="l" t="t" r="r" b="b"/>
              <a:pathLst>
                <a:path w="2649" h="6643" extrusionOk="0">
                  <a:moveTo>
                    <a:pt x="1" y="0"/>
                  </a:moveTo>
                  <a:cubicBezTo>
                    <a:pt x="24" y="3744"/>
                    <a:pt x="297" y="6642"/>
                    <a:pt x="1325" y="6642"/>
                  </a:cubicBezTo>
                  <a:cubicBezTo>
                    <a:pt x="2352" y="6642"/>
                    <a:pt x="2603"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84" name="Google Shape;555;p15">
              <a:extLst>
                <a:ext uri="{FF2B5EF4-FFF2-40B4-BE49-F238E27FC236}">
                  <a16:creationId xmlns:a16="http://schemas.microsoft.com/office/drawing/2014/main" id="{EF182411-7778-2754-AC4A-AA36A9B8CCE9}"/>
                </a:ext>
              </a:extLst>
            </p:cNvPr>
            <p:cNvSpPr/>
            <p:nvPr/>
          </p:nvSpPr>
          <p:spPr>
            <a:xfrm>
              <a:off x="-838986" y="4569346"/>
              <a:ext cx="80250" cy="199589"/>
            </a:xfrm>
            <a:custGeom>
              <a:avLst/>
              <a:gdLst/>
              <a:ahLst/>
              <a:cxnLst/>
              <a:rect l="l" t="t" r="r" b="b"/>
              <a:pathLst>
                <a:path w="2671" h="6643" extrusionOk="0">
                  <a:moveTo>
                    <a:pt x="0"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85" name="Google Shape;556;p15">
              <a:extLst>
                <a:ext uri="{FF2B5EF4-FFF2-40B4-BE49-F238E27FC236}">
                  <a16:creationId xmlns:a16="http://schemas.microsoft.com/office/drawing/2014/main" id="{D3C8BC90-8F6A-B999-5D73-79D5292C73E9}"/>
                </a:ext>
              </a:extLst>
            </p:cNvPr>
            <p:cNvSpPr/>
            <p:nvPr/>
          </p:nvSpPr>
          <p:spPr>
            <a:xfrm>
              <a:off x="-965866" y="4569346"/>
              <a:ext cx="80280" cy="199589"/>
            </a:xfrm>
            <a:custGeom>
              <a:avLst/>
              <a:gdLst/>
              <a:ahLst/>
              <a:cxnLst/>
              <a:rect l="l" t="t" r="r" b="b"/>
              <a:pathLst>
                <a:path w="2672" h="6643" extrusionOk="0">
                  <a:moveTo>
                    <a:pt x="1"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86" name="Google Shape;557;p15">
              <a:extLst>
                <a:ext uri="{FF2B5EF4-FFF2-40B4-BE49-F238E27FC236}">
                  <a16:creationId xmlns:a16="http://schemas.microsoft.com/office/drawing/2014/main" id="{FF3DB3E2-2F8B-0559-145A-0B26A670D641}"/>
                </a:ext>
              </a:extLst>
            </p:cNvPr>
            <p:cNvSpPr/>
            <p:nvPr/>
          </p:nvSpPr>
          <p:spPr>
            <a:xfrm>
              <a:off x="-1092055" y="4569346"/>
              <a:ext cx="79589" cy="199589"/>
            </a:xfrm>
            <a:custGeom>
              <a:avLst/>
              <a:gdLst/>
              <a:ahLst/>
              <a:cxnLst/>
              <a:rect l="l" t="t" r="r" b="b"/>
              <a:pathLst>
                <a:path w="2649" h="6643" extrusionOk="0">
                  <a:moveTo>
                    <a:pt x="1" y="0"/>
                  </a:moveTo>
                  <a:cubicBezTo>
                    <a:pt x="23" y="3744"/>
                    <a:pt x="297" y="6642"/>
                    <a:pt x="1325" y="6642"/>
                  </a:cubicBezTo>
                  <a:cubicBezTo>
                    <a:pt x="2352" y="6642"/>
                    <a:pt x="2603"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87" name="Google Shape;558;p15">
              <a:extLst>
                <a:ext uri="{FF2B5EF4-FFF2-40B4-BE49-F238E27FC236}">
                  <a16:creationId xmlns:a16="http://schemas.microsoft.com/office/drawing/2014/main" id="{851E1DEE-5675-FD94-8CA9-39B17D189926}"/>
                </a:ext>
              </a:extLst>
            </p:cNvPr>
            <p:cNvSpPr/>
            <p:nvPr/>
          </p:nvSpPr>
          <p:spPr>
            <a:xfrm>
              <a:off x="-1219596" y="4569346"/>
              <a:ext cx="80250" cy="199589"/>
            </a:xfrm>
            <a:custGeom>
              <a:avLst/>
              <a:gdLst/>
              <a:ahLst/>
              <a:cxnLst/>
              <a:rect l="l" t="t" r="r" b="b"/>
              <a:pathLst>
                <a:path w="2671" h="6643" extrusionOk="0">
                  <a:moveTo>
                    <a:pt x="0"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88" name="Google Shape;559;p15">
              <a:extLst>
                <a:ext uri="{FF2B5EF4-FFF2-40B4-BE49-F238E27FC236}">
                  <a16:creationId xmlns:a16="http://schemas.microsoft.com/office/drawing/2014/main" id="{0A8AE8BF-912C-32D3-4177-738F58810B0D}"/>
                </a:ext>
              </a:extLst>
            </p:cNvPr>
            <p:cNvSpPr/>
            <p:nvPr/>
          </p:nvSpPr>
          <p:spPr>
            <a:xfrm>
              <a:off x="-369924" y="125480"/>
              <a:ext cx="219479" cy="251687"/>
            </a:xfrm>
            <a:custGeom>
              <a:avLst/>
              <a:gdLst/>
              <a:ahLst/>
              <a:cxnLst/>
              <a:rect l="l" t="t" r="r" b="b"/>
              <a:pathLst>
                <a:path w="7305" h="8377" extrusionOk="0">
                  <a:moveTo>
                    <a:pt x="3653" y="0"/>
                  </a:moveTo>
                  <a:cubicBezTo>
                    <a:pt x="1644" y="0"/>
                    <a:pt x="1" y="1872"/>
                    <a:pt x="1" y="4177"/>
                  </a:cubicBezTo>
                  <a:cubicBezTo>
                    <a:pt x="1" y="6505"/>
                    <a:pt x="1644" y="8377"/>
                    <a:pt x="3653" y="8377"/>
                  </a:cubicBezTo>
                  <a:cubicBezTo>
                    <a:pt x="5661" y="8377"/>
                    <a:pt x="7305" y="6505"/>
                    <a:pt x="7305" y="4177"/>
                  </a:cubicBezTo>
                  <a:cubicBezTo>
                    <a:pt x="7305" y="1872"/>
                    <a:pt x="5661" y="0"/>
                    <a:pt x="3653"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89" name="Google Shape;560;p15">
              <a:extLst>
                <a:ext uri="{FF2B5EF4-FFF2-40B4-BE49-F238E27FC236}">
                  <a16:creationId xmlns:a16="http://schemas.microsoft.com/office/drawing/2014/main" id="{FCBE391C-C7EF-CAD3-D709-CE125FEBB0C7}"/>
                </a:ext>
              </a:extLst>
            </p:cNvPr>
            <p:cNvSpPr/>
            <p:nvPr/>
          </p:nvSpPr>
          <p:spPr>
            <a:xfrm>
              <a:off x="-312988" y="190618"/>
              <a:ext cx="105638" cy="121412"/>
            </a:xfrm>
            <a:custGeom>
              <a:avLst/>
              <a:gdLst/>
              <a:ahLst/>
              <a:cxnLst/>
              <a:rect l="l" t="t" r="r" b="b"/>
              <a:pathLst>
                <a:path w="3516" h="4041" extrusionOk="0">
                  <a:moveTo>
                    <a:pt x="1758" y="0"/>
                  </a:moveTo>
                  <a:cubicBezTo>
                    <a:pt x="799" y="0"/>
                    <a:pt x="0" y="913"/>
                    <a:pt x="0" y="2032"/>
                  </a:cubicBezTo>
                  <a:cubicBezTo>
                    <a:pt x="0" y="3127"/>
                    <a:pt x="799" y="4040"/>
                    <a:pt x="1758" y="4040"/>
                  </a:cubicBezTo>
                  <a:cubicBezTo>
                    <a:pt x="2739" y="4040"/>
                    <a:pt x="3515" y="3127"/>
                    <a:pt x="3515" y="2032"/>
                  </a:cubicBezTo>
                  <a:cubicBezTo>
                    <a:pt x="3515" y="913"/>
                    <a:pt x="2739" y="0"/>
                    <a:pt x="1758"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90" name="Google Shape;561;p15">
              <a:extLst>
                <a:ext uri="{FF2B5EF4-FFF2-40B4-BE49-F238E27FC236}">
                  <a16:creationId xmlns:a16="http://schemas.microsoft.com/office/drawing/2014/main" id="{0FA40779-A659-33B4-51FC-3C7974DD5087}"/>
                </a:ext>
              </a:extLst>
            </p:cNvPr>
            <p:cNvSpPr/>
            <p:nvPr/>
          </p:nvSpPr>
          <p:spPr>
            <a:xfrm>
              <a:off x="-1570041" y="125480"/>
              <a:ext cx="218788" cy="251687"/>
            </a:xfrm>
            <a:custGeom>
              <a:avLst/>
              <a:gdLst/>
              <a:ahLst/>
              <a:cxnLst/>
              <a:rect l="l" t="t" r="r" b="b"/>
              <a:pathLst>
                <a:path w="7282" h="8377" extrusionOk="0">
                  <a:moveTo>
                    <a:pt x="3630" y="0"/>
                  </a:moveTo>
                  <a:cubicBezTo>
                    <a:pt x="1621" y="0"/>
                    <a:pt x="0" y="1872"/>
                    <a:pt x="0" y="4177"/>
                  </a:cubicBezTo>
                  <a:cubicBezTo>
                    <a:pt x="0" y="6505"/>
                    <a:pt x="1621" y="8377"/>
                    <a:pt x="3630" y="8377"/>
                  </a:cubicBezTo>
                  <a:cubicBezTo>
                    <a:pt x="5661" y="8377"/>
                    <a:pt x="7282" y="6505"/>
                    <a:pt x="7282" y="4177"/>
                  </a:cubicBezTo>
                  <a:cubicBezTo>
                    <a:pt x="7282" y="1872"/>
                    <a:pt x="5661" y="0"/>
                    <a:pt x="3630"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91" name="Google Shape;562;p15">
              <a:extLst>
                <a:ext uri="{FF2B5EF4-FFF2-40B4-BE49-F238E27FC236}">
                  <a16:creationId xmlns:a16="http://schemas.microsoft.com/office/drawing/2014/main" id="{70178224-C4EB-85CF-07B7-B6DE7755A412}"/>
                </a:ext>
              </a:extLst>
            </p:cNvPr>
            <p:cNvSpPr/>
            <p:nvPr/>
          </p:nvSpPr>
          <p:spPr>
            <a:xfrm>
              <a:off x="-1162000" y="388134"/>
              <a:ext cx="67241" cy="158427"/>
            </a:xfrm>
            <a:custGeom>
              <a:avLst/>
              <a:gdLst/>
              <a:ahLst/>
              <a:cxnLst/>
              <a:rect l="l" t="t" r="r" b="b"/>
              <a:pathLst>
                <a:path w="2238" h="5273" extrusionOk="0">
                  <a:moveTo>
                    <a:pt x="1119" y="0"/>
                  </a:moveTo>
                  <a:cubicBezTo>
                    <a:pt x="252" y="0"/>
                    <a:pt x="23" y="2283"/>
                    <a:pt x="0" y="5273"/>
                  </a:cubicBezTo>
                  <a:lnTo>
                    <a:pt x="2237" y="5273"/>
                  </a:lnTo>
                  <a:cubicBezTo>
                    <a:pt x="2192"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92" name="Google Shape;563;p15">
              <a:extLst>
                <a:ext uri="{FF2B5EF4-FFF2-40B4-BE49-F238E27FC236}">
                  <a16:creationId xmlns:a16="http://schemas.microsoft.com/office/drawing/2014/main" id="{8721013E-90E0-C935-DA41-A4885B078A4E}"/>
                </a:ext>
              </a:extLst>
            </p:cNvPr>
            <p:cNvSpPr/>
            <p:nvPr/>
          </p:nvSpPr>
          <p:spPr>
            <a:xfrm>
              <a:off x="-1055701" y="388134"/>
              <a:ext cx="67241" cy="158427"/>
            </a:xfrm>
            <a:custGeom>
              <a:avLst/>
              <a:gdLst/>
              <a:ahLst/>
              <a:cxnLst/>
              <a:rect l="l" t="t" r="r" b="b"/>
              <a:pathLst>
                <a:path w="2238" h="5273" extrusionOk="0">
                  <a:moveTo>
                    <a:pt x="1119" y="0"/>
                  </a:moveTo>
                  <a:cubicBezTo>
                    <a:pt x="251" y="0"/>
                    <a:pt x="46" y="2283"/>
                    <a:pt x="0" y="5273"/>
                  </a:cubicBezTo>
                  <a:lnTo>
                    <a:pt x="2237" y="5273"/>
                  </a:lnTo>
                  <a:cubicBezTo>
                    <a:pt x="2214"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93" name="Google Shape;564;p15">
              <a:extLst>
                <a:ext uri="{FF2B5EF4-FFF2-40B4-BE49-F238E27FC236}">
                  <a16:creationId xmlns:a16="http://schemas.microsoft.com/office/drawing/2014/main" id="{57BCF415-ACFD-916A-B728-2EC4BAB32A0C}"/>
                </a:ext>
              </a:extLst>
            </p:cNvPr>
            <p:cNvSpPr/>
            <p:nvPr/>
          </p:nvSpPr>
          <p:spPr>
            <a:xfrm>
              <a:off x="-948710" y="388134"/>
              <a:ext cx="67211" cy="158427"/>
            </a:xfrm>
            <a:custGeom>
              <a:avLst/>
              <a:gdLst/>
              <a:ahLst/>
              <a:cxnLst/>
              <a:rect l="l" t="t" r="r" b="b"/>
              <a:pathLst>
                <a:path w="2237" h="5273" extrusionOk="0">
                  <a:moveTo>
                    <a:pt x="1119" y="0"/>
                  </a:moveTo>
                  <a:cubicBezTo>
                    <a:pt x="251" y="0"/>
                    <a:pt x="23" y="2283"/>
                    <a:pt x="0" y="5273"/>
                  </a:cubicBezTo>
                  <a:lnTo>
                    <a:pt x="2237" y="5273"/>
                  </a:lnTo>
                  <a:cubicBezTo>
                    <a:pt x="2191" y="2283"/>
                    <a:pt x="1963"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94" name="Google Shape;565;p15">
              <a:extLst>
                <a:ext uri="{FF2B5EF4-FFF2-40B4-BE49-F238E27FC236}">
                  <a16:creationId xmlns:a16="http://schemas.microsoft.com/office/drawing/2014/main" id="{7AC02786-7C19-4335-B0B8-91F5438FA310}"/>
                </a:ext>
              </a:extLst>
            </p:cNvPr>
            <p:cNvSpPr/>
            <p:nvPr/>
          </p:nvSpPr>
          <p:spPr>
            <a:xfrm>
              <a:off x="-842411" y="388134"/>
              <a:ext cx="67211" cy="158427"/>
            </a:xfrm>
            <a:custGeom>
              <a:avLst/>
              <a:gdLst/>
              <a:ahLst/>
              <a:cxnLst/>
              <a:rect l="l" t="t" r="r" b="b"/>
              <a:pathLst>
                <a:path w="2237" h="5273" extrusionOk="0">
                  <a:moveTo>
                    <a:pt x="1119" y="0"/>
                  </a:moveTo>
                  <a:cubicBezTo>
                    <a:pt x="251" y="0"/>
                    <a:pt x="46" y="2283"/>
                    <a:pt x="0" y="5273"/>
                  </a:cubicBezTo>
                  <a:lnTo>
                    <a:pt x="2237" y="5273"/>
                  </a:lnTo>
                  <a:cubicBezTo>
                    <a:pt x="2214"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95" name="Google Shape;566;p15">
              <a:extLst>
                <a:ext uri="{FF2B5EF4-FFF2-40B4-BE49-F238E27FC236}">
                  <a16:creationId xmlns:a16="http://schemas.microsoft.com/office/drawing/2014/main" id="{F8089A0E-6E3C-858E-3610-4CF9758928F4}"/>
                </a:ext>
              </a:extLst>
            </p:cNvPr>
            <p:cNvSpPr/>
            <p:nvPr/>
          </p:nvSpPr>
          <p:spPr>
            <a:xfrm>
              <a:off x="-735451" y="388134"/>
              <a:ext cx="67241" cy="158427"/>
            </a:xfrm>
            <a:custGeom>
              <a:avLst/>
              <a:gdLst/>
              <a:ahLst/>
              <a:cxnLst/>
              <a:rect l="l" t="t" r="r" b="b"/>
              <a:pathLst>
                <a:path w="2238" h="5273" extrusionOk="0">
                  <a:moveTo>
                    <a:pt x="1119" y="0"/>
                  </a:moveTo>
                  <a:cubicBezTo>
                    <a:pt x="252" y="0"/>
                    <a:pt x="24" y="2283"/>
                    <a:pt x="1" y="5273"/>
                  </a:cubicBezTo>
                  <a:lnTo>
                    <a:pt x="2238" y="5273"/>
                  </a:lnTo>
                  <a:cubicBezTo>
                    <a:pt x="2192" y="2283"/>
                    <a:pt x="1964"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96" name="Google Shape;567;p15">
              <a:extLst>
                <a:ext uri="{FF2B5EF4-FFF2-40B4-BE49-F238E27FC236}">
                  <a16:creationId xmlns:a16="http://schemas.microsoft.com/office/drawing/2014/main" id="{4699E108-485B-13D7-8DF4-B78BA68432D9}"/>
                </a:ext>
              </a:extLst>
            </p:cNvPr>
            <p:cNvSpPr/>
            <p:nvPr/>
          </p:nvSpPr>
          <p:spPr>
            <a:xfrm>
              <a:off x="-629152" y="388134"/>
              <a:ext cx="67241" cy="158427"/>
            </a:xfrm>
            <a:custGeom>
              <a:avLst/>
              <a:gdLst/>
              <a:ahLst/>
              <a:cxnLst/>
              <a:rect l="l" t="t" r="r" b="b"/>
              <a:pathLst>
                <a:path w="2238" h="5273" extrusionOk="0">
                  <a:moveTo>
                    <a:pt x="1119" y="0"/>
                  </a:moveTo>
                  <a:cubicBezTo>
                    <a:pt x="252" y="0"/>
                    <a:pt x="46" y="2283"/>
                    <a:pt x="1" y="5273"/>
                  </a:cubicBezTo>
                  <a:lnTo>
                    <a:pt x="2238" y="5273"/>
                  </a:lnTo>
                  <a:cubicBezTo>
                    <a:pt x="2215" y="2283"/>
                    <a:pt x="1987"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97" name="Google Shape;568;p15">
              <a:extLst>
                <a:ext uri="{FF2B5EF4-FFF2-40B4-BE49-F238E27FC236}">
                  <a16:creationId xmlns:a16="http://schemas.microsoft.com/office/drawing/2014/main" id="{84710F77-BB02-3385-D726-7DC03E948B95}"/>
                </a:ext>
              </a:extLst>
            </p:cNvPr>
            <p:cNvSpPr/>
            <p:nvPr/>
          </p:nvSpPr>
          <p:spPr>
            <a:xfrm>
              <a:off x="-1514368" y="192566"/>
              <a:ext cx="105638" cy="121412"/>
            </a:xfrm>
            <a:custGeom>
              <a:avLst/>
              <a:gdLst/>
              <a:ahLst/>
              <a:cxnLst/>
              <a:rect l="l" t="t" r="r" b="b"/>
              <a:pathLst>
                <a:path w="3516" h="4041" extrusionOk="0">
                  <a:moveTo>
                    <a:pt x="1758" y="0"/>
                  </a:moveTo>
                  <a:cubicBezTo>
                    <a:pt x="799" y="0"/>
                    <a:pt x="0" y="913"/>
                    <a:pt x="0" y="2032"/>
                  </a:cubicBezTo>
                  <a:cubicBezTo>
                    <a:pt x="0" y="3127"/>
                    <a:pt x="799" y="4040"/>
                    <a:pt x="1758" y="4040"/>
                  </a:cubicBezTo>
                  <a:cubicBezTo>
                    <a:pt x="2739" y="4040"/>
                    <a:pt x="3515" y="3127"/>
                    <a:pt x="3515" y="2032"/>
                  </a:cubicBezTo>
                  <a:cubicBezTo>
                    <a:pt x="3515" y="913"/>
                    <a:pt x="2739" y="0"/>
                    <a:pt x="1758"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98" name="Google Shape;569;p15">
              <a:extLst>
                <a:ext uri="{FF2B5EF4-FFF2-40B4-BE49-F238E27FC236}">
                  <a16:creationId xmlns:a16="http://schemas.microsoft.com/office/drawing/2014/main" id="{A039F8E2-5D36-95BE-56CF-64F052FFE92F}"/>
                </a:ext>
              </a:extLst>
            </p:cNvPr>
            <p:cNvSpPr/>
            <p:nvPr/>
          </p:nvSpPr>
          <p:spPr>
            <a:xfrm>
              <a:off x="-1395840" y="4550809"/>
              <a:ext cx="1063683" cy="592547"/>
            </a:xfrm>
            <a:custGeom>
              <a:avLst/>
              <a:gdLst/>
              <a:ahLst/>
              <a:cxnLst/>
              <a:rect l="l" t="t" r="r" b="b"/>
              <a:pathLst>
                <a:path w="35403" h="19722" extrusionOk="0">
                  <a:moveTo>
                    <a:pt x="4337" y="1"/>
                  </a:moveTo>
                  <a:lnTo>
                    <a:pt x="4337" y="3744"/>
                  </a:lnTo>
                  <a:cubicBezTo>
                    <a:pt x="4337" y="9473"/>
                    <a:pt x="4337" y="14267"/>
                    <a:pt x="0" y="14267"/>
                  </a:cubicBezTo>
                  <a:lnTo>
                    <a:pt x="0" y="19722"/>
                  </a:lnTo>
                  <a:lnTo>
                    <a:pt x="35402" y="19722"/>
                  </a:lnTo>
                  <a:lnTo>
                    <a:pt x="35402" y="14267"/>
                  </a:lnTo>
                  <a:cubicBezTo>
                    <a:pt x="31065" y="14267"/>
                    <a:pt x="31065" y="9473"/>
                    <a:pt x="31065" y="3744"/>
                  </a:cubicBezTo>
                  <a:lnTo>
                    <a:pt x="31065" y="1"/>
                  </a:ln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grpSp>
      <p:grpSp>
        <p:nvGrpSpPr>
          <p:cNvPr id="99" name="Google Shape;540;p15">
            <a:extLst>
              <a:ext uri="{FF2B5EF4-FFF2-40B4-BE49-F238E27FC236}">
                <a16:creationId xmlns:a16="http://schemas.microsoft.com/office/drawing/2014/main" id="{8CC16680-E700-1345-8E43-D74D30C4184F}"/>
              </a:ext>
            </a:extLst>
          </p:cNvPr>
          <p:cNvGrpSpPr/>
          <p:nvPr/>
        </p:nvGrpSpPr>
        <p:grpSpPr>
          <a:xfrm flipH="1">
            <a:off x="-578804" y="-448619"/>
            <a:ext cx="2852452" cy="7400112"/>
            <a:chOff x="-1600206" y="-48"/>
            <a:chExt cx="1475149" cy="5143404"/>
          </a:xfrm>
        </p:grpSpPr>
        <p:sp>
          <p:nvSpPr>
            <p:cNvPr id="100" name="Google Shape;541;p15">
              <a:extLst>
                <a:ext uri="{FF2B5EF4-FFF2-40B4-BE49-F238E27FC236}">
                  <a16:creationId xmlns:a16="http://schemas.microsoft.com/office/drawing/2014/main" id="{539E49CA-FF75-0E8C-89C6-E7CD44702CF3}"/>
                </a:ext>
              </a:extLst>
            </p:cNvPr>
            <p:cNvSpPr/>
            <p:nvPr/>
          </p:nvSpPr>
          <p:spPr>
            <a:xfrm>
              <a:off x="-400780" y="234514"/>
              <a:ext cx="139920" cy="171467"/>
            </a:xfrm>
            <a:custGeom>
              <a:avLst/>
              <a:gdLst/>
              <a:ahLst/>
              <a:cxnLst/>
              <a:rect l="l" t="t" r="r" b="b"/>
              <a:pathLst>
                <a:path w="4657" h="5707" extrusionOk="0">
                  <a:moveTo>
                    <a:pt x="1" y="0"/>
                  </a:moveTo>
                  <a:lnTo>
                    <a:pt x="1" y="5707"/>
                  </a:lnTo>
                  <a:lnTo>
                    <a:pt x="4657" y="5707"/>
                  </a:lnTo>
                  <a:lnTo>
                    <a:pt x="4657"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01" name="Google Shape;542;p15">
              <a:extLst>
                <a:ext uri="{FF2B5EF4-FFF2-40B4-BE49-F238E27FC236}">
                  <a16:creationId xmlns:a16="http://schemas.microsoft.com/office/drawing/2014/main" id="{64AF383E-FFD0-73E6-C790-9ECB88F96AA1}"/>
                </a:ext>
              </a:extLst>
            </p:cNvPr>
            <p:cNvSpPr/>
            <p:nvPr/>
          </p:nvSpPr>
          <p:spPr>
            <a:xfrm>
              <a:off x="-529012" y="98049"/>
              <a:ext cx="268152" cy="307931"/>
            </a:xfrm>
            <a:custGeom>
              <a:avLst/>
              <a:gdLst/>
              <a:ahLst/>
              <a:cxnLst/>
              <a:rect l="l" t="t" r="r" b="b"/>
              <a:pathLst>
                <a:path w="8925" h="10249" extrusionOk="0">
                  <a:moveTo>
                    <a:pt x="4451" y="0"/>
                  </a:moveTo>
                  <a:cubicBezTo>
                    <a:pt x="1986" y="0"/>
                    <a:pt x="0" y="2283"/>
                    <a:pt x="0" y="5113"/>
                  </a:cubicBezTo>
                  <a:cubicBezTo>
                    <a:pt x="0" y="7943"/>
                    <a:pt x="1986" y="10249"/>
                    <a:pt x="4451" y="10249"/>
                  </a:cubicBezTo>
                  <a:cubicBezTo>
                    <a:pt x="6916" y="10249"/>
                    <a:pt x="8925" y="7943"/>
                    <a:pt x="8925" y="5113"/>
                  </a:cubicBezTo>
                  <a:cubicBezTo>
                    <a:pt x="8925" y="2283"/>
                    <a:pt x="6916" y="0"/>
                    <a:pt x="445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02" name="Google Shape;543;p15">
              <a:extLst>
                <a:ext uri="{FF2B5EF4-FFF2-40B4-BE49-F238E27FC236}">
                  <a16:creationId xmlns:a16="http://schemas.microsoft.com/office/drawing/2014/main" id="{1C1B58A6-2875-DC17-84DB-5524D23E8E24}"/>
                </a:ext>
              </a:extLst>
            </p:cNvPr>
            <p:cNvSpPr/>
            <p:nvPr/>
          </p:nvSpPr>
          <p:spPr>
            <a:xfrm>
              <a:off x="-1466476" y="234514"/>
              <a:ext cx="139920" cy="171467"/>
            </a:xfrm>
            <a:custGeom>
              <a:avLst/>
              <a:gdLst/>
              <a:ahLst/>
              <a:cxnLst/>
              <a:rect l="l" t="t" r="r" b="b"/>
              <a:pathLst>
                <a:path w="4657" h="5707" extrusionOk="0">
                  <a:moveTo>
                    <a:pt x="0" y="0"/>
                  </a:moveTo>
                  <a:lnTo>
                    <a:pt x="0" y="5707"/>
                  </a:lnTo>
                  <a:lnTo>
                    <a:pt x="4656" y="5707"/>
                  </a:lnTo>
                  <a:lnTo>
                    <a:pt x="4656"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03" name="Google Shape;544;p15">
              <a:extLst>
                <a:ext uri="{FF2B5EF4-FFF2-40B4-BE49-F238E27FC236}">
                  <a16:creationId xmlns:a16="http://schemas.microsoft.com/office/drawing/2014/main" id="{44674616-FB37-B43D-287A-4D0150E261D0}"/>
                </a:ext>
              </a:extLst>
            </p:cNvPr>
            <p:cNvSpPr/>
            <p:nvPr/>
          </p:nvSpPr>
          <p:spPr>
            <a:xfrm>
              <a:off x="-1465815" y="98049"/>
              <a:ext cx="268182" cy="307931"/>
            </a:xfrm>
            <a:custGeom>
              <a:avLst/>
              <a:gdLst/>
              <a:ahLst/>
              <a:cxnLst/>
              <a:rect l="l" t="t" r="r" b="b"/>
              <a:pathLst>
                <a:path w="8926" h="10249" extrusionOk="0">
                  <a:moveTo>
                    <a:pt x="4452" y="0"/>
                  </a:moveTo>
                  <a:cubicBezTo>
                    <a:pt x="1987" y="0"/>
                    <a:pt x="1" y="2283"/>
                    <a:pt x="1" y="5113"/>
                  </a:cubicBezTo>
                  <a:cubicBezTo>
                    <a:pt x="1" y="7943"/>
                    <a:pt x="1987" y="10249"/>
                    <a:pt x="4452" y="10249"/>
                  </a:cubicBezTo>
                  <a:cubicBezTo>
                    <a:pt x="6940" y="10249"/>
                    <a:pt x="8926" y="7943"/>
                    <a:pt x="8926" y="5113"/>
                  </a:cubicBezTo>
                  <a:cubicBezTo>
                    <a:pt x="8926" y="2283"/>
                    <a:pt x="6940" y="0"/>
                    <a:pt x="4452"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04" name="Google Shape;545;p15">
              <a:extLst>
                <a:ext uri="{FF2B5EF4-FFF2-40B4-BE49-F238E27FC236}">
                  <a16:creationId xmlns:a16="http://schemas.microsoft.com/office/drawing/2014/main" id="{CE3A0E76-EA73-1440-E122-AED9A7513BD8}"/>
                </a:ext>
              </a:extLst>
            </p:cNvPr>
            <p:cNvSpPr/>
            <p:nvPr/>
          </p:nvSpPr>
          <p:spPr>
            <a:xfrm>
              <a:off x="-1196972" y="257829"/>
              <a:ext cx="665917" cy="4684616"/>
            </a:xfrm>
            <a:custGeom>
              <a:avLst/>
              <a:gdLst/>
              <a:ahLst/>
              <a:cxnLst/>
              <a:rect l="l" t="t" r="r" b="b"/>
              <a:pathLst>
                <a:path w="22164" h="155920" extrusionOk="0">
                  <a:moveTo>
                    <a:pt x="0" y="0"/>
                  </a:moveTo>
                  <a:lnTo>
                    <a:pt x="0" y="155919"/>
                  </a:lnTo>
                  <a:lnTo>
                    <a:pt x="22164" y="155919"/>
                  </a:lnTo>
                  <a:lnTo>
                    <a:pt x="22164"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05" name="Google Shape;546;p15">
              <a:extLst>
                <a:ext uri="{FF2B5EF4-FFF2-40B4-BE49-F238E27FC236}">
                  <a16:creationId xmlns:a16="http://schemas.microsoft.com/office/drawing/2014/main" id="{57DD5064-2C9F-641A-113A-D5D37B923257}"/>
                </a:ext>
              </a:extLst>
            </p:cNvPr>
            <p:cNvSpPr/>
            <p:nvPr/>
          </p:nvSpPr>
          <p:spPr>
            <a:xfrm>
              <a:off x="-1168850" y="674763"/>
              <a:ext cx="600089" cy="3810247"/>
            </a:xfrm>
            <a:custGeom>
              <a:avLst/>
              <a:gdLst/>
              <a:ahLst/>
              <a:cxnLst/>
              <a:rect l="l" t="t" r="r" b="b"/>
              <a:pathLst>
                <a:path w="19973" h="126818" extrusionOk="0">
                  <a:moveTo>
                    <a:pt x="0" y="1"/>
                  </a:moveTo>
                  <a:lnTo>
                    <a:pt x="0" y="126818"/>
                  </a:lnTo>
                  <a:lnTo>
                    <a:pt x="19972" y="126818"/>
                  </a:lnTo>
                  <a:lnTo>
                    <a:pt x="19972" y="1"/>
                  </a:ln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06" name="Google Shape;547;p15">
              <a:extLst>
                <a:ext uri="{FF2B5EF4-FFF2-40B4-BE49-F238E27FC236}">
                  <a16:creationId xmlns:a16="http://schemas.microsoft.com/office/drawing/2014/main" id="{9330314E-B93A-7E69-A3DE-7FD0CE9AEAAC}"/>
                </a:ext>
              </a:extLst>
            </p:cNvPr>
            <p:cNvSpPr/>
            <p:nvPr/>
          </p:nvSpPr>
          <p:spPr>
            <a:xfrm>
              <a:off x="-701140" y="706310"/>
              <a:ext cx="63094" cy="3799971"/>
            </a:xfrm>
            <a:custGeom>
              <a:avLst/>
              <a:gdLst/>
              <a:ahLst/>
              <a:cxnLst/>
              <a:rect l="l" t="t" r="r" b="b"/>
              <a:pathLst>
                <a:path w="2100" h="126476" extrusionOk="0">
                  <a:moveTo>
                    <a:pt x="0" y="1"/>
                  </a:moveTo>
                  <a:lnTo>
                    <a:pt x="0" y="126475"/>
                  </a:lnTo>
                  <a:lnTo>
                    <a:pt x="2100" y="126475"/>
                  </a:lnTo>
                  <a:lnTo>
                    <a:pt x="2100"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07" name="Google Shape;548;p15">
              <a:extLst>
                <a:ext uri="{FF2B5EF4-FFF2-40B4-BE49-F238E27FC236}">
                  <a16:creationId xmlns:a16="http://schemas.microsoft.com/office/drawing/2014/main" id="{5187F027-34CD-9FAD-7DBF-871C2514EFAF}"/>
                </a:ext>
              </a:extLst>
            </p:cNvPr>
            <p:cNvSpPr/>
            <p:nvPr/>
          </p:nvSpPr>
          <p:spPr>
            <a:xfrm>
              <a:off x="-833518" y="706310"/>
              <a:ext cx="62434" cy="3799971"/>
            </a:xfrm>
            <a:custGeom>
              <a:avLst/>
              <a:gdLst/>
              <a:ahLst/>
              <a:cxnLst/>
              <a:rect l="l" t="t" r="r" b="b"/>
              <a:pathLst>
                <a:path w="2078" h="126476" extrusionOk="0">
                  <a:moveTo>
                    <a:pt x="1" y="1"/>
                  </a:moveTo>
                  <a:lnTo>
                    <a:pt x="1" y="126475"/>
                  </a:lnTo>
                  <a:lnTo>
                    <a:pt x="2078" y="126475"/>
                  </a:lnTo>
                  <a:lnTo>
                    <a:pt x="2078"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08" name="Google Shape;549;p15">
              <a:extLst>
                <a:ext uri="{FF2B5EF4-FFF2-40B4-BE49-F238E27FC236}">
                  <a16:creationId xmlns:a16="http://schemas.microsoft.com/office/drawing/2014/main" id="{D341116B-3F04-A834-E760-D8DB9F7D6DCA}"/>
                </a:ext>
              </a:extLst>
            </p:cNvPr>
            <p:cNvSpPr/>
            <p:nvPr/>
          </p:nvSpPr>
          <p:spPr>
            <a:xfrm>
              <a:off x="-966557" y="706310"/>
              <a:ext cx="62434" cy="3799971"/>
            </a:xfrm>
            <a:custGeom>
              <a:avLst/>
              <a:gdLst/>
              <a:ahLst/>
              <a:cxnLst/>
              <a:rect l="l" t="t" r="r" b="b"/>
              <a:pathLst>
                <a:path w="2078" h="126476" extrusionOk="0">
                  <a:moveTo>
                    <a:pt x="1" y="1"/>
                  </a:moveTo>
                  <a:lnTo>
                    <a:pt x="1" y="126475"/>
                  </a:lnTo>
                  <a:lnTo>
                    <a:pt x="2078" y="126475"/>
                  </a:lnTo>
                  <a:lnTo>
                    <a:pt x="2078"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09" name="Google Shape;550;p15">
              <a:extLst>
                <a:ext uri="{FF2B5EF4-FFF2-40B4-BE49-F238E27FC236}">
                  <a16:creationId xmlns:a16="http://schemas.microsoft.com/office/drawing/2014/main" id="{79FA526D-EDED-7B07-7796-F45307E39561}"/>
                </a:ext>
              </a:extLst>
            </p:cNvPr>
            <p:cNvSpPr/>
            <p:nvPr/>
          </p:nvSpPr>
          <p:spPr>
            <a:xfrm>
              <a:off x="-1099596" y="706310"/>
              <a:ext cx="63125" cy="3799971"/>
            </a:xfrm>
            <a:custGeom>
              <a:avLst/>
              <a:gdLst/>
              <a:ahLst/>
              <a:cxnLst/>
              <a:rect l="l" t="t" r="r" b="b"/>
              <a:pathLst>
                <a:path w="2101" h="126476" extrusionOk="0">
                  <a:moveTo>
                    <a:pt x="1" y="1"/>
                  </a:moveTo>
                  <a:lnTo>
                    <a:pt x="1" y="126475"/>
                  </a:lnTo>
                  <a:lnTo>
                    <a:pt x="2101" y="126475"/>
                  </a:lnTo>
                  <a:lnTo>
                    <a:pt x="2101"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10" name="Google Shape;551;p15">
              <a:extLst>
                <a:ext uri="{FF2B5EF4-FFF2-40B4-BE49-F238E27FC236}">
                  <a16:creationId xmlns:a16="http://schemas.microsoft.com/office/drawing/2014/main" id="{5791C5AB-5F19-B956-DC4C-4AAA28A09CBB}"/>
                </a:ext>
              </a:extLst>
            </p:cNvPr>
            <p:cNvSpPr/>
            <p:nvPr/>
          </p:nvSpPr>
          <p:spPr>
            <a:xfrm>
              <a:off x="-1196972" y="257829"/>
              <a:ext cx="665917" cy="4684616"/>
            </a:xfrm>
            <a:custGeom>
              <a:avLst/>
              <a:gdLst/>
              <a:ahLst/>
              <a:cxnLst/>
              <a:rect l="l" t="t" r="r" b="b"/>
              <a:pathLst>
                <a:path w="22164" h="155920" extrusionOk="0">
                  <a:moveTo>
                    <a:pt x="0" y="0"/>
                  </a:moveTo>
                  <a:lnTo>
                    <a:pt x="0" y="155919"/>
                  </a:lnTo>
                  <a:lnTo>
                    <a:pt x="22164" y="155919"/>
                  </a:lnTo>
                  <a:lnTo>
                    <a:pt x="22164" y="109128"/>
                  </a:lnTo>
                  <a:cubicBezTo>
                    <a:pt x="20132" y="123964"/>
                    <a:pt x="16572" y="133779"/>
                    <a:pt x="12531" y="133802"/>
                  </a:cubicBezTo>
                  <a:cubicBezTo>
                    <a:pt x="6209" y="133802"/>
                    <a:pt x="1073" y="109881"/>
                    <a:pt x="1073" y="80391"/>
                  </a:cubicBezTo>
                  <a:cubicBezTo>
                    <a:pt x="1073" y="50900"/>
                    <a:pt x="6209" y="27002"/>
                    <a:pt x="12531" y="27002"/>
                  </a:cubicBezTo>
                  <a:cubicBezTo>
                    <a:pt x="16572" y="27002"/>
                    <a:pt x="20132" y="36840"/>
                    <a:pt x="22164" y="51654"/>
                  </a:cubicBezTo>
                  <a:lnTo>
                    <a:pt x="22164"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11" name="Google Shape;552;p15">
              <a:extLst>
                <a:ext uri="{FF2B5EF4-FFF2-40B4-BE49-F238E27FC236}">
                  <a16:creationId xmlns:a16="http://schemas.microsoft.com/office/drawing/2014/main" id="{EE2F9561-97B1-925F-DD39-EDC2F4954F2E}"/>
                </a:ext>
              </a:extLst>
            </p:cNvPr>
            <p:cNvSpPr/>
            <p:nvPr/>
          </p:nvSpPr>
          <p:spPr>
            <a:xfrm>
              <a:off x="-1600206" y="-48"/>
              <a:ext cx="1475149" cy="582963"/>
            </a:xfrm>
            <a:custGeom>
              <a:avLst/>
              <a:gdLst/>
              <a:ahLst/>
              <a:cxnLst/>
              <a:rect l="l" t="t" r="r" b="b"/>
              <a:pathLst>
                <a:path w="49098" h="19403" extrusionOk="0">
                  <a:moveTo>
                    <a:pt x="7731" y="0"/>
                  </a:moveTo>
                  <a:cubicBezTo>
                    <a:pt x="6982" y="0"/>
                    <a:pt x="841" y="221"/>
                    <a:pt x="91" y="7442"/>
                  </a:cubicBezTo>
                  <a:cubicBezTo>
                    <a:pt x="46" y="7739"/>
                    <a:pt x="0" y="8035"/>
                    <a:pt x="0" y="8378"/>
                  </a:cubicBezTo>
                  <a:cubicBezTo>
                    <a:pt x="0" y="8446"/>
                    <a:pt x="23" y="8515"/>
                    <a:pt x="23" y="8583"/>
                  </a:cubicBezTo>
                  <a:cubicBezTo>
                    <a:pt x="23" y="8720"/>
                    <a:pt x="0" y="8834"/>
                    <a:pt x="0" y="8948"/>
                  </a:cubicBezTo>
                  <a:lnTo>
                    <a:pt x="46" y="8948"/>
                  </a:lnTo>
                  <a:cubicBezTo>
                    <a:pt x="320" y="11528"/>
                    <a:pt x="2191" y="13514"/>
                    <a:pt x="4497" y="13514"/>
                  </a:cubicBezTo>
                  <a:cubicBezTo>
                    <a:pt x="6802" y="13514"/>
                    <a:pt x="8674" y="11528"/>
                    <a:pt x="8948" y="8948"/>
                  </a:cubicBezTo>
                  <a:lnTo>
                    <a:pt x="8970" y="8948"/>
                  </a:lnTo>
                  <a:cubicBezTo>
                    <a:pt x="9153" y="8469"/>
                    <a:pt x="8788" y="6986"/>
                    <a:pt x="9130" y="6324"/>
                  </a:cubicBezTo>
                  <a:cubicBezTo>
                    <a:pt x="9296" y="6008"/>
                    <a:pt x="9739" y="5645"/>
                    <a:pt x="10345" y="5645"/>
                  </a:cubicBezTo>
                  <a:cubicBezTo>
                    <a:pt x="10574" y="5645"/>
                    <a:pt x="10825" y="5697"/>
                    <a:pt x="11093" y="5821"/>
                  </a:cubicBezTo>
                  <a:cubicBezTo>
                    <a:pt x="12075" y="6278"/>
                    <a:pt x="12029" y="19402"/>
                    <a:pt x="12029" y="19402"/>
                  </a:cubicBezTo>
                  <a:lnTo>
                    <a:pt x="37068" y="19402"/>
                  </a:lnTo>
                  <a:cubicBezTo>
                    <a:pt x="37068" y="19402"/>
                    <a:pt x="37023" y="6278"/>
                    <a:pt x="38004" y="5821"/>
                  </a:cubicBezTo>
                  <a:cubicBezTo>
                    <a:pt x="38273" y="5697"/>
                    <a:pt x="38526" y="5645"/>
                    <a:pt x="38756" y="5645"/>
                  </a:cubicBezTo>
                  <a:cubicBezTo>
                    <a:pt x="39367" y="5645"/>
                    <a:pt x="39818" y="6008"/>
                    <a:pt x="39967" y="6324"/>
                  </a:cubicBezTo>
                  <a:cubicBezTo>
                    <a:pt x="40310" y="7008"/>
                    <a:pt x="39967" y="8469"/>
                    <a:pt x="40150" y="8948"/>
                  </a:cubicBezTo>
                  <a:lnTo>
                    <a:pt x="40173" y="8948"/>
                  </a:lnTo>
                  <a:cubicBezTo>
                    <a:pt x="40424" y="11528"/>
                    <a:pt x="42295" y="13514"/>
                    <a:pt x="44601" y="13514"/>
                  </a:cubicBezTo>
                  <a:cubicBezTo>
                    <a:pt x="46906" y="13514"/>
                    <a:pt x="48801" y="11528"/>
                    <a:pt x="49052" y="8948"/>
                  </a:cubicBezTo>
                  <a:lnTo>
                    <a:pt x="49097" y="8948"/>
                  </a:lnTo>
                  <a:cubicBezTo>
                    <a:pt x="49097" y="8834"/>
                    <a:pt x="49075" y="8720"/>
                    <a:pt x="49075" y="8583"/>
                  </a:cubicBezTo>
                  <a:cubicBezTo>
                    <a:pt x="49075" y="8515"/>
                    <a:pt x="49097" y="8446"/>
                    <a:pt x="49097" y="8378"/>
                  </a:cubicBezTo>
                  <a:cubicBezTo>
                    <a:pt x="49097" y="8058"/>
                    <a:pt x="49075" y="7739"/>
                    <a:pt x="49006" y="7442"/>
                  </a:cubicBezTo>
                  <a:cubicBezTo>
                    <a:pt x="48256" y="221"/>
                    <a:pt x="42116" y="0"/>
                    <a:pt x="41366" y="0"/>
                  </a:cubicBezTo>
                  <a:cubicBezTo>
                    <a:pt x="41317" y="0"/>
                    <a:pt x="41291" y="1"/>
                    <a:pt x="41291" y="1"/>
                  </a:cubicBezTo>
                  <a:lnTo>
                    <a:pt x="7806" y="1"/>
                  </a:lnTo>
                  <a:cubicBezTo>
                    <a:pt x="7806" y="1"/>
                    <a:pt x="7780" y="0"/>
                    <a:pt x="7731"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12" name="Google Shape;553;p15">
              <a:extLst>
                <a:ext uri="{FF2B5EF4-FFF2-40B4-BE49-F238E27FC236}">
                  <a16:creationId xmlns:a16="http://schemas.microsoft.com/office/drawing/2014/main" id="{56C5D147-75DE-0F15-9B6A-27BABE058B49}"/>
                </a:ext>
              </a:extLst>
            </p:cNvPr>
            <p:cNvSpPr/>
            <p:nvPr/>
          </p:nvSpPr>
          <p:spPr>
            <a:xfrm>
              <a:off x="-584565" y="4569346"/>
              <a:ext cx="79589" cy="199589"/>
            </a:xfrm>
            <a:custGeom>
              <a:avLst/>
              <a:gdLst/>
              <a:ahLst/>
              <a:cxnLst/>
              <a:rect l="l" t="t" r="r" b="b"/>
              <a:pathLst>
                <a:path w="2649" h="6643" extrusionOk="0">
                  <a:moveTo>
                    <a:pt x="0" y="0"/>
                  </a:moveTo>
                  <a:cubicBezTo>
                    <a:pt x="23" y="3744"/>
                    <a:pt x="297" y="6642"/>
                    <a:pt x="1324" y="6642"/>
                  </a:cubicBezTo>
                  <a:cubicBezTo>
                    <a:pt x="2351" y="6642"/>
                    <a:pt x="2625"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13" name="Google Shape;554;p15">
              <a:extLst>
                <a:ext uri="{FF2B5EF4-FFF2-40B4-BE49-F238E27FC236}">
                  <a16:creationId xmlns:a16="http://schemas.microsoft.com/office/drawing/2014/main" id="{DB058BB3-54F3-8AC0-67A4-430823FB0708}"/>
                </a:ext>
              </a:extLst>
            </p:cNvPr>
            <p:cNvSpPr/>
            <p:nvPr/>
          </p:nvSpPr>
          <p:spPr>
            <a:xfrm>
              <a:off x="-711445" y="4569346"/>
              <a:ext cx="79589" cy="199589"/>
            </a:xfrm>
            <a:custGeom>
              <a:avLst/>
              <a:gdLst/>
              <a:ahLst/>
              <a:cxnLst/>
              <a:rect l="l" t="t" r="r" b="b"/>
              <a:pathLst>
                <a:path w="2649" h="6643" extrusionOk="0">
                  <a:moveTo>
                    <a:pt x="1" y="0"/>
                  </a:moveTo>
                  <a:cubicBezTo>
                    <a:pt x="24" y="3744"/>
                    <a:pt x="297" y="6642"/>
                    <a:pt x="1325" y="6642"/>
                  </a:cubicBezTo>
                  <a:cubicBezTo>
                    <a:pt x="2352" y="6642"/>
                    <a:pt x="2603"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14" name="Google Shape;555;p15">
              <a:extLst>
                <a:ext uri="{FF2B5EF4-FFF2-40B4-BE49-F238E27FC236}">
                  <a16:creationId xmlns:a16="http://schemas.microsoft.com/office/drawing/2014/main" id="{C6C8E650-3A51-74A6-F1CE-F530B9D7C68F}"/>
                </a:ext>
              </a:extLst>
            </p:cNvPr>
            <p:cNvSpPr/>
            <p:nvPr/>
          </p:nvSpPr>
          <p:spPr>
            <a:xfrm>
              <a:off x="-838986" y="4569346"/>
              <a:ext cx="80250" cy="199589"/>
            </a:xfrm>
            <a:custGeom>
              <a:avLst/>
              <a:gdLst/>
              <a:ahLst/>
              <a:cxnLst/>
              <a:rect l="l" t="t" r="r" b="b"/>
              <a:pathLst>
                <a:path w="2671" h="6643" extrusionOk="0">
                  <a:moveTo>
                    <a:pt x="0"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15" name="Google Shape;556;p15">
              <a:extLst>
                <a:ext uri="{FF2B5EF4-FFF2-40B4-BE49-F238E27FC236}">
                  <a16:creationId xmlns:a16="http://schemas.microsoft.com/office/drawing/2014/main" id="{ECCDC85B-8EDF-8796-B65B-8EDC216C4E04}"/>
                </a:ext>
              </a:extLst>
            </p:cNvPr>
            <p:cNvSpPr/>
            <p:nvPr/>
          </p:nvSpPr>
          <p:spPr>
            <a:xfrm>
              <a:off x="-965866" y="4569346"/>
              <a:ext cx="80280" cy="199589"/>
            </a:xfrm>
            <a:custGeom>
              <a:avLst/>
              <a:gdLst/>
              <a:ahLst/>
              <a:cxnLst/>
              <a:rect l="l" t="t" r="r" b="b"/>
              <a:pathLst>
                <a:path w="2672" h="6643" extrusionOk="0">
                  <a:moveTo>
                    <a:pt x="1"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16" name="Google Shape;557;p15">
              <a:extLst>
                <a:ext uri="{FF2B5EF4-FFF2-40B4-BE49-F238E27FC236}">
                  <a16:creationId xmlns:a16="http://schemas.microsoft.com/office/drawing/2014/main" id="{2FF3377A-DF2B-8A1F-9842-30F11B10CFD2}"/>
                </a:ext>
              </a:extLst>
            </p:cNvPr>
            <p:cNvSpPr/>
            <p:nvPr/>
          </p:nvSpPr>
          <p:spPr>
            <a:xfrm>
              <a:off x="-1092055" y="4569346"/>
              <a:ext cx="79589" cy="199589"/>
            </a:xfrm>
            <a:custGeom>
              <a:avLst/>
              <a:gdLst/>
              <a:ahLst/>
              <a:cxnLst/>
              <a:rect l="l" t="t" r="r" b="b"/>
              <a:pathLst>
                <a:path w="2649" h="6643" extrusionOk="0">
                  <a:moveTo>
                    <a:pt x="1" y="0"/>
                  </a:moveTo>
                  <a:cubicBezTo>
                    <a:pt x="23" y="3744"/>
                    <a:pt x="297" y="6642"/>
                    <a:pt x="1325" y="6642"/>
                  </a:cubicBezTo>
                  <a:cubicBezTo>
                    <a:pt x="2352" y="6642"/>
                    <a:pt x="2603"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17" name="Google Shape;558;p15">
              <a:extLst>
                <a:ext uri="{FF2B5EF4-FFF2-40B4-BE49-F238E27FC236}">
                  <a16:creationId xmlns:a16="http://schemas.microsoft.com/office/drawing/2014/main" id="{ED9ECFAC-5004-6FAD-8788-C4D388311DC8}"/>
                </a:ext>
              </a:extLst>
            </p:cNvPr>
            <p:cNvSpPr/>
            <p:nvPr/>
          </p:nvSpPr>
          <p:spPr>
            <a:xfrm>
              <a:off x="-1219596" y="4569346"/>
              <a:ext cx="80250" cy="199589"/>
            </a:xfrm>
            <a:custGeom>
              <a:avLst/>
              <a:gdLst/>
              <a:ahLst/>
              <a:cxnLst/>
              <a:rect l="l" t="t" r="r" b="b"/>
              <a:pathLst>
                <a:path w="2671" h="6643" extrusionOk="0">
                  <a:moveTo>
                    <a:pt x="0"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18" name="Google Shape;559;p15">
              <a:extLst>
                <a:ext uri="{FF2B5EF4-FFF2-40B4-BE49-F238E27FC236}">
                  <a16:creationId xmlns:a16="http://schemas.microsoft.com/office/drawing/2014/main" id="{28F126BD-9FBC-2BFF-4DA4-0983669D2D05}"/>
                </a:ext>
              </a:extLst>
            </p:cNvPr>
            <p:cNvSpPr/>
            <p:nvPr/>
          </p:nvSpPr>
          <p:spPr>
            <a:xfrm>
              <a:off x="-369924" y="125480"/>
              <a:ext cx="219479" cy="251687"/>
            </a:xfrm>
            <a:custGeom>
              <a:avLst/>
              <a:gdLst/>
              <a:ahLst/>
              <a:cxnLst/>
              <a:rect l="l" t="t" r="r" b="b"/>
              <a:pathLst>
                <a:path w="7305" h="8377" extrusionOk="0">
                  <a:moveTo>
                    <a:pt x="3653" y="0"/>
                  </a:moveTo>
                  <a:cubicBezTo>
                    <a:pt x="1644" y="0"/>
                    <a:pt x="1" y="1872"/>
                    <a:pt x="1" y="4177"/>
                  </a:cubicBezTo>
                  <a:cubicBezTo>
                    <a:pt x="1" y="6505"/>
                    <a:pt x="1644" y="8377"/>
                    <a:pt x="3653" y="8377"/>
                  </a:cubicBezTo>
                  <a:cubicBezTo>
                    <a:pt x="5661" y="8377"/>
                    <a:pt x="7305" y="6505"/>
                    <a:pt x="7305" y="4177"/>
                  </a:cubicBezTo>
                  <a:cubicBezTo>
                    <a:pt x="7305" y="1872"/>
                    <a:pt x="5661" y="0"/>
                    <a:pt x="3653"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19" name="Google Shape;560;p15">
              <a:extLst>
                <a:ext uri="{FF2B5EF4-FFF2-40B4-BE49-F238E27FC236}">
                  <a16:creationId xmlns:a16="http://schemas.microsoft.com/office/drawing/2014/main" id="{6C89438C-72FE-FE0E-5AF4-D69665E9ED6C}"/>
                </a:ext>
              </a:extLst>
            </p:cNvPr>
            <p:cNvSpPr/>
            <p:nvPr/>
          </p:nvSpPr>
          <p:spPr>
            <a:xfrm>
              <a:off x="-312988" y="190618"/>
              <a:ext cx="105638" cy="121412"/>
            </a:xfrm>
            <a:custGeom>
              <a:avLst/>
              <a:gdLst/>
              <a:ahLst/>
              <a:cxnLst/>
              <a:rect l="l" t="t" r="r" b="b"/>
              <a:pathLst>
                <a:path w="3516" h="4041" extrusionOk="0">
                  <a:moveTo>
                    <a:pt x="1758" y="0"/>
                  </a:moveTo>
                  <a:cubicBezTo>
                    <a:pt x="799" y="0"/>
                    <a:pt x="0" y="913"/>
                    <a:pt x="0" y="2032"/>
                  </a:cubicBezTo>
                  <a:cubicBezTo>
                    <a:pt x="0" y="3127"/>
                    <a:pt x="799" y="4040"/>
                    <a:pt x="1758" y="4040"/>
                  </a:cubicBezTo>
                  <a:cubicBezTo>
                    <a:pt x="2739" y="4040"/>
                    <a:pt x="3515" y="3127"/>
                    <a:pt x="3515" y="2032"/>
                  </a:cubicBezTo>
                  <a:cubicBezTo>
                    <a:pt x="3515" y="913"/>
                    <a:pt x="2739" y="0"/>
                    <a:pt x="1758"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20" name="Google Shape;561;p15">
              <a:extLst>
                <a:ext uri="{FF2B5EF4-FFF2-40B4-BE49-F238E27FC236}">
                  <a16:creationId xmlns:a16="http://schemas.microsoft.com/office/drawing/2014/main" id="{8B52A0AA-A7A4-F1CD-3989-377348DC6529}"/>
                </a:ext>
              </a:extLst>
            </p:cNvPr>
            <p:cNvSpPr/>
            <p:nvPr/>
          </p:nvSpPr>
          <p:spPr>
            <a:xfrm>
              <a:off x="-1570041" y="125480"/>
              <a:ext cx="218788" cy="251687"/>
            </a:xfrm>
            <a:custGeom>
              <a:avLst/>
              <a:gdLst/>
              <a:ahLst/>
              <a:cxnLst/>
              <a:rect l="l" t="t" r="r" b="b"/>
              <a:pathLst>
                <a:path w="7282" h="8377" extrusionOk="0">
                  <a:moveTo>
                    <a:pt x="3630" y="0"/>
                  </a:moveTo>
                  <a:cubicBezTo>
                    <a:pt x="1621" y="0"/>
                    <a:pt x="0" y="1872"/>
                    <a:pt x="0" y="4177"/>
                  </a:cubicBezTo>
                  <a:cubicBezTo>
                    <a:pt x="0" y="6505"/>
                    <a:pt x="1621" y="8377"/>
                    <a:pt x="3630" y="8377"/>
                  </a:cubicBezTo>
                  <a:cubicBezTo>
                    <a:pt x="5661" y="8377"/>
                    <a:pt x="7282" y="6505"/>
                    <a:pt x="7282" y="4177"/>
                  </a:cubicBezTo>
                  <a:cubicBezTo>
                    <a:pt x="7282" y="1872"/>
                    <a:pt x="5661" y="0"/>
                    <a:pt x="3630"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21" name="Google Shape;562;p15">
              <a:extLst>
                <a:ext uri="{FF2B5EF4-FFF2-40B4-BE49-F238E27FC236}">
                  <a16:creationId xmlns:a16="http://schemas.microsoft.com/office/drawing/2014/main" id="{2A7F566F-42CC-E853-665E-F33F494C277C}"/>
                </a:ext>
              </a:extLst>
            </p:cNvPr>
            <p:cNvSpPr/>
            <p:nvPr/>
          </p:nvSpPr>
          <p:spPr>
            <a:xfrm>
              <a:off x="-1162000" y="388134"/>
              <a:ext cx="67241" cy="158427"/>
            </a:xfrm>
            <a:custGeom>
              <a:avLst/>
              <a:gdLst/>
              <a:ahLst/>
              <a:cxnLst/>
              <a:rect l="l" t="t" r="r" b="b"/>
              <a:pathLst>
                <a:path w="2238" h="5273" extrusionOk="0">
                  <a:moveTo>
                    <a:pt x="1119" y="0"/>
                  </a:moveTo>
                  <a:cubicBezTo>
                    <a:pt x="252" y="0"/>
                    <a:pt x="23" y="2283"/>
                    <a:pt x="0" y="5273"/>
                  </a:cubicBezTo>
                  <a:lnTo>
                    <a:pt x="2237" y="5273"/>
                  </a:lnTo>
                  <a:cubicBezTo>
                    <a:pt x="2192"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22" name="Google Shape;563;p15">
              <a:extLst>
                <a:ext uri="{FF2B5EF4-FFF2-40B4-BE49-F238E27FC236}">
                  <a16:creationId xmlns:a16="http://schemas.microsoft.com/office/drawing/2014/main" id="{2E3DA87D-032D-EFAA-56B3-55EAF82A61E2}"/>
                </a:ext>
              </a:extLst>
            </p:cNvPr>
            <p:cNvSpPr/>
            <p:nvPr/>
          </p:nvSpPr>
          <p:spPr>
            <a:xfrm>
              <a:off x="-1055701" y="388134"/>
              <a:ext cx="67241" cy="158427"/>
            </a:xfrm>
            <a:custGeom>
              <a:avLst/>
              <a:gdLst/>
              <a:ahLst/>
              <a:cxnLst/>
              <a:rect l="l" t="t" r="r" b="b"/>
              <a:pathLst>
                <a:path w="2238" h="5273" extrusionOk="0">
                  <a:moveTo>
                    <a:pt x="1119" y="0"/>
                  </a:moveTo>
                  <a:cubicBezTo>
                    <a:pt x="251" y="0"/>
                    <a:pt x="46" y="2283"/>
                    <a:pt x="0" y="5273"/>
                  </a:cubicBezTo>
                  <a:lnTo>
                    <a:pt x="2237" y="5273"/>
                  </a:lnTo>
                  <a:cubicBezTo>
                    <a:pt x="2214"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23" name="Google Shape;564;p15">
              <a:extLst>
                <a:ext uri="{FF2B5EF4-FFF2-40B4-BE49-F238E27FC236}">
                  <a16:creationId xmlns:a16="http://schemas.microsoft.com/office/drawing/2014/main" id="{F895A2DA-6119-F9DF-0005-140C284ED182}"/>
                </a:ext>
              </a:extLst>
            </p:cNvPr>
            <p:cNvSpPr/>
            <p:nvPr/>
          </p:nvSpPr>
          <p:spPr>
            <a:xfrm>
              <a:off x="-948710" y="388134"/>
              <a:ext cx="67211" cy="158427"/>
            </a:xfrm>
            <a:custGeom>
              <a:avLst/>
              <a:gdLst/>
              <a:ahLst/>
              <a:cxnLst/>
              <a:rect l="l" t="t" r="r" b="b"/>
              <a:pathLst>
                <a:path w="2237" h="5273" extrusionOk="0">
                  <a:moveTo>
                    <a:pt x="1119" y="0"/>
                  </a:moveTo>
                  <a:cubicBezTo>
                    <a:pt x="251" y="0"/>
                    <a:pt x="23" y="2283"/>
                    <a:pt x="0" y="5273"/>
                  </a:cubicBezTo>
                  <a:lnTo>
                    <a:pt x="2237" y="5273"/>
                  </a:lnTo>
                  <a:cubicBezTo>
                    <a:pt x="2191" y="2283"/>
                    <a:pt x="1963"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24" name="Google Shape;565;p15">
              <a:extLst>
                <a:ext uri="{FF2B5EF4-FFF2-40B4-BE49-F238E27FC236}">
                  <a16:creationId xmlns:a16="http://schemas.microsoft.com/office/drawing/2014/main" id="{251305EF-5A38-1BB5-8F8D-CAF5B5EF9B74}"/>
                </a:ext>
              </a:extLst>
            </p:cNvPr>
            <p:cNvSpPr/>
            <p:nvPr/>
          </p:nvSpPr>
          <p:spPr>
            <a:xfrm>
              <a:off x="-842411" y="388134"/>
              <a:ext cx="67211" cy="158427"/>
            </a:xfrm>
            <a:custGeom>
              <a:avLst/>
              <a:gdLst/>
              <a:ahLst/>
              <a:cxnLst/>
              <a:rect l="l" t="t" r="r" b="b"/>
              <a:pathLst>
                <a:path w="2237" h="5273" extrusionOk="0">
                  <a:moveTo>
                    <a:pt x="1119" y="0"/>
                  </a:moveTo>
                  <a:cubicBezTo>
                    <a:pt x="251" y="0"/>
                    <a:pt x="46" y="2283"/>
                    <a:pt x="0" y="5273"/>
                  </a:cubicBezTo>
                  <a:lnTo>
                    <a:pt x="2237" y="5273"/>
                  </a:lnTo>
                  <a:cubicBezTo>
                    <a:pt x="2214"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25" name="Google Shape;566;p15">
              <a:extLst>
                <a:ext uri="{FF2B5EF4-FFF2-40B4-BE49-F238E27FC236}">
                  <a16:creationId xmlns:a16="http://schemas.microsoft.com/office/drawing/2014/main" id="{B1D96EA1-F8B1-384B-F5D9-3E5E9ABE5E7C}"/>
                </a:ext>
              </a:extLst>
            </p:cNvPr>
            <p:cNvSpPr/>
            <p:nvPr/>
          </p:nvSpPr>
          <p:spPr>
            <a:xfrm>
              <a:off x="-735451" y="388134"/>
              <a:ext cx="67241" cy="158427"/>
            </a:xfrm>
            <a:custGeom>
              <a:avLst/>
              <a:gdLst/>
              <a:ahLst/>
              <a:cxnLst/>
              <a:rect l="l" t="t" r="r" b="b"/>
              <a:pathLst>
                <a:path w="2238" h="5273" extrusionOk="0">
                  <a:moveTo>
                    <a:pt x="1119" y="0"/>
                  </a:moveTo>
                  <a:cubicBezTo>
                    <a:pt x="252" y="0"/>
                    <a:pt x="24" y="2283"/>
                    <a:pt x="1" y="5273"/>
                  </a:cubicBezTo>
                  <a:lnTo>
                    <a:pt x="2238" y="5273"/>
                  </a:lnTo>
                  <a:cubicBezTo>
                    <a:pt x="2192" y="2283"/>
                    <a:pt x="1964"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26" name="Google Shape;567;p15">
              <a:extLst>
                <a:ext uri="{FF2B5EF4-FFF2-40B4-BE49-F238E27FC236}">
                  <a16:creationId xmlns:a16="http://schemas.microsoft.com/office/drawing/2014/main" id="{FF8288BC-F275-9A04-5493-1A0CB8BEC93C}"/>
                </a:ext>
              </a:extLst>
            </p:cNvPr>
            <p:cNvSpPr/>
            <p:nvPr/>
          </p:nvSpPr>
          <p:spPr>
            <a:xfrm>
              <a:off x="-629152" y="388134"/>
              <a:ext cx="67241" cy="158427"/>
            </a:xfrm>
            <a:custGeom>
              <a:avLst/>
              <a:gdLst/>
              <a:ahLst/>
              <a:cxnLst/>
              <a:rect l="l" t="t" r="r" b="b"/>
              <a:pathLst>
                <a:path w="2238" h="5273" extrusionOk="0">
                  <a:moveTo>
                    <a:pt x="1119" y="0"/>
                  </a:moveTo>
                  <a:cubicBezTo>
                    <a:pt x="252" y="0"/>
                    <a:pt x="46" y="2283"/>
                    <a:pt x="1" y="5273"/>
                  </a:cubicBezTo>
                  <a:lnTo>
                    <a:pt x="2238" y="5273"/>
                  </a:lnTo>
                  <a:cubicBezTo>
                    <a:pt x="2215" y="2283"/>
                    <a:pt x="1987"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27" name="Google Shape;568;p15">
              <a:extLst>
                <a:ext uri="{FF2B5EF4-FFF2-40B4-BE49-F238E27FC236}">
                  <a16:creationId xmlns:a16="http://schemas.microsoft.com/office/drawing/2014/main" id="{FB4DFA9F-8A6D-ADD8-2EA8-68070CF7EE7C}"/>
                </a:ext>
              </a:extLst>
            </p:cNvPr>
            <p:cNvSpPr/>
            <p:nvPr/>
          </p:nvSpPr>
          <p:spPr>
            <a:xfrm>
              <a:off x="-1514368" y="192566"/>
              <a:ext cx="105638" cy="121412"/>
            </a:xfrm>
            <a:custGeom>
              <a:avLst/>
              <a:gdLst/>
              <a:ahLst/>
              <a:cxnLst/>
              <a:rect l="l" t="t" r="r" b="b"/>
              <a:pathLst>
                <a:path w="3516" h="4041" extrusionOk="0">
                  <a:moveTo>
                    <a:pt x="1758" y="0"/>
                  </a:moveTo>
                  <a:cubicBezTo>
                    <a:pt x="799" y="0"/>
                    <a:pt x="0" y="913"/>
                    <a:pt x="0" y="2032"/>
                  </a:cubicBezTo>
                  <a:cubicBezTo>
                    <a:pt x="0" y="3127"/>
                    <a:pt x="799" y="4040"/>
                    <a:pt x="1758" y="4040"/>
                  </a:cubicBezTo>
                  <a:cubicBezTo>
                    <a:pt x="2739" y="4040"/>
                    <a:pt x="3515" y="3127"/>
                    <a:pt x="3515" y="2032"/>
                  </a:cubicBezTo>
                  <a:cubicBezTo>
                    <a:pt x="3515" y="913"/>
                    <a:pt x="2739" y="0"/>
                    <a:pt x="1758"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28" name="Google Shape;569;p15">
              <a:extLst>
                <a:ext uri="{FF2B5EF4-FFF2-40B4-BE49-F238E27FC236}">
                  <a16:creationId xmlns:a16="http://schemas.microsoft.com/office/drawing/2014/main" id="{38407DD6-784B-E9C3-0D84-0B8AFC39D81E}"/>
                </a:ext>
              </a:extLst>
            </p:cNvPr>
            <p:cNvSpPr/>
            <p:nvPr/>
          </p:nvSpPr>
          <p:spPr>
            <a:xfrm>
              <a:off x="-1395840" y="4550809"/>
              <a:ext cx="1063683" cy="592547"/>
            </a:xfrm>
            <a:custGeom>
              <a:avLst/>
              <a:gdLst/>
              <a:ahLst/>
              <a:cxnLst/>
              <a:rect l="l" t="t" r="r" b="b"/>
              <a:pathLst>
                <a:path w="35403" h="19722" extrusionOk="0">
                  <a:moveTo>
                    <a:pt x="4337" y="1"/>
                  </a:moveTo>
                  <a:lnTo>
                    <a:pt x="4337" y="3744"/>
                  </a:lnTo>
                  <a:cubicBezTo>
                    <a:pt x="4337" y="9473"/>
                    <a:pt x="4337" y="14267"/>
                    <a:pt x="0" y="14267"/>
                  </a:cubicBezTo>
                  <a:lnTo>
                    <a:pt x="0" y="19722"/>
                  </a:lnTo>
                  <a:lnTo>
                    <a:pt x="35402" y="19722"/>
                  </a:lnTo>
                  <a:lnTo>
                    <a:pt x="35402" y="14267"/>
                  </a:lnTo>
                  <a:cubicBezTo>
                    <a:pt x="31065" y="14267"/>
                    <a:pt x="31065" y="9473"/>
                    <a:pt x="31065" y="3744"/>
                  </a:cubicBezTo>
                  <a:lnTo>
                    <a:pt x="31065" y="1"/>
                  </a:ln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grpSp>
      <p:pic>
        <p:nvPicPr>
          <p:cNvPr id="129" name="Picture 4" descr="Podium icon">
            <a:extLst>
              <a:ext uri="{FF2B5EF4-FFF2-40B4-BE49-F238E27FC236}">
                <a16:creationId xmlns:a16="http://schemas.microsoft.com/office/drawing/2014/main" id="{4869B36B-76AA-05EB-2DB3-ACADEF4A7C1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253" t="13647" r="2253" b="-13647"/>
          <a:stretch/>
        </p:blipFill>
        <p:spPr bwMode="auto">
          <a:xfrm>
            <a:off x="4736479" y="4419600"/>
            <a:ext cx="2438400" cy="2438400"/>
          </a:xfrm>
          <a:prstGeom prst="rect">
            <a:avLst/>
          </a:prstGeom>
          <a:noFill/>
          <a:extLst>
            <a:ext uri="{909E8E84-426E-40DD-AFC4-6F175D3DCCD1}">
              <a14:hiddenFill xmlns:a14="http://schemas.microsoft.com/office/drawing/2010/main">
                <a:solidFill>
                  <a:srgbClr val="FFFFFF"/>
                </a:solidFill>
              </a14:hiddenFill>
            </a:ext>
          </a:extLst>
        </p:spPr>
      </p:pic>
      <p:pic>
        <p:nvPicPr>
          <p:cNvPr id="130" name="Picture 8" descr="wooden sign clipart, free svg file image - SVG Heart">
            <a:extLst>
              <a:ext uri="{FF2B5EF4-FFF2-40B4-BE49-F238E27FC236}">
                <a16:creationId xmlns:a16="http://schemas.microsoft.com/office/drawing/2014/main" id="{66B0146A-AD43-1A47-29E8-9DEC3304678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4728760" y="5916976"/>
            <a:ext cx="2872704" cy="944360"/>
          </a:xfrm>
          <a:prstGeom prst="rect">
            <a:avLst/>
          </a:prstGeom>
          <a:noFill/>
          <a:extLst>
            <a:ext uri="{909E8E84-426E-40DD-AFC4-6F175D3DCCD1}">
              <a14:hiddenFill xmlns:a14="http://schemas.microsoft.com/office/drawing/2010/main">
                <a:solidFill>
                  <a:srgbClr val="FFFFFF"/>
                </a:solidFill>
              </a14:hiddenFill>
            </a:ext>
          </a:extLst>
        </p:spPr>
      </p:pic>
      <p:pic>
        <p:nvPicPr>
          <p:cNvPr id="131" name="Picture 2" descr="Sailor icon">
            <a:extLst>
              <a:ext uri="{FF2B5EF4-FFF2-40B4-BE49-F238E27FC236}">
                <a16:creationId xmlns:a16="http://schemas.microsoft.com/office/drawing/2014/main" id="{9E85AF05-B9CF-107D-8AE3-02ACB21D54B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96231" y="4609331"/>
            <a:ext cx="1845180" cy="1845180"/>
          </a:xfrm>
          <a:prstGeom prst="rect">
            <a:avLst/>
          </a:prstGeom>
          <a:noFill/>
          <a:extLst>
            <a:ext uri="{909E8E84-426E-40DD-AFC4-6F175D3DCCD1}">
              <a14:hiddenFill xmlns:a14="http://schemas.microsoft.com/office/drawing/2010/main">
                <a:solidFill>
                  <a:srgbClr val="FFFFFF"/>
                </a:solidFill>
              </a14:hiddenFill>
            </a:ext>
          </a:extLst>
        </p:spPr>
      </p:pic>
      <p:pic>
        <p:nvPicPr>
          <p:cNvPr id="77828" name="Picture 4" descr="Caveman icon">
            <a:extLst>
              <a:ext uri="{FF2B5EF4-FFF2-40B4-BE49-F238E27FC236}">
                <a16:creationId xmlns:a16="http://schemas.microsoft.com/office/drawing/2014/main" id="{1C24EA88-AEA1-52B6-3600-4E98FC4EA58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27320" y="2680381"/>
            <a:ext cx="1811960" cy="1811960"/>
          </a:xfrm>
          <a:prstGeom prst="rect">
            <a:avLst/>
          </a:prstGeom>
          <a:noFill/>
          <a:extLst>
            <a:ext uri="{909E8E84-426E-40DD-AFC4-6F175D3DCCD1}">
              <a14:hiddenFill xmlns:a14="http://schemas.microsoft.com/office/drawing/2010/main">
                <a:solidFill>
                  <a:srgbClr val="FFFFFF"/>
                </a:solidFill>
              </a14:hiddenFill>
            </a:ext>
          </a:extLst>
        </p:spPr>
      </p:pic>
      <p:pic>
        <p:nvPicPr>
          <p:cNvPr id="77832" name="Picture 8" descr="Philosopher icon">
            <a:extLst>
              <a:ext uri="{FF2B5EF4-FFF2-40B4-BE49-F238E27FC236}">
                <a16:creationId xmlns:a16="http://schemas.microsoft.com/office/drawing/2014/main" id="{60A7EDFE-53E7-28E7-7EBF-9AD52B25479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06014" y="4377479"/>
            <a:ext cx="2066430" cy="2066430"/>
          </a:xfrm>
          <a:prstGeom prst="rect">
            <a:avLst/>
          </a:prstGeom>
          <a:noFill/>
          <a:extLst>
            <a:ext uri="{909E8E84-426E-40DD-AFC4-6F175D3DCCD1}">
              <a14:hiddenFill xmlns:a14="http://schemas.microsoft.com/office/drawing/2010/main">
                <a:solidFill>
                  <a:srgbClr val="FFFFFF"/>
                </a:solidFill>
              </a14:hiddenFill>
            </a:ext>
          </a:extLst>
        </p:spPr>
      </p:pic>
      <p:sp>
        <p:nvSpPr>
          <p:cNvPr id="132" name="Tekstballon: ovaal 131">
            <a:extLst>
              <a:ext uri="{FF2B5EF4-FFF2-40B4-BE49-F238E27FC236}">
                <a16:creationId xmlns:a16="http://schemas.microsoft.com/office/drawing/2014/main" id="{1273ED30-D350-3006-FDD9-44EBA1593F14}"/>
              </a:ext>
            </a:extLst>
          </p:cNvPr>
          <p:cNvSpPr/>
          <p:nvPr/>
        </p:nvSpPr>
        <p:spPr>
          <a:xfrm>
            <a:off x="838201" y="2361826"/>
            <a:ext cx="2703210" cy="1584667"/>
          </a:xfrm>
          <a:prstGeom prst="wedgeEllipseCallout">
            <a:avLst>
              <a:gd name="adj1" fmla="val 35920"/>
              <a:gd name="adj2" fmla="val 66347"/>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sp>
        <p:nvSpPr>
          <p:cNvPr id="133" name="Titel 1">
            <a:extLst>
              <a:ext uri="{FF2B5EF4-FFF2-40B4-BE49-F238E27FC236}">
                <a16:creationId xmlns:a16="http://schemas.microsoft.com/office/drawing/2014/main" id="{5833E06A-0A2B-2526-FE52-7EB7262B77F6}"/>
              </a:ext>
            </a:extLst>
          </p:cNvPr>
          <p:cNvSpPr>
            <a:spLocks noGrp="1"/>
          </p:cNvSpPr>
          <p:nvPr>
            <p:ph type="title"/>
          </p:nvPr>
        </p:nvSpPr>
        <p:spPr>
          <a:xfrm>
            <a:off x="946002" y="2985284"/>
            <a:ext cx="2421097" cy="337749"/>
          </a:xfrm>
        </p:spPr>
        <p:txBody>
          <a:bodyPr>
            <a:noAutofit/>
          </a:bodyPr>
          <a:lstStyle/>
          <a:p>
            <a:pPr algn="ctr"/>
            <a:r>
              <a:rPr lang="nl-NL" b="1" i="1" dirty="0">
                <a:latin typeface="Book Antiqua" panose="02040602050305030304" pitchFamily="18" charset="0"/>
              </a:rPr>
              <a:t>Stem A!</a:t>
            </a:r>
          </a:p>
        </p:txBody>
      </p:sp>
      <p:sp>
        <p:nvSpPr>
          <p:cNvPr id="136" name="Tekstballon: ovaal 135">
            <a:extLst>
              <a:ext uri="{FF2B5EF4-FFF2-40B4-BE49-F238E27FC236}">
                <a16:creationId xmlns:a16="http://schemas.microsoft.com/office/drawing/2014/main" id="{8716E9B7-9873-A3E4-578E-2027C13D8D15}"/>
              </a:ext>
            </a:extLst>
          </p:cNvPr>
          <p:cNvSpPr/>
          <p:nvPr/>
        </p:nvSpPr>
        <p:spPr>
          <a:xfrm>
            <a:off x="2664565" y="28117"/>
            <a:ext cx="1799745" cy="1058135"/>
          </a:xfrm>
          <a:prstGeom prst="wedgeEllipseCallout">
            <a:avLst>
              <a:gd name="adj1" fmla="val -38337"/>
              <a:gd name="adj2" fmla="val 59700"/>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sp>
        <p:nvSpPr>
          <p:cNvPr id="137" name="Titel 1">
            <a:extLst>
              <a:ext uri="{FF2B5EF4-FFF2-40B4-BE49-F238E27FC236}">
                <a16:creationId xmlns:a16="http://schemas.microsoft.com/office/drawing/2014/main" id="{774591B8-7C02-7A3C-F7BA-E3DAD07F144B}"/>
              </a:ext>
            </a:extLst>
          </p:cNvPr>
          <p:cNvSpPr txBox="1">
            <a:spLocks/>
          </p:cNvSpPr>
          <p:nvPr/>
        </p:nvSpPr>
        <p:spPr>
          <a:xfrm>
            <a:off x="2758477" y="426049"/>
            <a:ext cx="1611920" cy="22552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l-NL" sz="2400" b="1" i="1" dirty="0">
                <a:latin typeface="Book Antiqua" panose="02040602050305030304" pitchFamily="18" charset="0"/>
              </a:rPr>
              <a:t>Stem A!</a:t>
            </a:r>
          </a:p>
        </p:txBody>
      </p:sp>
      <p:sp>
        <p:nvSpPr>
          <p:cNvPr id="138" name="Tekstballon: ovaal 137">
            <a:extLst>
              <a:ext uri="{FF2B5EF4-FFF2-40B4-BE49-F238E27FC236}">
                <a16:creationId xmlns:a16="http://schemas.microsoft.com/office/drawing/2014/main" id="{F70C383F-A0B3-061B-DA4B-80113A69E24C}"/>
              </a:ext>
            </a:extLst>
          </p:cNvPr>
          <p:cNvSpPr/>
          <p:nvPr/>
        </p:nvSpPr>
        <p:spPr>
          <a:xfrm>
            <a:off x="7101956" y="2192534"/>
            <a:ext cx="2703210" cy="1584667"/>
          </a:xfrm>
          <a:prstGeom prst="wedgeEllipseCallout">
            <a:avLst>
              <a:gd name="adj1" fmla="val 35920"/>
              <a:gd name="adj2" fmla="val 66347"/>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sp>
        <p:nvSpPr>
          <p:cNvPr id="139" name="Titel 1">
            <a:extLst>
              <a:ext uri="{FF2B5EF4-FFF2-40B4-BE49-F238E27FC236}">
                <a16:creationId xmlns:a16="http://schemas.microsoft.com/office/drawing/2014/main" id="{4160A0A5-E347-7967-9DC9-A5613A6F3640}"/>
              </a:ext>
            </a:extLst>
          </p:cNvPr>
          <p:cNvSpPr txBox="1">
            <a:spLocks/>
          </p:cNvSpPr>
          <p:nvPr/>
        </p:nvSpPr>
        <p:spPr>
          <a:xfrm>
            <a:off x="7260263" y="2728687"/>
            <a:ext cx="2421097" cy="33774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l-NL" b="1" i="1" dirty="0">
                <a:latin typeface="Book Antiqua" panose="02040602050305030304" pitchFamily="18" charset="0"/>
              </a:rPr>
              <a:t>Nee stem B!</a:t>
            </a:r>
          </a:p>
        </p:txBody>
      </p:sp>
      <p:sp>
        <p:nvSpPr>
          <p:cNvPr id="140" name="Tekstballon: ovaal 139">
            <a:extLst>
              <a:ext uri="{FF2B5EF4-FFF2-40B4-BE49-F238E27FC236}">
                <a16:creationId xmlns:a16="http://schemas.microsoft.com/office/drawing/2014/main" id="{BFE21023-F061-4AA4-5CB9-58C9DD04E7CC}"/>
              </a:ext>
            </a:extLst>
          </p:cNvPr>
          <p:cNvSpPr/>
          <p:nvPr/>
        </p:nvSpPr>
        <p:spPr>
          <a:xfrm>
            <a:off x="4488186" y="463412"/>
            <a:ext cx="2703210" cy="1584667"/>
          </a:xfrm>
          <a:prstGeom prst="wedgeEllipseCallout">
            <a:avLst>
              <a:gd name="adj1" fmla="val 6554"/>
              <a:gd name="adj2" fmla="val 80931"/>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sp>
        <p:nvSpPr>
          <p:cNvPr id="141" name="Titel 1">
            <a:extLst>
              <a:ext uri="{FF2B5EF4-FFF2-40B4-BE49-F238E27FC236}">
                <a16:creationId xmlns:a16="http://schemas.microsoft.com/office/drawing/2014/main" id="{F292F357-E2CA-2D84-B66C-0748FB99CDEF}"/>
              </a:ext>
            </a:extLst>
          </p:cNvPr>
          <p:cNvSpPr txBox="1">
            <a:spLocks/>
          </p:cNvSpPr>
          <p:nvPr/>
        </p:nvSpPr>
        <p:spPr>
          <a:xfrm>
            <a:off x="4595987" y="1086870"/>
            <a:ext cx="2421097" cy="33774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l-NL" b="1" i="1" dirty="0">
                <a:latin typeface="Book Antiqua" panose="02040602050305030304" pitchFamily="18" charset="0"/>
              </a:rPr>
              <a:t>Stem B!</a:t>
            </a:r>
          </a:p>
        </p:txBody>
      </p:sp>
      <p:sp>
        <p:nvSpPr>
          <p:cNvPr id="4" name="Ondertitel 2">
            <a:extLst>
              <a:ext uri="{FF2B5EF4-FFF2-40B4-BE49-F238E27FC236}">
                <a16:creationId xmlns:a16="http://schemas.microsoft.com/office/drawing/2014/main" id="{856F176D-9AA5-44E0-55B0-1E3776208DE7}"/>
              </a:ext>
            </a:extLst>
          </p:cNvPr>
          <p:cNvSpPr txBox="1">
            <a:spLocks/>
          </p:cNvSpPr>
          <p:nvPr/>
        </p:nvSpPr>
        <p:spPr>
          <a:xfrm>
            <a:off x="4837055" y="6030119"/>
            <a:ext cx="2656114"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nl-NL" sz="2000" b="1" dirty="0">
                <a:latin typeface="Book Antiqua" panose="02040602050305030304" pitchFamily="18" charset="0"/>
                <a:hlinkClick r:id="rId10" action="ppaction://hlinksldjump">
                  <a:extLst>
                    <a:ext uri="{A12FA001-AC4F-418D-AE19-62706E023703}">
                      <ahyp:hlinkClr xmlns:ahyp="http://schemas.microsoft.com/office/drawing/2018/hyperlinkcolor" val="tx"/>
                    </a:ext>
                  </a:extLst>
                </a:hlinkClick>
              </a:rPr>
              <a:t>Het debat is begonnen!</a:t>
            </a:r>
            <a:endParaRPr lang="nl-NL" sz="2000" b="1" dirty="0">
              <a:latin typeface="Book Antiqua" panose="02040602050305030304" pitchFamily="18" charset="0"/>
            </a:endParaRPr>
          </a:p>
        </p:txBody>
      </p:sp>
      <p:pic>
        <p:nvPicPr>
          <p:cNvPr id="142" name="Afbeelding 141" descr="Afbeelding met tekenfilm, clipart, Tekenfilm, illustratie&#10;&#10;Automatisch gegenereerde beschrijving">
            <a:extLst>
              <a:ext uri="{FF2B5EF4-FFF2-40B4-BE49-F238E27FC236}">
                <a16:creationId xmlns:a16="http://schemas.microsoft.com/office/drawing/2014/main" id="{F1666E21-BD55-FFEA-F930-3A800E8DF525}"/>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82200" y="3960798"/>
            <a:ext cx="3001347" cy="3001347"/>
          </a:xfrm>
          <a:prstGeom prst="rect">
            <a:avLst/>
          </a:prstGeom>
        </p:spPr>
      </p:pic>
    </p:spTree>
    <p:extLst>
      <p:ext uri="{BB962C8B-B14F-4D97-AF65-F5344CB8AC3E}">
        <p14:creationId xmlns:p14="http://schemas.microsoft.com/office/powerpoint/2010/main" val="3938631411"/>
      </p:ext>
    </p:extLst>
  </p:cSld>
  <p:clrMapOvr>
    <a:masterClrMapping/>
  </p:clrMapOvr>
  <mc:AlternateContent xmlns:mc="http://schemas.openxmlformats.org/markup-compatibility/2006" xmlns:p14="http://schemas.microsoft.com/office/powerpoint/2010/main">
    <mc:Choice Requires="p14">
      <p:transition spd="slow" p14:dur="2000" advTm="4835"/>
    </mc:Choice>
    <mc:Fallback xmlns="">
      <p:transition spd="slow" advTm="48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50"/>
                                  </p:iterate>
                                  <p:childTnLst>
                                    <p:set>
                                      <p:cBhvr>
                                        <p:cTn id="6" dur="1" fill="hold">
                                          <p:stCondLst>
                                            <p:cond delay="0"/>
                                          </p:stCondLst>
                                        </p:cTn>
                                        <p:tgtEl>
                                          <p:spTgt spid="133"/>
                                        </p:tgtEl>
                                        <p:attrNameLst>
                                          <p:attrName>style.visibility</p:attrName>
                                        </p:attrNameLst>
                                      </p:cBhvr>
                                      <p:to>
                                        <p:strVal val="visible"/>
                                      </p:to>
                                    </p:set>
                                  </p:childTnLst>
                                </p:cTn>
                              </p:par>
                            </p:childTnLst>
                          </p:cTn>
                        </p:par>
                        <p:par>
                          <p:cTn id="7" fill="hold">
                            <p:stCondLst>
                              <p:cond delay="251"/>
                            </p:stCondLst>
                            <p:childTnLst>
                              <p:par>
                                <p:cTn id="8" presetID="1" presetClass="entr" presetSubtype="0" fill="hold" grpId="0" nodeType="afterEffect">
                                  <p:stCondLst>
                                    <p:cond delay="0"/>
                                  </p:stCondLst>
                                  <p:iterate type="lt">
                                    <p:tmAbs val="50"/>
                                  </p:iterate>
                                  <p:childTnLst>
                                    <p:set>
                                      <p:cBhvr>
                                        <p:cTn id="9" dur="1" fill="hold">
                                          <p:stCondLst>
                                            <p:cond delay="0"/>
                                          </p:stCondLst>
                                        </p:cTn>
                                        <p:tgtEl>
                                          <p:spTgt spid="137"/>
                                        </p:tgtEl>
                                        <p:attrNameLst>
                                          <p:attrName>style.visibility</p:attrName>
                                        </p:attrNameLst>
                                      </p:cBhvr>
                                      <p:to>
                                        <p:strVal val="visible"/>
                                      </p:to>
                                    </p:set>
                                  </p:childTnLst>
                                </p:cTn>
                              </p:par>
                            </p:childTnLst>
                          </p:cTn>
                        </p:par>
                        <p:par>
                          <p:cTn id="10" fill="hold">
                            <p:stCondLst>
                              <p:cond delay="502"/>
                            </p:stCondLst>
                            <p:childTnLst>
                              <p:par>
                                <p:cTn id="11" presetID="1" presetClass="entr" presetSubtype="0" fill="hold" grpId="0" nodeType="afterEffect">
                                  <p:stCondLst>
                                    <p:cond delay="0"/>
                                  </p:stCondLst>
                                  <p:iterate type="lt">
                                    <p:tmAbs val="50"/>
                                  </p:iterate>
                                  <p:childTnLst>
                                    <p:set>
                                      <p:cBhvr>
                                        <p:cTn id="12" dur="1" fill="hold">
                                          <p:stCondLst>
                                            <p:cond delay="0"/>
                                          </p:stCondLst>
                                        </p:cTn>
                                        <p:tgtEl>
                                          <p:spTgt spid="139"/>
                                        </p:tgtEl>
                                        <p:attrNameLst>
                                          <p:attrName>style.visibility</p:attrName>
                                        </p:attrNameLst>
                                      </p:cBhvr>
                                      <p:to>
                                        <p:strVal val="visible"/>
                                      </p:to>
                                    </p:set>
                                  </p:childTnLst>
                                </p:cTn>
                              </p:par>
                            </p:childTnLst>
                          </p:cTn>
                        </p:par>
                        <p:par>
                          <p:cTn id="13" fill="hold">
                            <p:stCondLst>
                              <p:cond delay="903"/>
                            </p:stCondLst>
                            <p:childTnLst>
                              <p:par>
                                <p:cTn id="14" presetID="1" presetClass="entr" presetSubtype="0" fill="hold" grpId="0" nodeType="afterEffect">
                                  <p:stCondLst>
                                    <p:cond delay="0"/>
                                  </p:stCondLst>
                                  <p:iterate type="lt">
                                    <p:tmAbs val="50"/>
                                  </p:iterate>
                                  <p:childTnLst>
                                    <p:set>
                                      <p:cBhvr>
                                        <p:cTn id="15" dur="1" fill="hold">
                                          <p:stCondLst>
                                            <p:cond delay="0"/>
                                          </p:stCondLst>
                                        </p:cTn>
                                        <p:tgtEl>
                                          <p:spTgt spid="1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 grpId="0"/>
      <p:bldP spid="137" grpId="0"/>
      <p:bldP spid="139" grpId="0"/>
      <p:bldP spid="141"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ndertitel 2">
            <a:extLst>
              <a:ext uri="{FF2B5EF4-FFF2-40B4-BE49-F238E27FC236}">
                <a16:creationId xmlns:a16="http://schemas.microsoft.com/office/drawing/2014/main" id="{969103AA-805A-D144-AB7C-327E2006ADB8}"/>
              </a:ext>
            </a:extLst>
          </p:cNvPr>
          <p:cNvSpPr txBox="1">
            <a:spLocks/>
          </p:cNvSpPr>
          <p:nvPr/>
        </p:nvSpPr>
        <p:spPr>
          <a:xfrm>
            <a:off x="4767943" y="779839"/>
            <a:ext cx="2656114"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dirty="0">
                <a:latin typeface="Book Antiqua" panose="02040602050305030304" pitchFamily="18" charset="0"/>
                <a:hlinkClick r:id="rId3" action="ppaction://hlinksldjump"/>
              </a:rPr>
              <a:t>door</a:t>
            </a:r>
            <a:endParaRPr lang="nl-NL" dirty="0">
              <a:latin typeface="Book Antiqua" panose="02040602050305030304" pitchFamily="18" charset="0"/>
            </a:endParaRPr>
          </a:p>
        </p:txBody>
      </p:sp>
      <p:pic>
        <p:nvPicPr>
          <p:cNvPr id="83" name="Picture 10" descr="Brahman icon">
            <a:extLst>
              <a:ext uri="{FF2B5EF4-FFF2-40B4-BE49-F238E27FC236}">
                <a16:creationId xmlns:a16="http://schemas.microsoft.com/office/drawing/2014/main" id="{BE2B8DAD-FAD6-EBE0-6B14-53D606EC73D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2160" y="4100144"/>
            <a:ext cx="2438400" cy="2438400"/>
          </a:xfrm>
          <a:prstGeom prst="rect">
            <a:avLst/>
          </a:prstGeom>
          <a:noFill/>
          <a:extLst>
            <a:ext uri="{909E8E84-426E-40DD-AFC4-6F175D3DCCD1}">
              <a14:hiddenFill xmlns:a14="http://schemas.microsoft.com/office/drawing/2010/main">
                <a:solidFill>
                  <a:srgbClr val="FFFFFF"/>
                </a:solidFill>
              </a14:hiddenFill>
            </a:ext>
          </a:extLst>
        </p:spPr>
      </p:pic>
      <p:pic>
        <p:nvPicPr>
          <p:cNvPr id="84" name="Picture 6" descr="Old man icon">
            <a:extLst>
              <a:ext uri="{FF2B5EF4-FFF2-40B4-BE49-F238E27FC236}">
                <a16:creationId xmlns:a16="http://schemas.microsoft.com/office/drawing/2014/main" id="{747E4699-5F44-CD4E-99E4-8D451A9BB68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38352" y="4435718"/>
            <a:ext cx="2056812" cy="2056812"/>
          </a:xfrm>
          <a:prstGeom prst="rect">
            <a:avLst/>
          </a:prstGeom>
          <a:noFill/>
          <a:extLst>
            <a:ext uri="{909E8E84-426E-40DD-AFC4-6F175D3DCCD1}">
              <a14:hiddenFill xmlns:a14="http://schemas.microsoft.com/office/drawing/2010/main">
                <a:solidFill>
                  <a:srgbClr val="FFFFFF"/>
                </a:solidFill>
              </a14:hiddenFill>
            </a:ext>
          </a:extLst>
        </p:spPr>
      </p:pic>
      <p:pic>
        <p:nvPicPr>
          <p:cNvPr id="85" name="Picture 2" descr="Laurel wreath icon">
            <a:extLst>
              <a:ext uri="{FF2B5EF4-FFF2-40B4-BE49-F238E27FC236}">
                <a16:creationId xmlns:a16="http://schemas.microsoft.com/office/drawing/2014/main" id="{00C6C82C-E8D1-6F33-F110-3A5A9C0D40A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19256780">
            <a:off x="9662942" y="1688025"/>
            <a:ext cx="1845181" cy="1845181"/>
          </a:xfrm>
          <a:prstGeom prst="rect">
            <a:avLst/>
          </a:prstGeom>
          <a:noFill/>
          <a:extLst>
            <a:ext uri="{909E8E84-426E-40DD-AFC4-6F175D3DCCD1}">
              <a14:hiddenFill xmlns:a14="http://schemas.microsoft.com/office/drawing/2010/main">
                <a:solidFill>
                  <a:srgbClr val="FFFFFF"/>
                </a:solidFill>
              </a14:hiddenFill>
            </a:ext>
          </a:extLst>
        </p:spPr>
      </p:pic>
      <p:grpSp>
        <p:nvGrpSpPr>
          <p:cNvPr id="86" name="Google Shape;540;p15">
            <a:extLst>
              <a:ext uri="{FF2B5EF4-FFF2-40B4-BE49-F238E27FC236}">
                <a16:creationId xmlns:a16="http://schemas.microsoft.com/office/drawing/2014/main" id="{85332F8B-6E85-3AF6-948D-EA5EBFE4C3D2}"/>
              </a:ext>
            </a:extLst>
          </p:cNvPr>
          <p:cNvGrpSpPr/>
          <p:nvPr/>
        </p:nvGrpSpPr>
        <p:grpSpPr>
          <a:xfrm flipH="1">
            <a:off x="10017027" y="-448619"/>
            <a:ext cx="2852452" cy="7400112"/>
            <a:chOff x="-1600206" y="-48"/>
            <a:chExt cx="1475149" cy="5143404"/>
          </a:xfrm>
        </p:grpSpPr>
        <p:sp>
          <p:nvSpPr>
            <p:cNvPr id="87" name="Google Shape;541;p15">
              <a:extLst>
                <a:ext uri="{FF2B5EF4-FFF2-40B4-BE49-F238E27FC236}">
                  <a16:creationId xmlns:a16="http://schemas.microsoft.com/office/drawing/2014/main" id="{A5DBDA66-9CA8-440F-1090-EB148C395DFA}"/>
                </a:ext>
              </a:extLst>
            </p:cNvPr>
            <p:cNvSpPr/>
            <p:nvPr/>
          </p:nvSpPr>
          <p:spPr>
            <a:xfrm>
              <a:off x="-400780" y="234514"/>
              <a:ext cx="139920" cy="171467"/>
            </a:xfrm>
            <a:custGeom>
              <a:avLst/>
              <a:gdLst/>
              <a:ahLst/>
              <a:cxnLst/>
              <a:rect l="l" t="t" r="r" b="b"/>
              <a:pathLst>
                <a:path w="4657" h="5707" extrusionOk="0">
                  <a:moveTo>
                    <a:pt x="1" y="0"/>
                  </a:moveTo>
                  <a:lnTo>
                    <a:pt x="1" y="5707"/>
                  </a:lnTo>
                  <a:lnTo>
                    <a:pt x="4657" y="5707"/>
                  </a:lnTo>
                  <a:lnTo>
                    <a:pt x="4657"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88" name="Google Shape;542;p15">
              <a:extLst>
                <a:ext uri="{FF2B5EF4-FFF2-40B4-BE49-F238E27FC236}">
                  <a16:creationId xmlns:a16="http://schemas.microsoft.com/office/drawing/2014/main" id="{2A4BA1F4-BE12-B5EA-DFDF-12B1D946CA92}"/>
                </a:ext>
              </a:extLst>
            </p:cNvPr>
            <p:cNvSpPr/>
            <p:nvPr/>
          </p:nvSpPr>
          <p:spPr>
            <a:xfrm>
              <a:off x="-529012" y="98049"/>
              <a:ext cx="268152" cy="307931"/>
            </a:xfrm>
            <a:custGeom>
              <a:avLst/>
              <a:gdLst/>
              <a:ahLst/>
              <a:cxnLst/>
              <a:rect l="l" t="t" r="r" b="b"/>
              <a:pathLst>
                <a:path w="8925" h="10249" extrusionOk="0">
                  <a:moveTo>
                    <a:pt x="4451" y="0"/>
                  </a:moveTo>
                  <a:cubicBezTo>
                    <a:pt x="1986" y="0"/>
                    <a:pt x="0" y="2283"/>
                    <a:pt x="0" y="5113"/>
                  </a:cubicBezTo>
                  <a:cubicBezTo>
                    <a:pt x="0" y="7943"/>
                    <a:pt x="1986" y="10249"/>
                    <a:pt x="4451" y="10249"/>
                  </a:cubicBezTo>
                  <a:cubicBezTo>
                    <a:pt x="6916" y="10249"/>
                    <a:pt x="8925" y="7943"/>
                    <a:pt x="8925" y="5113"/>
                  </a:cubicBezTo>
                  <a:cubicBezTo>
                    <a:pt x="8925" y="2283"/>
                    <a:pt x="6916" y="0"/>
                    <a:pt x="445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89" name="Google Shape;543;p15">
              <a:extLst>
                <a:ext uri="{FF2B5EF4-FFF2-40B4-BE49-F238E27FC236}">
                  <a16:creationId xmlns:a16="http://schemas.microsoft.com/office/drawing/2014/main" id="{FA0E8DB5-7F95-76A4-4B9E-6F0BE584431F}"/>
                </a:ext>
              </a:extLst>
            </p:cNvPr>
            <p:cNvSpPr/>
            <p:nvPr/>
          </p:nvSpPr>
          <p:spPr>
            <a:xfrm>
              <a:off x="-1466476" y="234514"/>
              <a:ext cx="139920" cy="171467"/>
            </a:xfrm>
            <a:custGeom>
              <a:avLst/>
              <a:gdLst/>
              <a:ahLst/>
              <a:cxnLst/>
              <a:rect l="l" t="t" r="r" b="b"/>
              <a:pathLst>
                <a:path w="4657" h="5707" extrusionOk="0">
                  <a:moveTo>
                    <a:pt x="0" y="0"/>
                  </a:moveTo>
                  <a:lnTo>
                    <a:pt x="0" y="5707"/>
                  </a:lnTo>
                  <a:lnTo>
                    <a:pt x="4656" y="5707"/>
                  </a:lnTo>
                  <a:lnTo>
                    <a:pt x="4656"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90" name="Google Shape;544;p15">
              <a:extLst>
                <a:ext uri="{FF2B5EF4-FFF2-40B4-BE49-F238E27FC236}">
                  <a16:creationId xmlns:a16="http://schemas.microsoft.com/office/drawing/2014/main" id="{DCAB9D1D-53ED-4D2F-2E60-B16C8D62984E}"/>
                </a:ext>
              </a:extLst>
            </p:cNvPr>
            <p:cNvSpPr/>
            <p:nvPr/>
          </p:nvSpPr>
          <p:spPr>
            <a:xfrm>
              <a:off x="-1465815" y="98049"/>
              <a:ext cx="268182" cy="307931"/>
            </a:xfrm>
            <a:custGeom>
              <a:avLst/>
              <a:gdLst/>
              <a:ahLst/>
              <a:cxnLst/>
              <a:rect l="l" t="t" r="r" b="b"/>
              <a:pathLst>
                <a:path w="8926" h="10249" extrusionOk="0">
                  <a:moveTo>
                    <a:pt x="4452" y="0"/>
                  </a:moveTo>
                  <a:cubicBezTo>
                    <a:pt x="1987" y="0"/>
                    <a:pt x="1" y="2283"/>
                    <a:pt x="1" y="5113"/>
                  </a:cubicBezTo>
                  <a:cubicBezTo>
                    <a:pt x="1" y="7943"/>
                    <a:pt x="1987" y="10249"/>
                    <a:pt x="4452" y="10249"/>
                  </a:cubicBezTo>
                  <a:cubicBezTo>
                    <a:pt x="6940" y="10249"/>
                    <a:pt x="8926" y="7943"/>
                    <a:pt x="8926" y="5113"/>
                  </a:cubicBezTo>
                  <a:cubicBezTo>
                    <a:pt x="8926" y="2283"/>
                    <a:pt x="6940" y="0"/>
                    <a:pt x="4452"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91" name="Google Shape;545;p15">
              <a:extLst>
                <a:ext uri="{FF2B5EF4-FFF2-40B4-BE49-F238E27FC236}">
                  <a16:creationId xmlns:a16="http://schemas.microsoft.com/office/drawing/2014/main" id="{1CF70A7E-81E0-2373-6F9D-1D517B2504A7}"/>
                </a:ext>
              </a:extLst>
            </p:cNvPr>
            <p:cNvSpPr/>
            <p:nvPr/>
          </p:nvSpPr>
          <p:spPr>
            <a:xfrm>
              <a:off x="-1196972" y="257829"/>
              <a:ext cx="665917" cy="4684616"/>
            </a:xfrm>
            <a:custGeom>
              <a:avLst/>
              <a:gdLst/>
              <a:ahLst/>
              <a:cxnLst/>
              <a:rect l="l" t="t" r="r" b="b"/>
              <a:pathLst>
                <a:path w="22164" h="155920" extrusionOk="0">
                  <a:moveTo>
                    <a:pt x="0" y="0"/>
                  </a:moveTo>
                  <a:lnTo>
                    <a:pt x="0" y="155919"/>
                  </a:lnTo>
                  <a:lnTo>
                    <a:pt x="22164" y="155919"/>
                  </a:lnTo>
                  <a:lnTo>
                    <a:pt x="22164"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92" name="Google Shape;546;p15">
              <a:extLst>
                <a:ext uri="{FF2B5EF4-FFF2-40B4-BE49-F238E27FC236}">
                  <a16:creationId xmlns:a16="http://schemas.microsoft.com/office/drawing/2014/main" id="{62A551CC-19DE-0ED9-4841-38DE62D0E715}"/>
                </a:ext>
              </a:extLst>
            </p:cNvPr>
            <p:cNvSpPr/>
            <p:nvPr/>
          </p:nvSpPr>
          <p:spPr>
            <a:xfrm>
              <a:off x="-1168850" y="674763"/>
              <a:ext cx="600089" cy="3810247"/>
            </a:xfrm>
            <a:custGeom>
              <a:avLst/>
              <a:gdLst/>
              <a:ahLst/>
              <a:cxnLst/>
              <a:rect l="l" t="t" r="r" b="b"/>
              <a:pathLst>
                <a:path w="19973" h="126818" extrusionOk="0">
                  <a:moveTo>
                    <a:pt x="0" y="1"/>
                  </a:moveTo>
                  <a:lnTo>
                    <a:pt x="0" y="126818"/>
                  </a:lnTo>
                  <a:lnTo>
                    <a:pt x="19972" y="126818"/>
                  </a:lnTo>
                  <a:lnTo>
                    <a:pt x="19972" y="1"/>
                  </a:ln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93" name="Google Shape;547;p15">
              <a:extLst>
                <a:ext uri="{FF2B5EF4-FFF2-40B4-BE49-F238E27FC236}">
                  <a16:creationId xmlns:a16="http://schemas.microsoft.com/office/drawing/2014/main" id="{344AC6B4-45F7-CBCA-2B0E-AB44FA554325}"/>
                </a:ext>
              </a:extLst>
            </p:cNvPr>
            <p:cNvSpPr/>
            <p:nvPr/>
          </p:nvSpPr>
          <p:spPr>
            <a:xfrm>
              <a:off x="-701140" y="706310"/>
              <a:ext cx="63094" cy="3799971"/>
            </a:xfrm>
            <a:custGeom>
              <a:avLst/>
              <a:gdLst/>
              <a:ahLst/>
              <a:cxnLst/>
              <a:rect l="l" t="t" r="r" b="b"/>
              <a:pathLst>
                <a:path w="2100" h="126476" extrusionOk="0">
                  <a:moveTo>
                    <a:pt x="0" y="1"/>
                  </a:moveTo>
                  <a:lnTo>
                    <a:pt x="0" y="126475"/>
                  </a:lnTo>
                  <a:lnTo>
                    <a:pt x="2100" y="126475"/>
                  </a:lnTo>
                  <a:lnTo>
                    <a:pt x="2100"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94" name="Google Shape;548;p15">
              <a:extLst>
                <a:ext uri="{FF2B5EF4-FFF2-40B4-BE49-F238E27FC236}">
                  <a16:creationId xmlns:a16="http://schemas.microsoft.com/office/drawing/2014/main" id="{F4E1C9D8-AC33-F775-B360-8A516D44CA9A}"/>
                </a:ext>
              </a:extLst>
            </p:cNvPr>
            <p:cNvSpPr/>
            <p:nvPr/>
          </p:nvSpPr>
          <p:spPr>
            <a:xfrm>
              <a:off x="-833518" y="706310"/>
              <a:ext cx="62434" cy="3799971"/>
            </a:xfrm>
            <a:custGeom>
              <a:avLst/>
              <a:gdLst/>
              <a:ahLst/>
              <a:cxnLst/>
              <a:rect l="l" t="t" r="r" b="b"/>
              <a:pathLst>
                <a:path w="2078" h="126476" extrusionOk="0">
                  <a:moveTo>
                    <a:pt x="1" y="1"/>
                  </a:moveTo>
                  <a:lnTo>
                    <a:pt x="1" y="126475"/>
                  </a:lnTo>
                  <a:lnTo>
                    <a:pt x="2078" y="126475"/>
                  </a:lnTo>
                  <a:lnTo>
                    <a:pt x="2078"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95" name="Google Shape;549;p15">
              <a:extLst>
                <a:ext uri="{FF2B5EF4-FFF2-40B4-BE49-F238E27FC236}">
                  <a16:creationId xmlns:a16="http://schemas.microsoft.com/office/drawing/2014/main" id="{7707D597-5529-7C5F-3C64-073DDA126973}"/>
                </a:ext>
              </a:extLst>
            </p:cNvPr>
            <p:cNvSpPr/>
            <p:nvPr/>
          </p:nvSpPr>
          <p:spPr>
            <a:xfrm>
              <a:off x="-966557" y="706310"/>
              <a:ext cx="62434" cy="3799971"/>
            </a:xfrm>
            <a:custGeom>
              <a:avLst/>
              <a:gdLst/>
              <a:ahLst/>
              <a:cxnLst/>
              <a:rect l="l" t="t" r="r" b="b"/>
              <a:pathLst>
                <a:path w="2078" h="126476" extrusionOk="0">
                  <a:moveTo>
                    <a:pt x="1" y="1"/>
                  </a:moveTo>
                  <a:lnTo>
                    <a:pt x="1" y="126475"/>
                  </a:lnTo>
                  <a:lnTo>
                    <a:pt x="2078" y="126475"/>
                  </a:lnTo>
                  <a:lnTo>
                    <a:pt x="2078"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96" name="Google Shape;550;p15">
              <a:extLst>
                <a:ext uri="{FF2B5EF4-FFF2-40B4-BE49-F238E27FC236}">
                  <a16:creationId xmlns:a16="http://schemas.microsoft.com/office/drawing/2014/main" id="{FDD60B12-52C8-C929-8167-033CF8BBC10C}"/>
                </a:ext>
              </a:extLst>
            </p:cNvPr>
            <p:cNvSpPr/>
            <p:nvPr/>
          </p:nvSpPr>
          <p:spPr>
            <a:xfrm>
              <a:off x="-1099596" y="706310"/>
              <a:ext cx="63125" cy="3799971"/>
            </a:xfrm>
            <a:custGeom>
              <a:avLst/>
              <a:gdLst/>
              <a:ahLst/>
              <a:cxnLst/>
              <a:rect l="l" t="t" r="r" b="b"/>
              <a:pathLst>
                <a:path w="2101" h="126476" extrusionOk="0">
                  <a:moveTo>
                    <a:pt x="1" y="1"/>
                  </a:moveTo>
                  <a:lnTo>
                    <a:pt x="1" y="126475"/>
                  </a:lnTo>
                  <a:lnTo>
                    <a:pt x="2101" y="126475"/>
                  </a:lnTo>
                  <a:lnTo>
                    <a:pt x="2101"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97" name="Google Shape;551;p15">
              <a:extLst>
                <a:ext uri="{FF2B5EF4-FFF2-40B4-BE49-F238E27FC236}">
                  <a16:creationId xmlns:a16="http://schemas.microsoft.com/office/drawing/2014/main" id="{621FE4CD-3E2E-BDE1-8457-78A9BEE88276}"/>
                </a:ext>
              </a:extLst>
            </p:cNvPr>
            <p:cNvSpPr/>
            <p:nvPr/>
          </p:nvSpPr>
          <p:spPr>
            <a:xfrm>
              <a:off x="-1196972" y="257829"/>
              <a:ext cx="665917" cy="4684616"/>
            </a:xfrm>
            <a:custGeom>
              <a:avLst/>
              <a:gdLst/>
              <a:ahLst/>
              <a:cxnLst/>
              <a:rect l="l" t="t" r="r" b="b"/>
              <a:pathLst>
                <a:path w="22164" h="155920" extrusionOk="0">
                  <a:moveTo>
                    <a:pt x="0" y="0"/>
                  </a:moveTo>
                  <a:lnTo>
                    <a:pt x="0" y="155919"/>
                  </a:lnTo>
                  <a:lnTo>
                    <a:pt x="22164" y="155919"/>
                  </a:lnTo>
                  <a:lnTo>
                    <a:pt x="22164" y="109128"/>
                  </a:lnTo>
                  <a:cubicBezTo>
                    <a:pt x="20132" y="123964"/>
                    <a:pt x="16572" y="133779"/>
                    <a:pt x="12531" y="133802"/>
                  </a:cubicBezTo>
                  <a:cubicBezTo>
                    <a:pt x="6209" y="133802"/>
                    <a:pt x="1073" y="109881"/>
                    <a:pt x="1073" y="80391"/>
                  </a:cubicBezTo>
                  <a:cubicBezTo>
                    <a:pt x="1073" y="50900"/>
                    <a:pt x="6209" y="27002"/>
                    <a:pt x="12531" y="27002"/>
                  </a:cubicBezTo>
                  <a:cubicBezTo>
                    <a:pt x="16572" y="27002"/>
                    <a:pt x="20132" y="36840"/>
                    <a:pt x="22164" y="51654"/>
                  </a:cubicBezTo>
                  <a:lnTo>
                    <a:pt x="22164"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98" name="Google Shape;552;p15">
              <a:extLst>
                <a:ext uri="{FF2B5EF4-FFF2-40B4-BE49-F238E27FC236}">
                  <a16:creationId xmlns:a16="http://schemas.microsoft.com/office/drawing/2014/main" id="{FEB8499A-59C8-494A-EC5E-43247E62D5F0}"/>
                </a:ext>
              </a:extLst>
            </p:cNvPr>
            <p:cNvSpPr/>
            <p:nvPr/>
          </p:nvSpPr>
          <p:spPr>
            <a:xfrm>
              <a:off x="-1600206" y="-48"/>
              <a:ext cx="1475149" cy="582963"/>
            </a:xfrm>
            <a:custGeom>
              <a:avLst/>
              <a:gdLst/>
              <a:ahLst/>
              <a:cxnLst/>
              <a:rect l="l" t="t" r="r" b="b"/>
              <a:pathLst>
                <a:path w="49098" h="19403" extrusionOk="0">
                  <a:moveTo>
                    <a:pt x="7731" y="0"/>
                  </a:moveTo>
                  <a:cubicBezTo>
                    <a:pt x="6982" y="0"/>
                    <a:pt x="841" y="221"/>
                    <a:pt x="91" y="7442"/>
                  </a:cubicBezTo>
                  <a:cubicBezTo>
                    <a:pt x="46" y="7739"/>
                    <a:pt x="0" y="8035"/>
                    <a:pt x="0" y="8378"/>
                  </a:cubicBezTo>
                  <a:cubicBezTo>
                    <a:pt x="0" y="8446"/>
                    <a:pt x="23" y="8515"/>
                    <a:pt x="23" y="8583"/>
                  </a:cubicBezTo>
                  <a:cubicBezTo>
                    <a:pt x="23" y="8720"/>
                    <a:pt x="0" y="8834"/>
                    <a:pt x="0" y="8948"/>
                  </a:cubicBezTo>
                  <a:lnTo>
                    <a:pt x="46" y="8948"/>
                  </a:lnTo>
                  <a:cubicBezTo>
                    <a:pt x="320" y="11528"/>
                    <a:pt x="2191" y="13514"/>
                    <a:pt x="4497" y="13514"/>
                  </a:cubicBezTo>
                  <a:cubicBezTo>
                    <a:pt x="6802" y="13514"/>
                    <a:pt x="8674" y="11528"/>
                    <a:pt x="8948" y="8948"/>
                  </a:cubicBezTo>
                  <a:lnTo>
                    <a:pt x="8970" y="8948"/>
                  </a:lnTo>
                  <a:cubicBezTo>
                    <a:pt x="9153" y="8469"/>
                    <a:pt x="8788" y="6986"/>
                    <a:pt x="9130" y="6324"/>
                  </a:cubicBezTo>
                  <a:cubicBezTo>
                    <a:pt x="9296" y="6008"/>
                    <a:pt x="9739" y="5645"/>
                    <a:pt x="10345" y="5645"/>
                  </a:cubicBezTo>
                  <a:cubicBezTo>
                    <a:pt x="10574" y="5645"/>
                    <a:pt x="10825" y="5697"/>
                    <a:pt x="11093" y="5821"/>
                  </a:cubicBezTo>
                  <a:cubicBezTo>
                    <a:pt x="12075" y="6278"/>
                    <a:pt x="12029" y="19402"/>
                    <a:pt x="12029" y="19402"/>
                  </a:cubicBezTo>
                  <a:lnTo>
                    <a:pt x="37068" y="19402"/>
                  </a:lnTo>
                  <a:cubicBezTo>
                    <a:pt x="37068" y="19402"/>
                    <a:pt x="37023" y="6278"/>
                    <a:pt x="38004" y="5821"/>
                  </a:cubicBezTo>
                  <a:cubicBezTo>
                    <a:pt x="38273" y="5697"/>
                    <a:pt x="38526" y="5645"/>
                    <a:pt x="38756" y="5645"/>
                  </a:cubicBezTo>
                  <a:cubicBezTo>
                    <a:pt x="39367" y="5645"/>
                    <a:pt x="39818" y="6008"/>
                    <a:pt x="39967" y="6324"/>
                  </a:cubicBezTo>
                  <a:cubicBezTo>
                    <a:pt x="40310" y="7008"/>
                    <a:pt x="39967" y="8469"/>
                    <a:pt x="40150" y="8948"/>
                  </a:cubicBezTo>
                  <a:lnTo>
                    <a:pt x="40173" y="8948"/>
                  </a:lnTo>
                  <a:cubicBezTo>
                    <a:pt x="40424" y="11528"/>
                    <a:pt x="42295" y="13514"/>
                    <a:pt x="44601" y="13514"/>
                  </a:cubicBezTo>
                  <a:cubicBezTo>
                    <a:pt x="46906" y="13514"/>
                    <a:pt x="48801" y="11528"/>
                    <a:pt x="49052" y="8948"/>
                  </a:cubicBezTo>
                  <a:lnTo>
                    <a:pt x="49097" y="8948"/>
                  </a:lnTo>
                  <a:cubicBezTo>
                    <a:pt x="49097" y="8834"/>
                    <a:pt x="49075" y="8720"/>
                    <a:pt x="49075" y="8583"/>
                  </a:cubicBezTo>
                  <a:cubicBezTo>
                    <a:pt x="49075" y="8515"/>
                    <a:pt x="49097" y="8446"/>
                    <a:pt x="49097" y="8378"/>
                  </a:cubicBezTo>
                  <a:cubicBezTo>
                    <a:pt x="49097" y="8058"/>
                    <a:pt x="49075" y="7739"/>
                    <a:pt x="49006" y="7442"/>
                  </a:cubicBezTo>
                  <a:cubicBezTo>
                    <a:pt x="48256" y="221"/>
                    <a:pt x="42116" y="0"/>
                    <a:pt x="41366" y="0"/>
                  </a:cubicBezTo>
                  <a:cubicBezTo>
                    <a:pt x="41317" y="0"/>
                    <a:pt x="41291" y="1"/>
                    <a:pt x="41291" y="1"/>
                  </a:cubicBezTo>
                  <a:lnTo>
                    <a:pt x="7806" y="1"/>
                  </a:lnTo>
                  <a:cubicBezTo>
                    <a:pt x="7806" y="1"/>
                    <a:pt x="7780" y="0"/>
                    <a:pt x="7731"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99" name="Google Shape;553;p15">
              <a:extLst>
                <a:ext uri="{FF2B5EF4-FFF2-40B4-BE49-F238E27FC236}">
                  <a16:creationId xmlns:a16="http://schemas.microsoft.com/office/drawing/2014/main" id="{E32178C3-9E6B-B4C9-4309-3FBA9BCB722E}"/>
                </a:ext>
              </a:extLst>
            </p:cNvPr>
            <p:cNvSpPr/>
            <p:nvPr/>
          </p:nvSpPr>
          <p:spPr>
            <a:xfrm>
              <a:off x="-584565" y="4569346"/>
              <a:ext cx="79589" cy="199589"/>
            </a:xfrm>
            <a:custGeom>
              <a:avLst/>
              <a:gdLst/>
              <a:ahLst/>
              <a:cxnLst/>
              <a:rect l="l" t="t" r="r" b="b"/>
              <a:pathLst>
                <a:path w="2649" h="6643" extrusionOk="0">
                  <a:moveTo>
                    <a:pt x="0" y="0"/>
                  </a:moveTo>
                  <a:cubicBezTo>
                    <a:pt x="23" y="3744"/>
                    <a:pt x="297" y="6642"/>
                    <a:pt x="1324" y="6642"/>
                  </a:cubicBezTo>
                  <a:cubicBezTo>
                    <a:pt x="2351" y="6642"/>
                    <a:pt x="2625"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00" name="Google Shape;554;p15">
              <a:extLst>
                <a:ext uri="{FF2B5EF4-FFF2-40B4-BE49-F238E27FC236}">
                  <a16:creationId xmlns:a16="http://schemas.microsoft.com/office/drawing/2014/main" id="{CFBD06CE-ACAB-C2D7-111E-CF0758851CEB}"/>
                </a:ext>
              </a:extLst>
            </p:cNvPr>
            <p:cNvSpPr/>
            <p:nvPr/>
          </p:nvSpPr>
          <p:spPr>
            <a:xfrm>
              <a:off x="-711445" y="4569346"/>
              <a:ext cx="79589" cy="199589"/>
            </a:xfrm>
            <a:custGeom>
              <a:avLst/>
              <a:gdLst/>
              <a:ahLst/>
              <a:cxnLst/>
              <a:rect l="l" t="t" r="r" b="b"/>
              <a:pathLst>
                <a:path w="2649" h="6643" extrusionOk="0">
                  <a:moveTo>
                    <a:pt x="1" y="0"/>
                  </a:moveTo>
                  <a:cubicBezTo>
                    <a:pt x="24" y="3744"/>
                    <a:pt x="297" y="6642"/>
                    <a:pt x="1325" y="6642"/>
                  </a:cubicBezTo>
                  <a:cubicBezTo>
                    <a:pt x="2352" y="6642"/>
                    <a:pt x="2603"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01" name="Google Shape;555;p15">
              <a:extLst>
                <a:ext uri="{FF2B5EF4-FFF2-40B4-BE49-F238E27FC236}">
                  <a16:creationId xmlns:a16="http://schemas.microsoft.com/office/drawing/2014/main" id="{2226A05E-013C-C7AE-94D8-13E73951D9F9}"/>
                </a:ext>
              </a:extLst>
            </p:cNvPr>
            <p:cNvSpPr/>
            <p:nvPr/>
          </p:nvSpPr>
          <p:spPr>
            <a:xfrm>
              <a:off x="-838986" y="4569346"/>
              <a:ext cx="80250" cy="199589"/>
            </a:xfrm>
            <a:custGeom>
              <a:avLst/>
              <a:gdLst/>
              <a:ahLst/>
              <a:cxnLst/>
              <a:rect l="l" t="t" r="r" b="b"/>
              <a:pathLst>
                <a:path w="2671" h="6643" extrusionOk="0">
                  <a:moveTo>
                    <a:pt x="0"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02" name="Google Shape;556;p15">
              <a:extLst>
                <a:ext uri="{FF2B5EF4-FFF2-40B4-BE49-F238E27FC236}">
                  <a16:creationId xmlns:a16="http://schemas.microsoft.com/office/drawing/2014/main" id="{1E268388-0A83-CF4F-89CF-F2A93251725A}"/>
                </a:ext>
              </a:extLst>
            </p:cNvPr>
            <p:cNvSpPr/>
            <p:nvPr/>
          </p:nvSpPr>
          <p:spPr>
            <a:xfrm>
              <a:off x="-965866" y="4569346"/>
              <a:ext cx="80280" cy="199589"/>
            </a:xfrm>
            <a:custGeom>
              <a:avLst/>
              <a:gdLst/>
              <a:ahLst/>
              <a:cxnLst/>
              <a:rect l="l" t="t" r="r" b="b"/>
              <a:pathLst>
                <a:path w="2672" h="6643" extrusionOk="0">
                  <a:moveTo>
                    <a:pt x="1"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03" name="Google Shape;557;p15">
              <a:extLst>
                <a:ext uri="{FF2B5EF4-FFF2-40B4-BE49-F238E27FC236}">
                  <a16:creationId xmlns:a16="http://schemas.microsoft.com/office/drawing/2014/main" id="{9956688A-253A-6F7D-CC05-F0F3C5DC43EF}"/>
                </a:ext>
              </a:extLst>
            </p:cNvPr>
            <p:cNvSpPr/>
            <p:nvPr/>
          </p:nvSpPr>
          <p:spPr>
            <a:xfrm>
              <a:off x="-1092055" y="4569346"/>
              <a:ext cx="79589" cy="199589"/>
            </a:xfrm>
            <a:custGeom>
              <a:avLst/>
              <a:gdLst/>
              <a:ahLst/>
              <a:cxnLst/>
              <a:rect l="l" t="t" r="r" b="b"/>
              <a:pathLst>
                <a:path w="2649" h="6643" extrusionOk="0">
                  <a:moveTo>
                    <a:pt x="1" y="0"/>
                  </a:moveTo>
                  <a:cubicBezTo>
                    <a:pt x="23" y="3744"/>
                    <a:pt x="297" y="6642"/>
                    <a:pt x="1325" y="6642"/>
                  </a:cubicBezTo>
                  <a:cubicBezTo>
                    <a:pt x="2352" y="6642"/>
                    <a:pt x="2603"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04" name="Google Shape;558;p15">
              <a:extLst>
                <a:ext uri="{FF2B5EF4-FFF2-40B4-BE49-F238E27FC236}">
                  <a16:creationId xmlns:a16="http://schemas.microsoft.com/office/drawing/2014/main" id="{8D957CE2-7CBC-B8AA-E514-0BC79215926F}"/>
                </a:ext>
              </a:extLst>
            </p:cNvPr>
            <p:cNvSpPr/>
            <p:nvPr/>
          </p:nvSpPr>
          <p:spPr>
            <a:xfrm>
              <a:off x="-1219596" y="4569346"/>
              <a:ext cx="80250" cy="199589"/>
            </a:xfrm>
            <a:custGeom>
              <a:avLst/>
              <a:gdLst/>
              <a:ahLst/>
              <a:cxnLst/>
              <a:rect l="l" t="t" r="r" b="b"/>
              <a:pathLst>
                <a:path w="2671" h="6643" extrusionOk="0">
                  <a:moveTo>
                    <a:pt x="0"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05" name="Google Shape;559;p15">
              <a:extLst>
                <a:ext uri="{FF2B5EF4-FFF2-40B4-BE49-F238E27FC236}">
                  <a16:creationId xmlns:a16="http://schemas.microsoft.com/office/drawing/2014/main" id="{169C9935-61DB-DF5B-27CC-C5887D439D42}"/>
                </a:ext>
              </a:extLst>
            </p:cNvPr>
            <p:cNvSpPr/>
            <p:nvPr/>
          </p:nvSpPr>
          <p:spPr>
            <a:xfrm>
              <a:off x="-369924" y="125480"/>
              <a:ext cx="219479" cy="251687"/>
            </a:xfrm>
            <a:custGeom>
              <a:avLst/>
              <a:gdLst/>
              <a:ahLst/>
              <a:cxnLst/>
              <a:rect l="l" t="t" r="r" b="b"/>
              <a:pathLst>
                <a:path w="7305" h="8377" extrusionOk="0">
                  <a:moveTo>
                    <a:pt x="3653" y="0"/>
                  </a:moveTo>
                  <a:cubicBezTo>
                    <a:pt x="1644" y="0"/>
                    <a:pt x="1" y="1872"/>
                    <a:pt x="1" y="4177"/>
                  </a:cubicBezTo>
                  <a:cubicBezTo>
                    <a:pt x="1" y="6505"/>
                    <a:pt x="1644" y="8377"/>
                    <a:pt x="3653" y="8377"/>
                  </a:cubicBezTo>
                  <a:cubicBezTo>
                    <a:pt x="5661" y="8377"/>
                    <a:pt x="7305" y="6505"/>
                    <a:pt x="7305" y="4177"/>
                  </a:cubicBezTo>
                  <a:cubicBezTo>
                    <a:pt x="7305" y="1872"/>
                    <a:pt x="5661" y="0"/>
                    <a:pt x="3653"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06" name="Google Shape;560;p15">
              <a:extLst>
                <a:ext uri="{FF2B5EF4-FFF2-40B4-BE49-F238E27FC236}">
                  <a16:creationId xmlns:a16="http://schemas.microsoft.com/office/drawing/2014/main" id="{359ED851-F0FC-D1BE-40BA-E8740458FEE8}"/>
                </a:ext>
              </a:extLst>
            </p:cNvPr>
            <p:cNvSpPr/>
            <p:nvPr/>
          </p:nvSpPr>
          <p:spPr>
            <a:xfrm>
              <a:off x="-312988" y="190618"/>
              <a:ext cx="105638" cy="121412"/>
            </a:xfrm>
            <a:custGeom>
              <a:avLst/>
              <a:gdLst/>
              <a:ahLst/>
              <a:cxnLst/>
              <a:rect l="l" t="t" r="r" b="b"/>
              <a:pathLst>
                <a:path w="3516" h="4041" extrusionOk="0">
                  <a:moveTo>
                    <a:pt x="1758" y="0"/>
                  </a:moveTo>
                  <a:cubicBezTo>
                    <a:pt x="799" y="0"/>
                    <a:pt x="0" y="913"/>
                    <a:pt x="0" y="2032"/>
                  </a:cubicBezTo>
                  <a:cubicBezTo>
                    <a:pt x="0" y="3127"/>
                    <a:pt x="799" y="4040"/>
                    <a:pt x="1758" y="4040"/>
                  </a:cubicBezTo>
                  <a:cubicBezTo>
                    <a:pt x="2739" y="4040"/>
                    <a:pt x="3515" y="3127"/>
                    <a:pt x="3515" y="2032"/>
                  </a:cubicBezTo>
                  <a:cubicBezTo>
                    <a:pt x="3515" y="913"/>
                    <a:pt x="2739" y="0"/>
                    <a:pt x="1758"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07" name="Google Shape;561;p15">
              <a:extLst>
                <a:ext uri="{FF2B5EF4-FFF2-40B4-BE49-F238E27FC236}">
                  <a16:creationId xmlns:a16="http://schemas.microsoft.com/office/drawing/2014/main" id="{CB0AA830-6370-7551-7F3F-3305966EFB14}"/>
                </a:ext>
              </a:extLst>
            </p:cNvPr>
            <p:cNvSpPr/>
            <p:nvPr/>
          </p:nvSpPr>
          <p:spPr>
            <a:xfrm>
              <a:off x="-1570041" y="125480"/>
              <a:ext cx="218788" cy="251687"/>
            </a:xfrm>
            <a:custGeom>
              <a:avLst/>
              <a:gdLst/>
              <a:ahLst/>
              <a:cxnLst/>
              <a:rect l="l" t="t" r="r" b="b"/>
              <a:pathLst>
                <a:path w="7282" h="8377" extrusionOk="0">
                  <a:moveTo>
                    <a:pt x="3630" y="0"/>
                  </a:moveTo>
                  <a:cubicBezTo>
                    <a:pt x="1621" y="0"/>
                    <a:pt x="0" y="1872"/>
                    <a:pt x="0" y="4177"/>
                  </a:cubicBezTo>
                  <a:cubicBezTo>
                    <a:pt x="0" y="6505"/>
                    <a:pt x="1621" y="8377"/>
                    <a:pt x="3630" y="8377"/>
                  </a:cubicBezTo>
                  <a:cubicBezTo>
                    <a:pt x="5661" y="8377"/>
                    <a:pt x="7282" y="6505"/>
                    <a:pt x="7282" y="4177"/>
                  </a:cubicBezTo>
                  <a:cubicBezTo>
                    <a:pt x="7282" y="1872"/>
                    <a:pt x="5661" y="0"/>
                    <a:pt x="3630"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08" name="Google Shape;562;p15">
              <a:extLst>
                <a:ext uri="{FF2B5EF4-FFF2-40B4-BE49-F238E27FC236}">
                  <a16:creationId xmlns:a16="http://schemas.microsoft.com/office/drawing/2014/main" id="{8C6460A8-CE84-23EB-2546-66F302B943B5}"/>
                </a:ext>
              </a:extLst>
            </p:cNvPr>
            <p:cNvSpPr/>
            <p:nvPr/>
          </p:nvSpPr>
          <p:spPr>
            <a:xfrm>
              <a:off x="-1162000" y="388134"/>
              <a:ext cx="67241" cy="158427"/>
            </a:xfrm>
            <a:custGeom>
              <a:avLst/>
              <a:gdLst/>
              <a:ahLst/>
              <a:cxnLst/>
              <a:rect l="l" t="t" r="r" b="b"/>
              <a:pathLst>
                <a:path w="2238" h="5273" extrusionOk="0">
                  <a:moveTo>
                    <a:pt x="1119" y="0"/>
                  </a:moveTo>
                  <a:cubicBezTo>
                    <a:pt x="252" y="0"/>
                    <a:pt x="23" y="2283"/>
                    <a:pt x="0" y="5273"/>
                  </a:cubicBezTo>
                  <a:lnTo>
                    <a:pt x="2237" y="5273"/>
                  </a:lnTo>
                  <a:cubicBezTo>
                    <a:pt x="2192"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09" name="Google Shape;563;p15">
              <a:extLst>
                <a:ext uri="{FF2B5EF4-FFF2-40B4-BE49-F238E27FC236}">
                  <a16:creationId xmlns:a16="http://schemas.microsoft.com/office/drawing/2014/main" id="{8EEF7E24-B58A-FF4A-9217-9E1A43295FF0}"/>
                </a:ext>
              </a:extLst>
            </p:cNvPr>
            <p:cNvSpPr/>
            <p:nvPr/>
          </p:nvSpPr>
          <p:spPr>
            <a:xfrm>
              <a:off x="-1055701" y="388134"/>
              <a:ext cx="67241" cy="158427"/>
            </a:xfrm>
            <a:custGeom>
              <a:avLst/>
              <a:gdLst/>
              <a:ahLst/>
              <a:cxnLst/>
              <a:rect l="l" t="t" r="r" b="b"/>
              <a:pathLst>
                <a:path w="2238" h="5273" extrusionOk="0">
                  <a:moveTo>
                    <a:pt x="1119" y="0"/>
                  </a:moveTo>
                  <a:cubicBezTo>
                    <a:pt x="251" y="0"/>
                    <a:pt x="46" y="2283"/>
                    <a:pt x="0" y="5273"/>
                  </a:cubicBezTo>
                  <a:lnTo>
                    <a:pt x="2237" y="5273"/>
                  </a:lnTo>
                  <a:cubicBezTo>
                    <a:pt x="2214"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10" name="Google Shape;564;p15">
              <a:extLst>
                <a:ext uri="{FF2B5EF4-FFF2-40B4-BE49-F238E27FC236}">
                  <a16:creationId xmlns:a16="http://schemas.microsoft.com/office/drawing/2014/main" id="{2C5B7246-03D4-4DE0-2D16-BF76E6957DC3}"/>
                </a:ext>
              </a:extLst>
            </p:cNvPr>
            <p:cNvSpPr/>
            <p:nvPr/>
          </p:nvSpPr>
          <p:spPr>
            <a:xfrm>
              <a:off x="-948710" y="388134"/>
              <a:ext cx="67211" cy="158427"/>
            </a:xfrm>
            <a:custGeom>
              <a:avLst/>
              <a:gdLst/>
              <a:ahLst/>
              <a:cxnLst/>
              <a:rect l="l" t="t" r="r" b="b"/>
              <a:pathLst>
                <a:path w="2237" h="5273" extrusionOk="0">
                  <a:moveTo>
                    <a:pt x="1119" y="0"/>
                  </a:moveTo>
                  <a:cubicBezTo>
                    <a:pt x="251" y="0"/>
                    <a:pt x="23" y="2283"/>
                    <a:pt x="0" y="5273"/>
                  </a:cubicBezTo>
                  <a:lnTo>
                    <a:pt x="2237" y="5273"/>
                  </a:lnTo>
                  <a:cubicBezTo>
                    <a:pt x="2191" y="2283"/>
                    <a:pt x="1963"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11" name="Google Shape;565;p15">
              <a:extLst>
                <a:ext uri="{FF2B5EF4-FFF2-40B4-BE49-F238E27FC236}">
                  <a16:creationId xmlns:a16="http://schemas.microsoft.com/office/drawing/2014/main" id="{AEB5E0D6-B5D6-DF8A-8F48-22DD2E0E5923}"/>
                </a:ext>
              </a:extLst>
            </p:cNvPr>
            <p:cNvSpPr/>
            <p:nvPr/>
          </p:nvSpPr>
          <p:spPr>
            <a:xfrm>
              <a:off x="-842411" y="388134"/>
              <a:ext cx="67211" cy="158427"/>
            </a:xfrm>
            <a:custGeom>
              <a:avLst/>
              <a:gdLst/>
              <a:ahLst/>
              <a:cxnLst/>
              <a:rect l="l" t="t" r="r" b="b"/>
              <a:pathLst>
                <a:path w="2237" h="5273" extrusionOk="0">
                  <a:moveTo>
                    <a:pt x="1119" y="0"/>
                  </a:moveTo>
                  <a:cubicBezTo>
                    <a:pt x="251" y="0"/>
                    <a:pt x="46" y="2283"/>
                    <a:pt x="0" y="5273"/>
                  </a:cubicBezTo>
                  <a:lnTo>
                    <a:pt x="2237" y="5273"/>
                  </a:lnTo>
                  <a:cubicBezTo>
                    <a:pt x="2214"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12" name="Google Shape;566;p15">
              <a:extLst>
                <a:ext uri="{FF2B5EF4-FFF2-40B4-BE49-F238E27FC236}">
                  <a16:creationId xmlns:a16="http://schemas.microsoft.com/office/drawing/2014/main" id="{184FEA96-2819-F732-5E02-18F6382493E6}"/>
                </a:ext>
              </a:extLst>
            </p:cNvPr>
            <p:cNvSpPr/>
            <p:nvPr/>
          </p:nvSpPr>
          <p:spPr>
            <a:xfrm>
              <a:off x="-735451" y="388134"/>
              <a:ext cx="67241" cy="158427"/>
            </a:xfrm>
            <a:custGeom>
              <a:avLst/>
              <a:gdLst/>
              <a:ahLst/>
              <a:cxnLst/>
              <a:rect l="l" t="t" r="r" b="b"/>
              <a:pathLst>
                <a:path w="2238" h="5273" extrusionOk="0">
                  <a:moveTo>
                    <a:pt x="1119" y="0"/>
                  </a:moveTo>
                  <a:cubicBezTo>
                    <a:pt x="252" y="0"/>
                    <a:pt x="24" y="2283"/>
                    <a:pt x="1" y="5273"/>
                  </a:cubicBezTo>
                  <a:lnTo>
                    <a:pt x="2238" y="5273"/>
                  </a:lnTo>
                  <a:cubicBezTo>
                    <a:pt x="2192" y="2283"/>
                    <a:pt x="1964"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13" name="Google Shape;567;p15">
              <a:extLst>
                <a:ext uri="{FF2B5EF4-FFF2-40B4-BE49-F238E27FC236}">
                  <a16:creationId xmlns:a16="http://schemas.microsoft.com/office/drawing/2014/main" id="{E640BE6B-2BEC-FE40-0394-0868105E28F1}"/>
                </a:ext>
              </a:extLst>
            </p:cNvPr>
            <p:cNvSpPr/>
            <p:nvPr/>
          </p:nvSpPr>
          <p:spPr>
            <a:xfrm>
              <a:off x="-629152" y="388134"/>
              <a:ext cx="67241" cy="158427"/>
            </a:xfrm>
            <a:custGeom>
              <a:avLst/>
              <a:gdLst/>
              <a:ahLst/>
              <a:cxnLst/>
              <a:rect l="l" t="t" r="r" b="b"/>
              <a:pathLst>
                <a:path w="2238" h="5273" extrusionOk="0">
                  <a:moveTo>
                    <a:pt x="1119" y="0"/>
                  </a:moveTo>
                  <a:cubicBezTo>
                    <a:pt x="252" y="0"/>
                    <a:pt x="46" y="2283"/>
                    <a:pt x="1" y="5273"/>
                  </a:cubicBezTo>
                  <a:lnTo>
                    <a:pt x="2238" y="5273"/>
                  </a:lnTo>
                  <a:cubicBezTo>
                    <a:pt x="2215" y="2283"/>
                    <a:pt x="1987"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14" name="Google Shape;568;p15">
              <a:extLst>
                <a:ext uri="{FF2B5EF4-FFF2-40B4-BE49-F238E27FC236}">
                  <a16:creationId xmlns:a16="http://schemas.microsoft.com/office/drawing/2014/main" id="{21259750-2CE6-855A-46E2-AEB1F6593F62}"/>
                </a:ext>
              </a:extLst>
            </p:cNvPr>
            <p:cNvSpPr/>
            <p:nvPr/>
          </p:nvSpPr>
          <p:spPr>
            <a:xfrm>
              <a:off x="-1514368" y="192566"/>
              <a:ext cx="105638" cy="121412"/>
            </a:xfrm>
            <a:custGeom>
              <a:avLst/>
              <a:gdLst/>
              <a:ahLst/>
              <a:cxnLst/>
              <a:rect l="l" t="t" r="r" b="b"/>
              <a:pathLst>
                <a:path w="3516" h="4041" extrusionOk="0">
                  <a:moveTo>
                    <a:pt x="1758" y="0"/>
                  </a:moveTo>
                  <a:cubicBezTo>
                    <a:pt x="799" y="0"/>
                    <a:pt x="0" y="913"/>
                    <a:pt x="0" y="2032"/>
                  </a:cubicBezTo>
                  <a:cubicBezTo>
                    <a:pt x="0" y="3127"/>
                    <a:pt x="799" y="4040"/>
                    <a:pt x="1758" y="4040"/>
                  </a:cubicBezTo>
                  <a:cubicBezTo>
                    <a:pt x="2739" y="4040"/>
                    <a:pt x="3515" y="3127"/>
                    <a:pt x="3515" y="2032"/>
                  </a:cubicBezTo>
                  <a:cubicBezTo>
                    <a:pt x="3515" y="913"/>
                    <a:pt x="2739" y="0"/>
                    <a:pt x="1758"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15" name="Google Shape;569;p15">
              <a:extLst>
                <a:ext uri="{FF2B5EF4-FFF2-40B4-BE49-F238E27FC236}">
                  <a16:creationId xmlns:a16="http://schemas.microsoft.com/office/drawing/2014/main" id="{660B508D-0DE3-9804-D984-E4A601ACA721}"/>
                </a:ext>
              </a:extLst>
            </p:cNvPr>
            <p:cNvSpPr/>
            <p:nvPr/>
          </p:nvSpPr>
          <p:spPr>
            <a:xfrm>
              <a:off x="-1395840" y="4550809"/>
              <a:ext cx="1063683" cy="592547"/>
            </a:xfrm>
            <a:custGeom>
              <a:avLst/>
              <a:gdLst/>
              <a:ahLst/>
              <a:cxnLst/>
              <a:rect l="l" t="t" r="r" b="b"/>
              <a:pathLst>
                <a:path w="35403" h="19722" extrusionOk="0">
                  <a:moveTo>
                    <a:pt x="4337" y="1"/>
                  </a:moveTo>
                  <a:lnTo>
                    <a:pt x="4337" y="3744"/>
                  </a:lnTo>
                  <a:cubicBezTo>
                    <a:pt x="4337" y="9473"/>
                    <a:pt x="4337" y="14267"/>
                    <a:pt x="0" y="14267"/>
                  </a:cubicBezTo>
                  <a:lnTo>
                    <a:pt x="0" y="19722"/>
                  </a:lnTo>
                  <a:lnTo>
                    <a:pt x="35402" y="19722"/>
                  </a:lnTo>
                  <a:lnTo>
                    <a:pt x="35402" y="14267"/>
                  </a:lnTo>
                  <a:cubicBezTo>
                    <a:pt x="31065" y="14267"/>
                    <a:pt x="31065" y="9473"/>
                    <a:pt x="31065" y="3744"/>
                  </a:cubicBezTo>
                  <a:lnTo>
                    <a:pt x="31065" y="1"/>
                  </a:ln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grpSp>
      <p:grpSp>
        <p:nvGrpSpPr>
          <p:cNvPr id="116" name="Google Shape;540;p15">
            <a:extLst>
              <a:ext uri="{FF2B5EF4-FFF2-40B4-BE49-F238E27FC236}">
                <a16:creationId xmlns:a16="http://schemas.microsoft.com/office/drawing/2014/main" id="{826A1533-63D4-DE52-6E5D-EA8842358612}"/>
              </a:ext>
            </a:extLst>
          </p:cNvPr>
          <p:cNvGrpSpPr/>
          <p:nvPr/>
        </p:nvGrpSpPr>
        <p:grpSpPr>
          <a:xfrm flipH="1">
            <a:off x="-578804" y="-448619"/>
            <a:ext cx="2852452" cy="7400112"/>
            <a:chOff x="-1600206" y="-48"/>
            <a:chExt cx="1475149" cy="5143404"/>
          </a:xfrm>
        </p:grpSpPr>
        <p:sp>
          <p:nvSpPr>
            <p:cNvPr id="117" name="Google Shape;541;p15">
              <a:extLst>
                <a:ext uri="{FF2B5EF4-FFF2-40B4-BE49-F238E27FC236}">
                  <a16:creationId xmlns:a16="http://schemas.microsoft.com/office/drawing/2014/main" id="{03702777-C9E6-A575-6C65-62F717BEC102}"/>
                </a:ext>
              </a:extLst>
            </p:cNvPr>
            <p:cNvSpPr/>
            <p:nvPr/>
          </p:nvSpPr>
          <p:spPr>
            <a:xfrm>
              <a:off x="-400780" y="234514"/>
              <a:ext cx="139920" cy="171467"/>
            </a:xfrm>
            <a:custGeom>
              <a:avLst/>
              <a:gdLst/>
              <a:ahLst/>
              <a:cxnLst/>
              <a:rect l="l" t="t" r="r" b="b"/>
              <a:pathLst>
                <a:path w="4657" h="5707" extrusionOk="0">
                  <a:moveTo>
                    <a:pt x="1" y="0"/>
                  </a:moveTo>
                  <a:lnTo>
                    <a:pt x="1" y="5707"/>
                  </a:lnTo>
                  <a:lnTo>
                    <a:pt x="4657" y="5707"/>
                  </a:lnTo>
                  <a:lnTo>
                    <a:pt x="4657"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18" name="Google Shape;542;p15">
              <a:extLst>
                <a:ext uri="{FF2B5EF4-FFF2-40B4-BE49-F238E27FC236}">
                  <a16:creationId xmlns:a16="http://schemas.microsoft.com/office/drawing/2014/main" id="{F2E5A57B-CA74-51D5-C490-912537FF2324}"/>
                </a:ext>
              </a:extLst>
            </p:cNvPr>
            <p:cNvSpPr/>
            <p:nvPr/>
          </p:nvSpPr>
          <p:spPr>
            <a:xfrm>
              <a:off x="-529012" y="98049"/>
              <a:ext cx="268152" cy="307931"/>
            </a:xfrm>
            <a:custGeom>
              <a:avLst/>
              <a:gdLst/>
              <a:ahLst/>
              <a:cxnLst/>
              <a:rect l="l" t="t" r="r" b="b"/>
              <a:pathLst>
                <a:path w="8925" h="10249" extrusionOk="0">
                  <a:moveTo>
                    <a:pt x="4451" y="0"/>
                  </a:moveTo>
                  <a:cubicBezTo>
                    <a:pt x="1986" y="0"/>
                    <a:pt x="0" y="2283"/>
                    <a:pt x="0" y="5113"/>
                  </a:cubicBezTo>
                  <a:cubicBezTo>
                    <a:pt x="0" y="7943"/>
                    <a:pt x="1986" y="10249"/>
                    <a:pt x="4451" y="10249"/>
                  </a:cubicBezTo>
                  <a:cubicBezTo>
                    <a:pt x="6916" y="10249"/>
                    <a:pt x="8925" y="7943"/>
                    <a:pt x="8925" y="5113"/>
                  </a:cubicBezTo>
                  <a:cubicBezTo>
                    <a:pt x="8925" y="2283"/>
                    <a:pt x="6916" y="0"/>
                    <a:pt x="445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19" name="Google Shape;543;p15">
              <a:extLst>
                <a:ext uri="{FF2B5EF4-FFF2-40B4-BE49-F238E27FC236}">
                  <a16:creationId xmlns:a16="http://schemas.microsoft.com/office/drawing/2014/main" id="{9F5072AC-8D54-641A-B24D-E94168636BEA}"/>
                </a:ext>
              </a:extLst>
            </p:cNvPr>
            <p:cNvSpPr/>
            <p:nvPr/>
          </p:nvSpPr>
          <p:spPr>
            <a:xfrm>
              <a:off x="-1466476" y="234514"/>
              <a:ext cx="139920" cy="171467"/>
            </a:xfrm>
            <a:custGeom>
              <a:avLst/>
              <a:gdLst/>
              <a:ahLst/>
              <a:cxnLst/>
              <a:rect l="l" t="t" r="r" b="b"/>
              <a:pathLst>
                <a:path w="4657" h="5707" extrusionOk="0">
                  <a:moveTo>
                    <a:pt x="0" y="0"/>
                  </a:moveTo>
                  <a:lnTo>
                    <a:pt x="0" y="5707"/>
                  </a:lnTo>
                  <a:lnTo>
                    <a:pt x="4656" y="5707"/>
                  </a:lnTo>
                  <a:lnTo>
                    <a:pt x="4656"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20" name="Google Shape;544;p15">
              <a:extLst>
                <a:ext uri="{FF2B5EF4-FFF2-40B4-BE49-F238E27FC236}">
                  <a16:creationId xmlns:a16="http://schemas.microsoft.com/office/drawing/2014/main" id="{B78C649B-CD1E-28C4-FEE4-540FD0F7B149}"/>
                </a:ext>
              </a:extLst>
            </p:cNvPr>
            <p:cNvSpPr/>
            <p:nvPr/>
          </p:nvSpPr>
          <p:spPr>
            <a:xfrm>
              <a:off x="-1465815" y="98049"/>
              <a:ext cx="268182" cy="307931"/>
            </a:xfrm>
            <a:custGeom>
              <a:avLst/>
              <a:gdLst/>
              <a:ahLst/>
              <a:cxnLst/>
              <a:rect l="l" t="t" r="r" b="b"/>
              <a:pathLst>
                <a:path w="8926" h="10249" extrusionOk="0">
                  <a:moveTo>
                    <a:pt x="4452" y="0"/>
                  </a:moveTo>
                  <a:cubicBezTo>
                    <a:pt x="1987" y="0"/>
                    <a:pt x="1" y="2283"/>
                    <a:pt x="1" y="5113"/>
                  </a:cubicBezTo>
                  <a:cubicBezTo>
                    <a:pt x="1" y="7943"/>
                    <a:pt x="1987" y="10249"/>
                    <a:pt x="4452" y="10249"/>
                  </a:cubicBezTo>
                  <a:cubicBezTo>
                    <a:pt x="6940" y="10249"/>
                    <a:pt x="8926" y="7943"/>
                    <a:pt x="8926" y="5113"/>
                  </a:cubicBezTo>
                  <a:cubicBezTo>
                    <a:pt x="8926" y="2283"/>
                    <a:pt x="6940" y="0"/>
                    <a:pt x="4452"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21" name="Google Shape;545;p15">
              <a:extLst>
                <a:ext uri="{FF2B5EF4-FFF2-40B4-BE49-F238E27FC236}">
                  <a16:creationId xmlns:a16="http://schemas.microsoft.com/office/drawing/2014/main" id="{E6C0AF32-796C-ACC3-7D30-2C2E356AEAA0}"/>
                </a:ext>
              </a:extLst>
            </p:cNvPr>
            <p:cNvSpPr/>
            <p:nvPr/>
          </p:nvSpPr>
          <p:spPr>
            <a:xfrm>
              <a:off x="-1196972" y="257829"/>
              <a:ext cx="665917" cy="4684616"/>
            </a:xfrm>
            <a:custGeom>
              <a:avLst/>
              <a:gdLst/>
              <a:ahLst/>
              <a:cxnLst/>
              <a:rect l="l" t="t" r="r" b="b"/>
              <a:pathLst>
                <a:path w="22164" h="155920" extrusionOk="0">
                  <a:moveTo>
                    <a:pt x="0" y="0"/>
                  </a:moveTo>
                  <a:lnTo>
                    <a:pt x="0" y="155919"/>
                  </a:lnTo>
                  <a:lnTo>
                    <a:pt x="22164" y="155919"/>
                  </a:lnTo>
                  <a:lnTo>
                    <a:pt x="22164"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22" name="Google Shape;546;p15">
              <a:extLst>
                <a:ext uri="{FF2B5EF4-FFF2-40B4-BE49-F238E27FC236}">
                  <a16:creationId xmlns:a16="http://schemas.microsoft.com/office/drawing/2014/main" id="{9107B4BA-3719-D217-881B-8B19F4278661}"/>
                </a:ext>
              </a:extLst>
            </p:cNvPr>
            <p:cNvSpPr/>
            <p:nvPr/>
          </p:nvSpPr>
          <p:spPr>
            <a:xfrm>
              <a:off x="-1168850" y="674763"/>
              <a:ext cx="600089" cy="3810247"/>
            </a:xfrm>
            <a:custGeom>
              <a:avLst/>
              <a:gdLst/>
              <a:ahLst/>
              <a:cxnLst/>
              <a:rect l="l" t="t" r="r" b="b"/>
              <a:pathLst>
                <a:path w="19973" h="126818" extrusionOk="0">
                  <a:moveTo>
                    <a:pt x="0" y="1"/>
                  </a:moveTo>
                  <a:lnTo>
                    <a:pt x="0" y="126818"/>
                  </a:lnTo>
                  <a:lnTo>
                    <a:pt x="19972" y="126818"/>
                  </a:lnTo>
                  <a:lnTo>
                    <a:pt x="19972" y="1"/>
                  </a:ln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23" name="Google Shape;547;p15">
              <a:extLst>
                <a:ext uri="{FF2B5EF4-FFF2-40B4-BE49-F238E27FC236}">
                  <a16:creationId xmlns:a16="http://schemas.microsoft.com/office/drawing/2014/main" id="{FE4C3E63-D468-94D5-35ED-B94820BEF865}"/>
                </a:ext>
              </a:extLst>
            </p:cNvPr>
            <p:cNvSpPr/>
            <p:nvPr/>
          </p:nvSpPr>
          <p:spPr>
            <a:xfrm>
              <a:off x="-701140" y="706310"/>
              <a:ext cx="63094" cy="3799971"/>
            </a:xfrm>
            <a:custGeom>
              <a:avLst/>
              <a:gdLst/>
              <a:ahLst/>
              <a:cxnLst/>
              <a:rect l="l" t="t" r="r" b="b"/>
              <a:pathLst>
                <a:path w="2100" h="126476" extrusionOk="0">
                  <a:moveTo>
                    <a:pt x="0" y="1"/>
                  </a:moveTo>
                  <a:lnTo>
                    <a:pt x="0" y="126475"/>
                  </a:lnTo>
                  <a:lnTo>
                    <a:pt x="2100" y="126475"/>
                  </a:lnTo>
                  <a:lnTo>
                    <a:pt x="2100"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24" name="Google Shape;548;p15">
              <a:extLst>
                <a:ext uri="{FF2B5EF4-FFF2-40B4-BE49-F238E27FC236}">
                  <a16:creationId xmlns:a16="http://schemas.microsoft.com/office/drawing/2014/main" id="{B5CBC854-159A-9989-F007-AB141DD6C96F}"/>
                </a:ext>
              </a:extLst>
            </p:cNvPr>
            <p:cNvSpPr/>
            <p:nvPr/>
          </p:nvSpPr>
          <p:spPr>
            <a:xfrm>
              <a:off x="-833518" y="706310"/>
              <a:ext cx="62434" cy="3799971"/>
            </a:xfrm>
            <a:custGeom>
              <a:avLst/>
              <a:gdLst/>
              <a:ahLst/>
              <a:cxnLst/>
              <a:rect l="l" t="t" r="r" b="b"/>
              <a:pathLst>
                <a:path w="2078" h="126476" extrusionOk="0">
                  <a:moveTo>
                    <a:pt x="1" y="1"/>
                  </a:moveTo>
                  <a:lnTo>
                    <a:pt x="1" y="126475"/>
                  </a:lnTo>
                  <a:lnTo>
                    <a:pt x="2078" y="126475"/>
                  </a:lnTo>
                  <a:lnTo>
                    <a:pt x="2078"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25" name="Google Shape;549;p15">
              <a:extLst>
                <a:ext uri="{FF2B5EF4-FFF2-40B4-BE49-F238E27FC236}">
                  <a16:creationId xmlns:a16="http://schemas.microsoft.com/office/drawing/2014/main" id="{EE921B44-D6FA-50A4-3445-8D6AEF40A9A0}"/>
                </a:ext>
              </a:extLst>
            </p:cNvPr>
            <p:cNvSpPr/>
            <p:nvPr/>
          </p:nvSpPr>
          <p:spPr>
            <a:xfrm>
              <a:off x="-966557" y="706310"/>
              <a:ext cx="62434" cy="3799971"/>
            </a:xfrm>
            <a:custGeom>
              <a:avLst/>
              <a:gdLst/>
              <a:ahLst/>
              <a:cxnLst/>
              <a:rect l="l" t="t" r="r" b="b"/>
              <a:pathLst>
                <a:path w="2078" h="126476" extrusionOk="0">
                  <a:moveTo>
                    <a:pt x="1" y="1"/>
                  </a:moveTo>
                  <a:lnTo>
                    <a:pt x="1" y="126475"/>
                  </a:lnTo>
                  <a:lnTo>
                    <a:pt x="2078" y="126475"/>
                  </a:lnTo>
                  <a:lnTo>
                    <a:pt x="2078"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26" name="Google Shape;550;p15">
              <a:extLst>
                <a:ext uri="{FF2B5EF4-FFF2-40B4-BE49-F238E27FC236}">
                  <a16:creationId xmlns:a16="http://schemas.microsoft.com/office/drawing/2014/main" id="{7F51B9C0-2C28-56C8-53EB-C312D92CCC6B}"/>
                </a:ext>
              </a:extLst>
            </p:cNvPr>
            <p:cNvSpPr/>
            <p:nvPr/>
          </p:nvSpPr>
          <p:spPr>
            <a:xfrm>
              <a:off x="-1099596" y="706310"/>
              <a:ext cx="63125" cy="3799971"/>
            </a:xfrm>
            <a:custGeom>
              <a:avLst/>
              <a:gdLst/>
              <a:ahLst/>
              <a:cxnLst/>
              <a:rect l="l" t="t" r="r" b="b"/>
              <a:pathLst>
                <a:path w="2101" h="126476" extrusionOk="0">
                  <a:moveTo>
                    <a:pt x="1" y="1"/>
                  </a:moveTo>
                  <a:lnTo>
                    <a:pt x="1" y="126475"/>
                  </a:lnTo>
                  <a:lnTo>
                    <a:pt x="2101" y="126475"/>
                  </a:lnTo>
                  <a:lnTo>
                    <a:pt x="2101"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27" name="Google Shape;551;p15">
              <a:extLst>
                <a:ext uri="{FF2B5EF4-FFF2-40B4-BE49-F238E27FC236}">
                  <a16:creationId xmlns:a16="http://schemas.microsoft.com/office/drawing/2014/main" id="{68BED674-40F5-7FFA-DDCB-C3F8C6CC2F86}"/>
                </a:ext>
              </a:extLst>
            </p:cNvPr>
            <p:cNvSpPr/>
            <p:nvPr/>
          </p:nvSpPr>
          <p:spPr>
            <a:xfrm>
              <a:off x="-1196972" y="257829"/>
              <a:ext cx="665917" cy="4684616"/>
            </a:xfrm>
            <a:custGeom>
              <a:avLst/>
              <a:gdLst/>
              <a:ahLst/>
              <a:cxnLst/>
              <a:rect l="l" t="t" r="r" b="b"/>
              <a:pathLst>
                <a:path w="22164" h="155920" extrusionOk="0">
                  <a:moveTo>
                    <a:pt x="0" y="0"/>
                  </a:moveTo>
                  <a:lnTo>
                    <a:pt x="0" y="155919"/>
                  </a:lnTo>
                  <a:lnTo>
                    <a:pt x="22164" y="155919"/>
                  </a:lnTo>
                  <a:lnTo>
                    <a:pt x="22164" y="109128"/>
                  </a:lnTo>
                  <a:cubicBezTo>
                    <a:pt x="20132" y="123964"/>
                    <a:pt x="16572" y="133779"/>
                    <a:pt x="12531" y="133802"/>
                  </a:cubicBezTo>
                  <a:cubicBezTo>
                    <a:pt x="6209" y="133802"/>
                    <a:pt x="1073" y="109881"/>
                    <a:pt x="1073" y="80391"/>
                  </a:cubicBezTo>
                  <a:cubicBezTo>
                    <a:pt x="1073" y="50900"/>
                    <a:pt x="6209" y="27002"/>
                    <a:pt x="12531" y="27002"/>
                  </a:cubicBezTo>
                  <a:cubicBezTo>
                    <a:pt x="16572" y="27002"/>
                    <a:pt x="20132" y="36840"/>
                    <a:pt x="22164" y="51654"/>
                  </a:cubicBezTo>
                  <a:lnTo>
                    <a:pt x="22164"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28" name="Google Shape;552;p15">
              <a:extLst>
                <a:ext uri="{FF2B5EF4-FFF2-40B4-BE49-F238E27FC236}">
                  <a16:creationId xmlns:a16="http://schemas.microsoft.com/office/drawing/2014/main" id="{32F0F0D1-F2C9-A618-2D20-53C68B939270}"/>
                </a:ext>
              </a:extLst>
            </p:cNvPr>
            <p:cNvSpPr/>
            <p:nvPr/>
          </p:nvSpPr>
          <p:spPr>
            <a:xfrm>
              <a:off x="-1600206" y="-48"/>
              <a:ext cx="1475149" cy="582963"/>
            </a:xfrm>
            <a:custGeom>
              <a:avLst/>
              <a:gdLst/>
              <a:ahLst/>
              <a:cxnLst/>
              <a:rect l="l" t="t" r="r" b="b"/>
              <a:pathLst>
                <a:path w="49098" h="19403" extrusionOk="0">
                  <a:moveTo>
                    <a:pt x="7731" y="0"/>
                  </a:moveTo>
                  <a:cubicBezTo>
                    <a:pt x="6982" y="0"/>
                    <a:pt x="841" y="221"/>
                    <a:pt x="91" y="7442"/>
                  </a:cubicBezTo>
                  <a:cubicBezTo>
                    <a:pt x="46" y="7739"/>
                    <a:pt x="0" y="8035"/>
                    <a:pt x="0" y="8378"/>
                  </a:cubicBezTo>
                  <a:cubicBezTo>
                    <a:pt x="0" y="8446"/>
                    <a:pt x="23" y="8515"/>
                    <a:pt x="23" y="8583"/>
                  </a:cubicBezTo>
                  <a:cubicBezTo>
                    <a:pt x="23" y="8720"/>
                    <a:pt x="0" y="8834"/>
                    <a:pt x="0" y="8948"/>
                  </a:cubicBezTo>
                  <a:lnTo>
                    <a:pt x="46" y="8948"/>
                  </a:lnTo>
                  <a:cubicBezTo>
                    <a:pt x="320" y="11528"/>
                    <a:pt x="2191" y="13514"/>
                    <a:pt x="4497" y="13514"/>
                  </a:cubicBezTo>
                  <a:cubicBezTo>
                    <a:pt x="6802" y="13514"/>
                    <a:pt x="8674" y="11528"/>
                    <a:pt x="8948" y="8948"/>
                  </a:cubicBezTo>
                  <a:lnTo>
                    <a:pt x="8970" y="8948"/>
                  </a:lnTo>
                  <a:cubicBezTo>
                    <a:pt x="9153" y="8469"/>
                    <a:pt x="8788" y="6986"/>
                    <a:pt x="9130" y="6324"/>
                  </a:cubicBezTo>
                  <a:cubicBezTo>
                    <a:pt x="9296" y="6008"/>
                    <a:pt x="9739" y="5645"/>
                    <a:pt x="10345" y="5645"/>
                  </a:cubicBezTo>
                  <a:cubicBezTo>
                    <a:pt x="10574" y="5645"/>
                    <a:pt x="10825" y="5697"/>
                    <a:pt x="11093" y="5821"/>
                  </a:cubicBezTo>
                  <a:cubicBezTo>
                    <a:pt x="12075" y="6278"/>
                    <a:pt x="12029" y="19402"/>
                    <a:pt x="12029" y="19402"/>
                  </a:cubicBezTo>
                  <a:lnTo>
                    <a:pt x="37068" y="19402"/>
                  </a:lnTo>
                  <a:cubicBezTo>
                    <a:pt x="37068" y="19402"/>
                    <a:pt x="37023" y="6278"/>
                    <a:pt x="38004" y="5821"/>
                  </a:cubicBezTo>
                  <a:cubicBezTo>
                    <a:pt x="38273" y="5697"/>
                    <a:pt x="38526" y="5645"/>
                    <a:pt x="38756" y="5645"/>
                  </a:cubicBezTo>
                  <a:cubicBezTo>
                    <a:pt x="39367" y="5645"/>
                    <a:pt x="39818" y="6008"/>
                    <a:pt x="39967" y="6324"/>
                  </a:cubicBezTo>
                  <a:cubicBezTo>
                    <a:pt x="40310" y="7008"/>
                    <a:pt x="39967" y="8469"/>
                    <a:pt x="40150" y="8948"/>
                  </a:cubicBezTo>
                  <a:lnTo>
                    <a:pt x="40173" y="8948"/>
                  </a:lnTo>
                  <a:cubicBezTo>
                    <a:pt x="40424" y="11528"/>
                    <a:pt x="42295" y="13514"/>
                    <a:pt x="44601" y="13514"/>
                  </a:cubicBezTo>
                  <a:cubicBezTo>
                    <a:pt x="46906" y="13514"/>
                    <a:pt x="48801" y="11528"/>
                    <a:pt x="49052" y="8948"/>
                  </a:cubicBezTo>
                  <a:lnTo>
                    <a:pt x="49097" y="8948"/>
                  </a:lnTo>
                  <a:cubicBezTo>
                    <a:pt x="49097" y="8834"/>
                    <a:pt x="49075" y="8720"/>
                    <a:pt x="49075" y="8583"/>
                  </a:cubicBezTo>
                  <a:cubicBezTo>
                    <a:pt x="49075" y="8515"/>
                    <a:pt x="49097" y="8446"/>
                    <a:pt x="49097" y="8378"/>
                  </a:cubicBezTo>
                  <a:cubicBezTo>
                    <a:pt x="49097" y="8058"/>
                    <a:pt x="49075" y="7739"/>
                    <a:pt x="49006" y="7442"/>
                  </a:cubicBezTo>
                  <a:cubicBezTo>
                    <a:pt x="48256" y="221"/>
                    <a:pt x="42116" y="0"/>
                    <a:pt x="41366" y="0"/>
                  </a:cubicBezTo>
                  <a:cubicBezTo>
                    <a:pt x="41317" y="0"/>
                    <a:pt x="41291" y="1"/>
                    <a:pt x="41291" y="1"/>
                  </a:cubicBezTo>
                  <a:lnTo>
                    <a:pt x="7806" y="1"/>
                  </a:lnTo>
                  <a:cubicBezTo>
                    <a:pt x="7806" y="1"/>
                    <a:pt x="7780" y="0"/>
                    <a:pt x="7731"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29" name="Google Shape;553;p15">
              <a:extLst>
                <a:ext uri="{FF2B5EF4-FFF2-40B4-BE49-F238E27FC236}">
                  <a16:creationId xmlns:a16="http://schemas.microsoft.com/office/drawing/2014/main" id="{CB5E65EE-3A02-2B1B-0F99-B90988918EC8}"/>
                </a:ext>
              </a:extLst>
            </p:cNvPr>
            <p:cNvSpPr/>
            <p:nvPr/>
          </p:nvSpPr>
          <p:spPr>
            <a:xfrm>
              <a:off x="-584565" y="4569346"/>
              <a:ext cx="79589" cy="199589"/>
            </a:xfrm>
            <a:custGeom>
              <a:avLst/>
              <a:gdLst/>
              <a:ahLst/>
              <a:cxnLst/>
              <a:rect l="l" t="t" r="r" b="b"/>
              <a:pathLst>
                <a:path w="2649" h="6643" extrusionOk="0">
                  <a:moveTo>
                    <a:pt x="0" y="0"/>
                  </a:moveTo>
                  <a:cubicBezTo>
                    <a:pt x="23" y="3744"/>
                    <a:pt x="297" y="6642"/>
                    <a:pt x="1324" y="6642"/>
                  </a:cubicBezTo>
                  <a:cubicBezTo>
                    <a:pt x="2351" y="6642"/>
                    <a:pt x="2625"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30" name="Google Shape;554;p15">
              <a:extLst>
                <a:ext uri="{FF2B5EF4-FFF2-40B4-BE49-F238E27FC236}">
                  <a16:creationId xmlns:a16="http://schemas.microsoft.com/office/drawing/2014/main" id="{1E70D025-E9E6-2F86-696F-387F2D6A46AB}"/>
                </a:ext>
              </a:extLst>
            </p:cNvPr>
            <p:cNvSpPr/>
            <p:nvPr/>
          </p:nvSpPr>
          <p:spPr>
            <a:xfrm>
              <a:off x="-711445" y="4569346"/>
              <a:ext cx="79589" cy="199589"/>
            </a:xfrm>
            <a:custGeom>
              <a:avLst/>
              <a:gdLst/>
              <a:ahLst/>
              <a:cxnLst/>
              <a:rect l="l" t="t" r="r" b="b"/>
              <a:pathLst>
                <a:path w="2649" h="6643" extrusionOk="0">
                  <a:moveTo>
                    <a:pt x="1" y="0"/>
                  </a:moveTo>
                  <a:cubicBezTo>
                    <a:pt x="24" y="3744"/>
                    <a:pt x="297" y="6642"/>
                    <a:pt x="1325" y="6642"/>
                  </a:cubicBezTo>
                  <a:cubicBezTo>
                    <a:pt x="2352" y="6642"/>
                    <a:pt x="2603"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31" name="Google Shape;555;p15">
              <a:extLst>
                <a:ext uri="{FF2B5EF4-FFF2-40B4-BE49-F238E27FC236}">
                  <a16:creationId xmlns:a16="http://schemas.microsoft.com/office/drawing/2014/main" id="{A6807A89-6442-C21E-F541-AE7B25468C27}"/>
                </a:ext>
              </a:extLst>
            </p:cNvPr>
            <p:cNvSpPr/>
            <p:nvPr/>
          </p:nvSpPr>
          <p:spPr>
            <a:xfrm>
              <a:off x="-838986" y="4569346"/>
              <a:ext cx="80250" cy="199589"/>
            </a:xfrm>
            <a:custGeom>
              <a:avLst/>
              <a:gdLst/>
              <a:ahLst/>
              <a:cxnLst/>
              <a:rect l="l" t="t" r="r" b="b"/>
              <a:pathLst>
                <a:path w="2671" h="6643" extrusionOk="0">
                  <a:moveTo>
                    <a:pt x="0"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32" name="Google Shape;556;p15">
              <a:extLst>
                <a:ext uri="{FF2B5EF4-FFF2-40B4-BE49-F238E27FC236}">
                  <a16:creationId xmlns:a16="http://schemas.microsoft.com/office/drawing/2014/main" id="{8EB499EF-DF68-E3CA-22FE-070ACE562782}"/>
                </a:ext>
              </a:extLst>
            </p:cNvPr>
            <p:cNvSpPr/>
            <p:nvPr/>
          </p:nvSpPr>
          <p:spPr>
            <a:xfrm>
              <a:off x="-965866" y="4569346"/>
              <a:ext cx="80280" cy="199589"/>
            </a:xfrm>
            <a:custGeom>
              <a:avLst/>
              <a:gdLst/>
              <a:ahLst/>
              <a:cxnLst/>
              <a:rect l="l" t="t" r="r" b="b"/>
              <a:pathLst>
                <a:path w="2672" h="6643" extrusionOk="0">
                  <a:moveTo>
                    <a:pt x="1"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33" name="Google Shape;557;p15">
              <a:extLst>
                <a:ext uri="{FF2B5EF4-FFF2-40B4-BE49-F238E27FC236}">
                  <a16:creationId xmlns:a16="http://schemas.microsoft.com/office/drawing/2014/main" id="{7D0E729C-E592-89D8-5266-3868C378D4E1}"/>
                </a:ext>
              </a:extLst>
            </p:cNvPr>
            <p:cNvSpPr/>
            <p:nvPr/>
          </p:nvSpPr>
          <p:spPr>
            <a:xfrm>
              <a:off x="-1092055" y="4569346"/>
              <a:ext cx="79589" cy="199589"/>
            </a:xfrm>
            <a:custGeom>
              <a:avLst/>
              <a:gdLst/>
              <a:ahLst/>
              <a:cxnLst/>
              <a:rect l="l" t="t" r="r" b="b"/>
              <a:pathLst>
                <a:path w="2649" h="6643" extrusionOk="0">
                  <a:moveTo>
                    <a:pt x="1" y="0"/>
                  </a:moveTo>
                  <a:cubicBezTo>
                    <a:pt x="23" y="3744"/>
                    <a:pt x="297" y="6642"/>
                    <a:pt x="1325" y="6642"/>
                  </a:cubicBezTo>
                  <a:cubicBezTo>
                    <a:pt x="2352" y="6642"/>
                    <a:pt x="2603"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34" name="Google Shape;558;p15">
              <a:extLst>
                <a:ext uri="{FF2B5EF4-FFF2-40B4-BE49-F238E27FC236}">
                  <a16:creationId xmlns:a16="http://schemas.microsoft.com/office/drawing/2014/main" id="{C9EF7D39-8301-37BE-DF31-AC91DD5668C9}"/>
                </a:ext>
              </a:extLst>
            </p:cNvPr>
            <p:cNvSpPr/>
            <p:nvPr/>
          </p:nvSpPr>
          <p:spPr>
            <a:xfrm>
              <a:off x="-1219596" y="4569346"/>
              <a:ext cx="80250" cy="199589"/>
            </a:xfrm>
            <a:custGeom>
              <a:avLst/>
              <a:gdLst/>
              <a:ahLst/>
              <a:cxnLst/>
              <a:rect l="l" t="t" r="r" b="b"/>
              <a:pathLst>
                <a:path w="2671" h="6643" extrusionOk="0">
                  <a:moveTo>
                    <a:pt x="0"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35" name="Google Shape;559;p15">
              <a:extLst>
                <a:ext uri="{FF2B5EF4-FFF2-40B4-BE49-F238E27FC236}">
                  <a16:creationId xmlns:a16="http://schemas.microsoft.com/office/drawing/2014/main" id="{3BD64A00-86DF-2719-7D9B-25D52D9EC748}"/>
                </a:ext>
              </a:extLst>
            </p:cNvPr>
            <p:cNvSpPr/>
            <p:nvPr/>
          </p:nvSpPr>
          <p:spPr>
            <a:xfrm>
              <a:off x="-369924" y="125480"/>
              <a:ext cx="219479" cy="251687"/>
            </a:xfrm>
            <a:custGeom>
              <a:avLst/>
              <a:gdLst/>
              <a:ahLst/>
              <a:cxnLst/>
              <a:rect l="l" t="t" r="r" b="b"/>
              <a:pathLst>
                <a:path w="7305" h="8377" extrusionOk="0">
                  <a:moveTo>
                    <a:pt x="3653" y="0"/>
                  </a:moveTo>
                  <a:cubicBezTo>
                    <a:pt x="1644" y="0"/>
                    <a:pt x="1" y="1872"/>
                    <a:pt x="1" y="4177"/>
                  </a:cubicBezTo>
                  <a:cubicBezTo>
                    <a:pt x="1" y="6505"/>
                    <a:pt x="1644" y="8377"/>
                    <a:pt x="3653" y="8377"/>
                  </a:cubicBezTo>
                  <a:cubicBezTo>
                    <a:pt x="5661" y="8377"/>
                    <a:pt x="7305" y="6505"/>
                    <a:pt x="7305" y="4177"/>
                  </a:cubicBezTo>
                  <a:cubicBezTo>
                    <a:pt x="7305" y="1872"/>
                    <a:pt x="5661" y="0"/>
                    <a:pt x="3653"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36" name="Google Shape;560;p15">
              <a:extLst>
                <a:ext uri="{FF2B5EF4-FFF2-40B4-BE49-F238E27FC236}">
                  <a16:creationId xmlns:a16="http://schemas.microsoft.com/office/drawing/2014/main" id="{79C187EF-0CDD-C3F6-8E22-F9F9FC7783B6}"/>
                </a:ext>
              </a:extLst>
            </p:cNvPr>
            <p:cNvSpPr/>
            <p:nvPr/>
          </p:nvSpPr>
          <p:spPr>
            <a:xfrm>
              <a:off x="-312988" y="190618"/>
              <a:ext cx="105638" cy="121412"/>
            </a:xfrm>
            <a:custGeom>
              <a:avLst/>
              <a:gdLst/>
              <a:ahLst/>
              <a:cxnLst/>
              <a:rect l="l" t="t" r="r" b="b"/>
              <a:pathLst>
                <a:path w="3516" h="4041" extrusionOk="0">
                  <a:moveTo>
                    <a:pt x="1758" y="0"/>
                  </a:moveTo>
                  <a:cubicBezTo>
                    <a:pt x="799" y="0"/>
                    <a:pt x="0" y="913"/>
                    <a:pt x="0" y="2032"/>
                  </a:cubicBezTo>
                  <a:cubicBezTo>
                    <a:pt x="0" y="3127"/>
                    <a:pt x="799" y="4040"/>
                    <a:pt x="1758" y="4040"/>
                  </a:cubicBezTo>
                  <a:cubicBezTo>
                    <a:pt x="2739" y="4040"/>
                    <a:pt x="3515" y="3127"/>
                    <a:pt x="3515" y="2032"/>
                  </a:cubicBezTo>
                  <a:cubicBezTo>
                    <a:pt x="3515" y="913"/>
                    <a:pt x="2739" y="0"/>
                    <a:pt x="1758"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37" name="Google Shape;561;p15">
              <a:extLst>
                <a:ext uri="{FF2B5EF4-FFF2-40B4-BE49-F238E27FC236}">
                  <a16:creationId xmlns:a16="http://schemas.microsoft.com/office/drawing/2014/main" id="{C2A4953F-1EF0-F775-B23C-66EC89AAD419}"/>
                </a:ext>
              </a:extLst>
            </p:cNvPr>
            <p:cNvSpPr/>
            <p:nvPr/>
          </p:nvSpPr>
          <p:spPr>
            <a:xfrm>
              <a:off x="-1570041" y="125480"/>
              <a:ext cx="218788" cy="251687"/>
            </a:xfrm>
            <a:custGeom>
              <a:avLst/>
              <a:gdLst/>
              <a:ahLst/>
              <a:cxnLst/>
              <a:rect l="l" t="t" r="r" b="b"/>
              <a:pathLst>
                <a:path w="7282" h="8377" extrusionOk="0">
                  <a:moveTo>
                    <a:pt x="3630" y="0"/>
                  </a:moveTo>
                  <a:cubicBezTo>
                    <a:pt x="1621" y="0"/>
                    <a:pt x="0" y="1872"/>
                    <a:pt x="0" y="4177"/>
                  </a:cubicBezTo>
                  <a:cubicBezTo>
                    <a:pt x="0" y="6505"/>
                    <a:pt x="1621" y="8377"/>
                    <a:pt x="3630" y="8377"/>
                  </a:cubicBezTo>
                  <a:cubicBezTo>
                    <a:pt x="5661" y="8377"/>
                    <a:pt x="7282" y="6505"/>
                    <a:pt x="7282" y="4177"/>
                  </a:cubicBezTo>
                  <a:cubicBezTo>
                    <a:pt x="7282" y="1872"/>
                    <a:pt x="5661" y="0"/>
                    <a:pt x="3630"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38" name="Google Shape;562;p15">
              <a:extLst>
                <a:ext uri="{FF2B5EF4-FFF2-40B4-BE49-F238E27FC236}">
                  <a16:creationId xmlns:a16="http://schemas.microsoft.com/office/drawing/2014/main" id="{511CA329-88A7-041C-0DD8-AB3D116A1BF9}"/>
                </a:ext>
              </a:extLst>
            </p:cNvPr>
            <p:cNvSpPr/>
            <p:nvPr/>
          </p:nvSpPr>
          <p:spPr>
            <a:xfrm>
              <a:off x="-1162000" y="388134"/>
              <a:ext cx="67241" cy="158427"/>
            </a:xfrm>
            <a:custGeom>
              <a:avLst/>
              <a:gdLst/>
              <a:ahLst/>
              <a:cxnLst/>
              <a:rect l="l" t="t" r="r" b="b"/>
              <a:pathLst>
                <a:path w="2238" h="5273" extrusionOk="0">
                  <a:moveTo>
                    <a:pt x="1119" y="0"/>
                  </a:moveTo>
                  <a:cubicBezTo>
                    <a:pt x="252" y="0"/>
                    <a:pt x="23" y="2283"/>
                    <a:pt x="0" y="5273"/>
                  </a:cubicBezTo>
                  <a:lnTo>
                    <a:pt x="2237" y="5273"/>
                  </a:lnTo>
                  <a:cubicBezTo>
                    <a:pt x="2192"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39" name="Google Shape;563;p15">
              <a:extLst>
                <a:ext uri="{FF2B5EF4-FFF2-40B4-BE49-F238E27FC236}">
                  <a16:creationId xmlns:a16="http://schemas.microsoft.com/office/drawing/2014/main" id="{238DF159-4A3A-F416-F010-37442A6FD95E}"/>
                </a:ext>
              </a:extLst>
            </p:cNvPr>
            <p:cNvSpPr/>
            <p:nvPr/>
          </p:nvSpPr>
          <p:spPr>
            <a:xfrm>
              <a:off x="-1055701" y="388134"/>
              <a:ext cx="67241" cy="158427"/>
            </a:xfrm>
            <a:custGeom>
              <a:avLst/>
              <a:gdLst/>
              <a:ahLst/>
              <a:cxnLst/>
              <a:rect l="l" t="t" r="r" b="b"/>
              <a:pathLst>
                <a:path w="2238" h="5273" extrusionOk="0">
                  <a:moveTo>
                    <a:pt x="1119" y="0"/>
                  </a:moveTo>
                  <a:cubicBezTo>
                    <a:pt x="251" y="0"/>
                    <a:pt x="46" y="2283"/>
                    <a:pt x="0" y="5273"/>
                  </a:cubicBezTo>
                  <a:lnTo>
                    <a:pt x="2237" y="5273"/>
                  </a:lnTo>
                  <a:cubicBezTo>
                    <a:pt x="2214"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40" name="Google Shape;564;p15">
              <a:extLst>
                <a:ext uri="{FF2B5EF4-FFF2-40B4-BE49-F238E27FC236}">
                  <a16:creationId xmlns:a16="http://schemas.microsoft.com/office/drawing/2014/main" id="{68BC9A66-6C31-388B-1637-52CC18007F3B}"/>
                </a:ext>
              </a:extLst>
            </p:cNvPr>
            <p:cNvSpPr/>
            <p:nvPr/>
          </p:nvSpPr>
          <p:spPr>
            <a:xfrm>
              <a:off x="-948710" y="388134"/>
              <a:ext cx="67211" cy="158427"/>
            </a:xfrm>
            <a:custGeom>
              <a:avLst/>
              <a:gdLst/>
              <a:ahLst/>
              <a:cxnLst/>
              <a:rect l="l" t="t" r="r" b="b"/>
              <a:pathLst>
                <a:path w="2237" h="5273" extrusionOk="0">
                  <a:moveTo>
                    <a:pt x="1119" y="0"/>
                  </a:moveTo>
                  <a:cubicBezTo>
                    <a:pt x="251" y="0"/>
                    <a:pt x="23" y="2283"/>
                    <a:pt x="0" y="5273"/>
                  </a:cubicBezTo>
                  <a:lnTo>
                    <a:pt x="2237" y="5273"/>
                  </a:lnTo>
                  <a:cubicBezTo>
                    <a:pt x="2191" y="2283"/>
                    <a:pt x="1963"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41" name="Google Shape;565;p15">
              <a:extLst>
                <a:ext uri="{FF2B5EF4-FFF2-40B4-BE49-F238E27FC236}">
                  <a16:creationId xmlns:a16="http://schemas.microsoft.com/office/drawing/2014/main" id="{DA99AF0D-24A3-CF2B-3313-F5F900B20A1D}"/>
                </a:ext>
              </a:extLst>
            </p:cNvPr>
            <p:cNvSpPr/>
            <p:nvPr/>
          </p:nvSpPr>
          <p:spPr>
            <a:xfrm>
              <a:off x="-842411" y="388134"/>
              <a:ext cx="67211" cy="158427"/>
            </a:xfrm>
            <a:custGeom>
              <a:avLst/>
              <a:gdLst/>
              <a:ahLst/>
              <a:cxnLst/>
              <a:rect l="l" t="t" r="r" b="b"/>
              <a:pathLst>
                <a:path w="2237" h="5273" extrusionOk="0">
                  <a:moveTo>
                    <a:pt x="1119" y="0"/>
                  </a:moveTo>
                  <a:cubicBezTo>
                    <a:pt x="251" y="0"/>
                    <a:pt x="46" y="2283"/>
                    <a:pt x="0" y="5273"/>
                  </a:cubicBezTo>
                  <a:lnTo>
                    <a:pt x="2237" y="5273"/>
                  </a:lnTo>
                  <a:cubicBezTo>
                    <a:pt x="2214"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42" name="Google Shape;566;p15">
              <a:extLst>
                <a:ext uri="{FF2B5EF4-FFF2-40B4-BE49-F238E27FC236}">
                  <a16:creationId xmlns:a16="http://schemas.microsoft.com/office/drawing/2014/main" id="{9460A8BA-7FF9-2C86-9D1C-91A594D34898}"/>
                </a:ext>
              </a:extLst>
            </p:cNvPr>
            <p:cNvSpPr/>
            <p:nvPr/>
          </p:nvSpPr>
          <p:spPr>
            <a:xfrm>
              <a:off x="-735451" y="388134"/>
              <a:ext cx="67241" cy="158427"/>
            </a:xfrm>
            <a:custGeom>
              <a:avLst/>
              <a:gdLst/>
              <a:ahLst/>
              <a:cxnLst/>
              <a:rect l="l" t="t" r="r" b="b"/>
              <a:pathLst>
                <a:path w="2238" h="5273" extrusionOk="0">
                  <a:moveTo>
                    <a:pt x="1119" y="0"/>
                  </a:moveTo>
                  <a:cubicBezTo>
                    <a:pt x="252" y="0"/>
                    <a:pt x="24" y="2283"/>
                    <a:pt x="1" y="5273"/>
                  </a:cubicBezTo>
                  <a:lnTo>
                    <a:pt x="2238" y="5273"/>
                  </a:lnTo>
                  <a:cubicBezTo>
                    <a:pt x="2192" y="2283"/>
                    <a:pt x="1964"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43" name="Google Shape;567;p15">
              <a:extLst>
                <a:ext uri="{FF2B5EF4-FFF2-40B4-BE49-F238E27FC236}">
                  <a16:creationId xmlns:a16="http://schemas.microsoft.com/office/drawing/2014/main" id="{7D15EF16-14D8-AC8C-4D6B-ECBC9C591469}"/>
                </a:ext>
              </a:extLst>
            </p:cNvPr>
            <p:cNvSpPr/>
            <p:nvPr/>
          </p:nvSpPr>
          <p:spPr>
            <a:xfrm>
              <a:off x="-629152" y="388134"/>
              <a:ext cx="67241" cy="158427"/>
            </a:xfrm>
            <a:custGeom>
              <a:avLst/>
              <a:gdLst/>
              <a:ahLst/>
              <a:cxnLst/>
              <a:rect l="l" t="t" r="r" b="b"/>
              <a:pathLst>
                <a:path w="2238" h="5273" extrusionOk="0">
                  <a:moveTo>
                    <a:pt x="1119" y="0"/>
                  </a:moveTo>
                  <a:cubicBezTo>
                    <a:pt x="252" y="0"/>
                    <a:pt x="46" y="2283"/>
                    <a:pt x="1" y="5273"/>
                  </a:cubicBezTo>
                  <a:lnTo>
                    <a:pt x="2238" y="5273"/>
                  </a:lnTo>
                  <a:cubicBezTo>
                    <a:pt x="2215" y="2283"/>
                    <a:pt x="1987"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44" name="Google Shape;568;p15">
              <a:extLst>
                <a:ext uri="{FF2B5EF4-FFF2-40B4-BE49-F238E27FC236}">
                  <a16:creationId xmlns:a16="http://schemas.microsoft.com/office/drawing/2014/main" id="{92C7378E-3D64-D416-0ECD-755B5BD78629}"/>
                </a:ext>
              </a:extLst>
            </p:cNvPr>
            <p:cNvSpPr/>
            <p:nvPr/>
          </p:nvSpPr>
          <p:spPr>
            <a:xfrm>
              <a:off x="-1514368" y="192566"/>
              <a:ext cx="105638" cy="121412"/>
            </a:xfrm>
            <a:custGeom>
              <a:avLst/>
              <a:gdLst/>
              <a:ahLst/>
              <a:cxnLst/>
              <a:rect l="l" t="t" r="r" b="b"/>
              <a:pathLst>
                <a:path w="3516" h="4041" extrusionOk="0">
                  <a:moveTo>
                    <a:pt x="1758" y="0"/>
                  </a:moveTo>
                  <a:cubicBezTo>
                    <a:pt x="799" y="0"/>
                    <a:pt x="0" y="913"/>
                    <a:pt x="0" y="2032"/>
                  </a:cubicBezTo>
                  <a:cubicBezTo>
                    <a:pt x="0" y="3127"/>
                    <a:pt x="799" y="4040"/>
                    <a:pt x="1758" y="4040"/>
                  </a:cubicBezTo>
                  <a:cubicBezTo>
                    <a:pt x="2739" y="4040"/>
                    <a:pt x="3515" y="3127"/>
                    <a:pt x="3515" y="2032"/>
                  </a:cubicBezTo>
                  <a:cubicBezTo>
                    <a:pt x="3515" y="913"/>
                    <a:pt x="2739" y="0"/>
                    <a:pt x="1758"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45" name="Google Shape;569;p15">
              <a:extLst>
                <a:ext uri="{FF2B5EF4-FFF2-40B4-BE49-F238E27FC236}">
                  <a16:creationId xmlns:a16="http://schemas.microsoft.com/office/drawing/2014/main" id="{05E65EAA-FACD-1068-E159-43769616BBFD}"/>
                </a:ext>
              </a:extLst>
            </p:cNvPr>
            <p:cNvSpPr/>
            <p:nvPr/>
          </p:nvSpPr>
          <p:spPr>
            <a:xfrm>
              <a:off x="-1395840" y="4550809"/>
              <a:ext cx="1063683" cy="592547"/>
            </a:xfrm>
            <a:custGeom>
              <a:avLst/>
              <a:gdLst/>
              <a:ahLst/>
              <a:cxnLst/>
              <a:rect l="l" t="t" r="r" b="b"/>
              <a:pathLst>
                <a:path w="35403" h="19722" extrusionOk="0">
                  <a:moveTo>
                    <a:pt x="4337" y="1"/>
                  </a:moveTo>
                  <a:lnTo>
                    <a:pt x="4337" y="3744"/>
                  </a:lnTo>
                  <a:cubicBezTo>
                    <a:pt x="4337" y="9473"/>
                    <a:pt x="4337" y="14267"/>
                    <a:pt x="0" y="14267"/>
                  </a:cubicBezTo>
                  <a:lnTo>
                    <a:pt x="0" y="19722"/>
                  </a:lnTo>
                  <a:lnTo>
                    <a:pt x="35402" y="19722"/>
                  </a:lnTo>
                  <a:lnTo>
                    <a:pt x="35402" y="14267"/>
                  </a:lnTo>
                  <a:cubicBezTo>
                    <a:pt x="31065" y="14267"/>
                    <a:pt x="31065" y="9473"/>
                    <a:pt x="31065" y="3744"/>
                  </a:cubicBezTo>
                  <a:lnTo>
                    <a:pt x="31065" y="1"/>
                  </a:ln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grpSp>
      <p:pic>
        <p:nvPicPr>
          <p:cNvPr id="146" name="Picture 4" descr="Podium icon">
            <a:extLst>
              <a:ext uri="{FF2B5EF4-FFF2-40B4-BE49-F238E27FC236}">
                <a16:creationId xmlns:a16="http://schemas.microsoft.com/office/drawing/2014/main" id="{A113BA21-5638-52EC-BC2C-3D0A858548AD}"/>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253" t="13647" r="2253" b="-13647"/>
          <a:stretch/>
        </p:blipFill>
        <p:spPr bwMode="auto">
          <a:xfrm>
            <a:off x="4736479" y="4419600"/>
            <a:ext cx="2438400" cy="2438400"/>
          </a:xfrm>
          <a:prstGeom prst="rect">
            <a:avLst/>
          </a:prstGeom>
          <a:noFill/>
          <a:extLst>
            <a:ext uri="{909E8E84-426E-40DD-AFC4-6F175D3DCCD1}">
              <a14:hiddenFill xmlns:a14="http://schemas.microsoft.com/office/drawing/2010/main">
                <a:solidFill>
                  <a:srgbClr val="FFFFFF"/>
                </a:solidFill>
              </a14:hiddenFill>
            </a:ext>
          </a:extLst>
        </p:spPr>
      </p:pic>
      <p:pic>
        <p:nvPicPr>
          <p:cNvPr id="147" name="Picture 8" descr="wooden sign clipart, free svg file image - SVG Heart">
            <a:extLst>
              <a:ext uri="{FF2B5EF4-FFF2-40B4-BE49-F238E27FC236}">
                <a16:creationId xmlns:a16="http://schemas.microsoft.com/office/drawing/2014/main" id="{C8872E10-5D67-BE21-A5AD-15FBCE9EACC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flipH="1">
            <a:off x="4728760" y="5916976"/>
            <a:ext cx="2872704" cy="944360"/>
          </a:xfrm>
          <a:prstGeom prst="rect">
            <a:avLst/>
          </a:prstGeom>
          <a:noFill/>
          <a:extLst>
            <a:ext uri="{909E8E84-426E-40DD-AFC4-6F175D3DCCD1}">
              <a14:hiddenFill xmlns:a14="http://schemas.microsoft.com/office/drawing/2010/main">
                <a:solidFill>
                  <a:srgbClr val="FFFFFF"/>
                </a:solidFill>
              </a14:hiddenFill>
            </a:ext>
          </a:extLst>
        </p:spPr>
      </p:pic>
      <p:pic>
        <p:nvPicPr>
          <p:cNvPr id="148" name="Picture 2" descr="Sailor icon">
            <a:extLst>
              <a:ext uri="{FF2B5EF4-FFF2-40B4-BE49-F238E27FC236}">
                <a16:creationId xmlns:a16="http://schemas.microsoft.com/office/drawing/2014/main" id="{CA2D34F2-6D02-4FC0-4965-6893DB21142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96231" y="4609331"/>
            <a:ext cx="1845180" cy="1845180"/>
          </a:xfrm>
          <a:prstGeom prst="rect">
            <a:avLst/>
          </a:prstGeom>
          <a:noFill/>
          <a:extLst>
            <a:ext uri="{909E8E84-426E-40DD-AFC4-6F175D3DCCD1}">
              <a14:hiddenFill xmlns:a14="http://schemas.microsoft.com/office/drawing/2010/main">
                <a:solidFill>
                  <a:srgbClr val="FFFFFF"/>
                </a:solidFill>
              </a14:hiddenFill>
            </a:ext>
          </a:extLst>
        </p:spPr>
      </p:pic>
      <p:pic>
        <p:nvPicPr>
          <p:cNvPr id="149" name="Picture 4" descr="Caveman icon">
            <a:extLst>
              <a:ext uri="{FF2B5EF4-FFF2-40B4-BE49-F238E27FC236}">
                <a16:creationId xmlns:a16="http://schemas.microsoft.com/office/drawing/2014/main" id="{BB1A9135-58F7-8CA8-8355-ECA07A02E32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55128" y="4674070"/>
            <a:ext cx="1811960" cy="1811960"/>
          </a:xfrm>
          <a:prstGeom prst="rect">
            <a:avLst/>
          </a:prstGeom>
          <a:noFill/>
          <a:extLst>
            <a:ext uri="{909E8E84-426E-40DD-AFC4-6F175D3DCCD1}">
              <a14:hiddenFill xmlns:a14="http://schemas.microsoft.com/office/drawing/2010/main">
                <a:solidFill>
                  <a:srgbClr val="FFFFFF"/>
                </a:solidFill>
              </a14:hiddenFill>
            </a:ext>
          </a:extLst>
        </p:spPr>
      </p:pic>
      <p:pic>
        <p:nvPicPr>
          <p:cNvPr id="150" name="Picture 8" descr="Philosopher icon">
            <a:extLst>
              <a:ext uri="{FF2B5EF4-FFF2-40B4-BE49-F238E27FC236}">
                <a16:creationId xmlns:a16="http://schemas.microsoft.com/office/drawing/2014/main" id="{58ED71A0-5C5B-E450-944E-8FFF14F9FDCA}"/>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991778" y="2410504"/>
            <a:ext cx="2066430" cy="2066430"/>
          </a:xfrm>
          <a:prstGeom prst="rect">
            <a:avLst/>
          </a:prstGeom>
          <a:noFill/>
          <a:extLst>
            <a:ext uri="{909E8E84-426E-40DD-AFC4-6F175D3DCCD1}">
              <a14:hiddenFill xmlns:a14="http://schemas.microsoft.com/office/drawing/2010/main">
                <a:solidFill>
                  <a:srgbClr val="FFFFFF"/>
                </a:solidFill>
              </a14:hiddenFill>
            </a:ext>
          </a:extLst>
        </p:spPr>
      </p:pic>
      <p:sp>
        <p:nvSpPr>
          <p:cNvPr id="153" name="Tekstballon: ovaal 152">
            <a:extLst>
              <a:ext uri="{FF2B5EF4-FFF2-40B4-BE49-F238E27FC236}">
                <a16:creationId xmlns:a16="http://schemas.microsoft.com/office/drawing/2014/main" id="{0052B9FD-6B51-AA51-BB15-A04E7A09BB77}"/>
              </a:ext>
            </a:extLst>
          </p:cNvPr>
          <p:cNvSpPr/>
          <p:nvPr/>
        </p:nvSpPr>
        <p:spPr>
          <a:xfrm>
            <a:off x="7195419" y="151755"/>
            <a:ext cx="2703210" cy="1584667"/>
          </a:xfrm>
          <a:prstGeom prst="wedgeEllipseCallout">
            <a:avLst>
              <a:gd name="adj1" fmla="val 35920"/>
              <a:gd name="adj2" fmla="val 66347"/>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sp>
        <p:nvSpPr>
          <p:cNvPr id="154" name="Titel 1">
            <a:extLst>
              <a:ext uri="{FF2B5EF4-FFF2-40B4-BE49-F238E27FC236}">
                <a16:creationId xmlns:a16="http://schemas.microsoft.com/office/drawing/2014/main" id="{8A7EEBF7-2FDB-0558-C2DA-EA8B1F08379A}"/>
              </a:ext>
            </a:extLst>
          </p:cNvPr>
          <p:cNvSpPr txBox="1">
            <a:spLocks/>
          </p:cNvSpPr>
          <p:nvPr/>
        </p:nvSpPr>
        <p:spPr>
          <a:xfrm>
            <a:off x="7303220" y="775213"/>
            <a:ext cx="2421097" cy="33774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l-NL" b="1" i="1">
                <a:latin typeface="Book Antiqua" panose="02040602050305030304" pitchFamily="18" charset="0"/>
              </a:rPr>
              <a:t>Stem A!</a:t>
            </a:r>
            <a:endParaRPr lang="nl-NL" b="1" i="1" dirty="0">
              <a:latin typeface="Book Antiqua" panose="02040602050305030304" pitchFamily="18" charset="0"/>
            </a:endParaRPr>
          </a:p>
        </p:txBody>
      </p:sp>
      <p:sp>
        <p:nvSpPr>
          <p:cNvPr id="155" name="Tekstballon: ovaal 154">
            <a:extLst>
              <a:ext uri="{FF2B5EF4-FFF2-40B4-BE49-F238E27FC236}">
                <a16:creationId xmlns:a16="http://schemas.microsoft.com/office/drawing/2014/main" id="{A6C4130A-ABBA-4D0D-F16D-F97772E8529B}"/>
              </a:ext>
            </a:extLst>
          </p:cNvPr>
          <p:cNvSpPr/>
          <p:nvPr/>
        </p:nvSpPr>
        <p:spPr>
          <a:xfrm>
            <a:off x="7101956" y="2192534"/>
            <a:ext cx="2703210" cy="1584667"/>
          </a:xfrm>
          <a:prstGeom prst="wedgeEllipseCallout">
            <a:avLst>
              <a:gd name="adj1" fmla="val 35920"/>
              <a:gd name="adj2" fmla="val 66347"/>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sp>
        <p:nvSpPr>
          <p:cNvPr id="156" name="Titel 1">
            <a:extLst>
              <a:ext uri="{FF2B5EF4-FFF2-40B4-BE49-F238E27FC236}">
                <a16:creationId xmlns:a16="http://schemas.microsoft.com/office/drawing/2014/main" id="{78B817DD-08BF-B850-6FB6-4355D72806A7}"/>
              </a:ext>
            </a:extLst>
          </p:cNvPr>
          <p:cNvSpPr txBox="1">
            <a:spLocks/>
          </p:cNvSpPr>
          <p:nvPr/>
        </p:nvSpPr>
        <p:spPr>
          <a:xfrm>
            <a:off x="7260263" y="2728687"/>
            <a:ext cx="2421097" cy="33774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l-NL" b="1" i="1" dirty="0">
                <a:latin typeface="Book Antiqua" panose="02040602050305030304" pitchFamily="18" charset="0"/>
              </a:rPr>
              <a:t>Stem B!</a:t>
            </a:r>
          </a:p>
        </p:txBody>
      </p:sp>
      <p:sp>
        <p:nvSpPr>
          <p:cNvPr id="157" name="Tekstballon: ovaal 156">
            <a:extLst>
              <a:ext uri="{FF2B5EF4-FFF2-40B4-BE49-F238E27FC236}">
                <a16:creationId xmlns:a16="http://schemas.microsoft.com/office/drawing/2014/main" id="{C3C26D94-FD87-0149-A9B0-08E4FBA324D8}"/>
              </a:ext>
            </a:extLst>
          </p:cNvPr>
          <p:cNvSpPr/>
          <p:nvPr/>
        </p:nvSpPr>
        <p:spPr>
          <a:xfrm>
            <a:off x="3471451" y="678287"/>
            <a:ext cx="2703210" cy="1584667"/>
          </a:xfrm>
          <a:prstGeom prst="wedgeEllipseCallout">
            <a:avLst>
              <a:gd name="adj1" fmla="val 26900"/>
              <a:gd name="adj2" fmla="val 55448"/>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sp>
        <p:nvSpPr>
          <p:cNvPr id="158" name="Titel 1">
            <a:extLst>
              <a:ext uri="{FF2B5EF4-FFF2-40B4-BE49-F238E27FC236}">
                <a16:creationId xmlns:a16="http://schemas.microsoft.com/office/drawing/2014/main" id="{8395D25D-6198-6BC8-CD10-23200DD51343}"/>
              </a:ext>
            </a:extLst>
          </p:cNvPr>
          <p:cNvSpPr txBox="1">
            <a:spLocks/>
          </p:cNvSpPr>
          <p:nvPr/>
        </p:nvSpPr>
        <p:spPr>
          <a:xfrm>
            <a:off x="3579252" y="1301745"/>
            <a:ext cx="2421097" cy="33774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l-NL" sz="2800" b="1" i="1" dirty="0">
                <a:latin typeface="Book Antiqua" panose="02040602050305030304" pitchFamily="18" charset="0"/>
              </a:rPr>
              <a:t>Ik vind A beter, want....</a:t>
            </a:r>
          </a:p>
        </p:txBody>
      </p:sp>
      <p:pic>
        <p:nvPicPr>
          <p:cNvPr id="159" name="Afbeelding 158" descr="Afbeelding met tekenfilm, clipart, Tekenfilm, illustratie&#10;&#10;Automatisch gegenereerde beschrijving">
            <a:extLst>
              <a:ext uri="{FF2B5EF4-FFF2-40B4-BE49-F238E27FC236}">
                <a16:creationId xmlns:a16="http://schemas.microsoft.com/office/drawing/2014/main" id="{6B96B5FC-3440-4139-CFDE-326CB8225526}"/>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67172" y="4058815"/>
            <a:ext cx="2873829" cy="2873829"/>
          </a:xfrm>
          <a:prstGeom prst="rect">
            <a:avLst/>
          </a:prstGeom>
        </p:spPr>
      </p:pic>
      <p:sp>
        <p:nvSpPr>
          <p:cNvPr id="160" name="Tekstballon: ovaal 159">
            <a:extLst>
              <a:ext uri="{FF2B5EF4-FFF2-40B4-BE49-F238E27FC236}">
                <a16:creationId xmlns:a16="http://schemas.microsoft.com/office/drawing/2014/main" id="{7C7C6F12-7664-664B-A9B2-1A731C862146}"/>
              </a:ext>
            </a:extLst>
          </p:cNvPr>
          <p:cNvSpPr/>
          <p:nvPr/>
        </p:nvSpPr>
        <p:spPr>
          <a:xfrm>
            <a:off x="838201" y="1470106"/>
            <a:ext cx="2885329" cy="2212331"/>
          </a:xfrm>
          <a:prstGeom prst="wedgeEllipseCallout">
            <a:avLst>
              <a:gd name="adj1" fmla="val -28932"/>
              <a:gd name="adj2" fmla="val 57449"/>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sp>
        <p:nvSpPr>
          <p:cNvPr id="161" name="Titel 1">
            <a:extLst>
              <a:ext uri="{FF2B5EF4-FFF2-40B4-BE49-F238E27FC236}">
                <a16:creationId xmlns:a16="http://schemas.microsoft.com/office/drawing/2014/main" id="{74C8BD0C-0708-4AD4-709A-129113981F83}"/>
              </a:ext>
            </a:extLst>
          </p:cNvPr>
          <p:cNvSpPr txBox="1">
            <a:spLocks/>
          </p:cNvSpPr>
          <p:nvPr/>
        </p:nvSpPr>
        <p:spPr>
          <a:xfrm>
            <a:off x="1184876" y="2380583"/>
            <a:ext cx="2314407" cy="24418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l-NL" sz="1800" b="1" i="1" dirty="0">
                <a:latin typeface="Book Antiqua" panose="02040602050305030304" pitchFamily="18" charset="0"/>
              </a:rPr>
              <a:t>“Oh het duurt wel lang zo met 6.000 mannen en al hun meningen...”</a:t>
            </a:r>
          </a:p>
        </p:txBody>
      </p:sp>
      <p:sp>
        <p:nvSpPr>
          <p:cNvPr id="164" name="Tekstvak 163">
            <a:extLst>
              <a:ext uri="{FF2B5EF4-FFF2-40B4-BE49-F238E27FC236}">
                <a16:creationId xmlns:a16="http://schemas.microsoft.com/office/drawing/2014/main" id="{F86DB841-3088-E10A-6A8F-D08612CBAC3C}"/>
              </a:ext>
            </a:extLst>
          </p:cNvPr>
          <p:cNvSpPr txBox="1"/>
          <p:nvPr/>
        </p:nvSpPr>
        <p:spPr>
          <a:xfrm>
            <a:off x="5394782" y="6039530"/>
            <a:ext cx="1656628" cy="707886"/>
          </a:xfrm>
          <a:prstGeom prst="rect">
            <a:avLst/>
          </a:prstGeom>
          <a:noFill/>
        </p:spPr>
        <p:txBody>
          <a:bodyPr wrap="square" rtlCol="0">
            <a:spAutoFit/>
          </a:bodyPr>
          <a:lstStyle/>
          <a:p>
            <a:pPr algn="ctr"/>
            <a:r>
              <a:rPr lang="nl-NL" sz="2000" b="1" i="1" dirty="0">
                <a:latin typeface="Book Antiqua" panose="02040602050305030304" pitchFamily="18" charset="0"/>
                <a:hlinkClick r:id="rId3" action="ppaction://hlinksldjump">
                  <a:extLst>
                    <a:ext uri="{A12FA001-AC4F-418D-AE19-62706E023703}">
                      <ahyp:hlinkClr xmlns:ahyp="http://schemas.microsoft.com/office/drawing/2018/hyperlinkcolor" val="tx"/>
                    </a:ext>
                  </a:extLst>
                </a:hlinkClick>
              </a:rPr>
              <a:t>En of het lang duurt....</a:t>
            </a:r>
            <a:endParaRPr lang="nl-NL" sz="2000" b="1" i="1" dirty="0">
              <a:latin typeface="Book Antiqua" panose="02040602050305030304" pitchFamily="18" charset="0"/>
            </a:endParaRPr>
          </a:p>
        </p:txBody>
      </p:sp>
    </p:spTree>
    <p:extLst>
      <p:ext uri="{BB962C8B-B14F-4D97-AF65-F5344CB8AC3E}">
        <p14:creationId xmlns:p14="http://schemas.microsoft.com/office/powerpoint/2010/main" val="2682731328"/>
      </p:ext>
    </p:extLst>
  </p:cSld>
  <p:clrMapOvr>
    <a:masterClrMapping/>
  </p:clrMapOvr>
  <mc:AlternateContent xmlns:mc="http://schemas.openxmlformats.org/markup-compatibility/2006" xmlns:p14="http://schemas.microsoft.com/office/powerpoint/2010/main">
    <mc:Choice Requires="p14">
      <p:transition spd="slow" p14:dur="2000" advTm="5163"/>
    </mc:Choice>
    <mc:Fallback xmlns="">
      <p:transition spd="slow" advTm="51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50"/>
                                  </p:iterate>
                                  <p:childTnLst>
                                    <p:set>
                                      <p:cBhvr>
                                        <p:cTn id="6" dur="1" fill="hold">
                                          <p:stCondLst>
                                            <p:cond delay="0"/>
                                          </p:stCondLst>
                                        </p:cTn>
                                        <p:tgtEl>
                                          <p:spTgt spid="161"/>
                                        </p:tgtEl>
                                        <p:attrNameLst>
                                          <p:attrName>style.visibility</p:attrName>
                                        </p:attrNameLst>
                                      </p:cBhvr>
                                      <p:to>
                                        <p:strVal val="visible"/>
                                      </p:to>
                                    </p:set>
                                  </p:childTnLst>
                                </p:cTn>
                              </p:par>
                            </p:childTnLst>
                          </p:cTn>
                        </p:par>
                        <p:par>
                          <p:cTn id="7" fill="hold">
                            <p:stCondLst>
                              <p:cond delay="2601"/>
                            </p:stCondLst>
                            <p:childTnLst>
                              <p:par>
                                <p:cTn id="8" presetID="1" presetClass="entr" presetSubtype="0" fill="hold" grpId="0" nodeType="afterEffect">
                                  <p:stCondLst>
                                    <p:cond delay="0"/>
                                  </p:stCondLst>
                                  <p:iterate type="lt">
                                    <p:tmAbs val="50"/>
                                  </p:iterate>
                                  <p:childTnLst>
                                    <p:set>
                                      <p:cBhvr>
                                        <p:cTn id="9" dur="1" fill="hold">
                                          <p:stCondLst>
                                            <p:cond delay="0"/>
                                          </p:stCondLst>
                                        </p:cTn>
                                        <p:tgtEl>
                                          <p:spTgt spid="154"/>
                                        </p:tgtEl>
                                        <p:attrNameLst>
                                          <p:attrName>style.visibility</p:attrName>
                                        </p:attrNameLst>
                                      </p:cBhvr>
                                      <p:to>
                                        <p:strVal val="visible"/>
                                      </p:to>
                                    </p:set>
                                  </p:childTnLst>
                                </p:cTn>
                              </p:par>
                            </p:childTnLst>
                          </p:cTn>
                        </p:par>
                        <p:par>
                          <p:cTn id="10" fill="hold">
                            <p:stCondLst>
                              <p:cond delay="2852"/>
                            </p:stCondLst>
                            <p:childTnLst>
                              <p:par>
                                <p:cTn id="11" presetID="1" presetClass="entr" presetSubtype="0" fill="hold" grpId="0" nodeType="afterEffect">
                                  <p:stCondLst>
                                    <p:cond delay="0"/>
                                  </p:stCondLst>
                                  <p:iterate type="lt">
                                    <p:tmAbs val="50"/>
                                  </p:iterate>
                                  <p:childTnLst>
                                    <p:set>
                                      <p:cBhvr>
                                        <p:cTn id="12" dur="1" fill="hold">
                                          <p:stCondLst>
                                            <p:cond delay="0"/>
                                          </p:stCondLst>
                                        </p:cTn>
                                        <p:tgtEl>
                                          <p:spTgt spid="156"/>
                                        </p:tgtEl>
                                        <p:attrNameLst>
                                          <p:attrName>style.visibility</p:attrName>
                                        </p:attrNameLst>
                                      </p:cBhvr>
                                      <p:to>
                                        <p:strVal val="visible"/>
                                      </p:to>
                                    </p:set>
                                  </p:childTnLst>
                                </p:cTn>
                              </p:par>
                            </p:childTnLst>
                          </p:cTn>
                        </p:par>
                        <p:par>
                          <p:cTn id="13" fill="hold">
                            <p:stCondLst>
                              <p:cond delay="3103"/>
                            </p:stCondLst>
                            <p:childTnLst>
                              <p:par>
                                <p:cTn id="14" presetID="1" presetClass="entr" presetSubtype="0" fill="hold" grpId="0" nodeType="afterEffect">
                                  <p:stCondLst>
                                    <p:cond delay="0"/>
                                  </p:stCondLst>
                                  <p:iterate type="lt">
                                    <p:tmAbs val="50"/>
                                  </p:iterate>
                                  <p:childTnLst>
                                    <p:set>
                                      <p:cBhvr>
                                        <p:cTn id="15" dur="1" fill="hold">
                                          <p:stCondLst>
                                            <p:cond delay="0"/>
                                          </p:stCondLst>
                                        </p:cTn>
                                        <p:tgtEl>
                                          <p:spTgt spid="1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 grpId="0"/>
      <p:bldP spid="156" grpId="0"/>
      <p:bldP spid="158" grpId="0"/>
      <p:bldP spid="161"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 name="Ondertitel 2">
            <a:extLst>
              <a:ext uri="{FF2B5EF4-FFF2-40B4-BE49-F238E27FC236}">
                <a16:creationId xmlns:a16="http://schemas.microsoft.com/office/drawing/2014/main" id="{287CAB83-43EE-D643-20B7-3E14682168C9}"/>
              </a:ext>
            </a:extLst>
          </p:cNvPr>
          <p:cNvSpPr txBox="1">
            <a:spLocks/>
          </p:cNvSpPr>
          <p:nvPr/>
        </p:nvSpPr>
        <p:spPr>
          <a:xfrm>
            <a:off x="4767943" y="779839"/>
            <a:ext cx="2656114"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dirty="0">
                <a:latin typeface="Book Antiqua" panose="02040602050305030304" pitchFamily="18" charset="0"/>
                <a:hlinkClick r:id="rId3" action="ppaction://hlinksldjump"/>
              </a:rPr>
              <a:t>door</a:t>
            </a:r>
            <a:endParaRPr lang="nl-NL" dirty="0">
              <a:latin typeface="Book Antiqua" panose="02040602050305030304" pitchFamily="18" charset="0"/>
            </a:endParaRPr>
          </a:p>
        </p:txBody>
      </p:sp>
      <p:pic>
        <p:nvPicPr>
          <p:cNvPr id="166" name="Picture 10" descr="Brahman icon">
            <a:extLst>
              <a:ext uri="{FF2B5EF4-FFF2-40B4-BE49-F238E27FC236}">
                <a16:creationId xmlns:a16="http://schemas.microsoft.com/office/drawing/2014/main" id="{16D7AC06-2581-09F4-6BE8-5AB595E70D8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33188" y="2082077"/>
            <a:ext cx="2438400" cy="2438400"/>
          </a:xfrm>
          <a:prstGeom prst="rect">
            <a:avLst/>
          </a:prstGeom>
          <a:noFill/>
          <a:extLst>
            <a:ext uri="{909E8E84-426E-40DD-AFC4-6F175D3DCCD1}">
              <a14:hiddenFill xmlns:a14="http://schemas.microsoft.com/office/drawing/2010/main">
                <a:solidFill>
                  <a:srgbClr val="FFFFFF"/>
                </a:solidFill>
              </a14:hiddenFill>
            </a:ext>
          </a:extLst>
        </p:spPr>
      </p:pic>
      <p:pic>
        <p:nvPicPr>
          <p:cNvPr id="167" name="Picture 6" descr="Old man icon">
            <a:extLst>
              <a:ext uri="{FF2B5EF4-FFF2-40B4-BE49-F238E27FC236}">
                <a16:creationId xmlns:a16="http://schemas.microsoft.com/office/drawing/2014/main" id="{0B14C1ED-FFE0-AB43-DF05-CD5502BE420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38352" y="4435718"/>
            <a:ext cx="2056812" cy="2056812"/>
          </a:xfrm>
          <a:prstGeom prst="rect">
            <a:avLst/>
          </a:prstGeom>
          <a:noFill/>
          <a:extLst>
            <a:ext uri="{909E8E84-426E-40DD-AFC4-6F175D3DCCD1}">
              <a14:hiddenFill xmlns:a14="http://schemas.microsoft.com/office/drawing/2010/main">
                <a:solidFill>
                  <a:srgbClr val="FFFFFF"/>
                </a:solidFill>
              </a14:hiddenFill>
            </a:ext>
          </a:extLst>
        </p:spPr>
      </p:pic>
      <p:grpSp>
        <p:nvGrpSpPr>
          <p:cNvPr id="169" name="Google Shape;540;p15">
            <a:extLst>
              <a:ext uri="{FF2B5EF4-FFF2-40B4-BE49-F238E27FC236}">
                <a16:creationId xmlns:a16="http://schemas.microsoft.com/office/drawing/2014/main" id="{70B12F75-90FB-5ABA-2B0B-5DA2263368F4}"/>
              </a:ext>
            </a:extLst>
          </p:cNvPr>
          <p:cNvGrpSpPr/>
          <p:nvPr/>
        </p:nvGrpSpPr>
        <p:grpSpPr>
          <a:xfrm flipH="1">
            <a:off x="10017027" y="-448619"/>
            <a:ext cx="2852452" cy="7400112"/>
            <a:chOff x="-1600206" y="-48"/>
            <a:chExt cx="1475149" cy="5143404"/>
          </a:xfrm>
        </p:grpSpPr>
        <p:sp>
          <p:nvSpPr>
            <p:cNvPr id="170" name="Google Shape;541;p15">
              <a:extLst>
                <a:ext uri="{FF2B5EF4-FFF2-40B4-BE49-F238E27FC236}">
                  <a16:creationId xmlns:a16="http://schemas.microsoft.com/office/drawing/2014/main" id="{65EDBDC2-F137-E50D-FD59-F4280CDAAA43}"/>
                </a:ext>
              </a:extLst>
            </p:cNvPr>
            <p:cNvSpPr/>
            <p:nvPr/>
          </p:nvSpPr>
          <p:spPr>
            <a:xfrm>
              <a:off x="-400780" y="234514"/>
              <a:ext cx="139920" cy="171467"/>
            </a:xfrm>
            <a:custGeom>
              <a:avLst/>
              <a:gdLst/>
              <a:ahLst/>
              <a:cxnLst/>
              <a:rect l="l" t="t" r="r" b="b"/>
              <a:pathLst>
                <a:path w="4657" h="5707" extrusionOk="0">
                  <a:moveTo>
                    <a:pt x="1" y="0"/>
                  </a:moveTo>
                  <a:lnTo>
                    <a:pt x="1" y="5707"/>
                  </a:lnTo>
                  <a:lnTo>
                    <a:pt x="4657" y="5707"/>
                  </a:lnTo>
                  <a:lnTo>
                    <a:pt x="4657"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71" name="Google Shape;542;p15">
              <a:extLst>
                <a:ext uri="{FF2B5EF4-FFF2-40B4-BE49-F238E27FC236}">
                  <a16:creationId xmlns:a16="http://schemas.microsoft.com/office/drawing/2014/main" id="{D69D0936-DA80-F590-82C5-35C68D8D38AD}"/>
                </a:ext>
              </a:extLst>
            </p:cNvPr>
            <p:cNvSpPr/>
            <p:nvPr/>
          </p:nvSpPr>
          <p:spPr>
            <a:xfrm>
              <a:off x="-529012" y="98049"/>
              <a:ext cx="268152" cy="307931"/>
            </a:xfrm>
            <a:custGeom>
              <a:avLst/>
              <a:gdLst/>
              <a:ahLst/>
              <a:cxnLst/>
              <a:rect l="l" t="t" r="r" b="b"/>
              <a:pathLst>
                <a:path w="8925" h="10249" extrusionOk="0">
                  <a:moveTo>
                    <a:pt x="4451" y="0"/>
                  </a:moveTo>
                  <a:cubicBezTo>
                    <a:pt x="1986" y="0"/>
                    <a:pt x="0" y="2283"/>
                    <a:pt x="0" y="5113"/>
                  </a:cubicBezTo>
                  <a:cubicBezTo>
                    <a:pt x="0" y="7943"/>
                    <a:pt x="1986" y="10249"/>
                    <a:pt x="4451" y="10249"/>
                  </a:cubicBezTo>
                  <a:cubicBezTo>
                    <a:pt x="6916" y="10249"/>
                    <a:pt x="8925" y="7943"/>
                    <a:pt x="8925" y="5113"/>
                  </a:cubicBezTo>
                  <a:cubicBezTo>
                    <a:pt x="8925" y="2283"/>
                    <a:pt x="6916" y="0"/>
                    <a:pt x="445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72" name="Google Shape;543;p15">
              <a:extLst>
                <a:ext uri="{FF2B5EF4-FFF2-40B4-BE49-F238E27FC236}">
                  <a16:creationId xmlns:a16="http://schemas.microsoft.com/office/drawing/2014/main" id="{6BFF0E44-BB83-18F1-8953-D47B7086A230}"/>
                </a:ext>
              </a:extLst>
            </p:cNvPr>
            <p:cNvSpPr/>
            <p:nvPr/>
          </p:nvSpPr>
          <p:spPr>
            <a:xfrm>
              <a:off x="-1466476" y="234514"/>
              <a:ext cx="139920" cy="171467"/>
            </a:xfrm>
            <a:custGeom>
              <a:avLst/>
              <a:gdLst/>
              <a:ahLst/>
              <a:cxnLst/>
              <a:rect l="l" t="t" r="r" b="b"/>
              <a:pathLst>
                <a:path w="4657" h="5707" extrusionOk="0">
                  <a:moveTo>
                    <a:pt x="0" y="0"/>
                  </a:moveTo>
                  <a:lnTo>
                    <a:pt x="0" y="5707"/>
                  </a:lnTo>
                  <a:lnTo>
                    <a:pt x="4656" y="5707"/>
                  </a:lnTo>
                  <a:lnTo>
                    <a:pt x="4656"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73" name="Google Shape;544;p15">
              <a:extLst>
                <a:ext uri="{FF2B5EF4-FFF2-40B4-BE49-F238E27FC236}">
                  <a16:creationId xmlns:a16="http://schemas.microsoft.com/office/drawing/2014/main" id="{B7FF7D0A-A6C5-1381-1852-D828761FACC3}"/>
                </a:ext>
              </a:extLst>
            </p:cNvPr>
            <p:cNvSpPr/>
            <p:nvPr/>
          </p:nvSpPr>
          <p:spPr>
            <a:xfrm>
              <a:off x="-1465815" y="98049"/>
              <a:ext cx="268182" cy="307931"/>
            </a:xfrm>
            <a:custGeom>
              <a:avLst/>
              <a:gdLst/>
              <a:ahLst/>
              <a:cxnLst/>
              <a:rect l="l" t="t" r="r" b="b"/>
              <a:pathLst>
                <a:path w="8926" h="10249" extrusionOk="0">
                  <a:moveTo>
                    <a:pt x="4452" y="0"/>
                  </a:moveTo>
                  <a:cubicBezTo>
                    <a:pt x="1987" y="0"/>
                    <a:pt x="1" y="2283"/>
                    <a:pt x="1" y="5113"/>
                  </a:cubicBezTo>
                  <a:cubicBezTo>
                    <a:pt x="1" y="7943"/>
                    <a:pt x="1987" y="10249"/>
                    <a:pt x="4452" y="10249"/>
                  </a:cubicBezTo>
                  <a:cubicBezTo>
                    <a:pt x="6940" y="10249"/>
                    <a:pt x="8926" y="7943"/>
                    <a:pt x="8926" y="5113"/>
                  </a:cubicBezTo>
                  <a:cubicBezTo>
                    <a:pt x="8926" y="2283"/>
                    <a:pt x="6940" y="0"/>
                    <a:pt x="4452"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74" name="Google Shape;545;p15">
              <a:extLst>
                <a:ext uri="{FF2B5EF4-FFF2-40B4-BE49-F238E27FC236}">
                  <a16:creationId xmlns:a16="http://schemas.microsoft.com/office/drawing/2014/main" id="{F0E6B320-55F6-7992-718E-F9F7AF8C997F}"/>
                </a:ext>
              </a:extLst>
            </p:cNvPr>
            <p:cNvSpPr/>
            <p:nvPr/>
          </p:nvSpPr>
          <p:spPr>
            <a:xfrm>
              <a:off x="-1196972" y="257829"/>
              <a:ext cx="665917" cy="4684616"/>
            </a:xfrm>
            <a:custGeom>
              <a:avLst/>
              <a:gdLst/>
              <a:ahLst/>
              <a:cxnLst/>
              <a:rect l="l" t="t" r="r" b="b"/>
              <a:pathLst>
                <a:path w="22164" h="155920" extrusionOk="0">
                  <a:moveTo>
                    <a:pt x="0" y="0"/>
                  </a:moveTo>
                  <a:lnTo>
                    <a:pt x="0" y="155919"/>
                  </a:lnTo>
                  <a:lnTo>
                    <a:pt x="22164" y="155919"/>
                  </a:lnTo>
                  <a:lnTo>
                    <a:pt x="22164"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75" name="Google Shape;546;p15">
              <a:extLst>
                <a:ext uri="{FF2B5EF4-FFF2-40B4-BE49-F238E27FC236}">
                  <a16:creationId xmlns:a16="http://schemas.microsoft.com/office/drawing/2014/main" id="{1680952F-D676-4DB8-2C6F-7EE1FEA24A41}"/>
                </a:ext>
              </a:extLst>
            </p:cNvPr>
            <p:cNvSpPr/>
            <p:nvPr/>
          </p:nvSpPr>
          <p:spPr>
            <a:xfrm>
              <a:off x="-1168850" y="674763"/>
              <a:ext cx="600089" cy="3810247"/>
            </a:xfrm>
            <a:custGeom>
              <a:avLst/>
              <a:gdLst/>
              <a:ahLst/>
              <a:cxnLst/>
              <a:rect l="l" t="t" r="r" b="b"/>
              <a:pathLst>
                <a:path w="19973" h="126818" extrusionOk="0">
                  <a:moveTo>
                    <a:pt x="0" y="1"/>
                  </a:moveTo>
                  <a:lnTo>
                    <a:pt x="0" y="126818"/>
                  </a:lnTo>
                  <a:lnTo>
                    <a:pt x="19972" y="126818"/>
                  </a:lnTo>
                  <a:lnTo>
                    <a:pt x="19972" y="1"/>
                  </a:ln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76" name="Google Shape;547;p15">
              <a:extLst>
                <a:ext uri="{FF2B5EF4-FFF2-40B4-BE49-F238E27FC236}">
                  <a16:creationId xmlns:a16="http://schemas.microsoft.com/office/drawing/2014/main" id="{4419A2A1-7DCB-1252-31B9-BA4B4095EFAF}"/>
                </a:ext>
              </a:extLst>
            </p:cNvPr>
            <p:cNvSpPr/>
            <p:nvPr/>
          </p:nvSpPr>
          <p:spPr>
            <a:xfrm>
              <a:off x="-701140" y="706310"/>
              <a:ext cx="63094" cy="3799971"/>
            </a:xfrm>
            <a:custGeom>
              <a:avLst/>
              <a:gdLst/>
              <a:ahLst/>
              <a:cxnLst/>
              <a:rect l="l" t="t" r="r" b="b"/>
              <a:pathLst>
                <a:path w="2100" h="126476" extrusionOk="0">
                  <a:moveTo>
                    <a:pt x="0" y="1"/>
                  </a:moveTo>
                  <a:lnTo>
                    <a:pt x="0" y="126475"/>
                  </a:lnTo>
                  <a:lnTo>
                    <a:pt x="2100" y="126475"/>
                  </a:lnTo>
                  <a:lnTo>
                    <a:pt x="2100"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77" name="Google Shape;548;p15">
              <a:extLst>
                <a:ext uri="{FF2B5EF4-FFF2-40B4-BE49-F238E27FC236}">
                  <a16:creationId xmlns:a16="http://schemas.microsoft.com/office/drawing/2014/main" id="{4DA67E40-A8E0-9A95-6785-DAA2A9E601F0}"/>
                </a:ext>
              </a:extLst>
            </p:cNvPr>
            <p:cNvSpPr/>
            <p:nvPr/>
          </p:nvSpPr>
          <p:spPr>
            <a:xfrm>
              <a:off x="-833518" y="706310"/>
              <a:ext cx="62434" cy="3799971"/>
            </a:xfrm>
            <a:custGeom>
              <a:avLst/>
              <a:gdLst/>
              <a:ahLst/>
              <a:cxnLst/>
              <a:rect l="l" t="t" r="r" b="b"/>
              <a:pathLst>
                <a:path w="2078" h="126476" extrusionOk="0">
                  <a:moveTo>
                    <a:pt x="1" y="1"/>
                  </a:moveTo>
                  <a:lnTo>
                    <a:pt x="1" y="126475"/>
                  </a:lnTo>
                  <a:lnTo>
                    <a:pt x="2078" y="126475"/>
                  </a:lnTo>
                  <a:lnTo>
                    <a:pt x="2078"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78" name="Google Shape;549;p15">
              <a:extLst>
                <a:ext uri="{FF2B5EF4-FFF2-40B4-BE49-F238E27FC236}">
                  <a16:creationId xmlns:a16="http://schemas.microsoft.com/office/drawing/2014/main" id="{89459D8C-5408-D9C9-67B1-B445190DFC0A}"/>
                </a:ext>
              </a:extLst>
            </p:cNvPr>
            <p:cNvSpPr/>
            <p:nvPr/>
          </p:nvSpPr>
          <p:spPr>
            <a:xfrm>
              <a:off x="-966557" y="706310"/>
              <a:ext cx="62434" cy="3799971"/>
            </a:xfrm>
            <a:custGeom>
              <a:avLst/>
              <a:gdLst/>
              <a:ahLst/>
              <a:cxnLst/>
              <a:rect l="l" t="t" r="r" b="b"/>
              <a:pathLst>
                <a:path w="2078" h="126476" extrusionOk="0">
                  <a:moveTo>
                    <a:pt x="1" y="1"/>
                  </a:moveTo>
                  <a:lnTo>
                    <a:pt x="1" y="126475"/>
                  </a:lnTo>
                  <a:lnTo>
                    <a:pt x="2078" y="126475"/>
                  </a:lnTo>
                  <a:lnTo>
                    <a:pt x="2078"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79" name="Google Shape;550;p15">
              <a:extLst>
                <a:ext uri="{FF2B5EF4-FFF2-40B4-BE49-F238E27FC236}">
                  <a16:creationId xmlns:a16="http://schemas.microsoft.com/office/drawing/2014/main" id="{806C983D-1709-8278-AA76-C0325FC75CF1}"/>
                </a:ext>
              </a:extLst>
            </p:cNvPr>
            <p:cNvSpPr/>
            <p:nvPr/>
          </p:nvSpPr>
          <p:spPr>
            <a:xfrm>
              <a:off x="-1099596" y="706310"/>
              <a:ext cx="63125" cy="3799971"/>
            </a:xfrm>
            <a:custGeom>
              <a:avLst/>
              <a:gdLst/>
              <a:ahLst/>
              <a:cxnLst/>
              <a:rect l="l" t="t" r="r" b="b"/>
              <a:pathLst>
                <a:path w="2101" h="126476" extrusionOk="0">
                  <a:moveTo>
                    <a:pt x="1" y="1"/>
                  </a:moveTo>
                  <a:lnTo>
                    <a:pt x="1" y="126475"/>
                  </a:lnTo>
                  <a:lnTo>
                    <a:pt x="2101" y="126475"/>
                  </a:lnTo>
                  <a:lnTo>
                    <a:pt x="2101"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80" name="Google Shape;551;p15">
              <a:extLst>
                <a:ext uri="{FF2B5EF4-FFF2-40B4-BE49-F238E27FC236}">
                  <a16:creationId xmlns:a16="http://schemas.microsoft.com/office/drawing/2014/main" id="{3D5314E9-8C2C-7E68-77F0-78DE0620E7AA}"/>
                </a:ext>
              </a:extLst>
            </p:cNvPr>
            <p:cNvSpPr/>
            <p:nvPr/>
          </p:nvSpPr>
          <p:spPr>
            <a:xfrm>
              <a:off x="-1196972" y="257829"/>
              <a:ext cx="665917" cy="4684616"/>
            </a:xfrm>
            <a:custGeom>
              <a:avLst/>
              <a:gdLst/>
              <a:ahLst/>
              <a:cxnLst/>
              <a:rect l="l" t="t" r="r" b="b"/>
              <a:pathLst>
                <a:path w="22164" h="155920" extrusionOk="0">
                  <a:moveTo>
                    <a:pt x="0" y="0"/>
                  </a:moveTo>
                  <a:lnTo>
                    <a:pt x="0" y="155919"/>
                  </a:lnTo>
                  <a:lnTo>
                    <a:pt x="22164" y="155919"/>
                  </a:lnTo>
                  <a:lnTo>
                    <a:pt x="22164" y="109128"/>
                  </a:lnTo>
                  <a:cubicBezTo>
                    <a:pt x="20132" y="123964"/>
                    <a:pt x="16572" y="133779"/>
                    <a:pt x="12531" y="133802"/>
                  </a:cubicBezTo>
                  <a:cubicBezTo>
                    <a:pt x="6209" y="133802"/>
                    <a:pt x="1073" y="109881"/>
                    <a:pt x="1073" y="80391"/>
                  </a:cubicBezTo>
                  <a:cubicBezTo>
                    <a:pt x="1073" y="50900"/>
                    <a:pt x="6209" y="27002"/>
                    <a:pt x="12531" y="27002"/>
                  </a:cubicBezTo>
                  <a:cubicBezTo>
                    <a:pt x="16572" y="27002"/>
                    <a:pt x="20132" y="36840"/>
                    <a:pt x="22164" y="51654"/>
                  </a:cubicBezTo>
                  <a:lnTo>
                    <a:pt x="22164"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81" name="Google Shape;552;p15">
              <a:extLst>
                <a:ext uri="{FF2B5EF4-FFF2-40B4-BE49-F238E27FC236}">
                  <a16:creationId xmlns:a16="http://schemas.microsoft.com/office/drawing/2014/main" id="{9367D138-429C-B2DA-53AA-EFDF786B473F}"/>
                </a:ext>
              </a:extLst>
            </p:cNvPr>
            <p:cNvSpPr/>
            <p:nvPr/>
          </p:nvSpPr>
          <p:spPr>
            <a:xfrm>
              <a:off x="-1600206" y="-48"/>
              <a:ext cx="1475149" cy="582963"/>
            </a:xfrm>
            <a:custGeom>
              <a:avLst/>
              <a:gdLst/>
              <a:ahLst/>
              <a:cxnLst/>
              <a:rect l="l" t="t" r="r" b="b"/>
              <a:pathLst>
                <a:path w="49098" h="19403" extrusionOk="0">
                  <a:moveTo>
                    <a:pt x="7731" y="0"/>
                  </a:moveTo>
                  <a:cubicBezTo>
                    <a:pt x="6982" y="0"/>
                    <a:pt x="841" y="221"/>
                    <a:pt x="91" y="7442"/>
                  </a:cubicBezTo>
                  <a:cubicBezTo>
                    <a:pt x="46" y="7739"/>
                    <a:pt x="0" y="8035"/>
                    <a:pt x="0" y="8378"/>
                  </a:cubicBezTo>
                  <a:cubicBezTo>
                    <a:pt x="0" y="8446"/>
                    <a:pt x="23" y="8515"/>
                    <a:pt x="23" y="8583"/>
                  </a:cubicBezTo>
                  <a:cubicBezTo>
                    <a:pt x="23" y="8720"/>
                    <a:pt x="0" y="8834"/>
                    <a:pt x="0" y="8948"/>
                  </a:cubicBezTo>
                  <a:lnTo>
                    <a:pt x="46" y="8948"/>
                  </a:lnTo>
                  <a:cubicBezTo>
                    <a:pt x="320" y="11528"/>
                    <a:pt x="2191" y="13514"/>
                    <a:pt x="4497" y="13514"/>
                  </a:cubicBezTo>
                  <a:cubicBezTo>
                    <a:pt x="6802" y="13514"/>
                    <a:pt x="8674" y="11528"/>
                    <a:pt x="8948" y="8948"/>
                  </a:cubicBezTo>
                  <a:lnTo>
                    <a:pt x="8970" y="8948"/>
                  </a:lnTo>
                  <a:cubicBezTo>
                    <a:pt x="9153" y="8469"/>
                    <a:pt x="8788" y="6986"/>
                    <a:pt x="9130" y="6324"/>
                  </a:cubicBezTo>
                  <a:cubicBezTo>
                    <a:pt x="9296" y="6008"/>
                    <a:pt x="9739" y="5645"/>
                    <a:pt x="10345" y="5645"/>
                  </a:cubicBezTo>
                  <a:cubicBezTo>
                    <a:pt x="10574" y="5645"/>
                    <a:pt x="10825" y="5697"/>
                    <a:pt x="11093" y="5821"/>
                  </a:cubicBezTo>
                  <a:cubicBezTo>
                    <a:pt x="12075" y="6278"/>
                    <a:pt x="12029" y="19402"/>
                    <a:pt x="12029" y="19402"/>
                  </a:cubicBezTo>
                  <a:lnTo>
                    <a:pt x="37068" y="19402"/>
                  </a:lnTo>
                  <a:cubicBezTo>
                    <a:pt x="37068" y="19402"/>
                    <a:pt x="37023" y="6278"/>
                    <a:pt x="38004" y="5821"/>
                  </a:cubicBezTo>
                  <a:cubicBezTo>
                    <a:pt x="38273" y="5697"/>
                    <a:pt x="38526" y="5645"/>
                    <a:pt x="38756" y="5645"/>
                  </a:cubicBezTo>
                  <a:cubicBezTo>
                    <a:pt x="39367" y="5645"/>
                    <a:pt x="39818" y="6008"/>
                    <a:pt x="39967" y="6324"/>
                  </a:cubicBezTo>
                  <a:cubicBezTo>
                    <a:pt x="40310" y="7008"/>
                    <a:pt x="39967" y="8469"/>
                    <a:pt x="40150" y="8948"/>
                  </a:cubicBezTo>
                  <a:lnTo>
                    <a:pt x="40173" y="8948"/>
                  </a:lnTo>
                  <a:cubicBezTo>
                    <a:pt x="40424" y="11528"/>
                    <a:pt x="42295" y="13514"/>
                    <a:pt x="44601" y="13514"/>
                  </a:cubicBezTo>
                  <a:cubicBezTo>
                    <a:pt x="46906" y="13514"/>
                    <a:pt x="48801" y="11528"/>
                    <a:pt x="49052" y="8948"/>
                  </a:cubicBezTo>
                  <a:lnTo>
                    <a:pt x="49097" y="8948"/>
                  </a:lnTo>
                  <a:cubicBezTo>
                    <a:pt x="49097" y="8834"/>
                    <a:pt x="49075" y="8720"/>
                    <a:pt x="49075" y="8583"/>
                  </a:cubicBezTo>
                  <a:cubicBezTo>
                    <a:pt x="49075" y="8515"/>
                    <a:pt x="49097" y="8446"/>
                    <a:pt x="49097" y="8378"/>
                  </a:cubicBezTo>
                  <a:cubicBezTo>
                    <a:pt x="49097" y="8058"/>
                    <a:pt x="49075" y="7739"/>
                    <a:pt x="49006" y="7442"/>
                  </a:cubicBezTo>
                  <a:cubicBezTo>
                    <a:pt x="48256" y="221"/>
                    <a:pt x="42116" y="0"/>
                    <a:pt x="41366" y="0"/>
                  </a:cubicBezTo>
                  <a:cubicBezTo>
                    <a:pt x="41317" y="0"/>
                    <a:pt x="41291" y="1"/>
                    <a:pt x="41291" y="1"/>
                  </a:cubicBezTo>
                  <a:lnTo>
                    <a:pt x="7806" y="1"/>
                  </a:lnTo>
                  <a:cubicBezTo>
                    <a:pt x="7806" y="1"/>
                    <a:pt x="7780" y="0"/>
                    <a:pt x="7731"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82" name="Google Shape;553;p15">
              <a:extLst>
                <a:ext uri="{FF2B5EF4-FFF2-40B4-BE49-F238E27FC236}">
                  <a16:creationId xmlns:a16="http://schemas.microsoft.com/office/drawing/2014/main" id="{0BBE7B93-C7AB-17C4-B47C-F24EBEF8F40F}"/>
                </a:ext>
              </a:extLst>
            </p:cNvPr>
            <p:cNvSpPr/>
            <p:nvPr/>
          </p:nvSpPr>
          <p:spPr>
            <a:xfrm>
              <a:off x="-584565" y="4569346"/>
              <a:ext cx="79589" cy="199589"/>
            </a:xfrm>
            <a:custGeom>
              <a:avLst/>
              <a:gdLst/>
              <a:ahLst/>
              <a:cxnLst/>
              <a:rect l="l" t="t" r="r" b="b"/>
              <a:pathLst>
                <a:path w="2649" h="6643" extrusionOk="0">
                  <a:moveTo>
                    <a:pt x="0" y="0"/>
                  </a:moveTo>
                  <a:cubicBezTo>
                    <a:pt x="23" y="3744"/>
                    <a:pt x="297" y="6642"/>
                    <a:pt x="1324" y="6642"/>
                  </a:cubicBezTo>
                  <a:cubicBezTo>
                    <a:pt x="2351" y="6642"/>
                    <a:pt x="2625"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83" name="Google Shape;554;p15">
              <a:extLst>
                <a:ext uri="{FF2B5EF4-FFF2-40B4-BE49-F238E27FC236}">
                  <a16:creationId xmlns:a16="http://schemas.microsoft.com/office/drawing/2014/main" id="{1C91389A-35D9-308B-A7F3-FCD2DAD19EEC}"/>
                </a:ext>
              </a:extLst>
            </p:cNvPr>
            <p:cNvSpPr/>
            <p:nvPr/>
          </p:nvSpPr>
          <p:spPr>
            <a:xfrm>
              <a:off x="-711445" y="4569346"/>
              <a:ext cx="79589" cy="199589"/>
            </a:xfrm>
            <a:custGeom>
              <a:avLst/>
              <a:gdLst/>
              <a:ahLst/>
              <a:cxnLst/>
              <a:rect l="l" t="t" r="r" b="b"/>
              <a:pathLst>
                <a:path w="2649" h="6643" extrusionOk="0">
                  <a:moveTo>
                    <a:pt x="1" y="0"/>
                  </a:moveTo>
                  <a:cubicBezTo>
                    <a:pt x="24" y="3744"/>
                    <a:pt x="297" y="6642"/>
                    <a:pt x="1325" y="6642"/>
                  </a:cubicBezTo>
                  <a:cubicBezTo>
                    <a:pt x="2352" y="6642"/>
                    <a:pt x="2603"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84" name="Google Shape;555;p15">
              <a:extLst>
                <a:ext uri="{FF2B5EF4-FFF2-40B4-BE49-F238E27FC236}">
                  <a16:creationId xmlns:a16="http://schemas.microsoft.com/office/drawing/2014/main" id="{43EBC127-9007-04CF-25A9-BEC1C76C8F26}"/>
                </a:ext>
              </a:extLst>
            </p:cNvPr>
            <p:cNvSpPr/>
            <p:nvPr/>
          </p:nvSpPr>
          <p:spPr>
            <a:xfrm>
              <a:off x="-838986" y="4569346"/>
              <a:ext cx="80250" cy="199589"/>
            </a:xfrm>
            <a:custGeom>
              <a:avLst/>
              <a:gdLst/>
              <a:ahLst/>
              <a:cxnLst/>
              <a:rect l="l" t="t" r="r" b="b"/>
              <a:pathLst>
                <a:path w="2671" h="6643" extrusionOk="0">
                  <a:moveTo>
                    <a:pt x="0"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85" name="Google Shape;556;p15">
              <a:extLst>
                <a:ext uri="{FF2B5EF4-FFF2-40B4-BE49-F238E27FC236}">
                  <a16:creationId xmlns:a16="http://schemas.microsoft.com/office/drawing/2014/main" id="{E0B307C2-1F42-9B23-1AAF-D19FC0441271}"/>
                </a:ext>
              </a:extLst>
            </p:cNvPr>
            <p:cNvSpPr/>
            <p:nvPr/>
          </p:nvSpPr>
          <p:spPr>
            <a:xfrm>
              <a:off x="-965866" y="4569346"/>
              <a:ext cx="80280" cy="199589"/>
            </a:xfrm>
            <a:custGeom>
              <a:avLst/>
              <a:gdLst/>
              <a:ahLst/>
              <a:cxnLst/>
              <a:rect l="l" t="t" r="r" b="b"/>
              <a:pathLst>
                <a:path w="2672" h="6643" extrusionOk="0">
                  <a:moveTo>
                    <a:pt x="1"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86" name="Google Shape;557;p15">
              <a:extLst>
                <a:ext uri="{FF2B5EF4-FFF2-40B4-BE49-F238E27FC236}">
                  <a16:creationId xmlns:a16="http://schemas.microsoft.com/office/drawing/2014/main" id="{E4AB1C78-37AF-A187-EFA7-C0B348DC236C}"/>
                </a:ext>
              </a:extLst>
            </p:cNvPr>
            <p:cNvSpPr/>
            <p:nvPr/>
          </p:nvSpPr>
          <p:spPr>
            <a:xfrm>
              <a:off x="-1092055" y="4569346"/>
              <a:ext cx="79589" cy="199589"/>
            </a:xfrm>
            <a:custGeom>
              <a:avLst/>
              <a:gdLst/>
              <a:ahLst/>
              <a:cxnLst/>
              <a:rect l="l" t="t" r="r" b="b"/>
              <a:pathLst>
                <a:path w="2649" h="6643" extrusionOk="0">
                  <a:moveTo>
                    <a:pt x="1" y="0"/>
                  </a:moveTo>
                  <a:cubicBezTo>
                    <a:pt x="23" y="3744"/>
                    <a:pt x="297" y="6642"/>
                    <a:pt x="1325" y="6642"/>
                  </a:cubicBezTo>
                  <a:cubicBezTo>
                    <a:pt x="2352" y="6642"/>
                    <a:pt x="2603"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87" name="Google Shape;558;p15">
              <a:extLst>
                <a:ext uri="{FF2B5EF4-FFF2-40B4-BE49-F238E27FC236}">
                  <a16:creationId xmlns:a16="http://schemas.microsoft.com/office/drawing/2014/main" id="{7DC3FA7F-D03A-0B0F-29EC-EC03A163354B}"/>
                </a:ext>
              </a:extLst>
            </p:cNvPr>
            <p:cNvSpPr/>
            <p:nvPr/>
          </p:nvSpPr>
          <p:spPr>
            <a:xfrm>
              <a:off x="-1219596" y="4569346"/>
              <a:ext cx="80250" cy="199589"/>
            </a:xfrm>
            <a:custGeom>
              <a:avLst/>
              <a:gdLst/>
              <a:ahLst/>
              <a:cxnLst/>
              <a:rect l="l" t="t" r="r" b="b"/>
              <a:pathLst>
                <a:path w="2671" h="6643" extrusionOk="0">
                  <a:moveTo>
                    <a:pt x="0"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88" name="Google Shape;559;p15">
              <a:extLst>
                <a:ext uri="{FF2B5EF4-FFF2-40B4-BE49-F238E27FC236}">
                  <a16:creationId xmlns:a16="http://schemas.microsoft.com/office/drawing/2014/main" id="{F0A0046D-35BB-8130-D691-347C655BEC2D}"/>
                </a:ext>
              </a:extLst>
            </p:cNvPr>
            <p:cNvSpPr/>
            <p:nvPr/>
          </p:nvSpPr>
          <p:spPr>
            <a:xfrm>
              <a:off x="-369924" y="125480"/>
              <a:ext cx="219479" cy="251687"/>
            </a:xfrm>
            <a:custGeom>
              <a:avLst/>
              <a:gdLst/>
              <a:ahLst/>
              <a:cxnLst/>
              <a:rect l="l" t="t" r="r" b="b"/>
              <a:pathLst>
                <a:path w="7305" h="8377" extrusionOk="0">
                  <a:moveTo>
                    <a:pt x="3653" y="0"/>
                  </a:moveTo>
                  <a:cubicBezTo>
                    <a:pt x="1644" y="0"/>
                    <a:pt x="1" y="1872"/>
                    <a:pt x="1" y="4177"/>
                  </a:cubicBezTo>
                  <a:cubicBezTo>
                    <a:pt x="1" y="6505"/>
                    <a:pt x="1644" y="8377"/>
                    <a:pt x="3653" y="8377"/>
                  </a:cubicBezTo>
                  <a:cubicBezTo>
                    <a:pt x="5661" y="8377"/>
                    <a:pt x="7305" y="6505"/>
                    <a:pt x="7305" y="4177"/>
                  </a:cubicBezTo>
                  <a:cubicBezTo>
                    <a:pt x="7305" y="1872"/>
                    <a:pt x="5661" y="0"/>
                    <a:pt x="3653"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89" name="Google Shape;560;p15">
              <a:extLst>
                <a:ext uri="{FF2B5EF4-FFF2-40B4-BE49-F238E27FC236}">
                  <a16:creationId xmlns:a16="http://schemas.microsoft.com/office/drawing/2014/main" id="{80FC8B56-8D4E-7984-31DB-4BFF02B9B4CC}"/>
                </a:ext>
              </a:extLst>
            </p:cNvPr>
            <p:cNvSpPr/>
            <p:nvPr/>
          </p:nvSpPr>
          <p:spPr>
            <a:xfrm>
              <a:off x="-312988" y="190618"/>
              <a:ext cx="105638" cy="121412"/>
            </a:xfrm>
            <a:custGeom>
              <a:avLst/>
              <a:gdLst/>
              <a:ahLst/>
              <a:cxnLst/>
              <a:rect l="l" t="t" r="r" b="b"/>
              <a:pathLst>
                <a:path w="3516" h="4041" extrusionOk="0">
                  <a:moveTo>
                    <a:pt x="1758" y="0"/>
                  </a:moveTo>
                  <a:cubicBezTo>
                    <a:pt x="799" y="0"/>
                    <a:pt x="0" y="913"/>
                    <a:pt x="0" y="2032"/>
                  </a:cubicBezTo>
                  <a:cubicBezTo>
                    <a:pt x="0" y="3127"/>
                    <a:pt x="799" y="4040"/>
                    <a:pt x="1758" y="4040"/>
                  </a:cubicBezTo>
                  <a:cubicBezTo>
                    <a:pt x="2739" y="4040"/>
                    <a:pt x="3515" y="3127"/>
                    <a:pt x="3515" y="2032"/>
                  </a:cubicBezTo>
                  <a:cubicBezTo>
                    <a:pt x="3515" y="913"/>
                    <a:pt x="2739" y="0"/>
                    <a:pt x="1758"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90" name="Google Shape;561;p15">
              <a:extLst>
                <a:ext uri="{FF2B5EF4-FFF2-40B4-BE49-F238E27FC236}">
                  <a16:creationId xmlns:a16="http://schemas.microsoft.com/office/drawing/2014/main" id="{A72A9C4F-07F4-665B-9CD1-54A1B2BE427A}"/>
                </a:ext>
              </a:extLst>
            </p:cNvPr>
            <p:cNvSpPr/>
            <p:nvPr/>
          </p:nvSpPr>
          <p:spPr>
            <a:xfrm>
              <a:off x="-1570041" y="125480"/>
              <a:ext cx="218788" cy="251687"/>
            </a:xfrm>
            <a:custGeom>
              <a:avLst/>
              <a:gdLst/>
              <a:ahLst/>
              <a:cxnLst/>
              <a:rect l="l" t="t" r="r" b="b"/>
              <a:pathLst>
                <a:path w="7282" h="8377" extrusionOk="0">
                  <a:moveTo>
                    <a:pt x="3630" y="0"/>
                  </a:moveTo>
                  <a:cubicBezTo>
                    <a:pt x="1621" y="0"/>
                    <a:pt x="0" y="1872"/>
                    <a:pt x="0" y="4177"/>
                  </a:cubicBezTo>
                  <a:cubicBezTo>
                    <a:pt x="0" y="6505"/>
                    <a:pt x="1621" y="8377"/>
                    <a:pt x="3630" y="8377"/>
                  </a:cubicBezTo>
                  <a:cubicBezTo>
                    <a:pt x="5661" y="8377"/>
                    <a:pt x="7282" y="6505"/>
                    <a:pt x="7282" y="4177"/>
                  </a:cubicBezTo>
                  <a:cubicBezTo>
                    <a:pt x="7282" y="1872"/>
                    <a:pt x="5661" y="0"/>
                    <a:pt x="3630"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91" name="Google Shape;562;p15">
              <a:extLst>
                <a:ext uri="{FF2B5EF4-FFF2-40B4-BE49-F238E27FC236}">
                  <a16:creationId xmlns:a16="http://schemas.microsoft.com/office/drawing/2014/main" id="{D59EE6ED-CB08-9494-4F1D-9856E923D555}"/>
                </a:ext>
              </a:extLst>
            </p:cNvPr>
            <p:cNvSpPr/>
            <p:nvPr/>
          </p:nvSpPr>
          <p:spPr>
            <a:xfrm>
              <a:off x="-1162000" y="388134"/>
              <a:ext cx="67241" cy="158427"/>
            </a:xfrm>
            <a:custGeom>
              <a:avLst/>
              <a:gdLst/>
              <a:ahLst/>
              <a:cxnLst/>
              <a:rect l="l" t="t" r="r" b="b"/>
              <a:pathLst>
                <a:path w="2238" h="5273" extrusionOk="0">
                  <a:moveTo>
                    <a:pt x="1119" y="0"/>
                  </a:moveTo>
                  <a:cubicBezTo>
                    <a:pt x="252" y="0"/>
                    <a:pt x="23" y="2283"/>
                    <a:pt x="0" y="5273"/>
                  </a:cubicBezTo>
                  <a:lnTo>
                    <a:pt x="2237" y="5273"/>
                  </a:lnTo>
                  <a:cubicBezTo>
                    <a:pt x="2192"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92" name="Google Shape;563;p15">
              <a:extLst>
                <a:ext uri="{FF2B5EF4-FFF2-40B4-BE49-F238E27FC236}">
                  <a16:creationId xmlns:a16="http://schemas.microsoft.com/office/drawing/2014/main" id="{0BB02C2E-AE11-4B94-6D5D-1ACFA4CC2B24}"/>
                </a:ext>
              </a:extLst>
            </p:cNvPr>
            <p:cNvSpPr/>
            <p:nvPr/>
          </p:nvSpPr>
          <p:spPr>
            <a:xfrm>
              <a:off x="-1055701" y="388134"/>
              <a:ext cx="67241" cy="158427"/>
            </a:xfrm>
            <a:custGeom>
              <a:avLst/>
              <a:gdLst/>
              <a:ahLst/>
              <a:cxnLst/>
              <a:rect l="l" t="t" r="r" b="b"/>
              <a:pathLst>
                <a:path w="2238" h="5273" extrusionOk="0">
                  <a:moveTo>
                    <a:pt x="1119" y="0"/>
                  </a:moveTo>
                  <a:cubicBezTo>
                    <a:pt x="251" y="0"/>
                    <a:pt x="46" y="2283"/>
                    <a:pt x="0" y="5273"/>
                  </a:cubicBezTo>
                  <a:lnTo>
                    <a:pt x="2237" y="5273"/>
                  </a:lnTo>
                  <a:cubicBezTo>
                    <a:pt x="2214"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93" name="Google Shape;564;p15">
              <a:extLst>
                <a:ext uri="{FF2B5EF4-FFF2-40B4-BE49-F238E27FC236}">
                  <a16:creationId xmlns:a16="http://schemas.microsoft.com/office/drawing/2014/main" id="{5175872A-A35C-EAA1-C358-56B8BE88AB8C}"/>
                </a:ext>
              </a:extLst>
            </p:cNvPr>
            <p:cNvSpPr/>
            <p:nvPr/>
          </p:nvSpPr>
          <p:spPr>
            <a:xfrm>
              <a:off x="-948710" y="388134"/>
              <a:ext cx="67211" cy="158427"/>
            </a:xfrm>
            <a:custGeom>
              <a:avLst/>
              <a:gdLst/>
              <a:ahLst/>
              <a:cxnLst/>
              <a:rect l="l" t="t" r="r" b="b"/>
              <a:pathLst>
                <a:path w="2237" h="5273" extrusionOk="0">
                  <a:moveTo>
                    <a:pt x="1119" y="0"/>
                  </a:moveTo>
                  <a:cubicBezTo>
                    <a:pt x="251" y="0"/>
                    <a:pt x="23" y="2283"/>
                    <a:pt x="0" y="5273"/>
                  </a:cubicBezTo>
                  <a:lnTo>
                    <a:pt x="2237" y="5273"/>
                  </a:lnTo>
                  <a:cubicBezTo>
                    <a:pt x="2191" y="2283"/>
                    <a:pt x="1963"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94" name="Google Shape;565;p15">
              <a:extLst>
                <a:ext uri="{FF2B5EF4-FFF2-40B4-BE49-F238E27FC236}">
                  <a16:creationId xmlns:a16="http://schemas.microsoft.com/office/drawing/2014/main" id="{07A56028-C61A-21CE-CF35-C9E4B3C8B8EF}"/>
                </a:ext>
              </a:extLst>
            </p:cNvPr>
            <p:cNvSpPr/>
            <p:nvPr/>
          </p:nvSpPr>
          <p:spPr>
            <a:xfrm>
              <a:off x="-842411" y="388134"/>
              <a:ext cx="67211" cy="158427"/>
            </a:xfrm>
            <a:custGeom>
              <a:avLst/>
              <a:gdLst/>
              <a:ahLst/>
              <a:cxnLst/>
              <a:rect l="l" t="t" r="r" b="b"/>
              <a:pathLst>
                <a:path w="2237" h="5273" extrusionOk="0">
                  <a:moveTo>
                    <a:pt x="1119" y="0"/>
                  </a:moveTo>
                  <a:cubicBezTo>
                    <a:pt x="251" y="0"/>
                    <a:pt x="46" y="2283"/>
                    <a:pt x="0" y="5273"/>
                  </a:cubicBezTo>
                  <a:lnTo>
                    <a:pt x="2237" y="5273"/>
                  </a:lnTo>
                  <a:cubicBezTo>
                    <a:pt x="2214"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95" name="Google Shape;566;p15">
              <a:extLst>
                <a:ext uri="{FF2B5EF4-FFF2-40B4-BE49-F238E27FC236}">
                  <a16:creationId xmlns:a16="http://schemas.microsoft.com/office/drawing/2014/main" id="{48366B24-6F97-B7A0-B581-F25F4EF08EBD}"/>
                </a:ext>
              </a:extLst>
            </p:cNvPr>
            <p:cNvSpPr/>
            <p:nvPr/>
          </p:nvSpPr>
          <p:spPr>
            <a:xfrm>
              <a:off x="-735451" y="388134"/>
              <a:ext cx="67241" cy="158427"/>
            </a:xfrm>
            <a:custGeom>
              <a:avLst/>
              <a:gdLst/>
              <a:ahLst/>
              <a:cxnLst/>
              <a:rect l="l" t="t" r="r" b="b"/>
              <a:pathLst>
                <a:path w="2238" h="5273" extrusionOk="0">
                  <a:moveTo>
                    <a:pt x="1119" y="0"/>
                  </a:moveTo>
                  <a:cubicBezTo>
                    <a:pt x="252" y="0"/>
                    <a:pt x="24" y="2283"/>
                    <a:pt x="1" y="5273"/>
                  </a:cubicBezTo>
                  <a:lnTo>
                    <a:pt x="2238" y="5273"/>
                  </a:lnTo>
                  <a:cubicBezTo>
                    <a:pt x="2192" y="2283"/>
                    <a:pt x="1964"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96" name="Google Shape;567;p15">
              <a:extLst>
                <a:ext uri="{FF2B5EF4-FFF2-40B4-BE49-F238E27FC236}">
                  <a16:creationId xmlns:a16="http://schemas.microsoft.com/office/drawing/2014/main" id="{4C37583D-2EB7-9935-B64B-FB43B00493EE}"/>
                </a:ext>
              </a:extLst>
            </p:cNvPr>
            <p:cNvSpPr/>
            <p:nvPr/>
          </p:nvSpPr>
          <p:spPr>
            <a:xfrm>
              <a:off x="-629152" y="388134"/>
              <a:ext cx="67241" cy="158427"/>
            </a:xfrm>
            <a:custGeom>
              <a:avLst/>
              <a:gdLst/>
              <a:ahLst/>
              <a:cxnLst/>
              <a:rect l="l" t="t" r="r" b="b"/>
              <a:pathLst>
                <a:path w="2238" h="5273" extrusionOk="0">
                  <a:moveTo>
                    <a:pt x="1119" y="0"/>
                  </a:moveTo>
                  <a:cubicBezTo>
                    <a:pt x="252" y="0"/>
                    <a:pt x="46" y="2283"/>
                    <a:pt x="1" y="5273"/>
                  </a:cubicBezTo>
                  <a:lnTo>
                    <a:pt x="2238" y="5273"/>
                  </a:lnTo>
                  <a:cubicBezTo>
                    <a:pt x="2215" y="2283"/>
                    <a:pt x="1987"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97" name="Google Shape;568;p15">
              <a:extLst>
                <a:ext uri="{FF2B5EF4-FFF2-40B4-BE49-F238E27FC236}">
                  <a16:creationId xmlns:a16="http://schemas.microsoft.com/office/drawing/2014/main" id="{1E11A0B3-D083-7560-E4C0-275E4427904B}"/>
                </a:ext>
              </a:extLst>
            </p:cNvPr>
            <p:cNvSpPr/>
            <p:nvPr/>
          </p:nvSpPr>
          <p:spPr>
            <a:xfrm>
              <a:off x="-1514368" y="192566"/>
              <a:ext cx="105638" cy="121412"/>
            </a:xfrm>
            <a:custGeom>
              <a:avLst/>
              <a:gdLst/>
              <a:ahLst/>
              <a:cxnLst/>
              <a:rect l="l" t="t" r="r" b="b"/>
              <a:pathLst>
                <a:path w="3516" h="4041" extrusionOk="0">
                  <a:moveTo>
                    <a:pt x="1758" y="0"/>
                  </a:moveTo>
                  <a:cubicBezTo>
                    <a:pt x="799" y="0"/>
                    <a:pt x="0" y="913"/>
                    <a:pt x="0" y="2032"/>
                  </a:cubicBezTo>
                  <a:cubicBezTo>
                    <a:pt x="0" y="3127"/>
                    <a:pt x="799" y="4040"/>
                    <a:pt x="1758" y="4040"/>
                  </a:cubicBezTo>
                  <a:cubicBezTo>
                    <a:pt x="2739" y="4040"/>
                    <a:pt x="3515" y="3127"/>
                    <a:pt x="3515" y="2032"/>
                  </a:cubicBezTo>
                  <a:cubicBezTo>
                    <a:pt x="3515" y="913"/>
                    <a:pt x="2739" y="0"/>
                    <a:pt x="1758"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98" name="Google Shape;569;p15">
              <a:extLst>
                <a:ext uri="{FF2B5EF4-FFF2-40B4-BE49-F238E27FC236}">
                  <a16:creationId xmlns:a16="http://schemas.microsoft.com/office/drawing/2014/main" id="{07B7A52B-6024-7FC1-E6BD-7993EB92DD38}"/>
                </a:ext>
              </a:extLst>
            </p:cNvPr>
            <p:cNvSpPr/>
            <p:nvPr/>
          </p:nvSpPr>
          <p:spPr>
            <a:xfrm>
              <a:off x="-1395840" y="4550809"/>
              <a:ext cx="1063683" cy="592547"/>
            </a:xfrm>
            <a:custGeom>
              <a:avLst/>
              <a:gdLst/>
              <a:ahLst/>
              <a:cxnLst/>
              <a:rect l="l" t="t" r="r" b="b"/>
              <a:pathLst>
                <a:path w="35403" h="19722" extrusionOk="0">
                  <a:moveTo>
                    <a:pt x="4337" y="1"/>
                  </a:moveTo>
                  <a:lnTo>
                    <a:pt x="4337" y="3744"/>
                  </a:lnTo>
                  <a:cubicBezTo>
                    <a:pt x="4337" y="9473"/>
                    <a:pt x="4337" y="14267"/>
                    <a:pt x="0" y="14267"/>
                  </a:cubicBezTo>
                  <a:lnTo>
                    <a:pt x="0" y="19722"/>
                  </a:lnTo>
                  <a:lnTo>
                    <a:pt x="35402" y="19722"/>
                  </a:lnTo>
                  <a:lnTo>
                    <a:pt x="35402" y="14267"/>
                  </a:lnTo>
                  <a:cubicBezTo>
                    <a:pt x="31065" y="14267"/>
                    <a:pt x="31065" y="9473"/>
                    <a:pt x="31065" y="3744"/>
                  </a:cubicBezTo>
                  <a:lnTo>
                    <a:pt x="31065" y="1"/>
                  </a:ln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grpSp>
      <p:grpSp>
        <p:nvGrpSpPr>
          <p:cNvPr id="199" name="Google Shape;540;p15">
            <a:extLst>
              <a:ext uri="{FF2B5EF4-FFF2-40B4-BE49-F238E27FC236}">
                <a16:creationId xmlns:a16="http://schemas.microsoft.com/office/drawing/2014/main" id="{7B0C2444-783D-5A96-2BAD-34D77A405C16}"/>
              </a:ext>
            </a:extLst>
          </p:cNvPr>
          <p:cNvGrpSpPr/>
          <p:nvPr/>
        </p:nvGrpSpPr>
        <p:grpSpPr>
          <a:xfrm flipH="1">
            <a:off x="-578804" y="-448619"/>
            <a:ext cx="2852452" cy="7400112"/>
            <a:chOff x="-1600206" y="-48"/>
            <a:chExt cx="1475149" cy="5143404"/>
          </a:xfrm>
        </p:grpSpPr>
        <p:sp>
          <p:nvSpPr>
            <p:cNvPr id="200" name="Google Shape;541;p15">
              <a:extLst>
                <a:ext uri="{FF2B5EF4-FFF2-40B4-BE49-F238E27FC236}">
                  <a16:creationId xmlns:a16="http://schemas.microsoft.com/office/drawing/2014/main" id="{75D87DAC-5355-1492-8442-665E02239416}"/>
                </a:ext>
              </a:extLst>
            </p:cNvPr>
            <p:cNvSpPr/>
            <p:nvPr/>
          </p:nvSpPr>
          <p:spPr>
            <a:xfrm>
              <a:off x="-400780" y="234514"/>
              <a:ext cx="139920" cy="171467"/>
            </a:xfrm>
            <a:custGeom>
              <a:avLst/>
              <a:gdLst/>
              <a:ahLst/>
              <a:cxnLst/>
              <a:rect l="l" t="t" r="r" b="b"/>
              <a:pathLst>
                <a:path w="4657" h="5707" extrusionOk="0">
                  <a:moveTo>
                    <a:pt x="1" y="0"/>
                  </a:moveTo>
                  <a:lnTo>
                    <a:pt x="1" y="5707"/>
                  </a:lnTo>
                  <a:lnTo>
                    <a:pt x="4657" y="5707"/>
                  </a:lnTo>
                  <a:lnTo>
                    <a:pt x="4657"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01" name="Google Shape;542;p15">
              <a:extLst>
                <a:ext uri="{FF2B5EF4-FFF2-40B4-BE49-F238E27FC236}">
                  <a16:creationId xmlns:a16="http://schemas.microsoft.com/office/drawing/2014/main" id="{0AE70563-CA32-4BB2-8CD6-42BF3F7113CA}"/>
                </a:ext>
              </a:extLst>
            </p:cNvPr>
            <p:cNvSpPr/>
            <p:nvPr/>
          </p:nvSpPr>
          <p:spPr>
            <a:xfrm>
              <a:off x="-529012" y="98049"/>
              <a:ext cx="268152" cy="307931"/>
            </a:xfrm>
            <a:custGeom>
              <a:avLst/>
              <a:gdLst/>
              <a:ahLst/>
              <a:cxnLst/>
              <a:rect l="l" t="t" r="r" b="b"/>
              <a:pathLst>
                <a:path w="8925" h="10249" extrusionOk="0">
                  <a:moveTo>
                    <a:pt x="4451" y="0"/>
                  </a:moveTo>
                  <a:cubicBezTo>
                    <a:pt x="1986" y="0"/>
                    <a:pt x="0" y="2283"/>
                    <a:pt x="0" y="5113"/>
                  </a:cubicBezTo>
                  <a:cubicBezTo>
                    <a:pt x="0" y="7943"/>
                    <a:pt x="1986" y="10249"/>
                    <a:pt x="4451" y="10249"/>
                  </a:cubicBezTo>
                  <a:cubicBezTo>
                    <a:pt x="6916" y="10249"/>
                    <a:pt x="8925" y="7943"/>
                    <a:pt x="8925" y="5113"/>
                  </a:cubicBezTo>
                  <a:cubicBezTo>
                    <a:pt x="8925" y="2283"/>
                    <a:pt x="6916" y="0"/>
                    <a:pt x="445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02" name="Google Shape;543;p15">
              <a:extLst>
                <a:ext uri="{FF2B5EF4-FFF2-40B4-BE49-F238E27FC236}">
                  <a16:creationId xmlns:a16="http://schemas.microsoft.com/office/drawing/2014/main" id="{F97C01DD-06A6-5611-7707-8E1CA1F79EDD}"/>
                </a:ext>
              </a:extLst>
            </p:cNvPr>
            <p:cNvSpPr/>
            <p:nvPr/>
          </p:nvSpPr>
          <p:spPr>
            <a:xfrm>
              <a:off x="-1466476" y="234514"/>
              <a:ext cx="139920" cy="171467"/>
            </a:xfrm>
            <a:custGeom>
              <a:avLst/>
              <a:gdLst/>
              <a:ahLst/>
              <a:cxnLst/>
              <a:rect l="l" t="t" r="r" b="b"/>
              <a:pathLst>
                <a:path w="4657" h="5707" extrusionOk="0">
                  <a:moveTo>
                    <a:pt x="0" y="0"/>
                  </a:moveTo>
                  <a:lnTo>
                    <a:pt x="0" y="5707"/>
                  </a:lnTo>
                  <a:lnTo>
                    <a:pt x="4656" y="5707"/>
                  </a:lnTo>
                  <a:lnTo>
                    <a:pt x="4656"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03" name="Google Shape;544;p15">
              <a:extLst>
                <a:ext uri="{FF2B5EF4-FFF2-40B4-BE49-F238E27FC236}">
                  <a16:creationId xmlns:a16="http://schemas.microsoft.com/office/drawing/2014/main" id="{4E0E6C5B-4650-DB57-D7ED-CE82CCB50FA8}"/>
                </a:ext>
              </a:extLst>
            </p:cNvPr>
            <p:cNvSpPr/>
            <p:nvPr/>
          </p:nvSpPr>
          <p:spPr>
            <a:xfrm>
              <a:off x="-1465815" y="98049"/>
              <a:ext cx="268182" cy="307931"/>
            </a:xfrm>
            <a:custGeom>
              <a:avLst/>
              <a:gdLst/>
              <a:ahLst/>
              <a:cxnLst/>
              <a:rect l="l" t="t" r="r" b="b"/>
              <a:pathLst>
                <a:path w="8926" h="10249" extrusionOk="0">
                  <a:moveTo>
                    <a:pt x="4452" y="0"/>
                  </a:moveTo>
                  <a:cubicBezTo>
                    <a:pt x="1987" y="0"/>
                    <a:pt x="1" y="2283"/>
                    <a:pt x="1" y="5113"/>
                  </a:cubicBezTo>
                  <a:cubicBezTo>
                    <a:pt x="1" y="7943"/>
                    <a:pt x="1987" y="10249"/>
                    <a:pt x="4452" y="10249"/>
                  </a:cubicBezTo>
                  <a:cubicBezTo>
                    <a:pt x="6940" y="10249"/>
                    <a:pt x="8926" y="7943"/>
                    <a:pt x="8926" y="5113"/>
                  </a:cubicBezTo>
                  <a:cubicBezTo>
                    <a:pt x="8926" y="2283"/>
                    <a:pt x="6940" y="0"/>
                    <a:pt x="4452"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04" name="Google Shape;545;p15">
              <a:extLst>
                <a:ext uri="{FF2B5EF4-FFF2-40B4-BE49-F238E27FC236}">
                  <a16:creationId xmlns:a16="http://schemas.microsoft.com/office/drawing/2014/main" id="{FB14C975-CEAE-35BA-8902-33BA07DBDE66}"/>
                </a:ext>
              </a:extLst>
            </p:cNvPr>
            <p:cNvSpPr/>
            <p:nvPr/>
          </p:nvSpPr>
          <p:spPr>
            <a:xfrm>
              <a:off x="-1196972" y="257829"/>
              <a:ext cx="665917" cy="4684616"/>
            </a:xfrm>
            <a:custGeom>
              <a:avLst/>
              <a:gdLst/>
              <a:ahLst/>
              <a:cxnLst/>
              <a:rect l="l" t="t" r="r" b="b"/>
              <a:pathLst>
                <a:path w="22164" h="155920" extrusionOk="0">
                  <a:moveTo>
                    <a:pt x="0" y="0"/>
                  </a:moveTo>
                  <a:lnTo>
                    <a:pt x="0" y="155919"/>
                  </a:lnTo>
                  <a:lnTo>
                    <a:pt x="22164" y="155919"/>
                  </a:lnTo>
                  <a:lnTo>
                    <a:pt x="22164"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05" name="Google Shape;546;p15">
              <a:extLst>
                <a:ext uri="{FF2B5EF4-FFF2-40B4-BE49-F238E27FC236}">
                  <a16:creationId xmlns:a16="http://schemas.microsoft.com/office/drawing/2014/main" id="{72F742B7-5C21-605E-0135-2DEF46635169}"/>
                </a:ext>
              </a:extLst>
            </p:cNvPr>
            <p:cNvSpPr/>
            <p:nvPr/>
          </p:nvSpPr>
          <p:spPr>
            <a:xfrm>
              <a:off x="-1168850" y="674763"/>
              <a:ext cx="600089" cy="3810247"/>
            </a:xfrm>
            <a:custGeom>
              <a:avLst/>
              <a:gdLst/>
              <a:ahLst/>
              <a:cxnLst/>
              <a:rect l="l" t="t" r="r" b="b"/>
              <a:pathLst>
                <a:path w="19973" h="126818" extrusionOk="0">
                  <a:moveTo>
                    <a:pt x="0" y="1"/>
                  </a:moveTo>
                  <a:lnTo>
                    <a:pt x="0" y="126818"/>
                  </a:lnTo>
                  <a:lnTo>
                    <a:pt x="19972" y="126818"/>
                  </a:lnTo>
                  <a:lnTo>
                    <a:pt x="19972" y="1"/>
                  </a:ln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06" name="Google Shape;547;p15">
              <a:extLst>
                <a:ext uri="{FF2B5EF4-FFF2-40B4-BE49-F238E27FC236}">
                  <a16:creationId xmlns:a16="http://schemas.microsoft.com/office/drawing/2014/main" id="{C0E30B87-74F5-46A6-D4AF-320461927148}"/>
                </a:ext>
              </a:extLst>
            </p:cNvPr>
            <p:cNvSpPr/>
            <p:nvPr/>
          </p:nvSpPr>
          <p:spPr>
            <a:xfrm>
              <a:off x="-701140" y="706310"/>
              <a:ext cx="63094" cy="3799971"/>
            </a:xfrm>
            <a:custGeom>
              <a:avLst/>
              <a:gdLst/>
              <a:ahLst/>
              <a:cxnLst/>
              <a:rect l="l" t="t" r="r" b="b"/>
              <a:pathLst>
                <a:path w="2100" h="126476" extrusionOk="0">
                  <a:moveTo>
                    <a:pt x="0" y="1"/>
                  </a:moveTo>
                  <a:lnTo>
                    <a:pt x="0" y="126475"/>
                  </a:lnTo>
                  <a:lnTo>
                    <a:pt x="2100" y="126475"/>
                  </a:lnTo>
                  <a:lnTo>
                    <a:pt x="2100"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07" name="Google Shape;548;p15">
              <a:extLst>
                <a:ext uri="{FF2B5EF4-FFF2-40B4-BE49-F238E27FC236}">
                  <a16:creationId xmlns:a16="http://schemas.microsoft.com/office/drawing/2014/main" id="{B35A64BA-A59E-E15B-39B5-E1137239C2D6}"/>
                </a:ext>
              </a:extLst>
            </p:cNvPr>
            <p:cNvSpPr/>
            <p:nvPr/>
          </p:nvSpPr>
          <p:spPr>
            <a:xfrm>
              <a:off x="-833518" y="706310"/>
              <a:ext cx="62434" cy="3799971"/>
            </a:xfrm>
            <a:custGeom>
              <a:avLst/>
              <a:gdLst/>
              <a:ahLst/>
              <a:cxnLst/>
              <a:rect l="l" t="t" r="r" b="b"/>
              <a:pathLst>
                <a:path w="2078" h="126476" extrusionOk="0">
                  <a:moveTo>
                    <a:pt x="1" y="1"/>
                  </a:moveTo>
                  <a:lnTo>
                    <a:pt x="1" y="126475"/>
                  </a:lnTo>
                  <a:lnTo>
                    <a:pt x="2078" y="126475"/>
                  </a:lnTo>
                  <a:lnTo>
                    <a:pt x="2078"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08" name="Google Shape;549;p15">
              <a:extLst>
                <a:ext uri="{FF2B5EF4-FFF2-40B4-BE49-F238E27FC236}">
                  <a16:creationId xmlns:a16="http://schemas.microsoft.com/office/drawing/2014/main" id="{2F40CDFC-8EBD-B5B3-BBE3-FA4B3C069F5D}"/>
                </a:ext>
              </a:extLst>
            </p:cNvPr>
            <p:cNvSpPr/>
            <p:nvPr/>
          </p:nvSpPr>
          <p:spPr>
            <a:xfrm>
              <a:off x="-966557" y="706310"/>
              <a:ext cx="62434" cy="3799971"/>
            </a:xfrm>
            <a:custGeom>
              <a:avLst/>
              <a:gdLst/>
              <a:ahLst/>
              <a:cxnLst/>
              <a:rect l="l" t="t" r="r" b="b"/>
              <a:pathLst>
                <a:path w="2078" h="126476" extrusionOk="0">
                  <a:moveTo>
                    <a:pt x="1" y="1"/>
                  </a:moveTo>
                  <a:lnTo>
                    <a:pt x="1" y="126475"/>
                  </a:lnTo>
                  <a:lnTo>
                    <a:pt x="2078" y="126475"/>
                  </a:lnTo>
                  <a:lnTo>
                    <a:pt x="2078"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09" name="Google Shape;550;p15">
              <a:extLst>
                <a:ext uri="{FF2B5EF4-FFF2-40B4-BE49-F238E27FC236}">
                  <a16:creationId xmlns:a16="http://schemas.microsoft.com/office/drawing/2014/main" id="{103D1E20-C1F2-A256-BD57-D3320B648895}"/>
                </a:ext>
              </a:extLst>
            </p:cNvPr>
            <p:cNvSpPr/>
            <p:nvPr/>
          </p:nvSpPr>
          <p:spPr>
            <a:xfrm>
              <a:off x="-1099596" y="706310"/>
              <a:ext cx="63125" cy="3799971"/>
            </a:xfrm>
            <a:custGeom>
              <a:avLst/>
              <a:gdLst/>
              <a:ahLst/>
              <a:cxnLst/>
              <a:rect l="l" t="t" r="r" b="b"/>
              <a:pathLst>
                <a:path w="2101" h="126476" extrusionOk="0">
                  <a:moveTo>
                    <a:pt x="1" y="1"/>
                  </a:moveTo>
                  <a:lnTo>
                    <a:pt x="1" y="126475"/>
                  </a:lnTo>
                  <a:lnTo>
                    <a:pt x="2101" y="126475"/>
                  </a:lnTo>
                  <a:lnTo>
                    <a:pt x="2101"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10" name="Google Shape;551;p15">
              <a:extLst>
                <a:ext uri="{FF2B5EF4-FFF2-40B4-BE49-F238E27FC236}">
                  <a16:creationId xmlns:a16="http://schemas.microsoft.com/office/drawing/2014/main" id="{E292DD84-7818-59F4-D766-08E64E21FC00}"/>
                </a:ext>
              </a:extLst>
            </p:cNvPr>
            <p:cNvSpPr/>
            <p:nvPr/>
          </p:nvSpPr>
          <p:spPr>
            <a:xfrm>
              <a:off x="-1196972" y="257829"/>
              <a:ext cx="665917" cy="4684616"/>
            </a:xfrm>
            <a:custGeom>
              <a:avLst/>
              <a:gdLst/>
              <a:ahLst/>
              <a:cxnLst/>
              <a:rect l="l" t="t" r="r" b="b"/>
              <a:pathLst>
                <a:path w="22164" h="155920" extrusionOk="0">
                  <a:moveTo>
                    <a:pt x="0" y="0"/>
                  </a:moveTo>
                  <a:lnTo>
                    <a:pt x="0" y="155919"/>
                  </a:lnTo>
                  <a:lnTo>
                    <a:pt x="22164" y="155919"/>
                  </a:lnTo>
                  <a:lnTo>
                    <a:pt x="22164" y="109128"/>
                  </a:lnTo>
                  <a:cubicBezTo>
                    <a:pt x="20132" y="123964"/>
                    <a:pt x="16572" y="133779"/>
                    <a:pt x="12531" y="133802"/>
                  </a:cubicBezTo>
                  <a:cubicBezTo>
                    <a:pt x="6209" y="133802"/>
                    <a:pt x="1073" y="109881"/>
                    <a:pt x="1073" y="80391"/>
                  </a:cubicBezTo>
                  <a:cubicBezTo>
                    <a:pt x="1073" y="50900"/>
                    <a:pt x="6209" y="27002"/>
                    <a:pt x="12531" y="27002"/>
                  </a:cubicBezTo>
                  <a:cubicBezTo>
                    <a:pt x="16572" y="27002"/>
                    <a:pt x="20132" y="36840"/>
                    <a:pt x="22164" y="51654"/>
                  </a:cubicBezTo>
                  <a:lnTo>
                    <a:pt x="22164"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11" name="Google Shape;552;p15">
              <a:extLst>
                <a:ext uri="{FF2B5EF4-FFF2-40B4-BE49-F238E27FC236}">
                  <a16:creationId xmlns:a16="http://schemas.microsoft.com/office/drawing/2014/main" id="{697CE40C-643E-497B-0155-188360C694AA}"/>
                </a:ext>
              </a:extLst>
            </p:cNvPr>
            <p:cNvSpPr/>
            <p:nvPr/>
          </p:nvSpPr>
          <p:spPr>
            <a:xfrm>
              <a:off x="-1600206" y="-48"/>
              <a:ext cx="1475149" cy="582963"/>
            </a:xfrm>
            <a:custGeom>
              <a:avLst/>
              <a:gdLst/>
              <a:ahLst/>
              <a:cxnLst/>
              <a:rect l="l" t="t" r="r" b="b"/>
              <a:pathLst>
                <a:path w="49098" h="19403" extrusionOk="0">
                  <a:moveTo>
                    <a:pt x="7731" y="0"/>
                  </a:moveTo>
                  <a:cubicBezTo>
                    <a:pt x="6982" y="0"/>
                    <a:pt x="841" y="221"/>
                    <a:pt x="91" y="7442"/>
                  </a:cubicBezTo>
                  <a:cubicBezTo>
                    <a:pt x="46" y="7739"/>
                    <a:pt x="0" y="8035"/>
                    <a:pt x="0" y="8378"/>
                  </a:cubicBezTo>
                  <a:cubicBezTo>
                    <a:pt x="0" y="8446"/>
                    <a:pt x="23" y="8515"/>
                    <a:pt x="23" y="8583"/>
                  </a:cubicBezTo>
                  <a:cubicBezTo>
                    <a:pt x="23" y="8720"/>
                    <a:pt x="0" y="8834"/>
                    <a:pt x="0" y="8948"/>
                  </a:cubicBezTo>
                  <a:lnTo>
                    <a:pt x="46" y="8948"/>
                  </a:lnTo>
                  <a:cubicBezTo>
                    <a:pt x="320" y="11528"/>
                    <a:pt x="2191" y="13514"/>
                    <a:pt x="4497" y="13514"/>
                  </a:cubicBezTo>
                  <a:cubicBezTo>
                    <a:pt x="6802" y="13514"/>
                    <a:pt x="8674" y="11528"/>
                    <a:pt x="8948" y="8948"/>
                  </a:cubicBezTo>
                  <a:lnTo>
                    <a:pt x="8970" y="8948"/>
                  </a:lnTo>
                  <a:cubicBezTo>
                    <a:pt x="9153" y="8469"/>
                    <a:pt x="8788" y="6986"/>
                    <a:pt x="9130" y="6324"/>
                  </a:cubicBezTo>
                  <a:cubicBezTo>
                    <a:pt x="9296" y="6008"/>
                    <a:pt x="9739" y="5645"/>
                    <a:pt x="10345" y="5645"/>
                  </a:cubicBezTo>
                  <a:cubicBezTo>
                    <a:pt x="10574" y="5645"/>
                    <a:pt x="10825" y="5697"/>
                    <a:pt x="11093" y="5821"/>
                  </a:cubicBezTo>
                  <a:cubicBezTo>
                    <a:pt x="12075" y="6278"/>
                    <a:pt x="12029" y="19402"/>
                    <a:pt x="12029" y="19402"/>
                  </a:cubicBezTo>
                  <a:lnTo>
                    <a:pt x="37068" y="19402"/>
                  </a:lnTo>
                  <a:cubicBezTo>
                    <a:pt x="37068" y="19402"/>
                    <a:pt x="37023" y="6278"/>
                    <a:pt x="38004" y="5821"/>
                  </a:cubicBezTo>
                  <a:cubicBezTo>
                    <a:pt x="38273" y="5697"/>
                    <a:pt x="38526" y="5645"/>
                    <a:pt x="38756" y="5645"/>
                  </a:cubicBezTo>
                  <a:cubicBezTo>
                    <a:pt x="39367" y="5645"/>
                    <a:pt x="39818" y="6008"/>
                    <a:pt x="39967" y="6324"/>
                  </a:cubicBezTo>
                  <a:cubicBezTo>
                    <a:pt x="40310" y="7008"/>
                    <a:pt x="39967" y="8469"/>
                    <a:pt x="40150" y="8948"/>
                  </a:cubicBezTo>
                  <a:lnTo>
                    <a:pt x="40173" y="8948"/>
                  </a:lnTo>
                  <a:cubicBezTo>
                    <a:pt x="40424" y="11528"/>
                    <a:pt x="42295" y="13514"/>
                    <a:pt x="44601" y="13514"/>
                  </a:cubicBezTo>
                  <a:cubicBezTo>
                    <a:pt x="46906" y="13514"/>
                    <a:pt x="48801" y="11528"/>
                    <a:pt x="49052" y="8948"/>
                  </a:cubicBezTo>
                  <a:lnTo>
                    <a:pt x="49097" y="8948"/>
                  </a:lnTo>
                  <a:cubicBezTo>
                    <a:pt x="49097" y="8834"/>
                    <a:pt x="49075" y="8720"/>
                    <a:pt x="49075" y="8583"/>
                  </a:cubicBezTo>
                  <a:cubicBezTo>
                    <a:pt x="49075" y="8515"/>
                    <a:pt x="49097" y="8446"/>
                    <a:pt x="49097" y="8378"/>
                  </a:cubicBezTo>
                  <a:cubicBezTo>
                    <a:pt x="49097" y="8058"/>
                    <a:pt x="49075" y="7739"/>
                    <a:pt x="49006" y="7442"/>
                  </a:cubicBezTo>
                  <a:cubicBezTo>
                    <a:pt x="48256" y="221"/>
                    <a:pt x="42116" y="0"/>
                    <a:pt x="41366" y="0"/>
                  </a:cubicBezTo>
                  <a:cubicBezTo>
                    <a:pt x="41317" y="0"/>
                    <a:pt x="41291" y="1"/>
                    <a:pt x="41291" y="1"/>
                  </a:cubicBezTo>
                  <a:lnTo>
                    <a:pt x="7806" y="1"/>
                  </a:lnTo>
                  <a:cubicBezTo>
                    <a:pt x="7806" y="1"/>
                    <a:pt x="7780" y="0"/>
                    <a:pt x="7731"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12" name="Google Shape;553;p15">
              <a:extLst>
                <a:ext uri="{FF2B5EF4-FFF2-40B4-BE49-F238E27FC236}">
                  <a16:creationId xmlns:a16="http://schemas.microsoft.com/office/drawing/2014/main" id="{A3D56AB9-08BD-C0D4-8624-178B3D2E7AC1}"/>
                </a:ext>
              </a:extLst>
            </p:cNvPr>
            <p:cNvSpPr/>
            <p:nvPr/>
          </p:nvSpPr>
          <p:spPr>
            <a:xfrm>
              <a:off x="-584565" y="4569346"/>
              <a:ext cx="79589" cy="199589"/>
            </a:xfrm>
            <a:custGeom>
              <a:avLst/>
              <a:gdLst/>
              <a:ahLst/>
              <a:cxnLst/>
              <a:rect l="l" t="t" r="r" b="b"/>
              <a:pathLst>
                <a:path w="2649" h="6643" extrusionOk="0">
                  <a:moveTo>
                    <a:pt x="0" y="0"/>
                  </a:moveTo>
                  <a:cubicBezTo>
                    <a:pt x="23" y="3744"/>
                    <a:pt x="297" y="6642"/>
                    <a:pt x="1324" y="6642"/>
                  </a:cubicBezTo>
                  <a:cubicBezTo>
                    <a:pt x="2351" y="6642"/>
                    <a:pt x="2625"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13" name="Google Shape;554;p15">
              <a:extLst>
                <a:ext uri="{FF2B5EF4-FFF2-40B4-BE49-F238E27FC236}">
                  <a16:creationId xmlns:a16="http://schemas.microsoft.com/office/drawing/2014/main" id="{CC65F65C-253F-4AC2-52C1-CBF53FE8139A}"/>
                </a:ext>
              </a:extLst>
            </p:cNvPr>
            <p:cNvSpPr/>
            <p:nvPr/>
          </p:nvSpPr>
          <p:spPr>
            <a:xfrm>
              <a:off x="-711445" y="4569346"/>
              <a:ext cx="79589" cy="199589"/>
            </a:xfrm>
            <a:custGeom>
              <a:avLst/>
              <a:gdLst/>
              <a:ahLst/>
              <a:cxnLst/>
              <a:rect l="l" t="t" r="r" b="b"/>
              <a:pathLst>
                <a:path w="2649" h="6643" extrusionOk="0">
                  <a:moveTo>
                    <a:pt x="1" y="0"/>
                  </a:moveTo>
                  <a:cubicBezTo>
                    <a:pt x="24" y="3744"/>
                    <a:pt x="297" y="6642"/>
                    <a:pt x="1325" y="6642"/>
                  </a:cubicBezTo>
                  <a:cubicBezTo>
                    <a:pt x="2352" y="6642"/>
                    <a:pt x="2603"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14" name="Google Shape;555;p15">
              <a:extLst>
                <a:ext uri="{FF2B5EF4-FFF2-40B4-BE49-F238E27FC236}">
                  <a16:creationId xmlns:a16="http://schemas.microsoft.com/office/drawing/2014/main" id="{0252BFDD-100B-BA0E-76A1-5A59F0B0A23B}"/>
                </a:ext>
              </a:extLst>
            </p:cNvPr>
            <p:cNvSpPr/>
            <p:nvPr/>
          </p:nvSpPr>
          <p:spPr>
            <a:xfrm>
              <a:off x="-838986" y="4569346"/>
              <a:ext cx="80250" cy="199589"/>
            </a:xfrm>
            <a:custGeom>
              <a:avLst/>
              <a:gdLst/>
              <a:ahLst/>
              <a:cxnLst/>
              <a:rect l="l" t="t" r="r" b="b"/>
              <a:pathLst>
                <a:path w="2671" h="6643" extrusionOk="0">
                  <a:moveTo>
                    <a:pt x="0"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15" name="Google Shape;556;p15">
              <a:extLst>
                <a:ext uri="{FF2B5EF4-FFF2-40B4-BE49-F238E27FC236}">
                  <a16:creationId xmlns:a16="http://schemas.microsoft.com/office/drawing/2014/main" id="{E9C6D18C-640B-1435-D7F6-BEFC9BD0FFC0}"/>
                </a:ext>
              </a:extLst>
            </p:cNvPr>
            <p:cNvSpPr/>
            <p:nvPr/>
          </p:nvSpPr>
          <p:spPr>
            <a:xfrm>
              <a:off x="-965866" y="4569346"/>
              <a:ext cx="80280" cy="199589"/>
            </a:xfrm>
            <a:custGeom>
              <a:avLst/>
              <a:gdLst/>
              <a:ahLst/>
              <a:cxnLst/>
              <a:rect l="l" t="t" r="r" b="b"/>
              <a:pathLst>
                <a:path w="2672" h="6643" extrusionOk="0">
                  <a:moveTo>
                    <a:pt x="1"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16" name="Google Shape;557;p15">
              <a:extLst>
                <a:ext uri="{FF2B5EF4-FFF2-40B4-BE49-F238E27FC236}">
                  <a16:creationId xmlns:a16="http://schemas.microsoft.com/office/drawing/2014/main" id="{77173BEC-0430-B53A-200B-760ED0C6AABA}"/>
                </a:ext>
              </a:extLst>
            </p:cNvPr>
            <p:cNvSpPr/>
            <p:nvPr/>
          </p:nvSpPr>
          <p:spPr>
            <a:xfrm>
              <a:off x="-1092055" y="4569346"/>
              <a:ext cx="79589" cy="199589"/>
            </a:xfrm>
            <a:custGeom>
              <a:avLst/>
              <a:gdLst/>
              <a:ahLst/>
              <a:cxnLst/>
              <a:rect l="l" t="t" r="r" b="b"/>
              <a:pathLst>
                <a:path w="2649" h="6643" extrusionOk="0">
                  <a:moveTo>
                    <a:pt x="1" y="0"/>
                  </a:moveTo>
                  <a:cubicBezTo>
                    <a:pt x="23" y="3744"/>
                    <a:pt x="297" y="6642"/>
                    <a:pt x="1325" y="6642"/>
                  </a:cubicBezTo>
                  <a:cubicBezTo>
                    <a:pt x="2352" y="6642"/>
                    <a:pt x="2603"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17" name="Google Shape;558;p15">
              <a:extLst>
                <a:ext uri="{FF2B5EF4-FFF2-40B4-BE49-F238E27FC236}">
                  <a16:creationId xmlns:a16="http://schemas.microsoft.com/office/drawing/2014/main" id="{67F36C7A-C837-8722-4046-58D221FDE199}"/>
                </a:ext>
              </a:extLst>
            </p:cNvPr>
            <p:cNvSpPr/>
            <p:nvPr/>
          </p:nvSpPr>
          <p:spPr>
            <a:xfrm>
              <a:off x="-1219596" y="4569346"/>
              <a:ext cx="80250" cy="199589"/>
            </a:xfrm>
            <a:custGeom>
              <a:avLst/>
              <a:gdLst/>
              <a:ahLst/>
              <a:cxnLst/>
              <a:rect l="l" t="t" r="r" b="b"/>
              <a:pathLst>
                <a:path w="2671" h="6643" extrusionOk="0">
                  <a:moveTo>
                    <a:pt x="0"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18" name="Google Shape;559;p15">
              <a:extLst>
                <a:ext uri="{FF2B5EF4-FFF2-40B4-BE49-F238E27FC236}">
                  <a16:creationId xmlns:a16="http://schemas.microsoft.com/office/drawing/2014/main" id="{79EF348F-4287-4FE4-9FAF-FCBEC8FEDB24}"/>
                </a:ext>
              </a:extLst>
            </p:cNvPr>
            <p:cNvSpPr/>
            <p:nvPr/>
          </p:nvSpPr>
          <p:spPr>
            <a:xfrm>
              <a:off x="-369924" y="125480"/>
              <a:ext cx="219479" cy="251687"/>
            </a:xfrm>
            <a:custGeom>
              <a:avLst/>
              <a:gdLst/>
              <a:ahLst/>
              <a:cxnLst/>
              <a:rect l="l" t="t" r="r" b="b"/>
              <a:pathLst>
                <a:path w="7305" h="8377" extrusionOk="0">
                  <a:moveTo>
                    <a:pt x="3653" y="0"/>
                  </a:moveTo>
                  <a:cubicBezTo>
                    <a:pt x="1644" y="0"/>
                    <a:pt x="1" y="1872"/>
                    <a:pt x="1" y="4177"/>
                  </a:cubicBezTo>
                  <a:cubicBezTo>
                    <a:pt x="1" y="6505"/>
                    <a:pt x="1644" y="8377"/>
                    <a:pt x="3653" y="8377"/>
                  </a:cubicBezTo>
                  <a:cubicBezTo>
                    <a:pt x="5661" y="8377"/>
                    <a:pt x="7305" y="6505"/>
                    <a:pt x="7305" y="4177"/>
                  </a:cubicBezTo>
                  <a:cubicBezTo>
                    <a:pt x="7305" y="1872"/>
                    <a:pt x="5661" y="0"/>
                    <a:pt x="3653"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19" name="Google Shape;560;p15">
              <a:extLst>
                <a:ext uri="{FF2B5EF4-FFF2-40B4-BE49-F238E27FC236}">
                  <a16:creationId xmlns:a16="http://schemas.microsoft.com/office/drawing/2014/main" id="{3919B802-2385-2044-AB39-367ECA4F73E1}"/>
                </a:ext>
              </a:extLst>
            </p:cNvPr>
            <p:cNvSpPr/>
            <p:nvPr/>
          </p:nvSpPr>
          <p:spPr>
            <a:xfrm>
              <a:off x="-312988" y="190618"/>
              <a:ext cx="105638" cy="121412"/>
            </a:xfrm>
            <a:custGeom>
              <a:avLst/>
              <a:gdLst/>
              <a:ahLst/>
              <a:cxnLst/>
              <a:rect l="l" t="t" r="r" b="b"/>
              <a:pathLst>
                <a:path w="3516" h="4041" extrusionOk="0">
                  <a:moveTo>
                    <a:pt x="1758" y="0"/>
                  </a:moveTo>
                  <a:cubicBezTo>
                    <a:pt x="799" y="0"/>
                    <a:pt x="0" y="913"/>
                    <a:pt x="0" y="2032"/>
                  </a:cubicBezTo>
                  <a:cubicBezTo>
                    <a:pt x="0" y="3127"/>
                    <a:pt x="799" y="4040"/>
                    <a:pt x="1758" y="4040"/>
                  </a:cubicBezTo>
                  <a:cubicBezTo>
                    <a:pt x="2739" y="4040"/>
                    <a:pt x="3515" y="3127"/>
                    <a:pt x="3515" y="2032"/>
                  </a:cubicBezTo>
                  <a:cubicBezTo>
                    <a:pt x="3515" y="913"/>
                    <a:pt x="2739" y="0"/>
                    <a:pt x="1758"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20" name="Google Shape;561;p15">
              <a:extLst>
                <a:ext uri="{FF2B5EF4-FFF2-40B4-BE49-F238E27FC236}">
                  <a16:creationId xmlns:a16="http://schemas.microsoft.com/office/drawing/2014/main" id="{B75FB522-E601-824C-6D67-DD613573E314}"/>
                </a:ext>
              </a:extLst>
            </p:cNvPr>
            <p:cNvSpPr/>
            <p:nvPr/>
          </p:nvSpPr>
          <p:spPr>
            <a:xfrm>
              <a:off x="-1570041" y="125480"/>
              <a:ext cx="218788" cy="251687"/>
            </a:xfrm>
            <a:custGeom>
              <a:avLst/>
              <a:gdLst/>
              <a:ahLst/>
              <a:cxnLst/>
              <a:rect l="l" t="t" r="r" b="b"/>
              <a:pathLst>
                <a:path w="7282" h="8377" extrusionOk="0">
                  <a:moveTo>
                    <a:pt x="3630" y="0"/>
                  </a:moveTo>
                  <a:cubicBezTo>
                    <a:pt x="1621" y="0"/>
                    <a:pt x="0" y="1872"/>
                    <a:pt x="0" y="4177"/>
                  </a:cubicBezTo>
                  <a:cubicBezTo>
                    <a:pt x="0" y="6505"/>
                    <a:pt x="1621" y="8377"/>
                    <a:pt x="3630" y="8377"/>
                  </a:cubicBezTo>
                  <a:cubicBezTo>
                    <a:pt x="5661" y="8377"/>
                    <a:pt x="7282" y="6505"/>
                    <a:pt x="7282" y="4177"/>
                  </a:cubicBezTo>
                  <a:cubicBezTo>
                    <a:pt x="7282" y="1872"/>
                    <a:pt x="5661" y="0"/>
                    <a:pt x="3630"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21" name="Google Shape;562;p15">
              <a:extLst>
                <a:ext uri="{FF2B5EF4-FFF2-40B4-BE49-F238E27FC236}">
                  <a16:creationId xmlns:a16="http://schemas.microsoft.com/office/drawing/2014/main" id="{E9C3E59D-69DD-F3E6-AF39-26CB37131979}"/>
                </a:ext>
              </a:extLst>
            </p:cNvPr>
            <p:cNvSpPr/>
            <p:nvPr/>
          </p:nvSpPr>
          <p:spPr>
            <a:xfrm>
              <a:off x="-1162000" y="388134"/>
              <a:ext cx="67241" cy="158427"/>
            </a:xfrm>
            <a:custGeom>
              <a:avLst/>
              <a:gdLst/>
              <a:ahLst/>
              <a:cxnLst/>
              <a:rect l="l" t="t" r="r" b="b"/>
              <a:pathLst>
                <a:path w="2238" h="5273" extrusionOk="0">
                  <a:moveTo>
                    <a:pt x="1119" y="0"/>
                  </a:moveTo>
                  <a:cubicBezTo>
                    <a:pt x="252" y="0"/>
                    <a:pt x="23" y="2283"/>
                    <a:pt x="0" y="5273"/>
                  </a:cubicBezTo>
                  <a:lnTo>
                    <a:pt x="2237" y="5273"/>
                  </a:lnTo>
                  <a:cubicBezTo>
                    <a:pt x="2192"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22" name="Google Shape;563;p15">
              <a:extLst>
                <a:ext uri="{FF2B5EF4-FFF2-40B4-BE49-F238E27FC236}">
                  <a16:creationId xmlns:a16="http://schemas.microsoft.com/office/drawing/2014/main" id="{77C07DD8-38BB-D2EE-B47B-8DB5B9EFAF50}"/>
                </a:ext>
              </a:extLst>
            </p:cNvPr>
            <p:cNvSpPr/>
            <p:nvPr/>
          </p:nvSpPr>
          <p:spPr>
            <a:xfrm>
              <a:off x="-1055701" y="388134"/>
              <a:ext cx="67241" cy="158427"/>
            </a:xfrm>
            <a:custGeom>
              <a:avLst/>
              <a:gdLst/>
              <a:ahLst/>
              <a:cxnLst/>
              <a:rect l="l" t="t" r="r" b="b"/>
              <a:pathLst>
                <a:path w="2238" h="5273" extrusionOk="0">
                  <a:moveTo>
                    <a:pt x="1119" y="0"/>
                  </a:moveTo>
                  <a:cubicBezTo>
                    <a:pt x="251" y="0"/>
                    <a:pt x="46" y="2283"/>
                    <a:pt x="0" y="5273"/>
                  </a:cubicBezTo>
                  <a:lnTo>
                    <a:pt x="2237" y="5273"/>
                  </a:lnTo>
                  <a:cubicBezTo>
                    <a:pt x="2214"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23" name="Google Shape;564;p15">
              <a:extLst>
                <a:ext uri="{FF2B5EF4-FFF2-40B4-BE49-F238E27FC236}">
                  <a16:creationId xmlns:a16="http://schemas.microsoft.com/office/drawing/2014/main" id="{EB6F321F-22D2-C229-1545-8D8C56B74D20}"/>
                </a:ext>
              </a:extLst>
            </p:cNvPr>
            <p:cNvSpPr/>
            <p:nvPr/>
          </p:nvSpPr>
          <p:spPr>
            <a:xfrm>
              <a:off x="-948710" y="388134"/>
              <a:ext cx="67211" cy="158427"/>
            </a:xfrm>
            <a:custGeom>
              <a:avLst/>
              <a:gdLst/>
              <a:ahLst/>
              <a:cxnLst/>
              <a:rect l="l" t="t" r="r" b="b"/>
              <a:pathLst>
                <a:path w="2237" h="5273" extrusionOk="0">
                  <a:moveTo>
                    <a:pt x="1119" y="0"/>
                  </a:moveTo>
                  <a:cubicBezTo>
                    <a:pt x="251" y="0"/>
                    <a:pt x="23" y="2283"/>
                    <a:pt x="0" y="5273"/>
                  </a:cubicBezTo>
                  <a:lnTo>
                    <a:pt x="2237" y="5273"/>
                  </a:lnTo>
                  <a:cubicBezTo>
                    <a:pt x="2191" y="2283"/>
                    <a:pt x="1963"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24" name="Google Shape;565;p15">
              <a:extLst>
                <a:ext uri="{FF2B5EF4-FFF2-40B4-BE49-F238E27FC236}">
                  <a16:creationId xmlns:a16="http://schemas.microsoft.com/office/drawing/2014/main" id="{C3934657-B91C-52F6-0D10-01479864F062}"/>
                </a:ext>
              </a:extLst>
            </p:cNvPr>
            <p:cNvSpPr/>
            <p:nvPr/>
          </p:nvSpPr>
          <p:spPr>
            <a:xfrm>
              <a:off x="-842411" y="388134"/>
              <a:ext cx="67211" cy="158427"/>
            </a:xfrm>
            <a:custGeom>
              <a:avLst/>
              <a:gdLst/>
              <a:ahLst/>
              <a:cxnLst/>
              <a:rect l="l" t="t" r="r" b="b"/>
              <a:pathLst>
                <a:path w="2237" h="5273" extrusionOk="0">
                  <a:moveTo>
                    <a:pt x="1119" y="0"/>
                  </a:moveTo>
                  <a:cubicBezTo>
                    <a:pt x="251" y="0"/>
                    <a:pt x="46" y="2283"/>
                    <a:pt x="0" y="5273"/>
                  </a:cubicBezTo>
                  <a:lnTo>
                    <a:pt x="2237" y="5273"/>
                  </a:lnTo>
                  <a:cubicBezTo>
                    <a:pt x="2214"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25" name="Google Shape;566;p15">
              <a:extLst>
                <a:ext uri="{FF2B5EF4-FFF2-40B4-BE49-F238E27FC236}">
                  <a16:creationId xmlns:a16="http://schemas.microsoft.com/office/drawing/2014/main" id="{CEF4C449-94A8-EB40-87DA-77F03E0F24C8}"/>
                </a:ext>
              </a:extLst>
            </p:cNvPr>
            <p:cNvSpPr/>
            <p:nvPr/>
          </p:nvSpPr>
          <p:spPr>
            <a:xfrm>
              <a:off x="-735451" y="388134"/>
              <a:ext cx="67241" cy="158427"/>
            </a:xfrm>
            <a:custGeom>
              <a:avLst/>
              <a:gdLst/>
              <a:ahLst/>
              <a:cxnLst/>
              <a:rect l="l" t="t" r="r" b="b"/>
              <a:pathLst>
                <a:path w="2238" h="5273" extrusionOk="0">
                  <a:moveTo>
                    <a:pt x="1119" y="0"/>
                  </a:moveTo>
                  <a:cubicBezTo>
                    <a:pt x="252" y="0"/>
                    <a:pt x="24" y="2283"/>
                    <a:pt x="1" y="5273"/>
                  </a:cubicBezTo>
                  <a:lnTo>
                    <a:pt x="2238" y="5273"/>
                  </a:lnTo>
                  <a:cubicBezTo>
                    <a:pt x="2192" y="2283"/>
                    <a:pt x="1964"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26" name="Google Shape;567;p15">
              <a:extLst>
                <a:ext uri="{FF2B5EF4-FFF2-40B4-BE49-F238E27FC236}">
                  <a16:creationId xmlns:a16="http://schemas.microsoft.com/office/drawing/2014/main" id="{BBE817D9-2604-C8ED-28AA-435D63138D10}"/>
                </a:ext>
              </a:extLst>
            </p:cNvPr>
            <p:cNvSpPr/>
            <p:nvPr/>
          </p:nvSpPr>
          <p:spPr>
            <a:xfrm>
              <a:off x="-629152" y="388134"/>
              <a:ext cx="67241" cy="158427"/>
            </a:xfrm>
            <a:custGeom>
              <a:avLst/>
              <a:gdLst/>
              <a:ahLst/>
              <a:cxnLst/>
              <a:rect l="l" t="t" r="r" b="b"/>
              <a:pathLst>
                <a:path w="2238" h="5273" extrusionOk="0">
                  <a:moveTo>
                    <a:pt x="1119" y="0"/>
                  </a:moveTo>
                  <a:cubicBezTo>
                    <a:pt x="252" y="0"/>
                    <a:pt x="46" y="2283"/>
                    <a:pt x="1" y="5273"/>
                  </a:cubicBezTo>
                  <a:lnTo>
                    <a:pt x="2238" y="5273"/>
                  </a:lnTo>
                  <a:cubicBezTo>
                    <a:pt x="2215" y="2283"/>
                    <a:pt x="1987"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27" name="Google Shape;568;p15">
              <a:extLst>
                <a:ext uri="{FF2B5EF4-FFF2-40B4-BE49-F238E27FC236}">
                  <a16:creationId xmlns:a16="http://schemas.microsoft.com/office/drawing/2014/main" id="{AC8E0239-AF11-5C56-BE26-28965712F516}"/>
                </a:ext>
              </a:extLst>
            </p:cNvPr>
            <p:cNvSpPr/>
            <p:nvPr/>
          </p:nvSpPr>
          <p:spPr>
            <a:xfrm>
              <a:off x="-1514368" y="192566"/>
              <a:ext cx="105638" cy="121412"/>
            </a:xfrm>
            <a:custGeom>
              <a:avLst/>
              <a:gdLst/>
              <a:ahLst/>
              <a:cxnLst/>
              <a:rect l="l" t="t" r="r" b="b"/>
              <a:pathLst>
                <a:path w="3516" h="4041" extrusionOk="0">
                  <a:moveTo>
                    <a:pt x="1758" y="0"/>
                  </a:moveTo>
                  <a:cubicBezTo>
                    <a:pt x="799" y="0"/>
                    <a:pt x="0" y="913"/>
                    <a:pt x="0" y="2032"/>
                  </a:cubicBezTo>
                  <a:cubicBezTo>
                    <a:pt x="0" y="3127"/>
                    <a:pt x="799" y="4040"/>
                    <a:pt x="1758" y="4040"/>
                  </a:cubicBezTo>
                  <a:cubicBezTo>
                    <a:pt x="2739" y="4040"/>
                    <a:pt x="3515" y="3127"/>
                    <a:pt x="3515" y="2032"/>
                  </a:cubicBezTo>
                  <a:cubicBezTo>
                    <a:pt x="3515" y="913"/>
                    <a:pt x="2739" y="0"/>
                    <a:pt x="1758"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28" name="Google Shape;569;p15">
              <a:extLst>
                <a:ext uri="{FF2B5EF4-FFF2-40B4-BE49-F238E27FC236}">
                  <a16:creationId xmlns:a16="http://schemas.microsoft.com/office/drawing/2014/main" id="{3D6B0AB4-5124-5F46-C7D7-18950FDB2B50}"/>
                </a:ext>
              </a:extLst>
            </p:cNvPr>
            <p:cNvSpPr/>
            <p:nvPr/>
          </p:nvSpPr>
          <p:spPr>
            <a:xfrm>
              <a:off x="-1395840" y="4550809"/>
              <a:ext cx="1063683" cy="592547"/>
            </a:xfrm>
            <a:custGeom>
              <a:avLst/>
              <a:gdLst/>
              <a:ahLst/>
              <a:cxnLst/>
              <a:rect l="l" t="t" r="r" b="b"/>
              <a:pathLst>
                <a:path w="35403" h="19722" extrusionOk="0">
                  <a:moveTo>
                    <a:pt x="4337" y="1"/>
                  </a:moveTo>
                  <a:lnTo>
                    <a:pt x="4337" y="3744"/>
                  </a:lnTo>
                  <a:cubicBezTo>
                    <a:pt x="4337" y="9473"/>
                    <a:pt x="4337" y="14267"/>
                    <a:pt x="0" y="14267"/>
                  </a:cubicBezTo>
                  <a:lnTo>
                    <a:pt x="0" y="19722"/>
                  </a:lnTo>
                  <a:lnTo>
                    <a:pt x="35402" y="19722"/>
                  </a:lnTo>
                  <a:lnTo>
                    <a:pt x="35402" y="14267"/>
                  </a:lnTo>
                  <a:cubicBezTo>
                    <a:pt x="31065" y="14267"/>
                    <a:pt x="31065" y="9473"/>
                    <a:pt x="31065" y="3744"/>
                  </a:cubicBezTo>
                  <a:lnTo>
                    <a:pt x="31065" y="1"/>
                  </a:ln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grpSp>
      <p:pic>
        <p:nvPicPr>
          <p:cNvPr id="229" name="Picture 4" descr="Podium icon">
            <a:extLst>
              <a:ext uri="{FF2B5EF4-FFF2-40B4-BE49-F238E27FC236}">
                <a16:creationId xmlns:a16="http://schemas.microsoft.com/office/drawing/2014/main" id="{1681E930-9326-7899-ED35-5974562AA00F}"/>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253" t="13647" r="2253" b="-13647"/>
          <a:stretch/>
        </p:blipFill>
        <p:spPr bwMode="auto">
          <a:xfrm>
            <a:off x="4736479" y="4419600"/>
            <a:ext cx="2438400" cy="2438400"/>
          </a:xfrm>
          <a:prstGeom prst="rect">
            <a:avLst/>
          </a:prstGeom>
          <a:noFill/>
          <a:extLst>
            <a:ext uri="{909E8E84-426E-40DD-AFC4-6F175D3DCCD1}">
              <a14:hiddenFill xmlns:a14="http://schemas.microsoft.com/office/drawing/2010/main">
                <a:solidFill>
                  <a:srgbClr val="FFFFFF"/>
                </a:solidFill>
              </a14:hiddenFill>
            </a:ext>
          </a:extLst>
        </p:spPr>
      </p:pic>
      <p:pic>
        <p:nvPicPr>
          <p:cNvPr id="230" name="Picture 8" descr="wooden sign clipart, free svg file image - SVG Heart">
            <a:extLst>
              <a:ext uri="{FF2B5EF4-FFF2-40B4-BE49-F238E27FC236}">
                <a16:creationId xmlns:a16="http://schemas.microsoft.com/office/drawing/2014/main" id="{D27AFFC9-23DA-CA85-ACE7-5CE43487EEB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flipH="1">
            <a:off x="4728760" y="5916976"/>
            <a:ext cx="2872704" cy="944360"/>
          </a:xfrm>
          <a:prstGeom prst="rect">
            <a:avLst/>
          </a:prstGeom>
          <a:noFill/>
          <a:extLst>
            <a:ext uri="{909E8E84-426E-40DD-AFC4-6F175D3DCCD1}">
              <a14:hiddenFill xmlns:a14="http://schemas.microsoft.com/office/drawing/2010/main">
                <a:solidFill>
                  <a:srgbClr val="FFFFFF"/>
                </a:solidFill>
              </a14:hiddenFill>
            </a:ext>
          </a:extLst>
        </p:spPr>
      </p:pic>
      <p:pic>
        <p:nvPicPr>
          <p:cNvPr id="231" name="Picture 2" descr="Sailor icon">
            <a:extLst>
              <a:ext uri="{FF2B5EF4-FFF2-40B4-BE49-F238E27FC236}">
                <a16:creationId xmlns:a16="http://schemas.microsoft.com/office/drawing/2014/main" id="{33A1C37B-9494-DAEB-4C1C-7ED30CD6A02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96231" y="4609331"/>
            <a:ext cx="1845180" cy="1845180"/>
          </a:xfrm>
          <a:prstGeom prst="rect">
            <a:avLst/>
          </a:prstGeom>
          <a:noFill/>
          <a:extLst>
            <a:ext uri="{909E8E84-426E-40DD-AFC4-6F175D3DCCD1}">
              <a14:hiddenFill xmlns:a14="http://schemas.microsoft.com/office/drawing/2010/main">
                <a:solidFill>
                  <a:srgbClr val="FFFFFF"/>
                </a:solidFill>
              </a14:hiddenFill>
            </a:ext>
          </a:extLst>
        </p:spPr>
      </p:pic>
      <p:pic>
        <p:nvPicPr>
          <p:cNvPr id="232" name="Picture 4" descr="Caveman icon">
            <a:extLst>
              <a:ext uri="{FF2B5EF4-FFF2-40B4-BE49-F238E27FC236}">
                <a16:creationId xmlns:a16="http://schemas.microsoft.com/office/drawing/2014/main" id="{CA1E70DC-FCD2-2B29-F230-61692418170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55128" y="4674070"/>
            <a:ext cx="1811960" cy="1811960"/>
          </a:xfrm>
          <a:prstGeom prst="rect">
            <a:avLst/>
          </a:prstGeom>
          <a:noFill/>
          <a:extLst>
            <a:ext uri="{909E8E84-426E-40DD-AFC4-6F175D3DCCD1}">
              <a14:hiddenFill xmlns:a14="http://schemas.microsoft.com/office/drawing/2010/main">
                <a:solidFill>
                  <a:srgbClr val="FFFFFF"/>
                </a:solidFill>
              </a14:hiddenFill>
            </a:ext>
          </a:extLst>
        </p:spPr>
      </p:pic>
      <p:pic>
        <p:nvPicPr>
          <p:cNvPr id="233" name="Picture 8" descr="Philosopher icon">
            <a:extLst>
              <a:ext uri="{FF2B5EF4-FFF2-40B4-BE49-F238E27FC236}">
                <a16:creationId xmlns:a16="http://schemas.microsoft.com/office/drawing/2014/main" id="{D0ACDC2C-B66E-0CFD-9F76-A6A29A977C8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740311" y="4498706"/>
            <a:ext cx="2066430" cy="2066430"/>
          </a:xfrm>
          <a:prstGeom prst="rect">
            <a:avLst/>
          </a:prstGeom>
          <a:noFill/>
          <a:extLst>
            <a:ext uri="{909E8E84-426E-40DD-AFC4-6F175D3DCCD1}">
              <a14:hiddenFill xmlns:a14="http://schemas.microsoft.com/office/drawing/2010/main">
                <a:solidFill>
                  <a:srgbClr val="FFFFFF"/>
                </a:solidFill>
              </a14:hiddenFill>
            </a:ext>
          </a:extLst>
        </p:spPr>
      </p:pic>
      <p:sp>
        <p:nvSpPr>
          <p:cNvPr id="234" name="Tekstballon: ovaal 233">
            <a:extLst>
              <a:ext uri="{FF2B5EF4-FFF2-40B4-BE49-F238E27FC236}">
                <a16:creationId xmlns:a16="http://schemas.microsoft.com/office/drawing/2014/main" id="{E3927814-B378-75C7-8C73-FC52D1CFF4E8}"/>
              </a:ext>
            </a:extLst>
          </p:cNvPr>
          <p:cNvSpPr/>
          <p:nvPr/>
        </p:nvSpPr>
        <p:spPr>
          <a:xfrm>
            <a:off x="10439038" y="4008850"/>
            <a:ext cx="1596340" cy="838743"/>
          </a:xfrm>
          <a:prstGeom prst="wedgeEllipseCallout">
            <a:avLst>
              <a:gd name="adj1" fmla="val 16407"/>
              <a:gd name="adj2" fmla="val 95100"/>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sp>
        <p:nvSpPr>
          <p:cNvPr id="235" name="Titel 1">
            <a:extLst>
              <a:ext uri="{FF2B5EF4-FFF2-40B4-BE49-F238E27FC236}">
                <a16:creationId xmlns:a16="http://schemas.microsoft.com/office/drawing/2014/main" id="{26BBAE49-F970-5815-399E-666BA96E66BD}"/>
              </a:ext>
            </a:extLst>
          </p:cNvPr>
          <p:cNvSpPr txBox="1">
            <a:spLocks/>
          </p:cNvSpPr>
          <p:nvPr/>
        </p:nvSpPr>
        <p:spPr>
          <a:xfrm>
            <a:off x="10014660" y="4312013"/>
            <a:ext cx="2421097" cy="33774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l-NL" sz="2400" b="1" i="1" dirty="0">
                <a:latin typeface="Book Antiqua" panose="02040602050305030304" pitchFamily="18" charset="0"/>
              </a:rPr>
              <a:t>Stem A!</a:t>
            </a:r>
          </a:p>
        </p:txBody>
      </p:sp>
      <p:sp>
        <p:nvSpPr>
          <p:cNvPr id="236" name="Tekstballon: ovaal 235">
            <a:extLst>
              <a:ext uri="{FF2B5EF4-FFF2-40B4-BE49-F238E27FC236}">
                <a16:creationId xmlns:a16="http://schemas.microsoft.com/office/drawing/2014/main" id="{449D76E8-3D12-9690-2B79-3AE2A341C7F8}"/>
              </a:ext>
            </a:extLst>
          </p:cNvPr>
          <p:cNvSpPr/>
          <p:nvPr/>
        </p:nvSpPr>
        <p:spPr>
          <a:xfrm>
            <a:off x="7101956" y="2192534"/>
            <a:ext cx="2703210" cy="1584667"/>
          </a:xfrm>
          <a:prstGeom prst="wedgeEllipseCallout">
            <a:avLst>
              <a:gd name="adj1" fmla="val 35920"/>
              <a:gd name="adj2" fmla="val 66347"/>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sp>
        <p:nvSpPr>
          <p:cNvPr id="237" name="Titel 1">
            <a:extLst>
              <a:ext uri="{FF2B5EF4-FFF2-40B4-BE49-F238E27FC236}">
                <a16:creationId xmlns:a16="http://schemas.microsoft.com/office/drawing/2014/main" id="{CCB67782-C17A-3ABA-FA96-17ADE0E3DFAA}"/>
              </a:ext>
            </a:extLst>
          </p:cNvPr>
          <p:cNvSpPr txBox="1">
            <a:spLocks/>
          </p:cNvSpPr>
          <p:nvPr/>
        </p:nvSpPr>
        <p:spPr>
          <a:xfrm>
            <a:off x="7260263" y="2728687"/>
            <a:ext cx="2421097" cy="33774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l-NL" b="1" i="1" dirty="0">
                <a:latin typeface="Book Antiqua" panose="02040602050305030304" pitchFamily="18" charset="0"/>
              </a:rPr>
              <a:t>Stem A!</a:t>
            </a:r>
          </a:p>
        </p:txBody>
      </p:sp>
      <p:sp>
        <p:nvSpPr>
          <p:cNvPr id="238" name="Tekstballon: ovaal 237">
            <a:extLst>
              <a:ext uri="{FF2B5EF4-FFF2-40B4-BE49-F238E27FC236}">
                <a16:creationId xmlns:a16="http://schemas.microsoft.com/office/drawing/2014/main" id="{B8248634-21D6-82DB-5D5B-E1C2BA249137}"/>
              </a:ext>
            </a:extLst>
          </p:cNvPr>
          <p:cNvSpPr/>
          <p:nvPr/>
        </p:nvSpPr>
        <p:spPr>
          <a:xfrm>
            <a:off x="3471451" y="678287"/>
            <a:ext cx="2703210" cy="1584667"/>
          </a:xfrm>
          <a:prstGeom prst="wedgeEllipseCallout">
            <a:avLst>
              <a:gd name="adj1" fmla="val 26900"/>
              <a:gd name="adj2" fmla="val 55448"/>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sp>
        <p:nvSpPr>
          <p:cNvPr id="239" name="Titel 1">
            <a:extLst>
              <a:ext uri="{FF2B5EF4-FFF2-40B4-BE49-F238E27FC236}">
                <a16:creationId xmlns:a16="http://schemas.microsoft.com/office/drawing/2014/main" id="{E444FC2D-90FB-F5A1-3946-85E6AC4E4939}"/>
              </a:ext>
            </a:extLst>
          </p:cNvPr>
          <p:cNvSpPr txBox="1">
            <a:spLocks/>
          </p:cNvSpPr>
          <p:nvPr/>
        </p:nvSpPr>
        <p:spPr>
          <a:xfrm>
            <a:off x="3579252" y="1301745"/>
            <a:ext cx="2421097" cy="33774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l-NL" sz="2000" b="1" i="1" dirty="0">
                <a:latin typeface="Book Antiqua" panose="02040602050305030304" pitchFamily="18" charset="0"/>
              </a:rPr>
              <a:t>Tot slot wil ik benadrukken dat B echt het beste is, want...</a:t>
            </a:r>
          </a:p>
        </p:txBody>
      </p:sp>
      <p:sp>
        <p:nvSpPr>
          <p:cNvPr id="240" name="Tekstballon: ovaal 239">
            <a:extLst>
              <a:ext uri="{FF2B5EF4-FFF2-40B4-BE49-F238E27FC236}">
                <a16:creationId xmlns:a16="http://schemas.microsoft.com/office/drawing/2014/main" id="{EC1AF0CC-7D42-114A-03B6-A8599B628CFC}"/>
              </a:ext>
            </a:extLst>
          </p:cNvPr>
          <p:cNvSpPr/>
          <p:nvPr/>
        </p:nvSpPr>
        <p:spPr>
          <a:xfrm>
            <a:off x="838201" y="1470106"/>
            <a:ext cx="2885329" cy="2212331"/>
          </a:xfrm>
          <a:prstGeom prst="wedgeEllipseCallout">
            <a:avLst>
              <a:gd name="adj1" fmla="val -28932"/>
              <a:gd name="adj2" fmla="val 57449"/>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sp>
        <p:nvSpPr>
          <p:cNvPr id="241" name="Titel 1">
            <a:extLst>
              <a:ext uri="{FF2B5EF4-FFF2-40B4-BE49-F238E27FC236}">
                <a16:creationId xmlns:a16="http://schemas.microsoft.com/office/drawing/2014/main" id="{A3A7CC27-4B75-4956-70F8-597DF969B541}"/>
              </a:ext>
            </a:extLst>
          </p:cNvPr>
          <p:cNvSpPr txBox="1">
            <a:spLocks/>
          </p:cNvSpPr>
          <p:nvPr/>
        </p:nvSpPr>
        <p:spPr>
          <a:xfrm>
            <a:off x="1184876" y="2380583"/>
            <a:ext cx="2314407" cy="24418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l-NL" sz="1800" b="1" i="1" dirty="0">
                <a:latin typeface="Book Antiqua" panose="02040602050305030304" pitchFamily="18" charset="0"/>
              </a:rPr>
              <a:t>“Volgens mij is het bijna voorbij...”</a:t>
            </a:r>
          </a:p>
        </p:txBody>
      </p:sp>
      <p:sp>
        <p:nvSpPr>
          <p:cNvPr id="4" name="Ondertitel 2">
            <a:extLst>
              <a:ext uri="{FF2B5EF4-FFF2-40B4-BE49-F238E27FC236}">
                <a16:creationId xmlns:a16="http://schemas.microsoft.com/office/drawing/2014/main" id="{7905E709-3C7B-27EE-8FD2-3D066D384229}"/>
              </a:ext>
            </a:extLst>
          </p:cNvPr>
          <p:cNvSpPr txBox="1">
            <a:spLocks/>
          </p:cNvSpPr>
          <p:nvPr/>
        </p:nvSpPr>
        <p:spPr>
          <a:xfrm>
            <a:off x="5398537" y="6055447"/>
            <a:ext cx="1580627" cy="735769"/>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nl-NL" b="1" i="1" dirty="0">
                <a:latin typeface="Book Antiqua" panose="02040602050305030304" pitchFamily="18" charset="0"/>
                <a:hlinkClick r:id="rId11" action="ppaction://hlinksldjump">
                  <a:extLst>
                    <a:ext uri="{A12FA001-AC4F-418D-AE19-62706E023703}">
                      <ahyp:hlinkClr xmlns:ahyp="http://schemas.microsoft.com/office/drawing/2018/hyperlinkcolor" val="tx"/>
                    </a:ext>
                  </a:extLst>
                </a:hlinkClick>
              </a:rPr>
              <a:t>Dat hoop ik ook...</a:t>
            </a:r>
            <a:endParaRPr lang="nl-NL" b="1" i="1" dirty="0">
              <a:latin typeface="Book Antiqua" panose="02040602050305030304" pitchFamily="18" charset="0"/>
            </a:endParaRPr>
          </a:p>
        </p:txBody>
      </p:sp>
      <p:pic>
        <p:nvPicPr>
          <p:cNvPr id="242" name="Afbeelding 241" descr="Afbeelding met tekenfilm, clipart, Tekenfilm, illustratie&#10;&#10;Automatisch gegenereerde beschrijving">
            <a:extLst>
              <a:ext uri="{FF2B5EF4-FFF2-40B4-BE49-F238E27FC236}">
                <a16:creationId xmlns:a16="http://schemas.microsoft.com/office/drawing/2014/main" id="{E8F67876-8B54-0B9C-3F4E-090465AA0DB0}"/>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04051" y="4096488"/>
            <a:ext cx="2870866" cy="2870866"/>
          </a:xfrm>
          <a:prstGeom prst="rect">
            <a:avLst/>
          </a:prstGeom>
        </p:spPr>
      </p:pic>
      <p:sp>
        <p:nvSpPr>
          <p:cNvPr id="243" name="Tekstballon: ovaal 242">
            <a:extLst>
              <a:ext uri="{FF2B5EF4-FFF2-40B4-BE49-F238E27FC236}">
                <a16:creationId xmlns:a16="http://schemas.microsoft.com/office/drawing/2014/main" id="{654D7EBE-52AA-FC2E-FEFB-3D76437431A0}"/>
              </a:ext>
            </a:extLst>
          </p:cNvPr>
          <p:cNvSpPr/>
          <p:nvPr/>
        </p:nvSpPr>
        <p:spPr>
          <a:xfrm>
            <a:off x="2654881" y="3054773"/>
            <a:ext cx="1632761" cy="813649"/>
          </a:xfrm>
          <a:prstGeom prst="wedgeEllipseCallout">
            <a:avLst>
              <a:gd name="adj1" fmla="val 22230"/>
              <a:gd name="adj2" fmla="val 111300"/>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sp>
        <p:nvSpPr>
          <p:cNvPr id="244" name="Titel 1">
            <a:extLst>
              <a:ext uri="{FF2B5EF4-FFF2-40B4-BE49-F238E27FC236}">
                <a16:creationId xmlns:a16="http://schemas.microsoft.com/office/drawing/2014/main" id="{38BDE70A-6852-D7D7-93AA-385C917405FA}"/>
              </a:ext>
            </a:extLst>
          </p:cNvPr>
          <p:cNvSpPr txBox="1">
            <a:spLocks/>
          </p:cNvSpPr>
          <p:nvPr/>
        </p:nvSpPr>
        <p:spPr>
          <a:xfrm>
            <a:off x="2772363" y="3399180"/>
            <a:ext cx="1462362" cy="17341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l-NL" sz="1600" b="1" i="1" dirty="0">
                <a:latin typeface="Book Antiqua" panose="02040602050305030304" pitchFamily="18" charset="0"/>
              </a:rPr>
              <a:t>B is het beste!</a:t>
            </a:r>
          </a:p>
        </p:txBody>
      </p:sp>
      <p:pic>
        <p:nvPicPr>
          <p:cNvPr id="168" name="Picture 2" descr="Laurel wreath icon">
            <a:extLst>
              <a:ext uri="{FF2B5EF4-FFF2-40B4-BE49-F238E27FC236}">
                <a16:creationId xmlns:a16="http://schemas.microsoft.com/office/drawing/2014/main" id="{2AD90AA8-8882-ED94-0D80-670AA5C39622}"/>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rot="19256780">
            <a:off x="11047472" y="5490201"/>
            <a:ext cx="1845181" cy="18451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7179163"/>
      </p:ext>
    </p:extLst>
  </p:cSld>
  <p:clrMapOvr>
    <a:masterClrMapping/>
  </p:clrMapOvr>
  <mc:AlternateContent xmlns:mc="http://schemas.openxmlformats.org/markup-compatibility/2006" xmlns:p14="http://schemas.microsoft.com/office/powerpoint/2010/main">
    <mc:Choice Requires="p14">
      <p:transition spd="slow" p14:dur="2000" advTm="7858"/>
    </mc:Choice>
    <mc:Fallback xmlns="">
      <p:transition spd="slow" advTm="78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50"/>
                                  </p:iterate>
                                  <p:childTnLst>
                                    <p:set>
                                      <p:cBhvr>
                                        <p:cTn id="6" dur="1" fill="hold">
                                          <p:stCondLst>
                                            <p:cond delay="0"/>
                                          </p:stCondLst>
                                        </p:cTn>
                                        <p:tgtEl>
                                          <p:spTgt spid="241"/>
                                        </p:tgtEl>
                                        <p:attrNameLst>
                                          <p:attrName>style.visibility</p:attrName>
                                        </p:attrNameLst>
                                      </p:cBhvr>
                                      <p:to>
                                        <p:strVal val="visible"/>
                                      </p:to>
                                    </p:set>
                                  </p:childTnLst>
                                </p:cTn>
                              </p:par>
                            </p:childTnLst>
                          </p:cTn>
                        </p:par>
                        <p:par>
                          <p:cTn id="7" fill="hold">
                            <p:stCondLst>
                              <p:cond delay="1551"/>
                            </p:stCondLst>
                            <p:childTnLst>
                              <p:par>
                                <p:cTn id="8" presetID="1" presetClass="entr" presetSubtype="0" fill="hold" grpId="0" nodeType="afterEffect">
                                  <p:stCondLst>
                                    <p:cond delay="0"/>
                                  </p:stCondLst>
                                  <p:iterate type="lt">
                                    <p:tmAbs val="50"/>
                                  </p:iterate>
                                  <p:childTnLst>
                                    <p:set>
                                      <p:cBhvr>
                                        <p:cTn id="9" dur="1" fill="hold">
                                          <p:stCondLst>
                                            <p:cond delay="0"/>
                                          </p:stCondLst>
                                        </p:cTn>
                                        <p:tgtEl>
                                          <p:spTgt spid="235"/>
                                        </p:tgtEl>
                                        <p:attrNameLst>
                                          <p:attrName>style.visibility</p:attrName>
                                        </p:attrNameLst>
                                      </p:cBhvr>
                                      <p:to>
                                        <p:strVal val="visible"/>
                                      </p:to>
                                    </p:set>
                                  </p:childTnLst>
                                </p:cTn>
                              </p:par>
                            </p:childTnLst>
                          </p:cTn>
                        </p:par>
                        <p:par>
                          <p:cTn id="10" fill="hold">
                            <p:stCondLst>
                              <p:cond delay="1802"/>
                            </p:stCondLst>
                            <p:childTnLst>
                              <p:par>
                                <p:cTn id="11" presetID="1" presetClass="entr" presetSubtype="0" fill="hold" grpId="0" nodeType="afterEffect">
                                  <p:stCondLst>
                                    <p:cond delay="0"/>
                                  </p:stCondLst>
                                  <p:iterate type="lt">
                                    <p:tmAbs val="50"/>
                                  </p:iterate>
                                  <p:childTnLst>
                                    <p:set>
                                      <p:cBhvr>
                                        <p:cTn id="12" dur="1" fill="hold">
                                          <p:stCondLst>
                                            <p:cond delay="0"/>
                                          </p:stCondLst>
                                        </p:cTn>
                                        <p:tgtEl>
                                          <p:spTgt spid="237"/>
                                        </p:tgtEl>
                                        <p:attrNameLst>
                                          <p:attrName>style.visibility</p:attrName>
                                        </p:attrNameLst>
                                      </p:cBhvr>
                                      <p:to>
                                        <p:strVal val="visible"/>
                                      </p:to>
                                    </p:set>
                                  </p:childTnLst>
                                </p:cTn>
                              </p:par>
                            </p:childTnLst>
                          </p:cTn>
                        </p:par>
                        <p:par>
                          <p:cTn id="13" fill="hold">
                            <p:stCondLst>
                              <p:cond delay="2053"/>
                            </p:stCondLst>
                            <p:childTnLst>
                              <p:par>
                                <p:cTn id="14" presetID="1" presetClass="entr" presetSubtype="0" fill="hold" grpId="0" nodeType="afterEffect">
                                  <p:stCondLst>
                                    <p:cond delay="0"/>
                                  </p:stCondLst>
                                  <p:iterate type="lt">
                                    <p:tmAbs val="50"/>
                                  </p:iterate>
                                  <p:childTnLst>
                                    <p:set>
                                      <p:cBhvr>
                                        <p:cTn id="15" dur="1" fill="hold">
                                          <p:stCondLst>
                                            <p:cond delay="0"/>
                                          </p:stCondLst>
                                        </p:cTn>
                                        <p:tgtEl>
                                          <p:spTgt spid="239"/>
                                        </p:tgtEl>
                                        <p:attrNameLst>
                                          <p:attrName>style.visibility</p:attrName>
                                        </p:attrNameLst>
                                      </p:cBhvr>
                                      <p:to>
                                        <p:strVal val="visible"/>
                                      </p:to>
                                    </p:set>
                                  </p:childTnLst>
                                </p:cTn>
                              </p:par>
                            </p:childTnLst>
                          </p:cTn>
                        </p:par>
                        <p:par>
                          <p:cTn id="16" fill="hold">
                            <p:stCondLst>
                              <p:cond delay="4454"/>
                            </p:stCondLst>
                            <p:childTnLst>
                              <p:par>
                                <p:cTn id="17" presetID="1" presetClass="entr" presetSubtype="0" fill="hold" grpId="0" nodeType="afterEffect">
                                  <p:stCondLst>
                                    <p:cond delay="0"/>
                                  </p:stCondLst>
                                  <p:iterate type="lt">
                                    <p:tmAbs val="50"/>
                                  </p:iterate>
                                  <p:childTnLst>
                                    <p:set>
                                      <p:cBhvr>
                                        <p:cTn id="18" dur="1" fill="hold">
                                          <p:stCondLst>
                                            <p:cond delay="0"/>
                                          </p:stCondLst>
                                        </p:cTn>
                                        <p:tgtEl>
                                          <p:spTgt spid="2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 grpId="0"/>
      <p:bldP spid="237" grpId="0"/>
      <p:bldP spid="239" grpId="0"/>
      <p:bldP spid="241" grpId="0"/>
      <p:bldP spid="244"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 name="Picture 4" descr="Podium icon">
            <a:extLst>
              <a:ext uri="{FF2B5EF4-FFF2-40B4-BE49-F238E27FC236}">
                <a16:creationId xmlns:a16="http://schemas.microsoft.com/office/drawing/2014/main" id="{C50640BF-03F1-915B-BB43-D40547E6F3A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53" t="13647" r="2253" b="-13647"/>
          <a:stretch/>
        </p:blipFill>
        <p:spPr bwMode="auto">
          <a:xfrm>
            <a:off x="4736479" y="4419600"/>
            <a:ext cx="2438400" cy="2438400"/>
          </a:xfrm>
          <a:prstGeom prst="rect">
            <a:avLst/>
          </a:prstGeom>
          <a:noFill/>
          <a:extLst>
            <a:ext uri="{909E8E84-426E-40DD-AFC4-6F175D3DCCD1}">
              <a14:hiddenFill xmlns:a14="http://schemas.microsoft.com/office/drawing/2010/main">
                <a:solidFill>
                  <a:srgbClr val="FFFFFF"/>
                </a:solidFill>
              </a14:hiddenFill>
            </a:ext>
          </a:extLst>
        </p:spPr>
      </p:pic>
      <p:pic>
        <p:nvPicPr>
          <p:cNvPr id="81" name="Picture 8" descr="wooden sign clipart, free svg file image - SVG Heart">
            <a:extLst>
              <a:ext uri="{FF2B5EF4-FFF2-40B4-BE49-F238E27FC236}">
                <a16:creationId xmlns:a16="http://schemas.microsoft.com/office/drawing/2014/main" id="{8D25B648-2389-A8B1-C2BF-8684DB9685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26321" y="5034263"/>
            <a:ext cx="3554963" cy="1168787"/>
          </a:xfrm>
          <a:prstGeom prst="rect">
            <a:avLst/>
          </a:prstGeom>
          <a:noFill/>
          <a:extLst>
            <a:ext uri="{909E8E84-426E-40DD-AFC4-6F175D3DCCD1}">
              <a14:hiddenFill xmlns:a14="http://schemas.microsoft.com/office/drawing/2010/main">
                <a:solidFill>
                  <a:srgbClr val="FFFFFF"/>
                </a:solidFill>
              </a14:hiddenFill>
            </a:ext>
          </a:extLst>
        </p:spPr>
      </p:pic>
      <p:pic>
        <p:nvPicPr>
          <p:cNvPr id="82" name="Picture 8" descr="wooden sign clipart, free svg file image - SVG Heart">
            <a:extLst>
              <a:ext uri="{FF2B5EF4-FFF2-40B4-BE49-F238E27FC236}">
                <a16:creationId xmlns:a16="http://schemas.microsoft.com/office/drawing/2014/main" id="{8CCCBDEA-41B6-068D-D59F-B92AA1F263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0019" y="5034263"/>
            <a:ext cx="3554963" cy="1168787"/>
          </a:xfrm>
          <a:prstGeom prst="rect">
            <a:avLst/>
          </a:prstGeom>
          <a:noFill/>
          <a:extLst>
            <a:ext uri="{909E8E84-426E-40DD-AFC4-6F175D3DCCD1}">
              <a14:hiddenFill xmlns:a14="http://schemas.microsoft.com/office/drawing/2010/main">
                <a:solidFill>
                  <a:srgbClr val="FFFFFF"/>
                </a:solidFill>
              </a14:hiddenFill>
            </a:ext>
          </a:extLst>
        </p:spPr>
      </p:pic>
      <p:sp>
        <p:nvSpPr>
          <p:cNvPr id="4" name="Ondertitel 2">
            <a:extLst>
              <a:ext uri="{FF2B5EF4-FFF2-40B4-BE49-F238E27FC236}">
                <a16:creationId xmlns:a16="http://schemas.microsoft.com/office/drawing/2014/main" id="{3BFD42D3-B74C-E2BA-8B9C-4D437A03958F}"/>
              </a:ext>
            </a:extLst>
          </p:cNvPr>
          <p:cNvSpPr txBox="1">
            <a:spLocks/>
          </p:cNvSpPr>
          <p:nvPr/>
        </p:nvSpPr>
        <p:spPr>
          <a:xfrm>
            <a:off x="2956948" y="5271080"/>
            <a:ext cx="2656114"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4000" b="1" dirty="0">
                <a:latin typeface="Book Antiqua" panose="02040602050305030304" pitchFamily="18" charset="0"/>
                <a:hlinkClick r:id="rId4" action="ppaction://hlinksldjump">
                  <a:extLst>
                    <a:ext uri="{A12FA001-AC4F-418D-AE19-62706E023703}">
                      <ahyp:hlinkClr xmlns:ahyp="http://schemas.microsoft.com/office/drawing/2018/hyperlinkcolor" val="tx"/>
                    </a:ext>
                  </a:extLst>
                </a:hlinkClick>
              </a:rPr>
              <a:t>Stem A</a:t>
            </a:r>
            <a:endParaRPr lang="nl-NL" sz="4000" b="1" dirty="0">
              <a:latin typeface="Book Antiqua" panose="02040602050305030304" pitchFamily="18" charset="0"/>
            </a:endParaRPr>
          </a:p>
        </p:txBody>
      </p:sp>
      <p:sp>
        <p:nvSpPr>
          <p:cNvPr id="5" name="Ondertitel 2">
            <a:extLst>
              <a:ext uri="{FF2B5EF4-FFF2-40B4-BE49-F238E27FC236}">
                <a16:creationId xmlns:a16="http://schemas.microsoft.com/office/drawing/2014/main" id="{EC4DBA5C-1FF6-E0CE-8AA6-CC8EFC81984B}"/>
              </a:ext>
            </a:extLst>
          </p:cNvPr>
          <p:cNvSpPr txBox="1">
            <a:spLocks/>
          </p:cNvSpPr>
          <p:nvPr/>
        </p:nvSpPr>
        <p:spPr>
          <a:xfrm>
            <a:off x="7013933" y="5176412"/>
            <a:ext cx="2656114"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4000" b="1" dirty="0">
                <a:latin typeface="Book Antiqua" panose="02040602050305030304" pitchFamily="18" charset="0"/>
                <a:hlinkClick r:id="rId5" action="ppaction://hlinksldjump">
                  <a:extLst>
                    <a:ext uri="{A12FA001-AC4F-418D-AE19-62706E023703}">
                      <ahyp:hlinkClr xmlns:ahyp="http://schemas.microsoft.com/office/drawing/2018/hyperlinkcolor" val="tx"/>
                    </a:ext>
                  </a:extLst>
                </a:hlinkClick>
              </a:rPr>
              <a:t>Stem B</a:t>
            </a:r>
            <a:endParaRPr lang="nl-NL" sz="4000" b="1" dirty="0">
              <a:latin typeface="Book Antiqua" panose="02040602050305030304" pitchFamily="18" charset="0"/>
            </a:endParaRPr>
          </a:p>
        </p:txBody>
      </p:sp>
      <p:grpSp>
        <p:nvGrpSpPr>
          <p:cNvPr id="9" name="Google Shape;540;p15">
            <a:extLst>
              <a:ext uri="{FF2B5EF4-FFF2-40B4-BE49-F238E27FC236}">
                <a16:creationId xmlns:a16="http://schemas.microsoft.com/office/drawing/2014/main" id="{FC479979-03B4-E1F2-9FA2-3BEB3C3CCC8A}"/>
              </a:ext>
            </a:extLst>
          </p:cNvPr>
          <p:cNvGrpSpPr/>
          <p:nvPr/>
        </p:nvGrpSpPr>
        <p:grpSpPr>
          <a:xfrm flipH="1">
            <a:off x="10017027" y="-448619"/>
            <a:ext cx="2852452" cy="7400112"/>
            <a:chOff x="-1600206" y="-48"/>
            <a:chExt cx="1475149" cy="5143404"/>
          </a:xfrm>
        </p:grpSpPr>
        <p:sp>
          <p:nvSpPr>
            <p:cNvPr id="10" name="Google Shape;541;p15">
              <a:extLst>
                <a:ext uri="{FF2B5EF4-FFF2-40B4-BE49-F238E27FC236}">
                  <a16:creationId xmlns:a16="http://schemas.microsoft.com/office/drawing/2014/main" id="{298F48B8-CE15-7D35-947B-85D575CDA199}"/>
                </a:ext>
              </a:extLst>
            </p:cNvPr>
            <p:cNvSpPr/>
            <p:nvPr/>
          </p:nvSpPr>
          <p:spPr>
            <a:xfrm>
              <a:off x="-400780" y="234514"/>
              <a:ext cx="139920" cy="171467"/>
            </a:xfrm>
            <a:custGeom>
              <a:avLst/>
              <a:gdLst/>
              <a:ahLst/>
              <a:cxnLst/>
              <a:rect l="l" t="t" r="r" b="b"/>
              <a:pathLst>
                <a:path w="4657" h="5707" extrusionOk="0">
                  <a:moveTo>
                    <a:pt x="1" y="0"/>
                  </a:moveTo>
                  <a:lnTo>
                    <a:pt x="1" y="5707"/>
                  </a:lnTo>
                  <a:lnTo>
                    <a:pt x="4657" y="5707"/>
                  </a:lnTo>
                  <a:lnTo>
                    <a:pt x="4657"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1" name="Google Shape;542;p15">
              <a:extLst>
                <a:ext uri="{FF2B5EF4-FFF2-40B4-BE49-F238E27FC236}">
                  <a16:creationId xmlns:a16="http://schemas.microsoft.com/office/drawing/2014/main" id="{BDBBDB70-3795-D07E-A746-DDA29017E166}"/>
                </a:ext>
              </a:extLst>
            </p:cNvPr>
            <p:cNvSpPr/>
            <p:nvPr/>
          </p:nvSpPr>
          <p:spPr>
            <a:xfrm>
              <a:off x="-529012" y="98049"/>
              <a:ext cx="268152" cy="307931"/>
            </a:xfrm>
            <a:custGeom>
              <a:avLst/>
              <a:gdLst/>
              <a:ahLst/>
              <a:cxnLst/>
              <a:rect l="l" t="t" r="r" b="b"/>
              <a:pathLst>
                <a:path w="8925" h="10249" extrusionOk="0">
                  <a:moveTo>
                    <a:pt x="4451" y="0"/>
                  </a:moveTo>
                  <a:cubicBezTo>
                    <a:pt x="1986" y="0"/>
                    <a:pt x="0" y="2283"/>
                    <a:pt x="0" y="5113"/>
                  </a:cubicBezTo>
                  <a:cubicBezTo>
                    <a:pt x="0" y="7943"/>
                    <a:pt x="1986" y="10249"/>
                    <a:pt x="4451" y="10249"/>
                  </a:cubicBezTo>
                  <a:cubicBezTo>
                    <a:pt x="6916" y="10249"/>
                    <a:pt x="8925" y="7943"/>
                    <a:pt x="8925" y="5113"/>
                  </a:cubicBezTo>
                  <a:cubicBezTo>
                    <a:pt x="8925" y="2283"/>
                    <a:pt x="6916" y="0"/>
                    <a:pt x="445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2" name="Google Shape;543;p15">
              <a:extLst>
                <a:ext uri="{FF2B5EF4-FFF2-40B4-BE49-F238E27FC236}">
                  <a16:creationId xmlns:a16="http://schemas.microsoft.com/office/drawing/2014/main" id="{32868FA2-E9BC-4333-6BCE-78EBC81E4E9B}"/>
                </a:ext>
              </a:extLst>
            </p:cNvPr>
            <p:cNvSpPr/>
            <p:nvPr/>
          </p:nvSpPr>
          <p:spPr>
            <a:xfrm>
              <a:off x="-1466476" y="234514"/>
              <a:ext cx="139920" cy="171467"/>
            </a:xfrm>
            <a:custGeom>
              <a:avLst/>
              <a:gdLst/>
              <a:ahLst/>
              <a:cxnLst/>
              <a:rect l="l" t="t" r="r" b="b"/>
              <a:pathLst>
                <a:path w="4657" h="5707" extrusionOk="0">
                  <a:moveTo>
                    <a:pt x="0" y="0"/>
                  </a:moveTo>
                  <a:lnTo>
                    <a:pt x="0" y="5707"/>
                  </a:lnTo>
                  <a:lnTo>
                    <a:pt x="4656" y="5707"/>
                  </a:lnTo>
                  <a:lnTo>
                    <a:pt x="4656"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3" name="Google Shape;544;p15">
              <a:extLst>
                <a:ext uri="{FF2B5EF4-FFF2-40B4-BE49-F238E27FC236}">
                  <a16:creationId xmlns:a16="http://schemas.microsoft.com/office/drawing/2014/main" id="{ACC43C01-6FF0-4B96-9E73-699569B200CE}"/>
                </a:ext>
              </a:extLst>
            </p:cNvPr>
            <p:cNvSpPr/>
            <p:nvPr/>
          </p:nvSpPr>
          <p:spPr>
            <a:xfrm>
              <a:off x="-1465815" y="98049"/>
              <a:ext cx="268182" cy="307931"/>
            </a:xfrm>
            <a:custGeom>
              <a:avLst/>
              <a:gdLst/>
              <a:ahLst/>
              <a:cxnLst/>
              <a:rect l="l" t="t" r="r" b="b"/>
              <a:pathLst>
                <a:path w="8926" h="10249" extrusionOk="0">
                  <a:moveTo>
                    <a:pt x="4452" y="0"/>
                  </a:moveTo>
                  <a:cubicBezTo>
                    <a:pt x="1987" y="0"/>
                    <a:pt x="1" y="2283"/>
                    <a:pt x="1" y="5113"/>
                  </a:cubicBezTo>
                  <a:cubicBezTo>
                    <a:pt x="1" y="7943"/>
                    <a:pt x="1987" y="10249"/>
                    <a:pt x="4452" y="10249"/>
                  </a:cubicBezTo>
                  <a:cubicBezTo>
                    <a:pt x="6940" y="10249"/>
                    <a:pt x="8926" y="7943"/>
                    <a:pt x="8926" y="5113"/>
                  </a:cubicBezTo>
                  <a:cubicBezTo>
                    <a:pt x="8926" y="2283"/>
                    <a:pt x="6940" y="0"/>
                    <a:pt x="4452"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4" name="Google Shape;545;p15">
              <a:extLst>
                <a:ext uri="{FF2B5EF4-FFF2-40B4-BE49-F238E27FC236}">
                  <a16:creationId xmlns:a16="http://schemas.microsoft.com/office/drawing/2014/main" id="{52BC7EE0-C219-58CB-7845-BA164ECDC236}"/>
                </a:ext>
              </a:extLst>
            </p:cNvPr>
            <p:cNvSpPr/>
            <p:nvPr/>
          </p:nvSpPr>
          <p:spPr>
            <a:xfrm>
              <a:off x="-1196972" y="257829"/>
              <a:ext cx="665917" cy="4684616"/>
            </a:xfrm>
            <a:custGeom>
              <a:avLst/>
              <a:gdLst/>
              <a:ahLst/>
              <a:cxnLst/>
              <a:rect l="l" t="t" r="r" b="b"/>
              <a:pathLst>
                <a:path w="22164" h="155920" extrusionOk="0">
                  <a:moveTo>
                    <a:pt x="0" y="0"/>
                  </a:moveTo>
                  <a:lnTo>
                    <a:pt x="0" y="155919"/>
                  </a:lnTo>
                  <a:lnTo>
                    <a:pt x="22164" y="155919"/>
                  </a:lnTo>
                  <a:lnTo>
                    <a:pt x="22164"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5" name="Google Shape;546;p15">
              <a:extLst>
                <a:ext uri="{FF2B5EF4-FFF2-40B4-BE49-F238E27FC236}">
                  <a16:creationId xmlns:a16="http://schemas.microsoft.com/office/drawing/2014/main" id="{4F774A3A-FC07-2CEB-B3EA-7799036803FD}"/>
                </a:ext>
              </a:extLst>
            </p:cNvPr>
            <p:cNvSpPr/>
            <p:nvPr/>
          </p:nvSpPr>
          <p:spPr>
            <a:xfrm>
              <a:off x="-1168850" y="674763"/>
              <a:ext cx="600089" cy="3810247"/>
            </a:xfrm>
            <a:custGeom>
              <a:avLst/>
              <a:gdLst/>
              <a:ahLst/>
              <a:cxnLst/>
              <a:rect l="l" t="t" r="r" b="b"/>
              <a:pathLst>
                <a:path w="19973" h="126818" extrusionOk="0">
                  <a:moveTo>
                    <a:pt x="0" y="1"/>
                  </a:moveTo>
                  <a:lnTo>
                    <a:pt x="0" y="126818"/>
                  </a:lnTo>
                  <a:lnTo>
                    <a:pt x="19972" y="126818"/>
                  </a:lnTo>
                  <a:lnTo>
                    <a:pt x="19972" y="1"/>
                  </a:ln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6" name="Google Shape;547;p15">
              <a:extLst>
                <a:ext uri="{FF2B5EF4-FFF2-40B4-BE49-F238E27FC236}">
                  <a16:creationId xmlns:a16="http://schemas.microsoft.com/office/drawing/2014/main" id="{98B5DC1D-5980-B517-0C4F-1B2D42C6FC97}"/>
                </a:ext>
              </a:extLst>
            </p:cNvPr>
            <p:cNvSpPr/>
            <p:nvPr/>
          </p:nvSpPr>
          <p:spPr>
            <a:xfrm>
              <a:off x="-701140" y="706310"/>
              <a:ext cx="63094" cy="3799971"/>
            </a:xfrm>
            <a:custGeom>
              <a:avLst/>
              <a:gdLst/>
              <a:ahLst/>
              <a:cxnLst/>
              <a:rect l="l" t="t" r="r" b="b"/>
              <a:pathLst>
                <a:path w="2100" h="126476" extrusionOk="0">
                  <a:moveTo>
                    <a:pt x="0" y="1"/>
                  </a:moveTo>
                  <a:lnTo>
                    <a:pt x="0" y="126475"/>
                  </a:lnTo>
                  <a:lnTo>
                    <a:pt x="2100" y="126475"/>
                  </a:lnTo>
                  <a:lnTo>
                    <a:pt x="2100"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7" name="Google Shape;548;p15">
              <a:extLst>
                <a:ext uri="{FF2B5EF4-FFF2-40B4-BE49-F238E27FC236}">
                  <a16:creationId xmlns:a16="http://schemas.microsoft.com/office/drawing/2014/main" id="{B1549C1A-AB4E-627B-351C-721C0AB97A96}"/>
                </a:ext>
              </a:extLst>
            </p:cNvPr>
            <p:cNvSpPr/>
            <p:nvPr/>
          </p:nvSpPr>
          <p:spPr>
            <a:xfrm>
              <a:off x="-833518" y="706310"/>
              <a:ext cx="62434" cy="3799971"/>
            </a:xfrm>
            <a:custGeom>
              <a:avLst/>
              <a:gdLst/>
              <a:ahLst/>
              <a:cxnLst/>
              <a:rect l="l" t="t" r="r" b="b"/>
              <a:pathLst>
                <a:path w="2078" h="126476" extrusionOk="0">
                  <a:moveTo>
                    <a:pt x="1" y="1"/>
                  </a:moveTo>
                  <a:lnTo>
                    <a:pt x="1" y="126475"/>
                  </a:lnTo>
                  <a:lnTo>
                    <a:pt x="2078" y="126475"/>
                  </a:lnTo>
                  <a:lnTo>
                    <a:pt x="2078"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8" name="Google Shape;549;p15">
              <a:extLst>
                <a:ext uri="{FF2B5EF4-FFF2-40B4-BE49-F238E27FC236}">
                  <a16:creationId xmlns:a16="http://schemas.microsoft.com/office/drawing/2014/main" id="{FF488A77-5A90-EF05-4F57-0916FD0381EF}"/>
                </a:ext>
              </a:extLst>
            </p:cNvPr>
            <p:cNvSpPr/>
            <p:nvPr/>
          </p:nvSpPr>
          <p:spPr>
            <a:xfrm>
              <a:off x="-966557" y="706310"/>
              <a:ext cx="62434" cy="3799971"/>
            </a:xfrm>
            <a:custGeom>
              <a:avLst/>
              <a:gdLst/>
              <a:ahLst/>
              <a:cxnLst/>
              <a:rect l="l" t="t" r="r" b="b"/>
              <a:pathLst>
                <a:path w="2078" h="126476" extrusionOk="0">
                  <a:moveTo>
                    <a:pt x="1" y="1"/>
                  </a:moveTo>
                  <a:lnTo>
                    <a:pt x="1" y="126475"/>
                  </a:lnTo>
                  <a:lnTo>
                    <a:pt x="2078" y="126475"/>
                  </a:lnTo>
                  <a:lnTo>
                    <a:pt x="2078"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9" name="Google Shape;550;p15">
              <a:extLst>
                <a:ext uri="{FF2B5EF4-FFF2-40B4-BE49-F238E27FC236}">
                  <a16:creationId xmlns:a16="http://schemas.microsoft.com/office/drawing/2014/main" id="{1DAD38A2-2C81-DD84-8DF2-DF70AEA93D23}"/>
                </a:ext>
              </a:extLst>
            </p:cNvPr>
            <p:cNvSpPr/>
            <p:nvPr/>
          </p:nvSpPr>
          <p:spPr>
            <a:xfrm>
              <a:off x="-1099596" y="706310"/>
              <a:ext cx="63125" cy="3799971"/>
            </a:xfrm>
            <a:custGeom>
              <a:avLst/>
              <a:gdLst/>
              <a:ahLst/>
              <a:cxnLst/>
              <a:rect l="l" t="t" r="r" b="b"/>
              <a:pathLst>
                <a:path w="2101" h="126476" extrusionOk="0">
                  <a:moveTo>
                    <a:pt x="1" y="1"/>
                  </a:moveTo>
                  <a:lnTo>
                    <a:pt x="1" y="126475"/>
                  </a:lnTo>
                  <a:lnTo>
                    <a:pt x="2101" y="126475"/>
                  </a:lnTo>
                  <a:lnTo>
                    <a:pt x="2101"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0" name="Google Shape;551;p15">
              <a:extLst>
                <a:ext uri="{FF2B5EF4-FFF2-40B4-BE49-F238E27FC236}">
                  <a16:creationId xmlns:a16="http://schemas.microsoft.com/office/drawing/2014/main" id="{9AF27C6F-C33D-DA2B-8878-BB5BE4AEB4A8}"/>
                </a:ext>
              </a:extLst>
            </p:cNvPr>
            <p:cNvSpPr/>
            <p:nvPr/>
          </p:nvSpPr>
          <p:spPr>
            <a:xfrm>
              <a:off x="-1196972" y="257829"/>
              <a:ext cx="665917" cy="4684616"/>
            </a:xfrm>
            <a:custGeom>
              <a:avLst/>
              <a:gdLst/>
              <a:ahLst/>
              <a:cxnLst/>
              <a:rect l="l" t="t" r="r" b="b"/>
              <a:pathLst>
                <a:path w="22164" h="155920" extrusionOk="0">
                  <a:moveTo>
                    <a:pt x="0" y="0"/>
                  </a:moveTo>
                  <a:lnTo>
                    <a:pt x="0" y="155919"/>
                  </a:lnTo>
                  <a:lnTo>
                    <a:pt x="22164" y="155919"/>
                  </a:lnTo>
                  <a:lnTo>
                    <a:pt x="22164" y="109128"/>
                  </a:lnTo>
                  <a:cubicBezTo>
                    <a:pt x="20132" y="123964"/>
                    <a:pt x="16572" y="133779"/>
                    <a:pt x="12531" y="133802"/>
                  </a:cubicBezTo>
                  <a:cubicBezTo>
                    <a:pt x="6209" y="133802"/>
                    <a:pt x="1073" y="109881"/>
                    <a:pt x="1073" y="80391"/>
                  </a:cubicBezTo>
                  <a:cubicBezTo>
                    <a:pt x="1073" y="50900"/>
                    <a:pt x="6209" y="27002"/>
                    <a:pt x="12531" y="27002"/>
                  </a:cubicBezTo>
                  <a:cubicBezTo>
                    <a:pt x="16572" y="27002"/>
                    <a:pt x="20132" y="36840"/>
                    <a:pt x="22164" y="51654"/>
                  </a:cubicBezTo>
                  <a:lnTo>
                    <a:pt x="22164"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1" name="Google Shape;552;p15">
              <a:extLst>
                <a:ext uri="{FF2B5EF4-FFF2-40B4-BE49-F238E27FC236}">
                  <a16:creationId xmlns:a16="http://schemas.microsoft.com/office/drawing/2014/main" id="{19F3FB51-F444-E685-AFE8-6DD82704F3BD}"/>
                </a:ext>
              </a:extLst>
            </p:cNvPr>
            <p:cNvSpPr/>
            <p:nvPr/>
          </p:nvSpPr>
          <p:spPr>
            <a:xfrm>
              <a:off x="-1600206" y="-48"/>
              <a:ext cx="1475149" cy="582963"/>
            </a:xfrm>
            <a:custGeom>
              <a:avLst/>
              <a:gdLst/>
              <a:ahLst/>
              <a:cxnLst/>
              <a:rect l="l" t="t" r="r" b="b"/>
              <a:pathLst>
                <a:path w="49098" h="19403" extrusionOk="0">
                  <a:moveTo>
                    <a:pt x="7731" y="0"/>
                  </a:moveTo>
                  <a:cubicBezTo>
                    <a:pt x="6982" y="0"/>
                    <a:pt x="841" y="221"/>
                    <a:pt x="91" y="7442"/>
                  </a:cubicBezTo>
                  <a:cubicBezTo>
                    <a:pt x="46" y="7739"/>
                    <a:pt x="0" y="8035"/>
                    <a:pt x="0" y="8378"/>
                  </a:cubicBezTo>
                  <a:cubicBezTo>
                    <a:pt x="0" y="8446"/>
                    <a:pt x="23" y="8515"/>
                    <a:pt x="23" y="8583"/>
                  </a:cubicBezTo>
                  <a:cubicBezTo>
                    <a:pt x="23" y="8720"/>
                    <a:pt x="0" y="8834"/>
                    <a:pt x="0" y="8948"/>
                  </a:cubicBezTo>
                  <a:lnTo>
                    <a:pt x="46" y="8948"/>
                  </a:lnTo>
                  <a:cubicBezTo>
                    <a:pt x="320" y="11528"/>
                    <a:pt x="2191" y="13514"/>
                    <a:pt x="4497" y="13514"/>
                  </a:cubicBezTo>
                  <a:cubicBezTo>
                    <a:pt x="6802" y="13514"/>
                    <a:pt x="8674" y="11528"/>
                    <a:pt x="8948" y="8948"/>
                  </a:cubicBezTo>
                  <a:lnTo>
                    <a:pt x="8970" y="8948"/>
                  </a:lnTo>
                  <a:cubicBezTo>
                    <a:pt x="9153" y="8469"/>
                    <a:pt x="8788" y="6986"/>
                    <a:pt x="9130" y="6324"/>
                  </a:cubicBezTo>
                  <a:cubicBezTo>
                    <a:pt x="9296" y="6008"/>
                    <a:pt x="9739" y="5645"/>
                    <a:pt x="10345" y="5645"/>
                  </a:cubicBezTo>
                  <a:cubicBezTo>
                    <a:pt x="10574" y="5645"/>
                    <a:pt x="10825" y="5697"/>
                    <a:pt x="11093" y="5821"/>
                  </a:cubicBezTo>
                  <a:cubicBezTo>
                    <a:pt x="12075" y="6278"/>
                    <a:pt x="12029" y="19402"/>
                    <a:pt x="12029" y="19402"/>
                  </a:cubicBezTo>
                  <a:lnTo>
                    <a:pt x="37068" y="19402"/>
                  </a:lnTo>
                  <a:cubicBezTo>
                    <a:pt x="37068" y="19402"/>
                    <a:pt x="37023" y="6278"/>
                    <a:pt x="38004" y="5821"/>
                  </a:cubicBezTo>
                  <a:cubicBezTo>
                    <a:pt x="38273" y="5697"/>
                    <a:pt x="38526" y="5645"/>
                    <a:pt x="38756" y="5645"/>
                  </a:cubicBezTo>
                  <a:cubicBezTo>
                    <a:pt x="39367" y="5645"/>
                    <a:pt x="39818" y="6008"/>
                    <a:pt x="39967" y="6324"/>
                  </a:cubicBezTo>
                  <a:cubicBezTo>
                    <a:pt x="40310" y="7008"/>
                    <a:pt x="39967" y="8469"/>
                    <a:pt x="40150" y="8948"/>
                  </a:cubicBezTo>
                  <a:lnTo>
                    <a:pt x="40173" y="8948"/>
                  </a:lnTo>
                  <a:cubicBezTo>
                    <a:pt x="40424" y="11528"/>
                    <a:pt x="42295" y="13514"/>
                    <a:pt x="44601" y="13514"/>
                  </a:cubicBezTo>
                  <a:cubicBezTo>
                    <a:pt x="46906" y="13514"/>
                    <a:pt x="48801" y="11528"/>
                    <a:pt x="49052" y="8948"/>
                  </a:cubicBezTo>
                  <a:lnTo>
                    <a:pt x="49097" y="8948"/>
                  </a:lnTo>
                  <a:cubicBezTo>
                    <a:pt x="49097" y="8834"/>
                    <a:pt x="49075" y="8720"/>
                    <a:pt x="49075" y="8583"/>
                  </a:cubicBezTo>
                  <a:cubicBezTo>
                    <a:pt x="49075" y="8515"/>
                    <a:pt x="49097" y="8446"/>
                    <a:pt x="49097" y="8378"/>
                  </a:cubicBezTo>
                  <a:cubicBezTo>
                    <a:pt x="49097" y="8058"/>
                    <a:pt x="49075" y="7739"/>
                    <a:pt x="49006" y="7442"/>
                  </a:cubicBezTo>
                  <a:cubicBezTo>
                    <a:pt x="48256" y="221"/>
                    <a:pt x="42116" y="0"/>
                    <a:pt x="41366" y="0"/>
                  </a:cubicBezTo>
                  <a:cubicBezTo>
                    <a:pt x="41317" y="0"/>
                    <a:pt x="41291" y="1"/>
                    <a:pt x="41291" y="1"/>
                  </a:cubicBezTo>
                  <a:lnTo>
                    <a:pt x="7806" y="1"/>
                  </a:lnTo>
                  <a:cubicBezTo>
                    <a:pt x="7806" y="1"/>
                    <a:pt x="7780" y="0"/>
                    <a:pt x="7731"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2" name="Google Shape;553;p15">
              <a:extLst>
                <a:ext uri="{FF2B5EF4-FFF2-40B4-BE49-F238E27FC236}">
                  <a16:creationId xmlns:a16="http://schemas.microsoft.com/office/drawing/2014/main" id="{985B6A6F-84E3-7E86-84A2-666F5EF55191}"/>
                </a:ext>
              </a:extLst>
            </p:cNvPr>
            <p:cNvSpPr/>
            <p:nvPr/>
          </p:nvSpPr>
          <p:spPr>
            <a:xfrm>
              <a:off x="-584565" y="4569346"/>
              <a:ext cx="79589" cy="199589"/>
            </a:xfrm>
            <a:custGeom>
              <a:avLst/>
              <a:gdLst/>
              <a:ahLst/>
              <a:cxnLst/>
              <a:rect l="l" t="t" r="r" b="b"/>
              <a:pathLst>
                <a:path w="2649" h="6643" extrusionOk="0">
                  <a:moveTo>
                    <a:pt x="0" y="0"/>
                  </a:moveTo>
                  <a:cubicBezTo>
                    <a:pt x="23" y="3744"/>
                    <a:pt x="297" y="6642"/>
                    <a:pt x="1324" y="6642"/>
                  </a:cubicBezTo>
                  <a:cubicBezTo>
                    <a:pt x="2351" y="6642"/>
                    <a:pt x="2625"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3" name="Google Shape;554;p15">
              <a:extLst>
                <a:ext uri="{FF2B5EF4-FFF2-40B4-BE49-F238E27FC236}">
                  <a16:creationId xmlns:a16="http://schemas.microsoft.com/office/drawing/2014/main" id="{2369929C-CE7F-8829-9F0E-1ECE1EB3F3D9}"/>
                </a:ext>
              </a:extLst>
            </p:cNvPr>
            <p:cNvSpPr/>
            <p:nvPr/>
          </p:nvSpPr>
          <p:spPr>
            <a:xfrm>
              <a:off x="-711445" y="4569346"/>
              <a:ext cx="79589" cy="199589"/>
            </a:xfrm>
            <a:custGeom>
              <a:avLst/>
              <a:gdLst/>
              <a:ahLst/>
              <a:cxnLst/>
              <a:rect l="l" t="t" r="r" b="b"/>
              <a:pathLst>
                <a:path w="2649" h="6643" extrusionOk="0">
                  <a:moveTo>
                    <a:pt x="1" y="0"/>
                  </a:moveTo>
                  <a:cubicBezTo>
                    <a:pt x="24" y="3744"/>
                    <a:pt x="297" y="6642"/>
                    <a:pt x="1325" y="6642"/>
                  </a:cubicBezTo>
                  <a:cubicBezTo>
                    <a:pt x="2352" y="6642"/>
                    <a:pt x="2603"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4" name="Google Shape;555;p15">
              <a:extLst>
                <a:ext uri="{FF2B5EF4-FFF2-40B4-BE49-F238E27FC236}">
                  <a16:creationId xmlns:a16="http://schemas.microsoft.com/office/drawing/2014/main" id="{0DD06157-A57C-90F8-AB35-A34200E32E33}"/>
                </a:ext>
              </a:extLst>
            </p:cNvPr>
            <p:cNvSpPr/>
            <p:nvPr/>
          </p:nvSpPr>
          <p:spPr>
            <a:xfrm>
              <a:off x="-838986" y="4569346"/>
              <a:ext cx="80250" cy="199589"/>
            </a:xfrm>
            <a:custGeom>
              <a:avLst/>
              <a:gdLst/>
              <a:ahLst/>
              <a:cxnLst/>
              <a:rect l="l" t="t" r="r" b="b"/>
              <a:pathLst>
                <a:path w="2671" h="6643" extrusionOk="0">
                  <a:moveTo>
                    <a:pt x="0"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5" name="Google Shape;556;p15">
              <a:extLst>
                <a:ext uri="{FF2B5EF4-FFF2-40B4-BE49-F238E27FC236}">
                  <a16:creationId xmlns:a16="http://schemas.microsoft.com/office/drawing/2014/main" id="{DAABE04D-15ED-4B2A-9E46-B1804A6E9BFC}"/>
                </a:ext>
              </a:extLst>
            </p:cNvPr>
            <p:cNvSpPr/>
            <p:nvPr/>
          </p:nvSpPr>
          <p:spPr>
            <a:xfrm>
              <a:off x="-965866" y="4569346"/>
              <a:ext cx="80280" cy="199589"/>
            </a:xfrm>
            <a:custGeom>
              <a:avLst/>
              <a:gdLst/>
              <a:ahLst/>
              <a:cxnLst/>
              <a:rect l="l" t="t" r="r" b="b"/>
              <a:pathLst>
                <a:path w="2672" h="6643" extrusionOk="0">
                  <a:moveTo>
                    <a:pt x="1"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6" name="Google Shape;557;p15">
              <a:extLst>
                <a:ext uri="{FF2B5EF4-FFF2-40B4-BE49-F238E27FC236}">
                  <a16:creationId xmlns:a16="http://schemas.microsoft.com/office/drawing/2014/main" id="{4414C563-B733-E99B-3973-741B87024CB5}"/>
                </a:ext>
              </a:extLst>
            </p:cNvPr>
            <p:cNvSpPr/>
            <p:nvPr/>
          </p:nvSpPr>
          <p:spPr>
            <a:xfrm>
              <a:off x="-1092055" y="4569346"/>
              <a:ext cx="79589" cy="199589"/>
            </a:xfrm>
            <a:custGeom>
              <a:avLst/>
              <a:gdLst/>
              <a:ahLst/>
              <a:cxnLst/>
              <a:rect l="l" t="t" r="r" b="b"/>
              <a:pathLst>
                <a:path w="2649" h="6643" extrusionOk="0">
                  <a:moveTo>
                    <a:pt x="1" y="0"/>
                  </a:moveTo>
                  <a:cubicBezTo>
                    <a:pt x="23" y="3744"/>
                    <a:pt x="297" y="6642"/>
                    <a:pt x="1325" y="6642"/>
                  </a:cubicBezTo>
                  <a:cubicBezTo>
                    <a:pt x="2352" y="6642"/>
                    <a:pt x="2603"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7" name="Google Shape;558;p15">
              <a:extLst>
                <a:ext uri="{FF2B5EF4-FFF2-40B4-BE49-F238E27FC236}">
                  <a16:creationId xmlns:a16="http://schemas.microsoft.com/office/drawing/2014/main" id="{2296EABA-3E9B-3B25-F8CD-FA722AB1ED53}"/>
                </a:ext>
              </a:extLst>
            </p:cNvPr>
            <p:cNvSpPr/>
            <p:nvPr/>
          </p:nvSpPr>
          <p:spPr>
            <a:xfrm>
              <a:off x="-1219596" y="4569346"/>
              <a:ext cx="80250" cy="199589"/>
            </a:xfrm>
            <a:custGeom>
              <a:avLst/>
              <a:gdLst/>
              <a:ahLst/>
              <a:cxnLst/>
              <a:rect l="l" t="t" r="r" b="b"/>
              <a:pathLst>
                <a:path w="2671" h="6643" extrusionOk="0">
                  <a:moveTo>
                    <a:pt x="0"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8" name="Google Shape;559;p15">
              <a:extLst>
                <a:ext uri="{FF2B5EF4-FFF2-40B4-BE49-F238E27FC236}">
                  <a16:creationId xmlns:a16="http://schemas.microsoft.com/office/drawing/2014/main" id="{4069384F-DF0D-35F0-F67E-AC657001CDCD}"/>
                </a:ext>
              </a:extLst>
            </p:cNvPr>
            <p:cNvSpPr/>
            <p:nvPr/>
          </p:nvSpPr>
          <p:spPr>
            <a:xfrm>
              <a:off x="-369924" y="125480"/>
              <a:ext cx="219479" cy="251687"/>
            </a:xfrm>
            <a:custGeom>
              <a:avLst/>
              <a:gdLst/>
              <a:ahLst/>
              <a:cxnLst/>
              <a:rect l="l" t="t" r="r" b="b"/>
              <a:pathLst>
                <a:path w="7305" h="8377" extrusionOk="0">
                  <a:moveTo>
                    <a:pt x="3653" y="0"/>
                  </a:moveTo>
                  <a:cubicBezTo>
                    <a:pt x="1644" y="0"/>
                    <a:pt x="1" y="1872"/>
                    <a:pt x="1" y="4177"/>
                  </a:cubicBezTo>
                  <a:cubicBezTo>
                    <a:pt x="1" y="6505"/>
                    <a:pt x="1644" y="8377"/>
                    <a:pt x="3653" y="8377"/>
                  </a:cubicBezTo>
                  <a:cubicBezTo>
                    <a:pt x="5661" y="8377"/>
                    <a:pt x="7305" y="6505"/>
                    <a:pt x="7305" y="4177"/>
                  </a:cubicBezTo>
                  <a:cubicBezTo>
                    <a:pt x="7305" y="1872"/>
                    <a:pt x="5661" y="0"/>
                    <a:pt x="3653"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9" name="Google Shape;560;p15">
              <a:extLst>
                <a:ext uri="{FF2B5EF4-FFF2-40B4-BE49-F238E27FC236}">
                  <a16:creationId xmlns:a16="http://schemas.microsoft.com/office/drawing/2014/main" id="{4DB34069-CBDE-11E7-27E3-755BCACA33C2}"/>
                </a:ext>
              </a:extLst>
            </p:cNvPr>
            <p:cNvSpPr/>
            <p:nvPr/>
          </p:nvSpPr>
          <p:spPr>
            <a:xfrm>
              <a:off x="-312988" y="190618"/>
              <a:ext cx="105638" cy="121412"/>
            </a:xfrm>
            <a:custGeom>
              <a:avLst/>
              <a:gdLst/>
              <a:ahLst/>
              <a:cxnLst/>
              <a:rect l="l" t="t" r="r" b="b"/>
              <a:pathLst>
                <a:path w="3516" h="4041" extrusionOk="0">
                  <a:moveTo>
                    <a:pt x="1758" y="0"/>
                  </a:moveTo>
                  <a:cubicBezTo>
                    <a:pt x="799" y="0"/>
                    <a:pt x="0" y="913"/>
                    <a:pt x="0" y="2032"/>
                  </a:cubicBezTo>
                  <a:cubicBezTo>
                    <a:pt x="0" y="3127"/>
                    <a:pt x="799" y="4040"/>
                    <a:pt x="1758" y="4040"/>
                  </a:cubicBezTo>
                  <a:cubicBezTo>
                    <a:pt x="2739" y="4040"/>
                    <a:pt x="3515" y="3127"/>
                    <a:pt x="3515" y="2032"/>
                  </a:cubicBezTo>
                  <a:cubicBezTo>
                    <a:pt x="3515" y="913"/>
                    <a:pt x="2739" y="0"/>
                    <a:pt x="1758"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0" name="Google Shape;561;p15">
              <a:extLst>
                <a:ext uri="{FF2B5EF4-FFF2-40B4-BE49-F238E27FC236}">
                  <a16:creationId xmlns:a16="http://schemas.microsoft.com/office/drawing/2014/main" id="{DD06371A-EA82-3742-2A20-8609AB3029A0}"/>
                </a:ext>
              </a:extLst>
            </p:cNvPr>
            <p:cNvSpPr/>
            <p:nvPr/>
          </p:nvSpPr>
          <p:spPr>
            <a:xfrm>
              <a:off x="-1570041" y="125480"/>
              <a:ext cx="218788" cy="251687"/>
            </a:xfrm>
            <a:custGeom>
              <a:avLst/>
              <a:gdLst/>
              <a:ahLst/>
              <a:cxnLst/>
              <a:rect l="l" t="t" r="r" b="b"/>
              <a:pathLst>
                <a:path w="7282" h="8377" extrusionOk="0">
                  <a:moveTo>
                    <a:pt x="3630" y="0"/>
                  </a:moveTo>
                  <a:cubicBezTo>
                    <a:pt x="1621" y="0"/>
                    <a:pt x="0" y="1872"/>
                    <a:pt x="0" y="4177"/>
                  </a:cubicBezTo>
                  <a:cubicBezTo>
                    <a:pt x="0" y="6505"/>
                    <a:pt x="1621" y="8377"/>
                    <a:pt x="3630" y="8377"/>
                  </a:cubicBezTo>
                  <a:cubicBezTo>
                    <a:pt x="5661" y="8377"/>
                    <a:pt x="7282" y="6505"/>
                    <a:pt x="7282" y="4177"/>
                  </a:cubicBezTo>
                  <a:cubicBezTo>
                    <a:pt x="7282" y="1872"/>
                    <a:pt x="5661" y="0"/>
                    <a:pt x="3630"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1" name="Google Shape;562;p15">
              <a:extLst>
                <a:ext uri="{FF2B5EF4-FFF2-40B4-BE49-F238E27FC236}">
                  <a16:creationId xmlns:a16="http://schemas.microsoft.com/office/drawing/2014/main" id="{A6BA1A4B-6C1C-01D3-4E82-11DC4F8657D6}"/>
                </a:ext>
              </a:extLst>
            </p:cNvPr>
            <p:cNvSpPr/>
            <p:nvPr/>
          </p:nvSpPr>
          <p:spPr>
            <a:xfrm>
              <a:off x="-1162000" y="388134"/>
              <a:ext cx="67241" cy="158427"/>
            </a:xfrm>
            <a:custGeom>
              <a:avLst/>
              <a:gdLst/>
              <a:ahLst/>
              <a:cxnLst/>
              <a:rect l="l" t="t" r="r" b="b"/>
              <a:pathLst>
                <a:path w="2238" h="5273" extrusionOk="0">
                  <a:moveTo>
                    <a:pt x="1119" y="0"/>
                  </a:moveTo>
                  <a:cubicBezTo>
                    <a:pt x="252" y="0"/>
                    <a:pt x="23" y="2283"/>
                    <a:pt x="0" y="5273"/>
                  </a:cubicBezTo>
                  <a:lnTo>
                    <a:pt x="2237" y="5273"/>
                  </a:lnTo>
                  <a:cubicBezTo>
                    <a:pt x="2192"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2" name="Google Shape;563;p15">
              <a:extLst>
                <a:ext uri="{FF2B5EF4-FFF2-40B4-BE49-F238E27FC236}">
                  <a16:creationId xmlns:a16="http://schemas.microsoft.com/office/drawing/2014/main" id="{535EB4A7-9D77-7F5B-89F6-08F7D9F47D03}"/>
                </a:ext>
              </a:extLst>
            </p:cNvPr>
            <p:cNvSpPr/>
            <p:nvPr/>
          </p:nvSpPr>
          <p:spPr>
            <a:xfrm>
              <a:off x="-1055701" y="388134"/>
              <a:ext cx="67241" cy="158427"/>
            </a:xfrm>
            <a:custGeom>
              <a:avLst/>
              <a:gdLst/>
              <a:ahLst/>
              <a:cxnLst/>
              <a:rect l="l" t="t" r="r" b="b"/>
              <a:pathLst>
                <a:path w="2238" h="5273" extrusionOk="0">
                  <a:moveTo>
                    <a:pt x="1119" y="0"/>
                  </a:moveTo>
                  <a:cubicBezTo>
                    <a:pt x="251" y="0"/>
                    <a:pt x="46" y="2283"/>
                    <a:pt x="0" y="5273"/>
                  </a:cubicBezTo>
                  <a:lnTo>
                    <a:pt x="2237" y="5273"/>
                  </a:lnTo>
                  <a:cubicBezTo>
                    <a:pt x="2214"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3" name="Google Shape;564;p15">
              <a:extLst>
                <a:ext uri="{FF2B5EF4-FFF2-40B4-BE49-F238E27FC236}">
                  <a16:creationId xmlns:a16="http://schemas.microsoft.com/office/drawing/2014/main" id="{A9D81C38-BB67-DEB5-BB8C-6DE018283B61}"/>
                </a:ext>
              </a:extLst>
            </p:cNvPr>
            <p:cNvSpPr/>
            <p:nvPr/>
          </p:nvSpPr>
          <p:spPr>
            <a:xfrm>
              <a:off x="-948710" y="388134"/>
              <a:ext cx="67211" cy="158427"/>
            </a:xfrm>
            <a:custGeom>
              <a:avLst/>
              <a:gdLst/>
              <a:ahLst/>
              <a:cxnLst/>
              <a:rect l="l" t="t" r="r" b="b"/>
              <a:pathLst>
                <a:path w="2237" h="5273" extrusionOk="0">
                  <a:moveTo>
                    <a:pt x="1119" y="0"/>
                  </a:moveTo>
                  <a:cubicBezTo>
                    <a:pt x="251" y="0"/>
                    <a:pt x="23" y="2283"/>
                    <a:pt x="0" y="5273"/>
                  </a:cubicBezTo>
                  <a:lnTo>
                    <a:pt x="2237" y="5273"/>
                  </a:lnTo>
                  <a:cubicBezTo>
                    <a:pt x="2191" y="2283"/>
                    <a:pt x="1963"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4" name="Google Shape;565;p15">
              <a:extLst>
                <a:ext uri="{FF2B5EF4-FFF2-40B4-BE49-F238E27FC236}">
                  <a16:creationId xmlns:a16="http://schemas.microsoft.com/office/drawing/2014/main" id="{08C68ACE-CB69-9210-38E2-915A446A4287}"/>
                </a:ext>
              </a:extLst>
            </p:cNvPr>
            <p:cNvSpPr/>
            <p:nvPr/>
          </p:nvSpPr>
          <p:spPr>
            <a:xfrm>
              <a:off x="-842411" y="388134"/>
              <a:ext cx="67211" cy="158427"/>
            </a:xfrm>
            <a:custGeom>
              <a:avLst/>
              <a:gdLst/>
              <a:ahLst/>
              <a:cxnLst/>
              <a:rect l="l" t="t" r="r" b="b"/>
              <a:pathLst>
                <a:path w="2237" h="5273" extrusionOk="0">
                  <a:moveTo>
                    <a:pt x="1119" y="0"/>
                  </a:moveTo>
                  <a:cubicBezTo>
                    <a:pt x="251" y="0"/>
                    <a:pt x="46" y="2283"/>
                    <a:pt x="0" y="5273"/>
                  </a:cubicBezTo>
                  <a:lnTo>
                    <a:pt x="2237" y="5273"/>
                  </a:lnTo>
                  <a:cubicBezTo>
                    <a:pt x="2214"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5" name="Google Shape;566;p15">
              <a:extLst>
                <a:ext uri="{FF2B5EF4-FFF2-40B4-BE49-F238E27FC236}">
                  <a16:creationId xmlns:a16="http://schemas.microsoft.com/office/drawing/2014/main" id="{CC871342-1D2D-1DE0-BF65-67997B52172E}"/>
                </a:ext>
              </a:extLst>
            </p:cNvPr>
            <p:cNvSpPr/>
            <p:nvPr/>
          </p:nvSpPr>
          <p:spPr>
            <a:xfrm>
              <a:off x="-735451" y="388134"/>
              <a:ext cx="67241" cy="158427"/>
            </a:xfrm>
            <a:custGeom>
              <a:avLst/>
              <a:gdLst/>
              <a:ahLst/>
              <a:cxnLst/>
              <a:rect l="l" t="t" r="r" b="b"/>
              <a:pathLst>
                <a:path w="2238" h="5273" extrusionOk="0">
                  <a:moveTo>
                    <a:pt x="1119" y="0"/>
                  </a:moveTo>
                  <a:cubicBezTo>
                    <a:pt x="252" y="0"/>
                    <a:pt x="24" y="2283"/>
                    <a:pt x="1" y="5273"/>
                  </a:cubicBezTo>
                  <a:lnTo>
                    <a:pt x="2238" y="5273"/>
                  </a:lnTo>
                  <a:cubicBezTo>
                    <a:pt x="2192" y="2283"/>
                    <a:pt x="1964"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6" name="Google Shape;567;p15">
              <a:extLst>
                <a:ext uri="{FF2B5EF4-FFF2-40B4-BE49-F238E27FC236}">
                  <a16:creationId xmlns:a16="http://schemas.microsoft.com/office/drawing/2014/main" id="{CE7DDD19-A767-204F-3E32-3A7EC284C1C8}"/>
                </a:ext>
              </a:extLst>
            </p:cNvPr>
            <p:cNvSpPr/>
            <p:nvPr/>
          </p:nvSpPr>
          <p:spPr>
            <a:xfrm>
              <a:off x="-629152" y="388134"/>
              <a:ext cx="67241" cy="158427"/>
            </a:xfrm>
            <a:custGeom>
              <a:avLst/>
              <a:gdLst/>
              <a:ahLst/>
              <a:cxnLst/>
              <a:rect l="l" t="t" r="r" b="b"/>
              <a:pathLst>
                <a:path w="2238" h="5273" extrusionOk="0">
                  <a:moveTo>
                    <a:pt x="1119" y="0"/>
                  </a:moveTo>
                  <a:cubicBezTo>
                    <a:pt x="252" y="0"/>
                    <a:pt x="46" y="2283"/>
                    <a:pt x="1" y="5273"/>
                  </a:cubicBezTo>
                  <a:lnTo>
                    <a:pt x="2238" y="5273"/>
                  </a:lnTo>
                  <a:cubicBezTo>
                    <a:pt x="2215" y="2283"/>
                    <a:pt x="1987"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7" name="Google Shape;568;p15">
              <a:extLst>
                <a:ext uri="{FF2B5EF4-FFF2-40B4-BE49-F238E27FC236}">
                  <a16:creationId xmlns:a16="http://schemas.microsoft.com/office/drawing/2014/main" id="{9FB57FAA-2791-7B81-1253-07D6DEFA9C11}"/>
                </a:ext>
              </a:extLst>
            </p:cNvPr>
            <p:cNvSpPr/>
            <p:nvPr/>
          </p:nvSpPr>
          <p:spPr>
            <a:xfrm>
              <a:off x="-1514368" y="192566"/>
              <a:ext cx="105638" cy="121412"/>
            </a:xfrm>
            <a:custGeom>
              <a:avLst/>
              <a:gdLst/>
              <a:ahLst/>
              <a:cxnLst/>
              <a:rect l="l" t="t" r="r" b="b"/>
              <a:pathLst>
                <a:path w="3516" h="4041" extrusionOk="0">
                  <a:moveTo>
                    <a:pt x="1758" y="0"/>
                  </a:moveTo>
                  <a:cubicBezTo>
                    <a:pt x="799" y="0"/>
                    <a:pt x="0" y="913"/>
                    <a:pt x="0" y="2032"/>
                  </a:cubicBezTo>
                  <a:cubicBezTo>
                    <a:pt x="0" y="3127"/>
                    <a:pt x="799" y="4040"/>
                    <a:pt x="1758" y="4040"/>
                  </a:cubicBezTo>
                  <a:cubicBezTo>
                    <a:pt x="2739" y="4040"/>
                    <a:pt x="3515" y="3127"/>
                    <a:pt x="3515" y="2032"/>
                  </a:cubicBezTo>
                  <a:cubicBezTo>
                    <a:pt x="3515" y="913"/>
                    <a:pt x="2739" y="0"/>
                    <a:pt x="1758"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8" name="Google Shape;569;p15">
              <a:extLst>
                <a:ext uri="{FF2B5EF4-FFF2-40B4-BE49-F238E27FC236}">
                  <a16:creationId xmlns:a16="http://schemas.microsoft.com/office/drawing/2014/main" id="{74400069-81FE-5EEA-1A14-52F9C65A3272}"/>
                </a:ext>
              </a:extLst>
            </p:cNvPr>
            <p:cNvSpPr/>
            <p:nvPr/>
          </p:nvSpPr>
          <p:spPr>
            <a:xfrm>
              <a:off x="-1395840" y="4550809"/>
              <a:ext cx="1063683" cy="592547"/>
            </a:xfrm>
            <a:custGeom>
              <a:avLst/>
              <a:gdLst/>
              <a:ahLst/>
              <a:cxnLst/>
              <a:rect l="l" t="t" r="r" b="b"/>
              <a:pathLst>
                <a:path w="35403" h="19722" extrusionOk="0">
                  <a:moveTo>
                    <a:pt x="4337" y="1"/>
                  </a:moveTo>
                  <a:lnTo>
                    <a:pt x="4337" y="3744"/>
                  </a:lnTo>
                  <a:cubicBezTo>
                    <a:pt x="4337" y="9473"/>
                    <a:pt x="4337" y="14267"/>
                    <a:pt x="0" y="14267"/>
                  </a:cubicBezTo>
                  <a:lnTo>
                    <a:pt x="0" y="19722"/>
                  </a:lnTo>
                  <a:lnTo>
                    <a:pt x="35402" y="19722"/>
                  </a:lnTo>
                  <a:lnTo>
                    <a:pt x="35402" y="14267"/>
                  </a:lnTo>
                  <a:cubicBezTo>
                    <a:pt x="31065" y="14267"/>
                    <a:pt x="31065" y="9473"/>
                    <a:pt x="31065" y="3744"/>
                  </a:cubicBezTo>
                  <a:lnTo>
                    <a:pt x="31065" y="1"/>
                  </a:ln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grpSp>
      <p:grpSp>
        <p:nvGrpSpPr>
          <p:cNvPr id="39" name="Google Shape;540;p15">
            <a:extLst>
              <a:ext uri="{FF2B5EF4-FFF2-40B4-BE49-F238E27FC236}">
                <a16:creationId xmlns:a16="http://schemas.microsoft.com/office/drawing/2014/main" id="{AC4CEE11-4B45-0CB3-F8CF-7637EBED9DE8}"/>
              </a:ext>
            </a:extLst>
          </p:cNvPr>
          <p:cNvGrpSpPr/>
          <p:nvPr/>
        </p:nvGrpSpPr>
        <p:grpSpPr>
          <a:xfrm flipH="1">
            <a:off x="-578804" y="-448619"/>
            <a:ext cx="2852452" cy="7400112"/>
            <a:chOff x="-1600206" y="-48"/>
            <a:chExt cx="1475149" cy="5143404"/>
          </a:xfrm>
        </p:grpSpPr>
        <p:sp>
          <p:nvSpPr>
            <p:cNvPr id="40" name="Google Shape;541;p15">
              <a:extLst>
                <a:ext uri="{FF2B5EF4-FFF2-40B4-BE49-F238E27FC236}">
                  <a16:creationId xmlns:a16="http://schemas.microsoft.com/office/drawing/2014/main" id="{A80433C1-92A7-44BB-F2BA-94BBF7420FBC}"/>
                </a:ext>
              </a:extLst>
            </p:cNvPr>
            <p:cNvSpPr/>
            <p:nvPr/>
          </p:nvSpPr>
          <p:spPr>
            <a:xfrm>
              <a:off x="-400780" y="234514"/>
              <a:ext cx="139920" cy="171467"/>
            </a:xfrm>
            <a:custGeom>
              <a:avLst/>
              <a:gdLst/>
              <a:ahLst/>
              <a:cxnLst/>
              <a:rect l="l" t="t" r="r" b="b"/>
              <a:pathLst>
                <a:path w="4657" h="5707" extrusionOk="0">
                  <a:moveTo>
                    <a:pt x="1" y="0"/>
                  </a:moveTo>
                  <a:lnTo>
                    <a:pt x="1" y="5707"/>
                  </a:lnTo>
                  <a:lnTo>
                    <a:pt x="4657" y="5707"/>
                  </a:lnTo>
                  <a:lnTo>
                    <a:pt x="4657"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1" name="Google Shape;542;p15">
              <a:extLst>
                <a:ext uri="{FF2B5EF4-FFF2-40B4-BE49-F238E27FC236}">
                  <a16:creationId xmlns:a16="http://schemas.microsoft.com/office/drawing/2014/main" id="{AC2A0366-C450-193D-D70F-3FFA5DD9D405}"/>
                </a:ext>
              </a:extLst>
            </p:cNvPr>
            <p:cNvSpPr/>
            <p:nvPr/>
          </p:nvSpPr>
          <p:spPr>
            <a:xfrm>
              <a:off x="-529012" y="98049"/>
              <a:ext cx="268152" cy="307931"/>
            </a:xfrm>
            <a:custGeom>
              <a:avLst/>
              <a:gdLst/>
              <a:ahLst/>
              <a:cxnLst/>
              <a:rect l="l" t="t" r="r" b="b"/>
              <a:pathLst>
                <a:path w="8925" h="10249" extrusionOk="0">
                  <a:moveTo>
                    <a:pt x="4451" y="0"/>
                  </a:moveTo>
                  <a:cubicBezTo>
                    <a:pt x="1986" y="0"/>
                    <a:pt x="0" y="2283"/>
                    <a:pt x="0" y="5113"/>
                  </a:cubicBezTo>
                  <a:cubicBezTo>
                    <a:pt x="0" y="7943"/>
                    <a:pt x="1986" y="10249"/>
                    <a:pt x="4451" y="10249"/>
                  </a:cubicBezTo>
                  <a:cubicBezTo>
                    <a:pt x="6916" y="10249"/>
                    <a:pt x="8925" y="7943"/>
                    <a:pt x="8925" y="5113"/>
                  </a:cubicBezTo>
                  <a:cubicBezTo>
                    <a:pt x="8925" y="2283"/>
                    <a:pt x="6916" y="0"/>
                    <a:pt x="445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2" name="Google Shape;543;p15">
              <a:extLst>
                <a:ext uri="{FF2B5EF4-FFF2-40B4-BE49-F238E27FC236}">
                  <a16:creationId xmlns:a16="http://schemas.microsoft.com/office/drawing/2014/main" id="{5086CE3B-B34F-88DE-4A52-25750C129067}"/>
                </a:ext>
              </a:extLst>
            </p:cNvPr>
            <p:cNvSpPr/>
            <p:nvPr/>
          </p:nvSpPr>
          <p:spPr>
            <a:xfrm>
              <a:off x="-1466476" y="234514"/>
              <a:ext cx="139920" cy="171467"/>
            </a:xfrm>
            <a:custGeom>
              <a:avLst/>
              <a:gdLst/>
              <a:ahLst/>
              <a:cxnLst/>
              <a:rect l="l" t="t" r="r" b="b"/>
              <a:pathLst>
                <a:path w="4657" h="5707" extrusionOk="0">
                  <a:moveTo>
                    <a:pt x="0" y="0"/>
                  </a:moveTo>
                  <a:lnTo>
                    <a:pt x="0" y="5707"/>
                  </a:lnTo>
                  <a:lnTo>
                    <a:pt x="4656" y="5707"/>
                  </a:lnTo>
                  <a:lnTo>
                    <a:pt x="4656"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3" name="Google Shape;544;p15">
              <a:extLst>
                <a:ext uri="{FF2B5EF4-FFF2-40B4-BE49-F238E27FC236}">
                  <a16:creationId xmlns:a16="http://schemas.microsoft.com/office/drawing/2014/main" id="{62A38A16-9974-285E-F929-AB80F3B881AA}"/>
                </a:ext>
              </a:extLst>
            </p:cNvPr>
            <p:cNvSpPr/>
            <p:nvPr/>
          </p:nvSpPr>
          <p:spPr>
            <a:xfrm>
              <a:off x="-1465815" y="98049"/>
              <a:ext cx="268182" cy="307931"/>
            </a:xfrm>
            <a:custGeom>
              <a:avLst/>
              <a:gdLst/>
              <a:ahLst/>
              <a:cxnLst/>
              <a:rect l="l" t="t" r="r" b="b"/>
              <a:pathLst>
                <a:path w="8926" h="10249" extrusionOk="0">
                  <a:moveTo>
                    <a:pt x="4452" y="0"/>
                  </a:moveTo>
                  <a:cubicBezTo>
                    <a:pt x="1987" y="0"/>
                    <a:pt x="1" y="2283"/>
                    <a:pt x="1" y="5113"/>
                  </a:cubicBezTo>
                  <a:cubicBezTo>
                    <a:pt x="1" y="7943"/>
                    <a:pt x="1987" y="10249"/>
                    <a:pt x="4452" y="10249"/>
                  </a:cubicBezTo>
                  <a:cubicBezTo>
                    <a:pt x="6940" y="10249"/>
                    <a:pt x="8926" y="7943"/>
                    <a:pt x="8926" y="5113"/>
                  </a:cubicBezTo>
                  <a:cubicBezTo>
                    <a:pt x="8926" y="2283"/>
                    <a:pt x="6940" y="0"/>
                    <a:pt x="4452"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4" name="Google Shape;545;p15">
              <a:extLst>
                <a:ext uri="{FF2B5EF4-FFF2-40B4-BE49-F238E27FC236}">
                  <a16:creationId xmlns:a16="http://schemas.microsoft.com/office/drawing/2014/main" id="{DBD182FE-C849-9A6D-FD8E-1196A87E1614}"/>
                </a:ext>
              </a:extLst>
            </p:cNvPr>
            <p:cNvSpPr/>
            <p:nvPr/>
          </p:nvSpPr>
          <p:spPr>
            <a:xfrm>
              <a:off x="-1196972" y="257829"/>
              <a:ext cx="665917" cy="4684616"/>
            </a:xfrm>
            <a:custGeom>
              <a:avLst/>
              <a:gdLst/>
              <a:ahLst/>
              <a:cxnLst/>
              <a:rect l="l" t="t" r="r" b="b"/>
              <a:pathLst>
                <a:path w="22164" h="155920" extrusionOk="0">
                  <a:moveTo>
                    <a:pt x="0" y="0"/>
                  </a:moveTo>
                  <a:lnTo>
                    <a:pt x="0" y="155919"/>
                  </a:lnTo>
                  <a:lnTo>
                    <a:pt x="22164" y="155919"/>
                  </a:lnTo>
                  <a:lnTo>
                    <a:pt x="22164"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5" name="Google Shape;546;p15">
              <a:extLst>
                <a:ext uri="{FF2B5EF4-FFF2-40B4-BE49-F238E27FC236}">
                  <a16:creationId xmlns:a16="http://schemas.microsoft.com/office/drawing/2014/main" id="{FEA99FCB-CF68-0303-5733-46A19E4AC619}"/>
                </a:ext>
              </a:extLst>
            </p:cNvPr>
            <p:cNvSpPr/>
            <p:nvPr/>
          </p:nvSpPr>
          <p:spPr>
            <a:xfrm>
              <a:off x="-1168850" y="674763"/>
              <a:ext cx="600089" cy="3810247"/>
            </a:xfrm>
            <a:custGeom>
              <a:avLst/>
              <a:gdLst/>
              <a:ahLst/>
              <a:cxnLst/>
              <a:rect l="l" t="t" r="r" b="b"/>
              <a:pathLst>
                <a:path w="19973" h="126818" extrusionOk="0">
                  <a:moveTo>
                    <a:pt x="0" y="1"/>
                  </a:moveTo>
                  <a:lnTo>
                    <a:pt x="0" y="126818"/>
                  </a:lnTo>
                  <a:lnTo>
                    <a:pt x="19972" y="126818"/>
                  </a:lnTo>
                  <a:lnTo>
                    <a:pt x="19972" y="1"/>
                  </a:ln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6" name="Google Shape;547;p15">
              <a:extLst>
                <a:ext uri="{FF2B5EF4-FFF2-40B4-BE49-F238E27FC236}">
                  <a16:creationId xmlns:a16="http://schemas.microsoft.com/office/drawing/2014/main" id="{1CFE0AEB-8742-EC4F-C7EF-DC134D7910EE}"/>
                </a:ext>
              </a:extLst>
            </p:cNvPr>
            <p:cNvSpPr/>
            <p:nvPr/>
          </p:nvSpPr>
          <p:spPr>
            <a:xfrm>
              <a:off x="-701140" y="706310"/>
              <a:ext cx="63094" cy="3799971"/>
            </a:xfrm>
            <a:custGeom>
              <a:avLst/>
              <a:gdLst/>
              <a:ahLst/>
              <a:cxnLst/>
              <a:rect l="l" t="t" r="r" b="b"/>
              <a:pathLst>
                <a:path w="2100" h="126476" extrusionOk="0">
                  <a:moveTo>
                    <a:pt x="0" y="1"/>
                  </a:moveTo>
                  <a:lnTo>
                    <a:pt x="0" y="126475"/>
                  </a:lnTo>
                  <a:lnTo>
                    <a:pt x="2100" y="126475"/>
                  </a:lnTo>
                  <a:lnTo>
                    <a:pt x="2100"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7" name="Google Shape;548;p15">
              <a:extLst>
                <a:ext uri="{FF2B5EF4-FFF2-40B4-BE49-F238E27FC236}">
                  <a16:creationId xmlns:a16="http://schemas.microsoft.com/office/drawing/2014/main" id="{1DA5C19D-D4A2-5414-8204-5284CFBA7800}"/>
                </a:ext>
              </a:extLst>
            </p:cNvPr>
            <p:cNvSpPr/>
            <p:nvPr/>
          </p:nvSpPr>
          <p:spPr>
            <a:xfrm>
              <a:off x="-833518" y="706310"/>
              <a:ext cx="62434" cy="3799971"/>
            </a:xfrm>
            <a:custGeom>
              <a:avLst/>
              <a:gdLst/>
              <a:ahLst/>
              <a:cxnLst/>
              <a:rect l="l" t="t" r="r" b="b"/>
              <a:pathLst>
                <a:path w="2078" h="126476" extrusionOk="0">
                  <a:moveTo>
                    <a:pt x="1" y="1"/>
                  </a:moveTo>
                  <a:lnTo>
                    <a:pt x="1" y="126475"/>
                  </a:lnTo>
                  <a:lnTo>
                    <a:pt x="2078" y="126475"/>
                  </a:lnTo>
                  <a:lnTo>
                    <a:pt x="2078"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8" name="Google Shape;549;p15">
              <a:extLst>
                <a:ext uri="{FF2B5EF4-FFF2-40B4-BE49-F238E27FC236}">
                  <a16:creationId xmlns:a16="http://schemas.microsoft.com/office/drawing/2014/main" id="{176AB87D-D3FF-87E4-A134-8B06004FBAD6}"/>
                </a:ext>
              </a:extLst>
            </p:cNvPr>
            <p:cNvSpPr/>
            <p:nvPr/>
          </p:nvSpPr>
          <p:spPr>
            <a:xfrm>
              <a:off x="-966557" y="706310"/>
              <a:ext cx="62434" cy="3799971"/>
            </a:xfrm>
            <a:custGeom>
              <a:avLst/>
              <a:gdLst/>
              <a:ahLst/>
              <a:cxnLst/>
              <a:rect l="l" t="t" r="r" b="b"/>
              <a:pathLst>
                <a:path w="2078" h="126476" extrusionOk="0">
                  <a:moveTo>
                    <a:pt x="1" y="1"/>
                  </a:moveTo>
                  <a:lnTo>
                    <a:pt x="1" y="126475"/>
                  </a:lnTo>
                  <a:lnTo>
                    <a:pt x="2078" y="126475"/>
                  </a:lnTo>
                  <a:lnTo>
                    <a:pt x="2078"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9" name="Google Shape;550;p15">
              <a:extLst>
                <a:ext uri="{FF2B5EF4-FFF2-40B4-BE49-F238E27FC236}">
                  <a16:creationId xmlns:a16="http://schemas.microsoft.com/office/drawing/2014/main" id="{BC1F68CF-103D-5366-80F4-C82C74AD824A}"/>
                </a:ext>
              </a:extLst>
            </p:cNvPr>
            <p:cNvSpPr/>
            <p:nvPr/>
          </p:nvSpPr>
          <p:spPr>
            <a:xfrm>
              <a:off x="-1099596" y="706310"/>
              <a:ext cx="63125" cy="3799971"/>
            </a:xfrm>
            <a:custGeom>
              <a:avLst/>
              <a:gdLst/>
              <a:ahLst/>
              <a:cxnLst/>
              <a:rect l="l" t="t" r="r" b="b"/>
              <a:pathLst>
                <a:path w="2101" h="126476" extrusionOk="0">
                  <a:moveTo>
                    <a:pt x="1" y="1"/>
                  </a:moveTo>
                  <a:lnTo>
                    <a:pt x="1" y="126475"/>
                  </a:lnTo>
                  <a:lnTo>
                    <a:pt x="2101" y="126475"/>
                  </a:lnTo>
                  <a:lnTo>
                    <a:pt x="2101"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0" name="Google Shape;551;p15">
              <a:extLst>
                <a:ext uri="{FF2B5EF4-FFF2-40B4-BE49-F238E27FC236}">
                  <a16:creationId xmlns:a16="http://schemas.microsoft.com/office/drawing/2014/main" id="{8E044F5D-43F2-5044-5EC0-5462048ED45D}"/>
                </a:ext>
              </a:extLst>
            </p:cNvPr>
            <p:cNvSpPr/>
            <p:nvPr/>
          </p:nvSpPr>
          <p:spPr>
            <a:xfrm>
              <a:off x="-1196972" y="257829"/>
              <a:ext cx="665917" cy="4684616"/>
            </a:xfrm>
            <a:custGeom>
              <a:avLst/>
              <a:gdLst/>
              <a:ahLst/>
              <a:cxnLst/>
              <a:rect l="l" t="t" r="r" b="b"/>
              <a:pathLst>
                <a:path w="22164" h="155920" extrusionOk="0">
                  <a:moveTo>
                    <a:pt x="0" y="0"/>
                  </a:moveTo>
                  <a:lnTo>
                    <a:pt x="0" y="155919"/>
                  </a:lnTo>
                  <a:lnTo>
                    <a:pt x="22164" y="155919"/>
                  </a:lnTo>
                  <a:lnTo>
                    <a:pt x="22164" y="109128"/>
                  </a:lnTo>
                  <a:cubicBezTo>
                    <a:pt x="20132" y="123964"/>
                    <a:pt x="16572" y="133779"/>
                    <a:pt x="12531" y="133802"/>
                  </a:cubicBezTo>
                  <a:cubicBezTo>
                    <a:pt x="6209" y="133802"/>
                    <a:pt x="1073" y="109881"/>
                    <a:pt x="1073" y="80391"/>
                  </a:cubicBezTo>
                  <a:cubicBezTo>
                    <a:pt x="1073" y="50900"/>
                    <a:pt x="6209" y="27002"/>
                    <a:pt x="12531" y="27002"/>
                  </a:cubicBezTo>
                  <a:cubicBezTo>
                    <a:pt x="16572" y="27002"/>
                    <a:pt x="20132" y="36840"/>
                    <a:pt x="22164" y="51654"/>
                  </a:cubicBezTo>
                  <a:lnTo>
                    <a:pt x="22164"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1" name="Google Shape;552;p15">
              <a:extLst>
                <a:ext uri="{FF2B5EF4-FFF2-40B4-BE49-F238E27FC236}">
                  <a16:creationId xmlns:a16="http://schemas.microsoft.com/office/drawing/2014/main" id="{227142C4-08B0-34D1-9F88-FBEFE458A96E}"/>
                </a:ext>
              </a:extLst>
            </p:cNvPr>
            <p:cNvSpPr/>
            <p:nvPr/>
          </p:nvSpPr>
          <p:spPr>
            <a:xfrm>
              <a:off x="-1600206" y="-48"/>
              <a:ext cx="1475149" cy="582963"/>
            </a:xfrm>
            <a:custGeom>
              <a:avLst/>
              <a:gdLst/>
              <a:ahLst/>
              <a:cxnLst/>
              <a:rect l="l" t="t" r="r" b="b"/>
              <a:pathLst>
                <a:path w="49098" h="19403" extrusionOk="0">
                  <a:moveTo>
                    <a:pt x="7731" y="0"/>
                  </a:moveTo>
                  <a:cubicBezTo>
                    <a:pt x="6982" y="0"/>
                    <a:pt x="841" y="221"/>
                    <a:pt x="91" y="7442"/>
                  </a:cubicBezTo>
                  <a:cubicBezTo>
                    <a:pt x="46" y="7739"/>
                    <a:pt x="0" y="8035"/>
                    <a:pt x="0" y="8378"/>
                  </a:cubicBezTo>
                  <a:cubicBezTo>
                    <a:pt x="0" y="8446"/>
                    <a:pt x="23" y="8515"/>
                    <a:pt x="23" y="8583"/>
                  </a:cubicBezTo>
                  <a:cubicBezTo>
                    <a:pt x="23" y="8720"/>
                    <a:pt x="0" y="8834"/>
                    <a:pt x="0" y="8948"/>
                  </a:cubicBezTo>
                  <a:lnTo>
                    <a:pt x="46" y="8948"/>
                  </a:lnTo>
                  <a:cubicBezTo>
                    <a:pt x="320" y="11528"/>
                    <a:pt x="2191" y="13514"/>
                    <a:pt x="4497" y="13514"/>
                  </a:cubicBezTo>
                  <a:cubicBezTo>
                    <a:pt x="6802" y="13514"/>
                    <a:pt x="8674" y="11528"/>
                    <a:pt x="8948" y="8948"/>
                  </a:cubicBezTo>
                  <a:lnTo>
                    <a:pt x="8970" y="8948"/>
                  </a:lnTo>
                  <a:cubicBezTo>
                    <a:pt x="9153" y="8469"/>
                    <a:pt x="8788" y="6986"/>
                    <a:pt x="9130" y="6324"/>
                  </a:cubicBezTo>
                  <a:cubicBezTo>
                    <a:pt x="9296" y="6008"/>
                    <a:pt x="9739" y="5645"/>
                    <a:pt x="10345" y="5645"/>
                  </a:cubicBezTo>
                  <a:cubicBezTo>
                    <a:pt x="10574" y="5645"/>
                    <a:pt x="10825" y="5697"/>
                    <a:pt x="11093" y="5821"/>
                  </a:cubicBezTo>
                  <a:cubicBezTo>
                    <a:pt x="12075" y="6278"/>
                    <a:pt x="12029" y="19402"/>
                    <a:pt x="12029" y="19402"/>
                  </a:cubicBezTo>
                  <a:lnTo>
                    <a:pt x="37068" y="19402"/>
                  </a:lnTo>
                  <a:cubicBezTo>
                    <a:pt x="37068" y="19402"/>
                    <a:pt x="37023" y="6278"/>
                    <a:pt x="38004" y="5821"/>
                  </a:cubicBezTo>
                  <a:cubicBezTo>
                    <a:pt x="38273" y="5697"/>
                    <a:pt x="38526" y="5645"/>
                    <a:pt x="38756" y="5645"/>
                  </a:cubicBezTo>
                  <a:cubicBezTo>
                    <a:pt x="39367" y="5645"/>
                    <a:pt x="39818" y="6008"/>
                    <a:pt x="39967" y="6324"/>
                  </a:cubicBezTo>
                  <a:cubicBezTo>
                    <a:pt x="40310" y="7008"/>
                    <a:pt x="39967" y="8469"/>
                    <a:pt x="40150" y="8948"/>
                  </a:cubicBezTo>
                  <a:lnTo>
                    <a:pt x="40173" y="8948"/>
                  </a:lnTo>
                  <a:cubicBezTo>
                    <a:pt x="40424" y="11528"/>
                    <a:pt x="42295" y="13514"/>
                    <a:pt x="44601" y="13514"/>
                  </a:cubicBezTo>
                  <a:cubicBezTo>
                    <a:pt x="46906" y="13514"/>
                    <a:pt x="48801" y="11528"/>
                    <a:pt x="49052" y="8948"/>
                  </a:cubicBezTo>
                  <a:lnTo>
                    <a:pt x="49097" y="8948"/>
                  </a:lnTo>
                  <a:cubicBezTo>
                    <a:pt x="49097" y="8834"/>
                    <a:pt x="49075" y="8720"/>
                    <a:pt x="49075" y="8583"/>
                  </a:cubicBezTo>
                  <a:cubicBezTo>
                    <a:pt x="49075" y="8515"/>
                    <a:pt x="49097" y="8446"/>
                    <a:pt x="49097" y="8378"/>
                  </a:cubicBezTo>
                  <a:cubicBezTo>
                    <a:pt x="49097" y="8058"/>
                    <a:pt x="49075" y="7739"/>
                    <a:pt x="49006" y="7442"/>
                  </a:cubicBezTo>
                  <a:cubicBezTo>
                    <a:pt x="48256" y="221"/>
                    <a:pt x="42116" y="0"/>
                    <a:pt x="41366" y="0"/>
                  </a:cubicBezTo>
                  <a:cubicBezTo>
                    <a:pt x="41317" y="0"/>
                    <a:pt x="41291" y="1"/>
                    <a:pt x="41291" y="1"/>
                  </a:cubicBezTo>
                  <a:lnTo>
                    <a:pt x="7806" y="1"/>
                  </a:lnTo>
                  <a:cubicBezTo>
                    <a:pt x="7806" y="1"/>
                    <a:pt x="7780" y="0"/>
                    <a:pt x="7731"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2" name="Google Shape;553;p15">
              <a:extLst>
                <a:ext uri="{FF2B5EF4-FFF2-40B4-BE49-F238E27FC236}">
                  <a16:creationId xmlns:a16="http://schemas.microsoft.com/office/drawing/2014/main" id="{B6CD0573-E0D8-3520-E729-3A7753BA5D69}"/>
                </a:ext>
              </a:extLst>
            </p:cNvPr>
            <p:cNvSpPr/>
            <p:nvPr/>
          </p:nvSpPr>
          <p:spPr>
            <a:xfrm>
              <a:off x="-584565" y="4569346"/>
              <a:ext cx="79589" cy="199589"/>
            </a:xfrm>
            <a:custGeom>
              <a:avLst/>
              <a:gdLst/>
              <a:ahLst/>
              <a:cxnLst/>
              <a:rect l="l" t="t" r="r" b="b"/>
              <a:pathLst>
                <a:path w="2649" h="6643" extrusionOk="0">
                  <a:moveTo>
                    <a:pt x="0" y="0"/>
                  </a:moveTo>
                  <a:cubicBezTo>
                    <a:pt x="23" y="3744"/>
                    <a:pt x="297" y="6642"/>
                    <a:pt x="1324" y="6642"/>
                  </a:cubicBezTo>
                  <a:cubicBezTo>
                    <a:pt x="2351" y="6642"/>
                    <a:pt x="2625"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3" name="Google Shape;554;p15">
              <a:extLst>
                <a:ext uri="{FF2B5EF4-FFF2-40B4-BE49-F238E27FC236}">
                  <a16:creationId xmlns:a16="http://schemas.microsoft.com/office/drawing/2014/main" id="{676533A8-F59C-9645-7E77-0D57A088C781}"/>
                </a:ext>
              </a:extLst>
            </p:cNvPr>
            <p:cNvSpPr/>
            <p:nvPr/>
          </p:nvSpPr>
          <p:spPr>
            <a:xfrm>
              <a:off x="-711445" y="4569346"/>
              <a:ext cx="79589" cy="199589"/>
            </a:xfrm>
            <a:custGeom>
              <a:avLst/>
              <a:gdLst/>
              <a:ahLst/>
              <a:cxnLst/>
              <a:rect l="l" t="t" r="r" b="b"/>
              <a:pathLst>
                <a:path w="2649" h="6643" extrusionOk="0">
                  <a:moveTo>
                    <a:pt x="1" y="0"/>
                  </a:moveTo>
                  <a:cubicBezTo>
                    <a:pt x="24" y="3744"/>
                    <a:pt x="297" y="6642"/>
                    <a:pt x="1325" y="6642"/>
                  </a:cubicBezTo>
                  <a:cubicBezTo>
                    <a:pt x="2352" y="6642"/>
                    <a:pt x="2603"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4" name="Google Shape;555;p15">
              <a:extLst>
                <a:ext uri="{FF2B5EF4-FFF2-40B4-BE49-F238E27FC236}">
                  <a16:creationId xmlns:a16="http://schemas.microsoft.com/office/drawing/2014/main" id="{D522D046-C269-A97F-178C-56C25414C918}"/>
                </a:ext>
              </a:extLst>
            </p:cNvPr>
            <p:cNvSpPr/>
            <p:nvPr/>
          </p:nvSpPr>
          <p:spPr>
            <a:xfrm>
              <a:off x="-838986" y="4569346"/>
              <a:ext cx="80250" cy="199589"/>
            </a:xfrm>
            <a:custGeom>
              <a:avLst/>
              <a:gdLst/>
              <a:ahLst/>
              <a:cxnLst/>
              <a:rect l="l" t="t" r="r" b="b"/>
              <a:pathLst>
                <a:path w="2671" h="6643" extrusionOk="0">
                  <a:moveTo>
                    <a:pt x="0"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5" name="Google Shape;556;p15">
              <a:extLst>
                <a:ext uri="{FF2B5EF4-FFF2-40B4-BE49-F238E27FC236}">
                  <a16:creationId xmlns:a16="http://schemas.microsoft.com/office/drawing/2014/main" id="{01DA5DC8-0563-6CFD-1410-1593D67F692A}"/>
                </a:ext>
              </a:extLst>
            </p:cNvPr>
            <p:cNvSpPr/>
            <p:nvPr/>
          </p:nvSpPr>
          <p:spPr>
            <a:xfrm>
              <a:off x="-965866" y="4569346"/>
              <a:ext cx="80280" cy="199589"/>
            </a:xfrm>
            <a:custGeom>
              <a:avLst/>
              <a:gdLst/>
              <a:ahLst/>
              <a:cxnLst/>
              <a:rect l="l" t="t" r="r" b="b"/>
              <a:pathLst>
                <a:path w="2672" h="6643" extrusionOk="0">
                  <a:moveTo>
                    <a:pt x="1"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6" name="Google Shape;557;p15">
              <a:extLst>
                <a:ext uri="{FF2B5EF4-FFF2-40B4-BE49-F238E27FC236}">
                  <a16:creationId xmlns:a16="http://schemas.microsoft.com/office/drawing/2014/main" id="{A49274DE-4AFC-6156-2A30-CAA59331C6C9}"/>
                </a:ext>
              </a:extLst>
            </p:cNvPr>
            <p:cNvSpPr/>
            <p:nvPr/>
          </p:nvSpPr>
          <p:spPr>
            <a:xfrm>
              <a:off x="-1092055" y="4569346"/>
              <a:ext cx="79589" cy="199589"/>
            </a:xfrm>
            <a:custGeom>
              <a:avLst/>
              <a:gdLst/>
              <a:ahLst/>
              <a:cxnLst/>
              <a:rect l="l" t="t" r="r" b="b"/>
              <a:pathLst>
                <a:path w="2649" h="6643" extrusionOk="0">
                  <a:moveTo>
                    <a:pt x="1" y="0"/>
                  </a:moveTo>
                  <a:cubicBezTo>
                    <a:pt x="23" y="3744"/>
                    <a:pt x="297" y="6642"/>
                    <a:pt x="1325" y="6642"/>
                  </a:cubicBezTo>
                  <a:cubicBezTo>
                    <a:pt x="2352" y="6642"/>
                    <a:pt x="2603"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7" name="Google Shape;558;p15">
              <a:extLst>
                <a:ext uri="{FF2B5EF4-FFF2-40B4-BE49-F238E27FC236}">
                  <a16:creationId xmlns:a16="http://schemas.microsoft.com/office/drawing/2014/main" id="{CEFD25A1-8646-8504-1B09-FDB6EF34A68C}"/>
                </a:ext>
              </a:extLst>
            </p:cNvPr>
            <p:cNvSpPr/>
            <p:nvPr/>
          </p:nvSpPr>
          <p:spPr>
            <a:xfrm>
              <a:off x="-1219596" y="4569346"/>
              <a:ext cx="80250" cy="199589"/>
            </a:xfrm>
            <a:custGeom>
              <a:avLst/>
              <a:gdLst/>
              <a:ahLst/>
              <a:cxnLst/>
              <a:rect l="l" t="t" r="r" b="b"/>
              <a:pathLst>
                <a:path w="2671" h="6643" extrusionOk="0">
                  <a:moveTo>
                    <a:pt x="0"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8" name="Google Shape;559;p15">
              <a:extLst>
                <a:ext uri="{FF2B5EF4-FFF2-40B4-BE49-F238E27FC236}">
                  <a16:creationId xmlns:a16="http://schemas.microsoft.com/office/drawing/2014/main" id="{786D552C-3967-1DE5-9D88-1A5AAD95DADC}"/>
                </a:ext>
              </a:extLst>
            </p:cNvPr>
            <p:cNvSpPr/>
            <p:nvPr/>
          </p:nvSpPr>
          <p:spPr>
            <a:xfrm>
              <a:off x="-369924" y="125480"/>
              <a:ext cx="219479" cy="251687"/>
            </a:xfrm>
            <a:custGeom>
              <a:avLst/>
              <a:gdLst/>
              <a:ahLst/>
              <a:cxnLst/>
              <a:rect l="l" t="t" r="r" b="b"/>
              <a:pathLst>
                <a:path w="7305" h="8377" extrusionOk="0">
                  <a:moveTo>
                    <a:pt x="3653" y="0"/>
                  </a:moveTo>
                  <a:cubicBezTo>
                    <a:pt x="1644" y="0"/>
                    <a:pt x="1" y="1872"/>
                    <a:pt x="1" y="4177"/>
                  </a:cubicBezTo>
                  <a:cubicBezTo>
                    <a:pt x="1" y="6505"/>
                    <a:pt x="1644" y="8377"/>
                    <a:pt x="3653" y="8377"/>
                  </a:cubicBezTo>
                  <a:cubicBezTo>
                    <a:pt x="5661" y="8377"/>
                    <a:pt x="7305" y="6505"/>
                    <a:pt x="7305" y="4177"/>
                  </a:cubicBezTo>
                  <a:cubicBezTo>
                    <a:pt x="7305" y="1872"/>
                    <a:pt x="5661" y="0"/>
                    <a:pt x="3653"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9" name="Google Shape;560;p15">
              <a:extLst>
                <a:ext uri="{FF2B5EF4-FFF2-40B4-BE49-F238E27FC236}">
                  <a16:creationId xmlns:a16="http://schemas.microsoft.com/office/drawing/2014/main" id="{7928AA16-E624-DB91-44D6-3E7286B01A7D}"/>
                </a:ext>
              </a:extLst>
            </p:cNvPr>
            <p:cNvSpPr/>
            <p:nvPr/>
          </p:nvSpPr>
          <p:spPr>
            <a:xfrm>
              <a:off x="-312988" y="190618"/>
              <a:ext cx="105638" cy="121412"/>
            </a:xfrm>
            <a:custGeom>
              <a:avLst/>
              <a:gdLst/>
              <a:ahLst/>
              <a:cxnLst/>
              <a:rect l="l" t="t" r="r" b="b"/>
              <a:pathLst>
                <a:path w="3516" h="4041" extrusionOk="0">
                  <a:moveTo>
                    <a:pt x="1758" y="0"/>
                  </a:moveTo>
                  <a:cubicBezTo>
                    <a:pt x="799" y="0"/>
                    <a:pt x="0" y="913"/>
                    <a:pt x="0" y="2032"/>
                  </a:cubicBezTo>
                  <a:cubicBezTo>
                    <a:pt x="0" y="3127"/>
                    <a:pt x="799" y="4040"/>
                    <a:pt x="1758" y="4040"/>
                  </a:cubicBezTo>
                  <a:cubicBezTo>
                    <a:pt x="2739" y="4040"/>
                    <a:pt x="3515" y="3127"/>
                    <a:pt x="3515" y="2032"/>
                  </a:cubicBezTo>
                  <a:cubicBezTo>
                    <a:pt x="3515" y="913"/>
                    <a:pt x="2739" y="0"/>
                    <a:pt x="1758"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0" name="Google Shape;561;p15">
              <a:extLst>
                <a:ext uri="{FF2B5EF4-FFF2-40B4-BE49-F238E27FC236}">
                  <a16:creationId xmlns:a16="http://schemas.microsoft.com/office/drawing/2014/main" id="{9EA13774-A5AF-0D0A-3E7F-2F65687F80AA}"/>
                </a:ext>
              </a:extLst>
            </p:cNvPr>
            <p:cNvSpPr/>
            <p:nvPr/>
          </p:nvSpPr>
          <p:spPr>
            <a:xfrm>
              <a:off x="-1570041" y="125480"/>
              <a:ext cx="218788" cy="251687"/>
            </a:xfrm>
            <a:custGeom>
              <a:avLst/>
              <a:gdLst/>
              <a:ahLst/>
              <a:cxnLst/>
              <a:rect l="l" t="t" r="r" b="b"/>
              <a:pathLst>
                <a:path w="7282" h="8377" extrusionOk="0">
                  <a:moveTo>
                    <a:pt x="3630" y="0"/>
                  </a:moveTo>
                  <a:cubicBezTo>
                    <a:pt x="1621" y="0"/>
                    <a:pt x="0" y="1872"/>
                    <a:pt x="0" y="4177"/>
                  </a:cubicBezTo>
                  <a:cubicBezTo>
                    <a:pt x="0" y="6505"/>
                    <a:pt x="1621" y="8377"/>
                    <a:pt x="3630" y="8377"/>
                  </a:cubicBezTo>
                  <a:cubicBezTo>
                    <a:pt x="5661" y="8377"/>
                    <a:pt x="7282" y="6505"/>
                    <a:pt x="7282" y="4177"/>
                  </a:cubicBezTo>
                  <a:cubicBezTo>
                    <a:pt x="7282" y="1872"/>
                    <a:pt x="5661" y="0"/>
                    <a:pt x="3630"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1" name="Google Shape;562;p15">
              <a:extLst>
                <a:ext uri="{FF2B5EF4-FFF2-40B4-BE49-F238E27FC236}">
                  <a16:creationId xmlns:a16="http://schemas.microsoft.com/office/drawing/2014/main" id="{15844848-E392-004D-61C6-B6AA0BBA4038}"/>
                </a:ext>
              </a:extLst>
            </p:cNvPr>
            <p:cNvSpPr/>
            <p:nvPr/>
          </p:nvSpPr>
          <p:spPr>
            <a:xfrm>
              <a:off x="-1162000" y="388134"/>
              <a:ext cx="67241" cy="158427"/>
            </a:xfrm>
            <a:custGeom>
              <a:avLst/>
              <a:gdLst/>
              <a:ahLst/>
              <a:cxnLst/>
              <a:rect l="l" t="t" r="r" b="b"/>
              <a:pathLst>
                <a:path w="2238" h="5273" extrusionOk="0">
                  <a:moveTo>
                    <a:pt x="1119" y="0"/>
                  </a:moveTo>
                  <a:cubicBezTo>
                    <a:pt x="252" y="0"/>
                    <a:pt x="23" y="2283"/>
                    <a:pt x="0" y="5273"/>
                  </a:cubicBezTo>
                  <a:lnTo>
                    <a:pt x="2237" y="5273"/>
                  </a:lnTo>
                  <a:cubicBezTo>
                    <a:pt x="2192"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2" name="Google Shape;563;p15">
              <a:extLst>
                <a:ext uri="{FF2B5EF4-FFF2-40B4-BE49-F238E27FC236}">
                  <a16:creationId xmlns:a16="http://schemas.microsoft.com/office/drawing/2014/main" id="{25456DE1-3C29-6109-C289-D111742D3C1E}"/>
                </a:ext>
              </a:extLst>
            </p:cNvPr>
            <p:cNvSpPr/>
            <p:nvPr/>
          </p:nvSpPr>
          <p:spPr>
            <a:xfrm>
              <a:off x="-1055701" y="388134"/>
              <a:ext cx="67241" cy="158427"/>
            </a:xfrm>
            <a:custGeom>
              <a:avLst/>
              <a:gdLst/>
              <a:ahLst/>
              <a:cxnLst/>
              <a:rect l="l" t="t" r="r" b="b"/>
              <a:pathLst>
                <a:path w="2238" h="5273" extrusionOk="0">
                  <a:moveTo>
                    <a:pt x="1119" y="0"/>
                  </a:moveTo>
                  <a:cubicBezTo>
                    <a:pt x="251" y="0"/>
                    <a:pt x="46" y="2283"/>
                    <a:pt x="0" y="5273"/>
                  </a:cubicBezTo>
                  <a:lnTo>
                    <a:pt x="2237" y="5273"/>
                  </a:lnTo>
                  <a:cubicBezTo>
                    <a:pt x="2214"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3" name="Google Shape;564;p15">
              <a:extLst>
                <a:ext uri="{FF2B5EF4-FFF2-40B4-BE49-F238E27FC236}">
                  <a16:creationId xmlns:a16="http://schemas.microsoft.com/office/drawing/2014/main" id="{33FD3A8E-7489-554C-549D-2C25011104D9}"/>
                </a:ext>
              </a:extLst>
            </p:cNvPr>
            <p:cNvSpPr/>
            <p:nvPr/>
          </p:nvSpPr>
          <p:spPr>
            <a:xfrm>
              <a:off x="-948710" y="388134"/>
              <a:ext cx="67211" cy="158427"/>
            </a:xfrm>
            <a:custGeom>
              <a:avLst/>
              <a:gdLst/>
              <a:ahLst/>
              <a:cxnLst/>
              <a:rect l="l" t="t" r="r" b="b"/>
              <a:pathLst>
                <a:path w="2237" h="5273" extrusionOk="0">
                  <a:moveTo>
                    <a:pt x="1119" y="0"/>
                  </a:moveTo>
                  <a:cubicBezTo>
                    <a:pt x="251" y="0"/>
                    <a:pt x="23" y="2283"/>
                    <a:pt x="0" y="5273"/>
                  </a:cubicBezTo>
                  <a:lnTo>
                    <a:pt x="2237" y="5273"/>
                  </a:lnTo>
                  <a:cubicBezTo>
                    <a:pt x="2191" y="2283"/>
                    <a:pt x="1963"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4" name="Google Shape;565;p15">
              <a:extLst>
                <a:ext uri="{FF2B5EF4-FFF2-40B4-BE49-F238E27FC236}">
                  <a16:creationId xmlns:a16="http://schemas.microsoft.com/office/drawing/2014/main" id="{2F80020C-71F1-5F70-F3FB-123130185591}"/>
                </a:ext>
              </a:extLst>
            </p:cNvPr>
            <p:cNvSpPr/>
            <p:nvPr/>
          </p:nvSpPr>
          <p:spPr>
            <a:xfrm>
              <a:off x="-842411" y="388134"/>
              <a:ext cx="67211" cy="158427"/>
            </a:xfrm>
            <a:custGeom>
              <a:avLst/>
              <a:gdLst/>
              <a:ahLst/>
              <a:cxnLst/>
              <a:rect l="l" t="t" r="r" b="b"/>
              <a:pathLst>
                <a:path w="2237" h="5273" extrusionOk="0">
                  <a:moveTo>
                    <a:pt x="1119" y="0"/>
                  </a:moveTo>
                  <a:cubicBezTo>
                    <a:pt x="251" y="0"/>
                    <a:pt x="46" y="2283"/>
                    <a:pt x="0" y="5273"/>
                  </a:cubicBezTo>
                  <a:lnTo>
                    <a:pt x="2237" y="5273"/>
                  </a:lnTo>
                  <a:cubicBezTo>
                    <a:pt x="2214"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5" name="Google Shape;566;p15">
              <a:extLst>
                <a:ext uri="{FF2B5EF4-FFF2-40B4-BE49-F238E27FC236}">
                  <a16:creationId xmlns:a16="http://schemas.microsoft.com/office/drawing/2014/main" id="{0E4C715E-4872-77B7-6BEF-1A8C423985AC}"/>
                </a:ext>
              </a:extLst>
            </p:cNvPr>
            <p:cNvSpPr/>
            <p:nvPr/>
          </p:nvSpPr>
          <p:spPr>
            <a:xfrm>
              <a:off x="-735451" y="388134"/>
              <a:ext cx="67241" cy="158427"/>
            </a:xfrm>
            <a:custGeom>
              <a:avLst/>
              <a:gdLst/>
              <a:ahLst/>
              <a:cxnLst/>
              <a:rect l="l" t="t" r="r" b="b"/>
              <a:pathLst>
                <a:path w="2238" h="5273" extrusionOk="0">
                  <a:moveTo>
                    <a:pt x="1119" y="0"/>
                  </a:moveTo>
                  <a:cubicBezTo>
                    <a:pt x="252" y="0"/>
                    <a:pt x="24" y="2283"/>
                    <a:pt x="1" y="5273"/>
                  </a:cubicBezTo>
                  <a:lnTo>
                    <a:pt x="2238" y="5273"/>
                  </a:lnTo>
                  <a:cubicBezTo>
                    <a:pt x="2192" y="2283"/>
                    <a:pt x="1964"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6" name="Google Shape;567;p15">
              <a:extLst>
                <a:ext uri="{FF2B5EF4-FFF2-40B4-BE49-F238E27FC236}">
                  <a16:creationId xmlns:a16="http://schemas.microsoft.com/office/drawing/2014/main" id="{656BC1F3-C3FA-E66A-906B-F8B8D2BB0419}"/>
                </a:ext>
              </a:extLst>
            </p:cNvPr>
            <p:cNvSpPr/>
            <p:nvPr/>
          </p:nvSpPr>
          <p:spPr>
            <a:xfrm>
              <a:off x="-629152" y="388134"/>
              <a:ext cx="67241" cy="158427"/>
            </a:xfrm>
            <a:custGeom>
              <a:avLst/>
              <a:gdLst/>
              <a:ahLst/>
              <a:cxnLst/>
              <a:rect l="l" t="t" r="r" b="b"/>
              <a:pathLst>
                <a:path w="2238" h="5273" extrusionOk="0">
                  <a:moveTo>
                    <a:pt x="1119" y="0"/>
                  </a:moveTo>
                  <a:cubicBezTo>
                    <a:pt x="252" y="0"/>
                    <a:pt x="46" y="2283"/>
                    <a:pt x="1" y="5273"/>
                  </a:cubicBezTo>
                  <a:lnTo>
                    <a:pt x="2238" y="5273"/>
                  </a:lnTo>
                  <a:cubicBezTo>
                    <a:pt x="2215" y="2283"/>
                    <a:pt x="1987"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7" name="Google Shape;568;p15">
              <a:extLst>
                <a:ext uri="{FF2B5EF4-FFF2-40B4-BE49-F238E27FC236}">
                  <a16:creationId xmlns:a16="http://schemas.microsoft.com/office/drawing/2014/main" id="{30FD2142-3701-13BB-8F74-009FA6485D74}"/>
                </a:ext>
              </a:extLst>
            </p:cNvPr>
            <p:cNvSpPr/>
            <p:nvPr/>
          </p:nvSpPr>
          <p:spPr>
            <a:xfrm>
              <a:off x="-1514368" y="192566"/>
              <a:ext cx="105638" cy="121412"/>
            </a:xfrm>
            <a:custGeom>
              <a:avLst/>
              <a:gdLst/>
              <a:ahLst/>
              <a:cxnLst/>
              <a:rect l="l" t="t" r="r" b="b"/>
              <a:pathLst>
                <a:path w="3516" h="4041" extrusionOk="0">
                  <a:moveTo>
                    <a:pt x="1758" y="0"/>
                  </a:moveTo>
                  <a:cubicBezTo>
                    <a:pt x="799" y="0"/>
                    <a:pt x="0" y="913"/>
                    <a:pt x="0" y="2032"/>
                  </a:cubicBezTo>
                  <a:cubicBezTo>
                    <a:pt x="0" y="3127"/>
                    <a:pt x="799" y="4040"/>
                    <a:pt x="1758" y="4040"/>
                  </a:cubicBezTo>
                  <a:cubicBezTo>
                    <a:pt x="2739" y="4040"/>
                    <a:pt x="3515" y="3127"/>
                    <a:pt x="3515" y="2032"/>
                  </a:cubicBezTo>
                  <a:cubicBezTo>
                    <a:pt x="3515" y="913"/>
                    <a:pt x="2739" y="0"/>
                    <a:pt x="1758"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8" name="Google Shape;569;p15">
              <a:extLst>
                <a:ext uri="{FF2B5EF4-FFF2-40B4-BE49-F238E27FC236}">
                  <a16:creationId xmlns:a16="http://schemas.microsoft.com/office/drawing/2014/main" id="{386C42B6-5AA1-0721-EEBC-6BCBED6589C5}"/>
                </a:ext>
              </a:extLst>
            </p:cNvPr>
            <p:cNvSpPr/>
            <p:nvPr/>
          </p:nvSpPr>
          <p:spPr>
            <a:xfrm>
              <a:off x="-1395840" y="4550809"/>
              <a:ext cx="1063683" cy="592547"/>
            </a:xfrm>
            <a:custGeom>
              <a:avLst/>
              <a:gdLst/>
              <a:ahLst/>
              <a:cxnLst/>
              <a:rect l="l" t="t" r="r" b="b"/>
              <a:pathLst>
                <a:path w="35403" h="19722" extrusionOk="0">
                  <a:moveTo>
                    <a:pt x="4337" y="1"/>
                  </a:moveTo>
                  <a:lnTo>
                    <a:pt x="4337" y="3744"/>
                  </a:lnTo>
                  <a:cubicBezTo>
                    <a:pt x="4337" y="9473"/>
                    <a:pt x="4337" y="14267"/>
                    <a:pt x="0" y="14267"/>
                  </a:cubicBezTo>
                  <a:lnTo>
                    <a:pt x="0" y="19722"/>
                  </a:lnTo>
                  <a:lnTo>
                    <a:pt x="35402" y="19722"/>
                  </a:lnTo>
                  <a:lnTo>
                    <a:pt x="35402" y="14267"/>
                  </a:lnTo>
                  <a:cubicBezTo>
                    <a:pt x="31065" y="14267"/>
                    <a:pt x="31065" y="9473"/>
                    <a:pt x="31065" y="3744"/>
                  </a:cubicBezTo>
                  <a:lnTo>
                    <a:pt x="31065" y="1"/>
                  </a:ln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grpSp>
      <p:pic>
        <p:nvPicPr>
          <p:cNvPr id="70" name="Picture 2" descr="Sailor icon">
            <a:extLst>
              <a:ext uri="{FF2B5EF4-FFF2-40B4-BE49-F238E27FC236}">
                <a16:creationId xmlns:a16="http://schemas.microsoft.com/office/drawing/2014/main" id="{9F87534D-248A-0BC8-70CE-5D1700B2DE5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47456" y="2624763"/>
            <a:ext cx="1845180" cy="1845180"/>
          </a:xfrm>
          <a:prstGeom prst="rect">
            <a:avLst/>
          </a:prstGeom>
          <a:noFill/>
          <a:extLst>
            <a:ext uri="{909E8E84-426E-40DD-AFC4-6F175D3DCCD1}">
              <a14:hiddenFill xmlns:a14="http://schemas.microsoft.com/office/drawing/2010/main">
                <a:solidFill>
                  <a:srgbClr val="FFFFFF"/>
                </a:solidFill>
              </a14:hiddenFill>
            </a:ext>
          </a:extLst>
        </p:spPr>
      </p:pic>
      <p:sp>
        <p:nvSpPr>
          <p:cNvPr id="73" name="Tekstballon: ovaal 72">
            <a:extLst>
              <a:ext uri="{FF2B5EF4-FFF2-40B4-BE49-F238E27FC236}">
                <a16:creationId xmlns:a16="http://schemas.microsoft.com/office/drawing/2014/main" id="{A4A04BFA-1781-E590-AC76-8FCE08EFB3FA}"/>
              </a:ext>
            </a:extLst>
          </p:cNvPr>
          <p:cNvSpPr/>
          <p:nvPr/>
        </p:nvSpPr>
        <p:spPr>
          <a:xfrm>
            <a:off x="838201" y="1271248"/>
            <a:ext cx="3103879" cy="2411189"/>
          </a:xfrm>
          <a:prstGeom prst="wedgeEllipseCallout">
            <a:avLst>
              <a:gd name="adj1" fmla="val -28932"/>
              <a:gd name="adj2" fmla="val 57449"/>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sp>
        <p:nvSpPr>
          <p:cNvPr id="74" name="Titel 1">
            <a:extLst>
              <a:ext uri="{FF2B5EF4-FFF2-40B4-BE49-F238E27FC236}">
                <a16:creationId xmlns:a16="http://schemas.microsoft.com/office/drawing/2014/main" id="{DA55E03D-37AE-9696-18F5-5ACB305369E7}"/>
              </a:ext>
            </a:extLst>
          </p:cNvPr>
          <p:cNvSpPr txBox="1">
            <a:spLocks/>
          </p:cNvSpPr>
          <p:nvPr/>
        </p:nvSpPr>
        <p:spPr>
          <a:xfrm>
            <a:off x="1184876" y="2380583"/>
            <a:ext cx="2314407" cy="24418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l-NL" sz="1800" b="1" i="1" dirty="0">
                <a:latin typeface="Book Antiqua" panose="02040602050305030304" pitchFamily="18" charset="0"/>
              </a:rPr>
              <a:t>“Je hebt me zo goed geholpen vandaag, maar ik heb nog een laatste vraag... Wat moet ik zo stemmen?”</a:t>
            </a:r>
          </a:p>
        </p:txBody>
      </p:sp>
      <p:sp>
        <p:nvSpPr>
          <p:cNvPr id="79" name="Tekstballon: ovaal 78">
            <a:extLst>
              <a:ext uri="{FF2B5EF4-FFF2-40B4-BE49-F238E27FC236}">
                <a16:creationId xmlns:a16="http://schemas.microsoft.com/office/drawing/2014/main" id="{B03BFEB7-6599-979C-5F3F-74CC2579456C}"/>
              </a:ext>
            </a:extLst>
          </p:cNvPr>
          <p:cNvSpPr/>
          <p:nvPr/>
        </p:nvSpPr>
        <p:spPr>
          <a:xfrm>
            <a:off x="3471450" y="135557"/>
            <a:ext cx="3345909" cy="2127397"/>
          </a:xfrm>
          <a:prstGeom prst="wedgeEllipseCallout">
            <a:avLst>
              <a:gd name="adj1" fmla="val 26900"/>
              <a:gd name="adj2" fmla="val 55448"/>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sp>
        <p:nvSpPr>
          <p:cNvPr id="80" name="Titel 1">
            <a:extLst>
              <a:ext uri="{FF2B5EF4-FFF2-40B4-BE49-F238E27FC236}">
                <a16:creationId xmlns:a16="http://schemas.microsoft.com/office/drawing/2014/main" id="{CC37C82B-82AD-7615-3152-C2F82BA66CEB}"/>
              </a:ext>
            </a:extLst>
          </p:cNvPr>
          <p:cNvSpPr txBox="1">
            <a:spLocks/>
          </p:cNvSpPr>
          <p:nvPr/>
        </p:nvSpPr>
        <p:spPr>
          <a:xfrm>
            <a:off x="3622778" y="1016682"/>
            <a:ext cx="2996723" cy="45342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l-NL" sz="3600" b="1" i="1" dirty="0">
                <a:latin typeface="Book Antiqua" panose="02040602050305030304" pitchFamily="18" charset="0"/>
              </a:rPr>
              <a:t>Dan is het nu tijd om te stemmen!</a:t>
            </a:r>
          </a:p>
        </p:txBody>
      </p:sp>
      <p:pic>
        <p:nvPicPr>
          <p:cNvPr id="83" name="Afbeelding 82" descr="Afbeelding met tekenfilm, clipart, Tekenfilm, illustratie&#10;&#10;Automatisch gegenereerde beschrijving">
            <a:extLst>
              <a:ext uri="{FF2B5EF4-FFF2-40B4-BE49-F238E27FC236}">
                <a16:creationId xmlns:a16="http://schemas.microsoft.com/office/drawing/2014/main" id="{A949D66C-29EE-6BF5-1E9B-48CD9D66F1D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7172" y="4058815"/>
            <a:ext cx="2873829" cy="2873829"/>
          </a:xfrm>
          <a:prstGeom prst="rect">
            <a:avLst/>
          </a:prstGeom>
        </p:spPr>
      </p:pic>
    </p:spTree>
    <p:extLst>
      <p:ext uri="{BB962C8B-B14F-4D97-AF65-F5344CB8AC3E}">
        <p14:creationId xmlns:p14="http://schemas.microsoft.com/office/powerpoint/2010/main" val="4259061016"/>
      </p:ext>
    </p:extLst>
  </p:cSld>
  <p:clrMapOvr>
    <a:masterClrMapping/>
  </p:clrMapOvr>
  <mc:AlternateContent xmlns:mc="http://schemas.openxmlformats.org/markup-compatibility/2006" xmlns:p14="http://schemas.microsoft.com/office/powerpoint/2010/main">
    <mc:Choice Requires="p14">
      <p:transition spd="slow" p14:dur="2000" advTm="20013"/>
    </mc:Choice>
    <mc:Fallback xmlns="">
      <p:transition spd="slow" advTm="200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50"/>
                                  </p:iterate>
                                  <p:childTnLst>
                                    <p:set>
                                      <p:cBhvr>
                                        <p:cTn id="6" dur="1" fill="hold">
                                          <p:stCondLst>
                                            <p:cond delay="0"/>
                                          </p:stCondLst>
                                        </p:cTn>
                                        <p:tgtEl>
                                          <p:spTgt spid="80"/>
                                        </p:tgtEl>
                                        <p:attrNameLst>
                                          <p:attrName>style.visibility</p:attrName>
                                        </p:attrNameLst>
                                      </p:cBhvr>
                                      <p:to>
                                        <p:strVal val="visible"/>
                                      </p:to>
                                    </p:set>
                                  </p:childTnLst>
                                </p:cTn>
                              </p:par>
                            </p:childTnLst>
                          </p:cTn>
                        </p:par>
                        <p:par>
                          <p:cTn id="7" fill="hold">
                            <p:stCondLst>
                              <p:cond delay="1251"/>
                            </p:stCondLst>
                            <p:childTnLst>
                              <p:par>
                                <p:cTn id="8" presetID="1" presetClass="entr" presetSubtype="0" fill="hold" grpId="0" nodeType="afterEffect">
                                  <p:stCondLst>
                                    <p:cond delay="0"/>
                                  </p:stCondLst>
                                  <p:iterate type="lt">
                                    <p:tmAbs val="50"/>
                                  </p:iterate>
                                  <p:childTnLst>
                                    <p:set>
                                      <p:cBhvr>
                                        <p:cTn id="9" dur="1" fill="hold">
                                          <p:stCondLst>
                                            <p:cond delay="0"/>
                                          </p:stCondLst>
                                        </p:cTn>
                                        <p:tgtEl>
                                          <p:spTgt spid="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80" grpId="0"/>
    </p:bldLst>
  </p:timing>
  <p:extLst>
    <p:ext uri="{3A86A75C-4F4B-4683-9AE1-C65F6400EC91}">
      <p14:laserTraceLst xmlns:p14="http://schemas.microsoft.com/office/powerpoint/2010/main">
        <p14:tracePtLst>
          <p14:tracePt t="9553" x="4800600" y="6445250"/>
          <p14:tracePt t="9737" x="3230563" y="6729413"/>
          <p14:tracePt t="9745" x="3230563" y="6643688"/>
          <p14:tracePt t="9754" x="3230563" y="6586538"/>
          <p14:tracePt t="9763" x="3230563" y="6543675"/>
          <p14:tracePt t="9771" x="3230563" y="6500813"/>
          <p14:tracePt t="9796" x="3230563" y="6443663"/>
          <p14:tracePt t="9803" x="3230563" y="6400800"/>
          <p14:tracePt t="9812" x="3230563" y="6372225"/>
          <p14:tracePt t="9818" x="3230563" y="6329363"/>
          <p14:tracePt t="9828" x="3230563" y="6300788"/>
          <p14:tracePt t="9835" x="3230563" y="6286500"/>
          <p14:tracePt t="9844" x="3230563" y="6243638"/>
          <p14:tracePt t="9851" x="3230563" y="6229350"/>
          <p14:tracePt t="9860" x="3230563" y="6186488"/>
          <p14:tracePt t="9878" x="3230563" y="6157913"/>
          <p14:tracePt t="9882" x="3230563" y="6143625"/>
          <p14:tracePt t="9891" x="3230563" y="6100763"/>
          <p14:tracePt t="9899" x="3230563" y="6072188"/>
          <p14:tracePt t="9907" x="3230563" y="6043613"/>
          <p14:tracePt t="9914" x="3230563" y="5986463"/>
          <p14:tracePt t="9922" x="3230563" y="5943600"/>
          <p14:tracePt t="9930" x="3230563" y="5915025"/>
          <p14:tracePt t="9938" x="3230563" y="5900738"/>
          <p14:tracePt t="9946" x="3230563" y="5886450"/>
          <p14:tracePt t="9955" x="3230563" y="5872163"/>
          <p14:tracePt t="9962" x="3230563" y="5857875"/>
          <p14:tracePt t="9970" x="3244850" y="5843588"/>
          <p14:tracePt t="10035" x="3244850" y="5829300"/>
          <p14:tracePt t="10042" x="3244850" y="5815013"/>
          <p14:tracePt t="10051" x="3244850" y="5800725"/>
          <p14:tracePt t="10060" x="3259138" y="5800725"/>
          <p14:tracePt t="10066" x="3259138" y="5786438"/>
          <p14:tracePt t="10083" x="3273425" y="5786438"/>
          <p14:tracePt t="10092" x="3273425" y="5772150"/>
          <p14:tracePt t="10108" x="3287713" y="5757863"/>
          <p14:tracePt t="10114" x="3302000" y="5743575"/>
          <p14:tracePt t="10146" x="3316288" y="5729288"/>
          <p14:tracePt t="10170" x="3330575" y="5715000"/>
          <p14:tracePt t="10202" x="3344863" y="5715000"/>
          <p14:tracePt t="10210" x="3359150" y="5700713"/>
          <p14:tracePt t="10250" x="3387725" y="5686425"/>
          <p14:tracePt t="10316" x="3387725" y="5672138"/>
          <p14:tracePt t="10905" x="3387725" y="5657850"/>
          <p14:tracePt t="10929" x="3402013" y="5657850"/>
          <p14:tracePt t="10937" x="3430588" y="5657850"/>
          <p14:tracePt t="10945" x="3430588" y="5700713"/>
          <p14:tracePt t="10953" x="3430588" y="5757863"/>
          <p14:tracePt t="10961" x="3444875" y="5815013"/>
          <p14:tracePt t="10969" x="3459163" y="5900738"/>
          <p14:tracePt t="10978" x="3459163" y="5929313"/>
          <p14:tracePt t="10985" x="3473450" y="6000750"/>
          <p14:tracePt t="10994" x="3487738" y="6043613"/>
          <p14:tracePt t="11001" x="3487738" y="6115050"/>
          <p14:tracePt t="11011" x="3502025" y="6157913"/>
          <p14:tracePt t="11018" x="3502025" y="6229350"/>
          <p14:tracePt t="11027" x="3502025" y="6272213"/>
          <p14:tracePt t="11034" x="3502025" y="6329363"/>
          <p14:tracePt t="11042" x="3516313" y="6386513"/>
          <p14:tracePt t="11050" x="3516313" y="6443663"/>
          <p14:tracePt t="11059" x="3516313" y="6529388"/>
          <p14:tracePt t="11067" x="3516313" y="6586538"/>
          <p14:tracePt t="11074" x="3544888" y="6643688"/>
          <p14:tracePt t="11082" x="3544888" y="6686550"/>
          <p14:tracePt t="11090" x="3559175" y="6715125"/>
          <p14:tracePt t="11098" x="3559175" y="6743700"/>
          <p14:tracePt t="11107" x="3573463" y="6786563"/>
          <p14:tracePt t="11115" x="3573463" y="6800850"/>
          <p14:tracePt t="11122" x="3573463" y="6829425"/>
          <p14:tracePt t="14581" x="0" y="0"/>
        </p14:tracePtLst>
      </p14:laserTraceLst>
    </p:ext>
  </p:extLs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6BB24F-5695-7F5D-8CAA-FC32E558128E}"/>
              </a:ext>
            </a:extLst>
          </p:cNvPr>
          <p:cNvSpPr>
            <a:spLocks noGrp="1"/>
          </p:cNvSpPr>
          <p:nvPr>
            <p:ph type="title"/>
          </p:nvPr>
        </p:nvSpPr>
        <p:spPr/>
        <p:txBody>
          <a:bodyPr/>
          <a:lstStyle/>
          <a:p>
            <a:r>
              <a:rPr lang="nl-NL" dirty="0"/>
              <a:t>A. </a:t>
            </a:r>
          </a:p>
        </p:txBody>
      </p:sp>
      <p:pic>
        <p:nvPicPr>
          <p:cNvPr id="5" name="mixkit-atmosphere-of-a-river-at-sunrise-2458">
            <a:hlinkClick r:id="" action="ppaction://media"/>
            <a:extLst>
              <a:ext uri="{FF2B5EF4-FFF2-40B4-BE49-F238E27FC236}">
                <a16:creationId xmlns:a16="http://schemas.microsoft.com/office/drawing/2014/main" id="{562FF955-53F2-807D-048C-79861FFA846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283169" y="280496"/>
            <a:ext cx="487363" cy="487363"/>
          </a:xfrm>
          <a:prstGeom prst="rect">
            <a:avLst/>
          </a:prstGeom>
        </p:spPr>
      </p:pic>
      <p:grpSp>
        <p:nvGrpSpPr>
          <p:cNvPr id="6" name="Google Shape;540;p15">
            <a:extLst>
              <a:ext uri="{FF2B5EF4-FFF2-40B4-BE49-F238E27FC236}">
                <a16:creationId xmlns:a16="http://schemas.microsoft.com/office/drawing/2014/main" id="{B1203301-4EB9-4FF7-4A25-9D830384CEB9}"/>
              </a:ext>
            </a:extLst>
          </p:cNvPr>
          <p:cNvGrpSpPr/>
          <p:nvPr/>
        </p:nvGrpSpPr>
        <p:grpSpPr>
          <a:xfrm flipH="1">
            <a:off x="10017027" y="-448619"/>
            <a:ext cx="2852452" cy="7400112"/>
            <a:chOff x="-1600206" y="-48"/>
            <a:chExt cx="1475149" cy="5143404"/>
          </a:xfrm>
        </p:grpSpPr>
        <p:sp>
          <p:nvSpPr>
            <p:cNvPr id="7" name="Google Shape;541;p15">
              <a:extLst>
                <a:ext uri="{FF2B5EF4-FFF2-40B4-BE49-F238E27FC236}">
                  <a16:creationId xmlns:a16="http://schemas.microsoft.com/office/drawing/2014/main" id="{9447A448-2C26-814C-7804-75EAAC6F5489}"/>
                </a:ext>
              </a:extLst>
            </p:cNvPr>
            <p:cNvSpPr/>
            <p:nvPr/>
          </p:nvSpPr>
          <p:spPr>
            <a:xfrm>
              <a:off x="-400780" y="234514"/>
              <a:ext cx="139920" cy="171467"/>
            </a:xfrm>
            <a:custGeom>
              <a:avLst/>
              <a:gdLst/>
              <a:ahLst/>
              <a:cxnLst/>
              <a:rect l="l" t="t" r="r" b="b"/>
              <a:pathLst>
                <a:path w="4657" h="5707" extrusionOk="0">
                  <a:moveTo>
                    <a:pt x="1" y="0"/>
                  </a:moveTo>
                  <a:lnTo>
                    <a:pt x="1" y="5707"/>
                  </a:lnTo>
                  <a:lnTo>
                    <a:pt x="4657" y="5707"/>
                  </a:lnTo>
                  <a:lnTo>
                    <a:pt x="4657"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8" name="Google Shape;542;p15">
              <a:extLst>
                <a:ext uri="{FF2B5EF4-FFF2-40B4-BE49-F238E27FC236}">
                  <a16:creationId xmlns:a16="http://schemas.microsoft.com/office/drawing/2014/main" id="{901C2717-4685-0A48-1E09-1A19498EAFD8}"/>
                </a:ext>
              </a:extLst>
            </p:cNvPr>
            <p:cNvSpPr/>
            <p:nvPr/>
          </p:nvSpPr>
          <p:spPr>
            <a:xfrm>
              <a:off x="-529012" y="98049"/>
              <a:ext cx="268152" cy="307931"/>
            </a:xfrm>
            <a:custGeom>
              <a:avLst/>
              <a:gdLst/>
              <a:ahLst/>
              <a:cxnLst/>
              <a:rect l="l" t="t" r="r" b="b"/>
              <a:pathLst>
                <a:path w="8925" h="10249" extrusionOk="0">
                  <a:moveTo>
                    <a:pt x="4451" y="0"/>
                  </a:moveTo>
                  <a:cubicBezTo>
                    <a:pt x="1986" y="0"/>
                    <a:pt x="0" y="2283"/>
                    <a:pt x="0" y="5113"/>
                  </a:cubicBezTo>
                  <a:cubicBezTo>
                    <a:pt x="0" y="7943"/>
                    <a:pt x="1986" y="10249"/>
                    <a:pt x="4451" y="10249"/>
                  </a:cubicBezTo>
                  <a:cubicBezTo>
                    <a:pt x="6916" y="10249"/>
                    <a:pt x="8925" y="7943"/>
                    <a:pt x="8925" y="5113"/>
                  </a:cubicBezTo>
                  <a:cubicBezTo>
                    <a:pt x="8925" y="2283"/>
                    <a:pt x="6916" y="0"/>
                    <a:pt x="445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9" name="Google Shape;543;p15">
              <a:extLst>
                <a:ext uri="{FF2B5EF4-FFF2-40B4-BE49-F238E27FC236}">
                  <a16:creationId xmlns:a16="http://schemas.microsoft.com/office/drawing/2014/main" id="{5B8C3831-8647-F77D-BA4F-48700453613B}"/>
                </a:ext>
              </a:extLst>
            </p:cNvPr>
            <p:cNvSpPr/>
            <p:nvPr/>
          </p:nvSpPr>
          <p:spPr>
            <a:xfrm>
              <a:off x="-1466476" y="234514"/>
              <a:ext cx="139920" cy="171467"/>
            </a:xfrm>
            <a:custGeom>
              <a:avLst/>
              <a:gdLst/>
              <a:ahLst/>
              <a:cxnLst/>
              <a:rect l="l" t="t" r="r" b="b"/>
              <a:pathLst>
                <a:path w="4657" h="5707" extrusionOk="0">
                  <a:moveTo>
                    <a:pt x="0" y="0"/>
                  </a:moveTo>
                  <a:lnTo>
                    <a:pt x="0" y="5707"/>
                  </a:lnTo>
                  <a:lnTo>
                    <a:pt x="4656" y="5707"/>
                  </a:lnTo>
                  <a:lnTo>
                    <a:pt x="4656"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0" name="Google Shape;544;p15">
              <a:extLst>
                <a:ext uri="{FF2B5EF4-FFF2-40B4-BE49-F238E27FC236}">
                  <a16:creationId xmlns:a16="http://schemas.microsoft.com/office/drawing/2014/main" id="{3BE834E7-E0E6-71B5-E51F-4E2CB7A3125B}"/>
                </a:ext>
              </a:extLst>
            </p:cNvPr>
            <p:cNvSpPr/>
            <p:nvPr/>
          </p:nvSpPr>
          <p:spPr>
            <a:xfrm>
              <a:off x="-1465815" y="98049"/>
              <a:ext cx="268182" cy="307931"/>
            </a:xfrm>
            <a:custGeom>
              <a:avLst/>
              <a:gdLst/>
              <a:ahLst/>
              <a:cxnLst/>
              <a:rect l="l" t="t" r="r" b="b"/>
              <a:pathLst>
                <a:path w="8926" h="10249" extrusionOk="0">
                  <a:moveTo>
                    <a:pt x="4452" y="0"/>
                  </a:moveTo>
                  <a:cubicBezTo>
                    <a:pt x="1987" y="0"/>
                    <a:pt x="1" y="2283"/>
                    <a:pt x="1" y="5113"/>
                  </a:cubicBezTo>
                  <a:cubicBezTo>
                    <a:pt x="1" y="7943"/>
                    <a:pt x="1987" y="10249"/>
                    <a:pt x="4452" y="10249"/>
                  </a:cubicBezTo>
                  <a:cubicBezTo>
                    <a:pt x="6940" y="10249"/>
                    <a:pt x="8926" y="7943"/>
                    <a:pt x="8926" y="5113"/>
                  </a:cubicBezTo>
                  <a:cubicBezTo>
                    <a:pt x="8926" y="2283"/>
                    <a:pt x="6940" y="0"/>
                    <a:pt x="4452"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1" name="Google Shape;545;p15">
              <a:extLst>
                <a:ext uri="{FF2B5EF4-FFF2-40B4-BE49-F238E27FC236}">
                  <a16:creationId xmlns:a16="http://schemas.microsoft.com/office/drawing/2014/main" id="{50E9FE4E-1190-84BC-81CF-C53DB5FF775D}"/>
                </a:ext>
              </a:extLst>
            </p:cNvPr>
            <p:cNvSpPr/>
            <p:nvPr/>
          </p:nvSpPr>
          <p:spPr>
            <a:xfrm>
              <a:off x="-1196972" y="257829"/>
              <a:ext cx="665917" cy="4684616"/>
            </a:xfrm>
            <a:custGeom>
              <a:avLst/>
              <a:gdLst/>
              <a:ahLst/>
              <a:cxnLst/>
              <a:rect l="l" t="t" r="r" b="b"/>
              <a:pathLst>
                <a:path w="22164" h="155920" extrusionOk="0">
                  <a:moveTo>
                    <a:pt x="0" y="0"/>
                  </a:moveTo>
                  <a:lnTo>
                    <a:pt x="0" y="155919"/>
                  </a:lnTo>
                  <a:lnTo>
                    <a:pt x="22164" y="155919"/>
                  </a:lnTo>
                  <a:lnTo>
                    <a:pt x="22164"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2" name="Google Shape;546;p15">
              <a:extLst>
                <a:ext uri="{FF2B5EF4-FFF2-40B4-BE49-F238E27FC236}">
                  <a16:creationId xmlns:a16="http://schemas.microsoft.com/office/drawing/2014/main" id="{CA31A926-1816-F41D-677B-D1DFE9275958}"/>
                </a:ext>
              </a:extLst>
            </p:cNvPr>
            <p:cNvSpPr/>
            <p:nvPr/>
          </p:nvSpPr>
          <p:spPr>
            <a:xfrm>
              <a:off x="-1168850" y="674763"/>
              <a:ext cx="600089" cy="3810247"/>
            </a:xfrm>
            <a:custGeom>
              <a:avLst/>
              <a:gdLst/>
              <a:ahLst/>
              <a:cxnLst/>
              <a:rect l="l" t="t" r="r" b="b"/>
              <a:pathLst>
                <a:path w="19973" h="126818" extrusionOk="0">
                  <a:moveTo>
                    <a:pt x="0" y="1"/>
                  </a:moveTo>
                  <a:lnTo>
                    <a:pt x="0" y="126818"/>
                  </a:lnTo>
                  <a:lnTo>
                    <a:pt x="19972" y="126818"/>
                  </a:lnTo>
                  <a:lnTo>
                    <a:pt x="19972" y="1"/>
                  </a:ln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3" name="Google Shape;547;p15">
              <a:extLst>
                <a:ext uri="{FF2B5EF4-FFF2-40B4-BE49-F238E27FC236}">
                  <a16:creationId xmlns:a16="http://schemas.microsoft.com/office/drawing/2014/main" id="{C18ABF98-FD94-8458-F583-E90C1413D937}"/>
                </a:ext>
              </a:extLst>
            </p:cNvPr>
            <p:cNvSpPr/>
            <p:nvPr/>
          </p:nvSpPr>
          <p:spPr>
            <a:xfrm>
              <a:off x="-701140" y="706310"/>
              <a:ext cx="63094" cy="3799971"/>
            </a:xfrm>
            <a:custGeom>
              <a:avLst/>
              <a:gdLst/>
              <a:ahLst/>
              <a:cxnLst/>
              <a:rect l="l" t="t" r="r" b="b"/>
              <a:pathLst>
                <a:path w="2100" h="126476" extrusionOk="0">
                  <a:moveTo>
                    <a:pt x="0" y="1"/>
                  </a:moveTo>
                  <a:lnTo>
                    <a:pt x="0" y="126475"/>
                  </a:lnTo>
                  <a:lnTo>
                    <a:pt x="2100" y="126475"/>
                  </a:lnTo>
                  <a:lnTo>
                    <a:pt x="2100"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4" name="Google Shape;548;p15">
              <a:extLst>
                <a:ext uri="{FF2B5EF4-FFF2-40B4-BE49-F238E27FC236}">
                  <a16:creationId xmlns:a16="http://schemas.microsoft.com/office/drawing/2014/main" id="{1943C671-F372-0399-08DB-6FA9316E77E0}"/>
                </a:ext>
              </a:extLst>
            </p:cNvPr>
            <p:cNvSpPr/>
            <p:nvPr/>
          </p:nvSpPr>
          <p:spPr>
            <a:xfrm>
              <a:off x="-833518" y="706310"/>
              <a:ext cx="62434" cy="3799971"/>
            </a:xfrm>
            <a:custGeom>
              <a:avLst/>
              <a:gdLst/>
              <a:ahLst/>
              <a:cxnLst/>
              <a:rect l="l" t="t" r="r" b="b"/>
              <a:pathLst>
                <a:path w="2078" h="126476" extrusionOk="0">
                  <a:moveTo>
                    <a:pt x="1" y="1"/>
                  </a:moveTo>
                  <a:lnTo>
                    <a:pt x="1" y="126475"/>
                  </a:lnTo>
                  <a:lnTo>
                    <a:pt x="2078" y="126475"/>
                  </a:lnTo>
                  <a:lnTo>
                    <a:pt x="2078"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5" name="Google Shape;549;p15">
              <a:extLst>
                <a:ext uri="{FF2B5EF4-FFF2-40B4-BE49-F238E27FC236}">
                  <a16:creationId xmlns:a16="http://schemas.microsoft.com/office/drawing/2014/main" id="{98D65967-575F-A528-8168-9176F021491B}"/>
                </a:ext>
              </a:extLst>
            </p:cNvPr>
            <p:cNvSpPr/>
            <p:nvPr/>
          </p:nvSpPr>
          <p:spPr>
            <a:xfrm>
              <a:off x="-966557" y="706310"/>
              <a:ext cx="62434" cy="3799971"/>
            </a:xfrm>
            <a:custGeom>
              <a:avLst/>
              <a:gdLst/>
              <a:ahLst/>
              <a:cxnLst/>
              <a:rect l="l" t="t" r="r" b="b"/>
              <a:pathLst>
                <a:path w="2078" h="126476" extrusionOk="0">
                  <a:moveTo>
                    <a:pt x="1" y="1"/>
                  </a:moveTo>
                  <a:lnTo>
                    <a:pt x="1" y="126475"/>
                  </a:lnTo>
                  <a:lnTo>
                    <a:pt x="2078" y="126475"/>
                  </a:lnTo>
                  <a:lnTo>
                    <a:pt x="2078"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6" name="Google Shape;550;p15">
              <a:extLst>
                <a:ext uri="{FF2B5EF4-FFF2-40B4-BE49-F238E27FC236}">
                  <a16:creationId xmlns:a16="http://schemas.microsoft.com/office/drawing/2014/main" id="{91B0EBA6-661D-92C6-0BD8-348F06123969}"/>
                </a:ext>
              </a:extLst>
            </p:cNvPr>
            <p:cNvSpPr/>
            <p:nvPr/>
          </p:nvSpPr>
          <p:spPr>
            <a:xfrm>
              <a:off x="-1099596" y="706310"/>
              <a:ext cx="63125" cy="3799971"/>
            </a:xfrm>
            <a:custGeom>
              <a:avLst/>
              <a:gdLst/>
              <a:ahLst/>
              <a:cxnLst/>
              <a:rect l="l" t="t" r="r" b="b"/>
              <a:pathLst>
                <a:path w="2101" h="126476" extrusionOk="0">
                  <a:moveTo>
                    <a:pt x="1" y="1"/>
                  </a:moveTo>
                  <a:lnTo>
                    <a:pt x="1" y="126475"/>
                  </a:lnTo>
                  <a:lnTo>
                    <a:pt x="2101" y="126475"/>
                  </a:lnTo>
                  <a:lnTo>
                    <a:pt x="2101"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7" name="Google Shape;551;p15">
              <a:extLst>
                <a:ext uri="{FF2B5EF4-FFF2-40B4-BE49-F238E27FC236}">
                  <a16:creationId xmlns:a16="http://schemas.microsoft.com/office/drawing/2014/main" id="{41610C19-64F1-1BDB-14F7-859106885F45}"/>
                </a:ext>
              </a:extLst>
            </p:cNvPr>
            <p:cNvSpPr/>
            <p:nvPr/>
          </p:nvSpPr>
          <p:spPr>
            <a:xfrm>
              <a:off x="-1196972" y="257829"/>
              <a:ext cx="665917" cy="4684616"/>
            </a:xfrm>
            <a:custGeom>
              <a:avLst/>
              <a:gdLst/>
              <a:ahLst/>
              <a:cxnLst/>
              <a:rect l="l" t="t" r="r" b="b"/>
              <a:pathLst>
                <a:path w="22164" h="155920" extrusionOk="0">
                  <a:moveTo>
                    <a:pt x="0" y="0"/>
                  </a:moveTo>
                  <a:lnTo>
                    <a:pt x="0" y="155919"/>
                  </a:lnTo>
                  <a:lnTo>
                    <a:pt x="22164" y="155919"/>
                  </a:lnTo>
                  <a:lnTo>
                    <a:pt x="22164" y="109128"/>
                  </a:lnTo>
                  <a:cubicBezTo>
                    <a:pt x="20132" y="123964"/>
                    <a:pt x="16572" y="133779"/>
                    <a:pt x="12531" y="133802"/>
                  </a:cubicBezTo>
                  <a:cubicBezTo>
                    <a:pt x="6209" y="133802"/>
                    <a:pt x="1073" y="109881"/>
                    <a:pt x="1073" y="80391"/>
                  </a:cubicBezTo>
                  <a:cubicBezTo>
                    <a:pt x="1073" y="50900"/>
                    <a:pt x="6209" y="27002"/>
                    <a:pt x="12531" y="27002"/>
                  </a:cubicBezTo>
                  <a:cubicBezTo>
                    <a:pt x="16572" y="27002"/>
                    <a:pt x="20132" y="36840"/>
                    <a:pt x="22164" y="51654"/>
                  </a:cubicBezTo>
                  <a:lnTo>
                    <a:pt x="22164"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8" name="Google Shape;552;p15">
              <a:extLst>
                <a:ext uri="{FF2B5EF4-FFF2-40B4-BE49-F238E27FC236}">
                  <a16:creationId xmlns:a16="http://schemas.microsoft.com/office/drawing/2014/main" id="{707C288B-C54A-7AAA-1E68-40ABBFFAFC2F}"/>
                </a:ext>
              </a:extLst>
            </p:cNvPr>
            <p:cNvSpPr/>
            <p:nvPr/>
          </p:nvSpPr>
          <p:spPr>
            <a:xfrm>
              <a:off x="-1600206" y="-48"/>
              <a:ext cx="1475149" cy="582963"/>
            </a:xfrm>
            <a:custGeom>
              <a:avLst/>
              <a:gdLst/>
              <a:ahLst/>
              <a:cxnLst/>
              <a:rect l="l" t="t" r="r" b="b"/>
              <a:pathLst>
                <a:path w="49098" h="19403" extrusionOk="0">
                  <a:moveTo>
                    <a:pt x="7731" y="0"/>
                  </a:moveTo>
                  <a:cubicBezTo>
                    <a:pt x="6982" y="0"/>
                    <a:pt x="841" y="221"/>
                    <a:pt x="91" y="7442"/>
                  </a:cubicBezTo>
                  <a:cubicBezTo>
                    <a:pt x="46" y="7739"/>
                    <a:pt x="0" y="8035"/>
                    <a:pt x="0" y="8378"/>
                  </a:cubicBezTo>
                  <a:cubicBezTo>
                    <a:pt x="0" y="8446"/>
                    <a:pt x="23" y="8515"/>
                    <a:pt x="23" y="8583"/>
                  </a:cubicBezTo>
                  <a:cubicBezTo>
                    <a:pt x="23" y="8720"/>
                    <a:pt x="0" y="8834"/>
                    <a:pt x="0" y="8948"/>
                  </a:cubicBezTo>
                  <a:lnTo>
                    <a:pt x="46" y="8948"/>
                  </a:lnTo>
                  <a:cubicBezTo>
                    <a:pt x="320" y="11528"/>
                    <a:pt x="2191" y="13514"/>
                    <a:pt x="4497" y="13514"/>
                  </a:cubicBezTo>
                  <a:cubicBezTo>
                    <a:pt x="6802" y="13514"/>
                    <a:pt x="8674" y="11528"/>
                    <a:pt x="8948" y="8948"/>
                  </a:cubicBezTo>
                  <a:lnTo>
                    <a:pt x="8970" y="8948"/>
                  </a:lnTo>
                  <a:cubicBezTo>
                    <a:pt x="9153" y="8469"/>
                    <a:pt x="8788" y="6986"/>
                    <a:pt x="9130" y="6324"/>
                  </a:cubicBezTo>
                  <a:cubicBezTo>
                    <a:pt x="9296" y="6008"/>
                    <a:pt x="9739" y="5645"/>
                    <a:pt x="10345" y="5645"/>
                  </a:cubicBezTo>
                  <a:cubicBezTo>
                    <a:pt x="10574" y="5645"/>
                    <a:pt x="10825" y="5697"/>
                    <a:pt x="11093" y="5821"/>
                  </a:cubicBezTo>
                  <a:cubicBezTo>
                    <a:pt x="12075" y="6278"/>
                    <a:pt x="12029" y="19402"/>
                    <a:pt x="12029" y="19402"/>
                  </a:cubicBezTo>
                  <a:lnTo>
                    <a:pt x="37068" y="19402"/>
                  </a:lnTo>
                  <a:cubicBezTo>
                    <a:pt x="37068" y="19402"/>
                    <a:pt x="37023" y="6278"/>
                    <a:pt x="38004" y="5821"/>
                  </a:cubicBezTo>
                  <a:cubicBezTo>
                    <a:pt x="38273" y="5697"/>
                    <a:pt x="38526" y="5645"/>
                    <a:pt x="38756" y="5645"/>
                  </a:cubicBezTo>
                  <a:cubicBezTo>
                    <a:pt x="39367" y="5645"/>
                    <a:pt x="39818" y="6008"/>
                    <a:pt x="39967" y="6324"/>
                  </a:cubicBezTo>
                  <a:cubicBezTo>
                    <a:pt x="40310" y="7008"/>
                    <a:pt x="39967" y="8469"/>
                    <a:pt x="40150" y="8948"/>
                  </a:cubicBezTo>
                  <a:lnTo>
                    <a:pt x="40173" y="8948"/>
                  </a:lnTo>
                  <a:cubicBezTo>
                    <a:pt x="40424" y="11528"/>
                    <a:pt x="42295" y="13514"/>
                    <a:pt x="44601" y="13514"/>
                  </a:cubicBezTo>
                  <a:cubicBezTo>
                    <a:pt x="46906" y="13514"/>
                    <a:pt x="48801" y="11528"/>
                    <a:pt x="49052" y="8948"/>
                  </a:cubicBezTo>
                  <a:lnTo>
                    <a:pt x="49097" y="8948"/>
                  </a:lnTo>
                  <a:cubicBezTo>
                    <a:pt x="49097" y="8834"/>
                    <a:pt x="49075" y="8720"/>
                    <a:pt x="49075" y="8583"/>
                  </a:cubicBezTo>
                  <a:cubicBezTo>
                    <a:pt x="49075" y="8515"/>
                    <a:pt x="49097" y="8446"/>
                    <a:pt x="49097" y="8378"/>
                  </a:cubicBezTo>
                  <a:cubicBezTo>
                    <a:pt x="49097" y="8058"/>
                    <a:pt x="49075" y="7739"/>
                    <a:pt x="49006" y="7442"/>
                  </a:cubicBezTo>
                  <a:cubicBezTo>
                    <a:pt x="48256" y="221"/>
                    <a:pt x="42116" y="0"/>
                    <a:pt x="41366" y="0"/>
                  </a:cubicBezTo>
                  <a:cubicBezTo>
                    <a:pt x="41317" y="0"/>
                    <a:pt x="41291" y="1"/>
                    <a:pt x="41291" y="1"/>
                  </a:cubicBezTo>
                  <a:lnTo>
                    <a:pt x="7806" y="1"/>
                  </a:lnTo>
                  <a:cubicBezTo>
                    <a:pt x="7806" y="1"/>
                    <a:pt x="7780" y="0"/>
                    <a:pt x="7731"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9" name="Google Shape;553;p15">
              <a:extLst>
                <a:ext uri="{FF2B5EF4-FFF2-40B4-BE49-F238E27FC236}">
                  <a16:creationId xmlns:a16="http://schemas.microsoft.com/office/drawing/2014/main" id="{EA23B0B4-537D-9C52-544D-15CB7F73ED4D}"/>
                </a:ext>
              </a:extLst>
            </p:cNvPr>
            <p:cNvSpPr/>
            <p:nvPr/>
          </p:nvSpPr>
          <p:spPr>
            <a:xfrm>
              <a:off x="-584565" y="4569346"/>
              <a:ext cx="79589" cy="199589"/>
            </a:xfrm>
            <a:custGeom>
              <a:avLst/>
              <a:gdLst/>
              <a:ahLst/>
              <a:cxnLst/>
              <a:rect l="l" t="t" r="r" b="b"/>
              <a:pathLst>
                <a:path w="2649" h="6643" extrusionOk="0">
                  <a:moveTo>
                    <a:pt x="0" y="0"/>
                  </a:moveTo>
                  <a:cubicBezTo>
                    <a:pt x="23" y="3744"/>
                    <a:pt x="297" y="6642"/>
                    <a:pt x="1324" y="6642"/>
                  </a:cubicBezTo>
                  <a:cubicBezTo>
                    <a:pt x="2351" y="6642"/>
                    <a:pt x="2625"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0" name="Google Shape;554;p15">
              <a:extLst>
                <a:ext uri="{FF2B5EF4-FFF2-40B4-BE49-F238E27FC236}">
                  <a16:creationId xmlns:a16="http://schemas.microsoft.com/office/drawing/2014/main" id="{D4423951-9D2F-21FD-7DCD-C3F4656C32E6}"/>
                </a:ext>
              </a:extLst>
            </p:cNvPr>
            <p:cNvSpPr/>
            <p:nvPr/>
          </p:nvSpPr>
          <p:spPr>
            <a:xfrm>
              <a:off x="-711445" y="4569346"/>
              <a:ext cx="79589" cy="199589"/>
            </a:xfrm>
            <a:custGeom>
              <a:avLst/>
              <a:gdLst/>
              <a:ahLst/>
              <a:cxnLst/>
              <a:rect l="l" t="t" r="r" b="b"/>
              <a:pathLst>
                <a:path w="2649" h="6643" extrusionOk="0">
                  <a:moveTo>
                    <a:pt x="1" y="0"/>
                  </a:moveTo>
                  <a:cubicBezTo>
                    <a:pt x="24" y="3744"/>
                    <a:pt x="297" y="6642"/>
                    <a:pt x="1325" y="6642"/>
                  </a:cubicBezTo>
                  <a:cubicBezTo>
                    <a:pt x="2352" y="6642"/>
                    <a:pt x="2603"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1" name="Google Shape;555;p15">
              <a:extLst>
                <a:ext uri="{FF2B5EF4-FFF2-40B4-BE49-F238E27FC236}">
                  <a16:creationId xmlns:a16="http://schemas.microsoft.com/office/drawing/2014/main" id="{16387FCC-30DA-363F-38E9-A9F881AA3B8C}"/>
                </a:ext>
              </a:extLst>
            </p:cNvPr>
            <p:cNvSpPr/>
            <p:nvPr/>
          </p:nvSpPr>
          <p:spPr>
            <a:xfrm>
              <a:off x="-838986" y="4569346"/>
              <a:ext cx="80250" cy="199589"/>
            </a:xfrm>
            <a:custGeom>
              <a:avLst/>
              <a:gdLst/>
              <a:ahLst/>
              <a:cxnLst/>
              <a:rect l="l" t="t" r="r" b="b"/>
              <a:pathLst>
                <a:path w="2671" h="6643" extrusionOk="0">
                  <a:moveTo>
                    <a:pt x="0"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2" name="Google Shape;556;p15">
              <a:extLst>
                <a:ext uri="{FF2B5EF4-FFF2-40B4-BE49-F238E27FC236}">
                  <a16:creationId xmlns:a16="http://schemas.microsoft.com/office/drawing/2014/main" id="{C68900D2-4C32-211B-0D11-C20E01A1B188}"/>
                </a:ext>
              </a:extLst>
            </p:cNvPr>
            <p:cNvSpPr/>
            <p:nvPr/>
          </p:nvSpPr>
          <p:spPr>
            <a:xfrm>
              <a:off x="-965866" y="4569346"/>
              <a:ext cx="80280" cy="199589"/>
            </a:xfrm>
            <a:custGeom>
              <a:avLst/>
              <a:gdLst/>
              <a:ahLst/>
              <a:cxnLst/>
              <a:rect l="l" t="t" r="r" b="b"/>
              <a:pathLst>
                <a:path w="2672" h="6643" extrusionOk="0">
                  <a:moveTo>
                    <a:pt x="1"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3" name="Google Shape;557;p15">
              <a:extLst>
                <a:ext uri="{FF2B5EF4-FFF2-40B4-BE49-F238E27FC236}">
                  <a16:creationId xmlns:a16="http://schemas.microsoft.com/office/drawing/2014/main" id="{B1575FD9-4684-ABA3-2E76-60B28EF2A19F}"/>
                </a:ext>
              </a:extLst>
            </p:cNvPr>
            <p:cNvSpPr/>
            <p:nvPr/>
          </p:nvSpPr>
          <p:spPr>
            <a:xfrm>
              <a:off x="-1092055" y="4569346"/>
              <a:ext cx="79589" cy="199589"/>
            </a:xfrm>
            <a:custGeom>
              <a:avLst/>
              <a:gdLst/>
              <a:ahLst/>
              <a:cxnLst/>
              <a:rect l="l" t="t" r="r" b="b"/>
              <a:pathLst>
                <a:path w="2649" h="6643" extrusionOk="0">
                  <a:moveTo>
                    <a:pt x="1" y="0"/>
                  </a:moveTo>
                  <a:cubicBezTo>
                    <a:pt x="23" y="3744"/>
                    <a:pt x="297" y="6642"/>
                    <a:pt x="1325" y="6642"/>
                  </a:cubicBezTo>
                  <a:cubicBezTo>
                    <a:pt x="2352" y="6642"/>
                    <a:pt x="2603"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4" name="Google Shape;558;p15">
              <a:extLst>
                <a:ext uri="{FF2B5EF4-FFF2-40B4-BE49-F238E27FC236}">
                  <a16:creationId xmlns:a16="http://schemas.microsoft.com/office/drawing/2014/main" id="{1E0D2CCA-2C3E-4306-5279-7470C6B035C1}"/>
                </a:ext>
              </a:extLst>
            </p:cNvPr>
            <p:cNvSpPr/>
            <p:nvPr/>
          </p:nvSpPr>
          <p:spPr>
            <a:xfrm>
              <a:off x="-1219596" y="4569346"/>
              <a:ext cx="80250" cy="199589"/>
            </a:xfrm>
            <a:custGeom>
              <a:avLst/>
              <a:gdLst/>
              <a:ahLst/>
              <a:cxnLst/>
              <a:rect l="l" t="t" r="r" b="b"/>
              <a:pathLst>
                <a:path w="2671" h="6643" extrusionOk="0">
                  <a:moveTo>
                    <a:pt x="0"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5" name="Google Shape;559;p15">
              <a:extLst>
                <a:ext uri="{FF2B5EF4-FFF2-40B4-BE49-F238E27FC236}">
                  <a16:creationId xmlns:a16="http://schemas.microsoft.com/office/drawing/2014/main" id="{B7E94865-3025-96F2-1E98-A90A80583250}"/>
                </a:ext>
              </a:extLst>
            </p:cNvPr>
            <p:cNvSpPr/>
            <p:nvPr/>
          </p:nvSpPr>
          <p:spPr>
            <a:xfrm>
              <a:off x="-369924" y="125480"/>
              <a:ext cx="219479" cy="251687"/>
            </a:xfrm>
            <a:custGeom>
              <a:avLst/>
              <a:gdLst/>
              <a:ahLst/>
              <a:cxnLst/>
              <a:rect l="l" t="t" r="r" b="b"/>
              <a:pathLst>
                <a:path w="7305" h="8377" extrusionOk="0">
                  <a:moveTo>
                    <a:pt x="3653" y="0"/>
                  </a:moveTo>
                  <a:cubicBezTo>
                    <a:pt x="1644" y="0"/>
                    <a:pt x="1" y="1872"/>
                    <a:pt x="1" y="4177"/>
                  </a:cubicBezTo>
                  <a:cubicBezTo>
                    <a:pt x="1" y="6505"/>
                    <a:pt x="1644" y="8377"/>
                    <a:pt x="3653" y="8377"/>
                  </a:cubicBezTo>
                  <a:cubicBezTo>
                    <a:pt x="5661" y="8377"/>
                    <a:pt x="7305" y="6505"/>
                    <a:pt x="7305" y="4177"/>
                  </a:cubicBezTo>
                  <a:cubicBezTo>
                    <a:pt x="7305" y="1872"/>
                    <a:pt x="5661" y="0"/>
                    <a:pt x="3653"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6" name="Google Shape;560;p15">
              <a:extLst>
                <a:ext uri="{FF2B5EF4-FFF2-40B4-BE49-F238E27FC236}">
                  <a16:creationId xmlns:a16="http://schemas.microsoft.com/office/drawing/2014/main" id="{F99EFD06-B6C9-48BF-E8AC-DE69571BEDD7}"/>
                </a:ext>
              </a:extLst>
            </p:cNvPr>
            <p:cNvSpPr/>
            <p:nvPr/>
          </p:nvSpPr>
          <p:spPr>
            <a:xfrm>
              <a:off x="-312988" y="190618"/>
              <a:ext cx="105638" cy="121412"/>
            </a:xfrm>
            <a:custGeom>
              <a:avLst/>
              <a:gdLst/>
              <a:ahLst/>
              <a:cxnLst/>
              <a:rect l="l" t="t" r="r" b="b"/>
              <a:pathLst>
                <a:path w="3516" h="4041" extrusionOk="0">
                  <a:moveTo>
                    <a:pt x="1758" y="0"/>
                  </a:moveTo>
                  <a:cubicBezTo>
                    <a:pt x="799" y="0"/>
                    <a:pt x="0" y="913"/>
                    <a:pt x="0" y="2032"/>
                  </a:cubicBezTo>
                  <a:cubicBezTo>
                    <a:pt x="0" y="3127"/>
                    <a:pt x="799" y="4040"/>
                    <a:pt x="1758" y="4040"/>
                  </a:cubicBezTo>
                  <a:cubicBezTo>
                    <a:pt x="2739" y="4040"/>
                    <a:pt x="3515" y="3127"/>
                    <a:pt x="3515" y="2032"/>
                  </a:cubicBezTo>
                  <a:cubicBezTo>
                    <a:pt x="3515" y="913"/>
                    <a:pt x="2739" y="0"/>
                    <a:pt x="1758"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7" name="Google Shape;561;p15">
              <a:extLst>
                <a:ext uri="{FF2B5EF4-FFF2-40B4-BE49-F238E27FC236}">
                  <a16:creationId xmlns:a16="http://schemas.microsoft.com/office/drawing/2014/main" id="{0B7EA68A-E1F1-FC17-C5E2-0B1A203D0652}"/>
                </a:ext>
              </a:extLst>
            </p:cNvPr>
            <p:cNvSpPr/>
            <p:nvPr/>
          </p:nvSpPr>
          <p:spPr>
            <a:xfrm>
              <a:off x="-1570041" y="125480"/>
              <a:ext cx="218788" cy="251687"/>
            </a:xfrm>
            <a:custGeom>
              <a:avLst/>
              <a:gdLst/>
              <a:ahLst/>
              <a:cxnLst/>
              <a:rect l="l" t="t" r="r" b="b"/>
              <a:pathLst>
                <a:path w="7282" h="8377" extrusionOk="0">
                  <a:moveTo>
                    <a:pt x="3630" y="0"/>
                  </a:moveTo>
                  <a:cubicBezTo>
                    <a:pt x="1621" y="0"/>
                    <a:pt x="0" y="1872"/>
                    <a:pt x="0" y="4177"/>
                  </a:cubicBezTo>
                  <a:cubicBezTo>
                    <a:pt x="0" y="6505"/>
                    <a:pt x="1621" y="8377"/>
                    <a:pt x="3630" y="8377"/>
                  </a:cubicBezTo>
                  <a:cubicBezTo>
                    <a:pt x="5661" y="8377"/>
                    <a:pt x="7282" y="6505"/>
                    <a:pt x="7282" y="4177"/>
                  </a:cubicBezTo>
                  <a:cubicBezTo>
                    <a:pt x="7282" y="1872"/>
                    <a:pt x="5661" y="0"/>
                    <a:pt x="3630"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8" name="Google Shape;562;p15">
              <a:extLst>
                <a:ext uri="{FF2B5EF4-FFF2-40B4-BE49-F238E27FC236}">
                  <a16:creationId xmlns:a16="http://schemas.microsoft.com/office/drawing/2014/main" id="{70DF76E4-965B-4281-1440-73091848B3C6}"/>
                </a:ext>
              </a:extLst>
            </p:cNvPr>
            <p:cNvSpPr/>
            <p:nvPr/>
          </p:nvSpPr>
          <p:spPr>
            <a:xfrm>
              <a:off x="-1162000" y="388134"/>
              <a:ext cx="67241" cy="158427"/>
            </a:xfrm>
            <a:custGeom>
              <a:avLst/>
              <a:gdLst/>
              <a:ahLst/>
              <a:cxnLst/>
              <a:rect l="l" t="t" r="r" b="b"/>
              <a:pathLst>
                <a:path w="2238" h="5273" extrusionOk="0">
                  <a:moveTo>
                    <a:pt x="1119" y="0"/>
                  </a:moveTo>
                  <a:cubicBezTo>
                    <a:pt x="252" y="0"/>
                    <a:pt x="23" y="2283"/>
                    <a:pt x="0" y="5273"/>
                  </a:cubicBezTo>
                  <a:lnTo>
                    <a:pt x="2237" y="5273"/>
                  </a:lnTo>
                  <a:cubicBezTo>
                    <a:pt x="2192"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9" name="Google Shape;563;p15">
              <a:extLst>
                <a:ext uri="{FF2B5EF4-FFF2-40B4-BE49-F238E27FC236}">
                  <a16:creationId xmlns:a16="http://schemas.microsoft.com/office/drawing/2014/main" id="{706F1340-F42E-4567-A17E-AFA2E4EE63CD}"/>
                </a:ext>
              </a:extLst>
            </p:cNvPr>
            <p:cNvSpPr/>
            <p:nvPr/>
          </p:nvSpPr>
          <p:spPr>
            <a:xfrm>
              <a:off x="-1055701" y="388134"/>
              <a:ext cx="67241" cy="158427"/>
            </a:xfrm>
            <a:custGeom>
              <a:avLst/>
              <a:gdLst/>
              <a:ahLst/>
              <a:cxnLst/>
              <a:rect l="l" t="t" r="r" b="b"/>
              <a:pathLst>
                <a:path w="2238" h="5273" extrusionOk="0">
                  <a:moveTo>
                    <a:pt x="1119" y="0"/>
                  </a:moveTo>
                  <a:cubicBezTo>
                    <a:pt x="251" y="0"/>
                    <a:pt x="46" y="2283"/>
                    <a:pt x="0" y="5273"/>
                  </a:cubicBezTo>
                  <a:lnTo>
                    <a:pt x="2237" y="5273"/>
                  </a:lnTo>
                  <a:cubicBezTo>
                    <a:pt x="2214"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0" name="Google Shape;564;p15">
              <a:extLst>
                <a:ext uri="{FF2B5EF4-FFF2-40B4-BE49-F238E27FC236}">
                  <a16:creationId xmlns:a16="http://schemas.microsoft.com/office/drawing/2014/main" id="{D476C5A1-9EF9-F804-156B-900CDDE7F570}"/>
                </a:ext>
              </a:extLst>
            </p:cNvPr>
            <p:cNvSpPr/>
            <p:nvPr/>
          </p:nvSpPr>
          <p:spPr>
            <a:xfrm>
              <a:off x="-948710" y="388134"/>
              <a:ext cx="67211" cy="158427"/>
            </a:xfrm>
            <a:custGeom>
              <a:avLst/>
              <a:gdLst/>
              <a:ahLst/>
              <a:cxnLst/>
              <a:rect l="l" t="t" r="r" b="b"/>
              <a:pathLst>
                <a:path w="2237" h="5273" extrusionOk="0">
                  <a:moveTo>
                    <a:pt x="1119" y="0"/>
                  </a:moveTo>
                  <a:cubicBezTo>
                    <a:pt x="251" y="0"/>
                    <a:pt x="23" y="2283"/>
                    <a:pt x="0" y="5273"/>
                  </a:cubicBezTo>
                  <a:lnTo>
                    <a:pt x="2237" y="5273"/>
                  </a:lnTo>
                  <a:cubicBezTo>
                    <a:pt x="2191" y="2283"/>
                    <a:pt x="1963"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1" name="Google Shape;565;p15">
              <a:extLst>
                <a:ext uri="{FF2B5EF4-FFF2-40B4-BE49-F238E27FC236}">
                  <a16:creationId xmlns:a16="http://schemas.microsoft.com/office/drawing/2014/main" id="{17A1EAC4-23C2-B966-0194-39EBB5EBE7B4}"/>
                </a:ext>
              </a:extLst>
            </p:cNvPr>
            <p:cNvSpPr/>
            <p:nvPr/>
          </p:nvSpPr>
          <p:spPr>
            <a:xfrm>
              <a:off x="-842411" y="388134"/>
              <a:ext cx="67211" cy="158427"/>
            </a:xfrm>
            <a:custGeom>
              <a:avLst/>
              <a:gdLst/>
              <a:ahLst/>
              <a:cxnLst/>
              <a:rect l="l" t="t" r="r" b="b"/>
              <a:pathLst>
                <a:path w="2237" h="5273" extrusionOk="0">
                  <a:moveTo>
                    <a:pt x="1119" y="0"/>
                  </a:moveTo>
                  <a:cubicBezTo>
                    <a:pt x="251" y="0"/>
                    <a:pt x="46" y="2283"/>
                    <a:pt x="0" y="5273"/>
                  </a:cubicBezTo>
                  <a:lnTo>
                    <a:pt x="2237" y="5273"/>
                  </a:lnTo>
                  <a:cubicBezTo>
                    <a:pt x="2214"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2" name="Google Shape;566;p15">
              <a:extLst>
                <a:ext uri="{FF2B5EF4-FFF2-40B4-BE49-F238E27FC236}">
                  <a16:creationId xmlns:a16="http://schemas.microsoft.com/office/drawing/2014/main" id="{33073832-3B47-247A-FDB3-7B9608618DC1}"/>
                </a:ext>
              </a:extLst>
            </p:cNvPr>
            <p:cNvSpPr/>
            <p:nvPr/>
          </p:nvSpPr>
          <p:spPr>
            <a:xfrm>
              <a:off x="-735451" y="388134"/>
              <a:ext cx="67241" cy="158427"/>
            </a:xfrm>
            <a:custGeom>
              <a:avLst/>
              <a:gdLst/>
              <a:ahLst/>
              <a:cxnLst/>
              <a:rect l="l" t="t" r="r" b="b"/>
              <a:pathLst>
                <a:path w="2238" h="5273" extrusionOk="0">
                  <a:moveTo>
                    <a:pt x="1119" y="0"/>
                  </a:moveTo>
                  <a:cubicBezTo>
                    <a:pt x="252" y="0"/>
                    <a:pt x="24" y="2283"/>
                    <a:pt x="1" y="5273"/>
                  </a:cubicBezTo>
                  <a:lnTo>
                    <a:pt x="2238" y="5273"/>
                  </a:lnTo>
                  <a:cubicBezTo>
                    <a:pt x="2192" y="2283"/>
                    <a:pt x="1964"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3" name="Google Shape;567;p15">
              <a:extLst>
                <a:ext uri="{FF2B5EF4-FFF2-40B4-BE49-F238E27FC236}">
                  <a16:creationId xmlns:a16="http://schemas.microsoft.com/office/drawing/2014/main" id="{6115C6EF-2C32-961C-BA1A-16E9753B8301}"/>
                </a:ext>
              </a:extLst>
            </p:cNvPr>
            <p:cNvSpPr/>
            <p:nvPr/>
          </p:nvSpPr>
          <p:spPr>
            <a:xfrm>
              <a:off x="-629152" y="388134"/>
              <a:ext cx="67241" cy="158427"/>
            </a:xfrm>
            <a:custGeom>
              <a:avLst/>
              <a:gdLst/>
              <a:ahLst/>
              <a:cxnLst/>
              <a:rect l="l" t="t" r="r" b="b"/>
              <a:pathLst>
                <a:path w="2238" h="5273" extrusionOk="0">
                  <a:moveTo>
                    <a:pt x="1119" y="0"/>
                  </a:moveTo>
                  <a:cubicBezTo>
                    <a:pt x="252" y="0"/>
                    <a:pt x="46" y="2283"/>
                    <a:pt x="1" y="5273"/>
                  </a:cubicBezTo>
                  <a:lnTo>
                    <a:pt x="2238" y="5273"/>
                  </a:lnTo>
                  <a:cubicBezTo>
                    <a:pt x="2215" y="2283"/>
                    <a:pt x="1987"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4" name="Google Shape;568;p15">
              <a:extLst>
                <a:ext uri="{FF2B5EF4-FFF2-40B4-BE49-F238E27FC236}">
                  <a16:creationId xmlns:a16="http://schemas.microsoft.com/office/drawing/2014/main" id="{78A33542-03E5-4C9F-4212-FF399820DA85}"/>
                </a:ext>
              </a:extLst>
            </p:cNvPr>
            <p:cNvSpPr/>
            <p:nvPr/>
          </p:nvSpPr>
          <p:spPr>
            <a:xfrm>
              <a:off x="-1514368" y="192566"/>
              <a:ext cx="105638" cy="121412"/>
            </a:xfrm>
            <a:custGeom>
              <a:avLst/>
              <a:gdLst/>
              <a:ahLst/>
              <a:cxnLst/>
              <a:rect l="l" t="t" r="r" b="b"/>
              <a:pathLst>
                <a:path w="3516" h="4041" extrusionOk="0">
                  <a:moveTo>
                    <a:pt x="1758" y="0"/>
                  </a:moveTo>
                  <a:cubicBezTo>
                    <a:pt x="799" y="0"/>
                    <a:pt x="0" y="913"/>
                    <a:pt x="0" y="2032"/>
                  </a:cubicBezTo>
                  <a:cubicBezTo>
                    <a:pt x="0" y="3127"/>
                    <a:pt x="799" y="4040"/>
                    <a:pt x="1758" y="4040"/>
                  </a:cubicBezTo>
                  <a:cubicBezTo>
                    <a:pt x="2739" y="4040"/>
                    <a:pt x="3515" y="3127"/>
                    <a:pt x="3515" y="2032"/>
                  </a:cubicBezTo>
                  <a:cubicBezTo>
                    <a:pt x="3515" y="913"/>
                    <a:pt x="2739" y="0"/>
                    <a:pt x="1758"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5" name="Google Shape;569;p15">
              <a:extLst>
                <a:ext uri="{FF2B5EF4-FFF2-40B4-BE49-F238E27FC236}">
                  <a16:creationId xmlns:a16="http://schemas.microsoft.com/office/drawing/2014/main" id="{D0BDB482-9268-D6D7-6E73-BC87F486147B}"/>
                </a:ext>
              </a:extLst>
            </p:cNvPr>
            <p:cNvSpPr/>
            <p:nvPr/>
          </p:nvSpPr>
          <p:spPr>
            <a:xfrm>
              <a:off x="-1395840" y="4550809"/>
              <a:ext cx="1063683" cy="592547"/>
            </a:xfrm>
            <a:custGeom>
              <a:avLst/>
              <a:gdLst/>
              <a:ahLst/>
              <a:cxnLst/>
              <a:rect l="l" t="t" r="r" b="b"/>
              <a:pathLst>
                <a:path w="35403" h="19722" extrusionOk="0">
                  <a:moveTo>
                    <a:pt x="4337" y="1"/>
                  </a:moveTo>
                  <a:lnTo>
                    <a:pt x="4337" y="3744"/>
                  </a:lnTo>
                  <a:cubicBezTo>
                    <a:pt x="4337" y="9473"/>
                    <a:pt x="4337" y="14267"/>
                    <a:pt x="0" y="14267"/>
                  </a:cubicBezTo>
                  <a:lnTo>
                    <a:pt x="0" y="19722"/>
                  </a:lnTo>
                  <a:lnTo>
                    <a:pt x="35402" y="19722"/>
                  </a:lnTo>
                  <a:lnTo>
                    <a:pt x="35402" y="14267"/>
                  </a:lnTo>
                  <a:cubicBezTo>
                    <a:pt x="31065" y="14267"/>
                    <a:pt x="31065" y="9473"/>
                    <a:pt x="31065" y="3744"/>
                  </a:cubicBezTo>
                  <a:lnTo>
                    <a:pt x="31065" y="1"/>
                  </a:ln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grpSp>
      <p:grpSp>
        <p:nvGrpSpPr>
          <p:cNvPr id="36" name="Google Shape;540;p15">
            <a:extLst>
              <a:ext uri="{FF2B5EF4-FFF2-40B4-BE49-F238E27FC236}">
                <a16:creationId xmlns:a16="http://schemas.microsoft.com/office/drawing/2014/main" id="{CB39F556-64D3-0025-4371-F2C2A2A4254C}"/>
              </a:ext>
            </a:extLst>
          </p:cNvPr>
          <p:cNvGrpSpPr/>
          <p:nvPr/>
        </p:nvGrpSpPr>
        <p:grpSpPr>
          <a:xfrm flipH="1">
            <a:off x="-578804" y="-448619"/>
            <a:ext cx="2852452" cy="7400112"/>
            <a:chOff x="-1600206" y="-48"/>
            <a:chExt cx="1475149" cy="5143404"/>
          </a:xfrm>
        </p:grpSpPr>
        <p:sp>
          <p:nvSpPr>
            <p:cNvPr id="37" name="Google Shape;541;p15">
              <a:extLst>
                <a:ext uri="{FF2B5EF4-FFF2-40B4-BE49-F238E27FC236}">
                  <a16:creationId xmlns:a16="http://schemas.microsoft.com/office/drawing/2014/main" id="{576B173B-771E-6093-B2DD-0A297077A1E0}"/>
                </a:ext>
              </a:extLst>
            </p:cNvPr>
            <p:cNvSpPr/>
            <p:nvPr/>
          </p:nvSpPr>
          <p:spPr>
            <a:xfrm>
              <a:off x="-400780" y="234514"/>
              <a:ext cx="139920" cy="171467"/>
            </a:xfrm>
            <a:custGeom>
              <a:avLst/>
              <a:gdLst/>
              <a:ahLst/>
              <a:cxnLst/>
              <a:rect l="l" t="t" r="r" b="b"/>
              <a:pathLst>
                <a:path w="4657" h="5707" extrusionOk="0">
                  <a:moveTo>
                    <a:pt x="1" y="0"/>
                  </a:moveTo>
                  <a:lnTo>
                    <a:pt x="1" y="5707"/>
                  </a:lnTo>
                  <a:lnTo>
                    <a:pt x="4657" y="5707"/>
                  </a:lnTo>
                  <a:lnTo>
                    <a:pt x="4657"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8" name="Google Shape;542;p15">
              <a:extLst>
                <a:ext uri="{FF2B5EF4-FFF2-40B4-BE49-F238E27FC236}">
                  <a16:creationId xmlns:a16="http://schemas.microsoft.com/office/drawing/2014/main" id="{501DB69B-E7F1-6599-BC3A-1B198DDD49AF}"/>
                </a:ext>
              </a:extLst>
            </p:cNvPr>
            <p:cNvSpPr/>
            <p:nvPr/>
          </p:nvSpPr>
          <p:spPr>
            <a:xfrm>
              <a:off x="-529012" y="98049"/>
              <a:ext cx="268152" cy="307931"/>
            </a:xfrm>
            <a:custGeom>
              <a:avLst/>
              <a:gdLst/>
              <a:ahLst/>
              <a:cxnLst/>
              <a:rect l="l" t="t" r="r" b="b"/>
              <a:pathLst>
                <a:path w="8925" h="10249" extrusionOk="0">
                  <a:moveTo>
                    <a:pt x="4451" y="0"/>
                  </a:moveTo>
                  <a:cubicBezTo>
                    <a:pt x="1986" y="0"/>
                    <a:pt x="0" y="2283"/>
                    <a:pt x="0" y="5113"/>
                  </a:cubicBezTo>
                  <a:cubicBezTo>
                    <a:pt x="0" y="7943"/>
                    <a:pt x="1986" y="10249"/>
                    <a:pt x="4451" y="10249"/>
                  </a:cubicBezTo>
                  <a:cubicBezTo>
                    <a:pt x="6916" y="10249"/>
                    <a:pt x="8925" y="7943"/>
                    <a:pt x="8925" y="5113"/>
                  </a:cubicBezTo>
                  <a:cubicBezTo>
                    <a:pt x="8925" y="2283"/>
                    <a:pt x="6916" y="0"/>
                    <a:pt x="445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9" name="Google Shape;543;p15">
              <a:extLst>
                <a:ext uri="{FF2B5EF4-FFF2-40B4-BE49-F238E27FC236}">
                  <a16:creationId xmlns:a16="http://schemas.microsoft.com/office/drawing/2014/main" id="{B48565F4-85CA-30CC-61A4-792CC04DA93D}"/>
                </a:ext>
              </a:extLst>
            </p:cNvPr>
            <p:cNvSpPr/>
            <p:nvPr/>
          </p:nvSpPr>
          <p:spPr>
            <a:xfrm>
              <a:off x="-1466476" y="234514"/>
              <a:ext cx="139920" cy="171467"/>
            </a:xfrm>
            <a:custGeom>
              <a:avLst/>
              <a:gdLst/>
              <a:ahLst/>
              <a:cxnLst/>
              <a:rect l="l" t="t" r="r" b="b"/>
              <a:pathLst>
                <a:path w="4657" h="5707" extrusionOk="0">
                  <a:moveTo>
                    <a:pt x="0" y="0"/>
                  </a:moveTo>
                  <a:lnTo>
                    <a:pt x="0" y="5707"/>
                  </a:lnTo>
                  <a:lnTo>
                    <a:pt x="4656" y="5707"/>
                  </a:lnTo>
                  <a:lnTo>
                    <a:pt x="4656"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0" name="Google Shape;544;p15">
              <a:extLst>
                <a:ext uri="{FF2B5EF4-FFF2-40B4-BE49-F238E27FC236}">
                  <a16:creationId xmlns:a16="http://schemas.microsoft.com/office/drawing/2014/main" id="{13FAEB1C-EF89-6908-66E7-2BEC01C523B3}"/>
                </a:ext>
              </a:extLst>
            </p:cNvPr>
            <p:cNvSpPr/>
            <p:nvPr/>
          </p:nvSpPr>
          <p:spPr>
            <a:xfrm>
              <a:off x="-1465815" y="98049"/>
              <a:ext cx="268182" cy="307931"/>
            </a:xfrm>
            <a:custGeom>
              <a:avLst/>
              <a:gdLst/>
              <a:ahLst/>
              <a:cxnLst/>
              <a:rect l="l" t="t" r="r" b="b"/>
              <a:pathLst>
                <a:path w="8926" h="10249" extrusionOk="0">
                  <a:moveTo>
                    <a:pt x="4452" y="0"/>
                  </a:moveTo>
                  <a:cubicBezTo>
                    <a:pt x="1987" y="0"/>
                    <a:pt x="1" y="2283"/>
                    <a:pt x="1" y="5113"/>
                  </a:cubicBezTo>
                  <a:cubicBezTo>
                    <a:pt x="1" y="7943"/>
                    <a:pt x="1987" y="10249"/>
                    <a:pt x="4452" y="10249"/>
                  </a:cubicBezTo>
                  <a:cubicBezTo>
                    <a:pt x="6940" y="10249"/>
                    <a:pt x="8926" y="7943"/>
                    <a:pt x="8926" y="5113"/>
                  </a:cubicBezTo>
                  <a:cubicBezTo>
                    <a:pt x="8926" y="2283"/>
                    <a:pt x="6940" y="0"/>
                    <a:pt x="4452"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1" name="Google Shape;545;p15">
              <a:extLst>
                <a:ext uri="{FF2B5EF4-FFF2-40B4-BE49-F238E27FC236}">
                  <a16:creationId xmlns:a16="http://schemas.microsoft.com/office/drawing/2014/main" id="{A50AD9AA-0689-7C41-CAD9-EF940FAAD9B4}"/>
                </a:ext>
              </a:extLst>
            </p:cNvPr>
            <p:cNvSpPr/>
            <p:nvPr/>
          </p:nvSpPr>
          <p:spPr>
            <a:xfrm>
              <a:off x="-1196972" y="257829"/>
              <a:ext cx="665917" cy="4684616"/>
            </a:xfrm>
            <a:custGeom>
              <a:avLst/>
              <a:gdLst/>
              <a:ahLst/>
              <a:cxnLst/>
              <a:rect l="l" t="t" r="r" b="b"/>
              <a:pathLst>
                <a:path w="22164" h="155920" extrusionOk="0">
                  <a:moveTo>
                    <a:pt x="0" y="0"/>
                  </a:moveTo>
                  <a:lnTo>
                    <a:pt x="0" y="155919"/>
                  </a:lnTo>
                  <a:lnTo>
                    <a:pt x="22164" y="155919"/>
                  </a:lnTo>
                  <a:lnTo>
                    <a:pt x="22164"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2" name="Google Shape;546;p15">
              <a:extLst>
                <a:ext uri="{FF2B5EF4-FFF2-40B4-BE49-F238E27FC236}">
                  <a16:creationId xmlns:a16="http://schemas.microsoft.com/office/drawing/2014/main" id="{97BE372B-FD6A-091C-FBC6-47EB2F3D43EE}"/>
                </a:ext>
              </a:extLst>
            </p:cNvPr>
            <p:cNvSpPr/>
            <p:nvPr/>
          </p:nvSpPr>
          <p:spPr>
            <a:xfrm>
              <a:off x="-1168850" y="674763"/>
              <a:ext cx="600089" cy="3810247"/>
            </a:xfrm>
            <a:custGeom>
              <a:avLst/>
              <a:gdLst/>
              <a:ahLst/>
              <a:cxnLst/>
              <a:rect l="l" t="t" r="r" b="b"/>
              <a:pathLst>
                <a:path w="19973" h="126818" extrusionOk="0">
                  <a:moveTo>
                    <a:pt x="0" y="1"/>
                  </a:moveTo>
                  <a:lnTo>
                    <a:pt x="0" y="126818"/>
                  </a:lnTo>
                  <a:lnTo>
                    <a:pt x="19972" y="126818"/>
                  </a:lnTo>
                  <a:lnTo>
                    <a:pt x="19972" y="1"/>
                  </a:ln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3" name="Google Shape;547;p15">
              <a:extLst>
                <a:ext uri="{FF2B5EF4-FFF2-40B4-BE49-F238E27FC236}">
                  <a16:creationId xmlns:a16="http://schemas.microsoft.com/office/drawing/2014/main" id="{3D6415DC-932D-47EA-8C38-17CAF6627158}"/>
                </a:ext>
              </a:extLst>
            </p:cNvPr>
            <p:cNvSpPr/>
            <p:nvPr/>
          </p:nvSpPr>
          <p:spPr>
            <a:xfrm>
              <a:off x="-701140" y="706310"/>
              <a:ext cx="63094" cy="3799971"/>
            </a:xfrm>
            <a:custGeom>
              <a:avLst/>
              <a:gdLst/>
              <a:ahLst/>
              <a:cxnLst/>
              <a:rect l="l" t="t" r="r" b="b"/>
              <a:pathLst>
                <a:path w="2100" h="126476" extrusionOk="0">
                  <a:moveTo>
                    <a:pt x="0" y="1"/>
                  </a:moveTo>
                  <a:lnTo>
                    <a:pt x="0" y="126475"/>
                  </a:lnTo>
                  <a:lnTo>
                    <a:pt x="2100" y="126475"/>
                  </a:lnTo>
                  <a:lnTo>
                    <a:pt x="2100"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4" name="Google Shape;548;p15">
              <a:extLst>
                <a:ext uri="{FF2B5EF4-FFF2-40B4-BE49-F238E27FC236}">
                  <a16:creationId xmlns:a16="http://schemas.microsoft.com/office/drawing/2014/main" id="{4A854900-11A4-D739-4099-10CB69E11134}"/>
                </a:ext>
              </a:extLst>
            </p:cNvPr>
            <p:cNvSpPr/>
            <p:nvPr/>
          </p:nvSpPr>
          <p:spPr>
            <a:xfrm>
              <a:off x="-833518" y="706310"/>
              <a:ext cx="62434" cy="3799971"/>
            </a:xfrm>
            <a:custGeom>
              <a:avLst/>
              <a:gdLst/>
              <a:ahLst/>
              <a:cxnLst/>
              <a:rect l="l" t="t" r="r" b="b"/>
              <a:pathLst>
                <a:path w="2078" h="126476" extrusionOk="0">
                  <a:moveTo>
                    <a:pt x="1" y="1"/>
                  </a:moveTo>
                  <a:lnTo>
                    <a:pt x="1" y="126475"/>
                  </a:lnTo>
                  <a:lnTo>
                    <a:pt x="2078" y="126475"/>
                  </a:lnTo>
                  <a:lnTo>
                    <a:pt x="2078"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5" name="Google Shape;549;p15">
              <a:extLst>
                <a:ext uri="{FF2B5EF4-FFF2-40B4-BE49-F238E27FC236}">
                  <a16:creationId xmlns:a16="http://schemas.microsoft.com/office/drawing/2014/main" id="{23329B08-E817-CAC6-22CB-0CAEA66980C2}"/>
                </a:ext>
              </a:extLst>
            </p:cNvPr>
            <p:cNvSpPr/>
            <p:nvPr/>
          </p:nvSpPr>
          <p:spPr>
            <a:xfrm>
              <a:off x="-966557" y="706310"/>
              <a:ext cx="62434" cy="3799971"/>
            </a:xfrm>
            <a:custGeom>
              <a:avLst/>
              <a:gdLst/>
              <a:ahLst/>
              <a:cxnLst/>
              <a:rect l="l" t="t" r="r" b="b"/>
              <a:pathLst>
                <a:path w="2078" h="126476" extrusionOk="0">
                  <a:moveTo>
                    <a:pt x="1" y="1"/>
                  </a:moveTo>
                  <a:lnTo>
                    <a:pt x="1" y="126475"/>
                  </a:lnTo>
                  <a:lnTo>
                    <a:pt x="2078" y="126475"/>
                  </a:lnTo>
                  <a:lnTo>
                    <a:pt x="2078"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6" name="Google Shape;550;p15">
              <a:extLst>
                <a:ext uri="{FF2B5EF4-FFF2-40B4-BE49-F238E27FC236}">
                  <a16:creationId xmlns:a16="http://schemas.microsoft.com/office/drawing/2014/main" id="{47932C45-08D9-A39C-DEF6-CD7C6AB42912}"/>
                </a:ext>
              </a:extLst>
            </p:cNvPr>
            <p:cNvSpPr/>
            <p:nvPr/>
          </p:nvSpPr>
          <p:spPr>
            <a:xfrm>
              <a:off x="-1099596" y="706310"/>
              <a:ext cx="63125" cy="3799971"/>
            </a:xfrm>
            <a:custGeom>
              <a:avLst/>
              <a:gdLst/>
              <a:ahLst/>
              <a:cxnLst/>
              <a:rect l="l" t="t" r="r" b="b"/>
              <a:pathLst>
                <a:path w="2101" h="126476" extrusionOk="0">
                  <a:moveTo>
                    <a:pt x="1" y="1"/>
                  </a:moveTo>
                  <a:lnTo>
                    <a:pt x="1" y="126475"/>
                  </a:lnTo>
                  <a:lnTo>
                    <a:pt x="2101" y="126475"/>
                  </a:lnTo>
                  <a:lnTo>
                    <a:pt x="2101"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7" name="Google Shape;551;p15">
              <a:extLst>
                <a:ext uri="{FF2B5EF4-FFF2-40B4-BE49-F238E27FC236}">
                  <a16:creationId xmlns:a16="http://schemas.microsoft.com/office/drawing/2014/main" id="{54DD1E53-2940-0059-E5C6-B79D979F2BA8}"/>
                </a:ext>
              </a:extLst>
            </p:cNvPr>
            <p:cNvSpPr/>
            <p:nvPr/>
          </p:nvSpPr>
          <p:spPr>
            <a:xfrm>
              <a:off x="-1196972" y="257829"/>
              <a:ext cx="665917" cy="4684616"/>
            </a:xfrm>
            <a:custGeom>
              <a:avLst/>
              <a:gdLst/>
              <a:ahLst/>
              <a:cxnLst/>
              <a:rect l="l" t="t" r="r" b="b"/>
              <a:pathLst>
                <a:path w="22164" h="155920" extrusionOk="0">
                  <a:moveTo>
                    <a:pt x="0" y="0"/>
                  </a:moveTo>
                  <a:lnTo>
                    <a:pt x="0" y="155919"/>
                  </a:lnTo>
                  <a:lnTo>
                    <a:pt x="22164" y="155919"/>
                  </a:lnTo>
                  <a:lnTo>
                    <a:pt x="22164" y="109128"/>
                  </a:lnTo>
                  <a:cubicBezTo>
                    <a:pt x="20132" y="123964"/>
                    <a:pt x="16572" y="133779"/>
                    <a:pt x="12531" y="133802"/>
                  </a:cubicBezTo>
                  <a:cubicBezTo>
                    <a:pt x="6209" y="133802"/>
                    <a:pt x="1073" y="109881"/>
                    <a:pt x="1073" y="80391"/>
                  </a:cubicBezTo>
                  <a:cubicBezTo>
                    <a:pt x="1073" y="50900"/>
                    <a:pt x="6209" y="27002"/>
                    <a:pt x="12531" y="27002"/>
                  </a:cubicBezTo>
                  <a:cubicBezTo>
                    <a:pt x="16572" y="27002"/>
                    <a:pt x="20132" y="36840"/>
                    <a:pt x="22164" y="51654"/>
                  </a:cubicBezTo>
                  <a:lnTo>
                    <a:pt x="22164"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8" name="Google Shape;552;p15">
              <a:extLst>
                <a:ext uri="{FF2B5EF4-FFF2-40B4-BE49-F238E27FC236}">
                  <a16:creationId xmlns:a16="http://schemas.microsoft.com/office/drawing/2014/main" id="{463D075E-F1EE-C0F5-DA4A-2C50F9D6DC35}"/>
                </a:ext>
              </a:extLst>
            </p:cNvPr>
            <p:cNvSpPr/>
            <p:nvPr/>
          </p:nvSpPr>
          <p:spPr>
            <a:xfrm>
              <a:off x="-1600206" y="-48"/>
              <a:ext cx="1475149" cy="582963"/>
            </a:xfrm>
            <a:custGeom>
              <a:avLst/>
              <a:gdLst/>
              <a:ahLst/>
              <a:cxnLst/>
              <a:rect l="l" t="t" r="r" b="b"/>
              <a:pathLst>
                <a:path w="49098" h="19403" extrusionOk="0">
                  <a:moveTo>
                    <a:pt x="7731" y="0"/>
                  </a:moveTo>
                  <a:cubicBezTo>
                    <a:pt x="6982" y="0"/>
                    <a:pt x="841" y="221"/>
                    <a:pt x="91" y="7442"/>
                  </a:cubicBezTo>
                  <a:cubicBezTo>
                    <a:pt x="46" y="7739"/>
                    <a:pt x="0" y="8035"/>
                    <a:pt x="0" y="8378"/>
                  </a:cubicBezTo>
                  <a:cubicBezTo>
                    <a:pt x="0" y="8446"/>
                    <a:pt x="23" y="8515"/>
                    <a:pt x="23" y="8583"/>
                  </a:cubicBezTo>
                  <a:cubicBezTo>
                    <a:pt x="23" y="8720"/>
                    <a:pt x="0" y="8834"/>
                    <a:pt x="0" y="8948"/>
                  </a:cubicBezTo>
                  <a:lnTo>
                    <a:pt x="46" y="8948"/>
                  </a:lnTo>
                  <a:cubicBezTo>
                    <a:pt x="320" y="11528"/>
                    <a:pt x="2191" y="13514"/>
                    <a:pt x="4497" y="13514"/>
                  </a:cubicBezTo>
                  <a:cubicBezTo>
                    <a:pt x="6802" y="13514"/>
                    <a:pt x="8674" y="11528"/>
                    <a:pt x="8948" y="8948"/>
                  </a:cubicBezTo>
                  <a:lnTo>
                    <a:pt x="8970" y="8948"/>
                  </a:lnTo>
                  <a:cubicBezTo>
                    <a:pt x="9153" y="8469"/>
                    <a:pt x="8788" y="6986"/>
                    <a:pt x="9130" y="6324"/>
                  </a:cubicBezTo>
                  <a:cubicBezTo>
                    <a:pt x="9296" y="6008"/>
                    <a:pt x="9739" y="5645"/>
                    <a:pt x="10345" y="5645"/>
                  </a:cubicBezTo>
                  <a:cubicBezTo>
                    <a:pt x="10574" y="5645"/>
                    <a:pt x="10825" y="5697"/>
                    <a:pt x="11093" y="5821"/>
                  </a:cubicBezTo>
                  <a:cubicBezTo>
                    <a:pt x="12075" y="6278"/>
                    <a:pt x="12029" y="19402"/>
                    <a:pt x="12029" y="19402"/>
                  </a:cubicBezTo>
                  <a:lnTo>
                    <a:pt x="37068" y="19402"/>
                  </a:lnTo>
                  <a:cubicBezTo>
                    <a:pt x="37068" y="19402"/>
                    <a:pt x="37023" y="6278"/>
                    <a:pt x="38004" y="5821"/>
                  </a:cubicBezTo>
                  <a:cubicBezTo>
                    <a:pt x="38273" y="5697"/>
                    <a:pt x="38526" y="5645"/>
                    <a:pt x="38756" y="5645"/>
                  </a:cubicBezTo>
                  <a:cubicBezTo>
                    <a:pt x="39367" y="5645"/>
                    <a:pt x="39818" y="6008"/>
                    <a:pt x="39967" y="6324"/>
                  </a:cubicBezTo>
                  <a:cubicBezTo>
                    <a:pt x="40310" y="7008"/>
                    <a:pt x="39967" y="8469"/>
                    <a:pt x="40150" y="8948"/>
                  </a:cubicBezTo>
                  <a:lnTo>
                    <a:pt x="40173" y="8948"/>
                  </a:lnTo>
                  <a:cubicBezTo>
                    <a:pt x="40424" y="11528"/>
                    <a:pt x="42295" y="13514"/>
                    <a:pt x="44601" y="13514"/>
                  </a:cubicBezTo>
                  <a:cubicBezTo>
                    <a:pt x="46906" y="13514"/>
                    <a:pt x="48801" y="11528"/>
                    <a:pt x="49052" y="8948"/>
                  </a:cubicBezTo>
                  <a:lnTo>
                    <a:pt x="49097" y="8948"/>
                  </a:lnTo>
                  <a:cubicBezTo>
                    <a:pt x="49097" y="8834"/>
                    <a:pt x="49075" y="8720"/>
                    <a:pt x="49075" y="8583"/>
                  </a:cubicBezTo>
                  <a:cubicBezTo>
                    <a:pt x="49075" y="8515"/>
                    <a:pt x="49097" y="8446"/>
                    <a:pt x="49097" y="8378"/>
                  </a:cubicBezTo>
                  <a:cubicBezTo>
                    <a:pt x="49097" y="8058"/>
                    <a:pt x="49075" y="7739"/>
                    <a:pt x="49006" y="7442"/>
                  </a:cubicBezTo>
                  <a:cubicBezTo>
                    <a:pt x="48256" y="221"/>
                    <a:pt x="42116" y="0"/>
                    <a:pt x="41366" y="0"/>
                  </a:cubicBezTo>
                  <a:cubicBezTo>
                    <a:pt x="41317" y="0"/>
                    <a:pt x="41291" y="1"/>
                    <a:pt x="41291" y="1"/>
                  </a:cubicBezTo>
                  <a:lnTo>
                    <a:pt x="7806" y="1"/>
                  </a:lnTo>
                  <a:cubicBezTo>
                    <a:pt x="7806" y="1"/>
                    <a:pt x="7780" y="0"/>
                    <a:pt x="7731"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9" name="Google Shape;553;p15">
              <a:extLst>
                <a:ext uri="{FF2B5EF4-FFF2-40B4-BE49-F238E27FC236}">
                  <a16:creationId xmlns:a16="http://schemas.microsoft.com/office/drawing/2014/main" id="{80BC3F76-7775-67EE-D9B8-D584ECF4FAA5}"/>
                </a:ext>
              </a:extLst>
            </p:cNvPr>
            <p:cNvSpPr/>
            <p:nvPr/>
          </p:nvSpPr>
          <p:spPr>
            <a:xfrm>
              <a:off x="-584565" y="4569346"/>
              <a:ext cx="79589" cy="199589"/>
            </a:xfrm>
            <a:custGeom>
              <a:avLst/>
              <a:gdLst/>
              <a:ahLst/>
              <a:cxnLst/>
              <a:rect l="l" t="t" r="r" b="b"/>
              <a:pathLst>
                <a:path w="2649" h="6643" extrusionOk="0">
                  <a:moveTo>
                    <a:pt x="0" y="0"/>
                  </a:moveTo>
                  <a:cubicBezTo>
                    <a:pt x="23" y="3744"/>
                    <a:pt x="297" y="6642"/>
                    <a:pt x="1324" y="6642"/>
                  </a:cubicBezTo>
                  <a:cubicBezTo>
                    <a:pt x="2351" y="6642"/>
                    <a:pt x="2625"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0" name="Google Shape;554;p15">
              <a:extLst>
                <a:ext uri="{FF2B5EF4-FFF2-40B4-BE49-F238E27FC236}">
                  <a16:creationId xmlns:a16="http://schemas.microsoft.com/office/drawing/2014/main" id="{1D888FD5-3D61-FBAC-345A-2B90CD12F2AD}"/>
                </a:ext>
              </a:extLst>
            </p:cNvPr>
            <p:cNvSpPr/>
            <p:nvPr/>
          </p:nvSpPr>
          <p:spPr>
            <a:xfrm>
              <a:off x="-711445" y="4569346"/>
              <a:ext cx="79589" cy="199589"/>
            </a:xfrm>
            <a:custGeom>
              <a:avLst/>
              <a:gdLst/>
              <a:ahLst/>
              <a:cxnLst/>
              <a:rect l="l" t="t" r="r" b="b"/>
              <a:pathLst>
                <a:path w="2649" h="6643" extrusionOk="0">
                  <a:moveTo>
                    <a:pt x="1" y="0"/>
                  </a:moveTo>
                  <a:cubicBezTo>
                    <a:pt x="24" y="3744"/>
                    <a:pt x="297" y="6642"/>
                    <a:pt x="1325" y="6642"/>
                  </a:cubicBezTo>
                  <a:cubicBezTo>
                    <a:pt x="2352" y="6642"/>
                    <a:pt x="2603"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1" name="Google Shape;555;p15">
              <a:extLst>
                <a:ext uri="{FF2B5EF4-FFF2-40B4-BE49-F238E27FC236}">
                  <a16:creationId xmlns:a16="http://schemas.microsoft.com/office/drawing/2014/main" id="{1CFBDE32-B0D3-7852-F180-12BAE6DD8D25}"/>
                </a:ext>
              </a:extLst>
            </p:cNvPr>
            <p:cNvSpPr/>
            <p:nvPr/>
          </p:nvSpPr>
          <p:spPr>
            <a:xfrm>
              <a:off x="-838986" y="4569346"/>
              <a:ext cx="80250" cy="199589"/>
            </a:xfrm>
            <a:custGeom>
              <a:avLst/>
              <a:gdLst/>
              <a:ahLst/>
              <a:cxnLst/>
              <a:rect l="l" t="t" r="r" b="b"/>
              <a:pathLst>
                <a:path w="2671" h="6643" extrusionOk="0">
                  <a:moveTo>
                    <a:pt x="0"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2" name="Google Shape;556;p15">
              <a:extLst>
                <a:ext uri="{FF2B5EF4-FFF2-40B4-BE49-F238E27FC236}">
                  <a16:creationId xmlns:a16="http://schemas.microsoft.com/office/drawing/2014/main" id="{CC01C461-86D0-0C7E-79E3-EAB894CD81D9}"/>
                </a:ext>
              </a:extLst>
            </p:cNvPr>
            <p:cNvSpPr/>
            <p:nvPr/>
          </p:nvSpPr>
          <p:spPr>
            <a:xfrm>
              <a:off x="-965866" y="4569346"/>
              <a:ext cx="80280" cy="199589"/>
            </a:xfrm>
            <a:custGeom>
              <a:avLst/>
              <a:gdLst/>
              <a:ahLst/>
              <a:cxnLst/>
              <a:rect l="l" t="t" r="r" b="b"/>
              <a:pathLst>
                <a:path w="2672" h="6643" extrusionOk="0">
                  <a:moveTo>
                    <a:pt x="1"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3" name="Google Shape;557;p15">
              <a:extLst>
                <a:ext uri="{FF2B5EF4-FFF2-40B4-BE49-F238E27FC236}">
                  <a16:creationId xmlns:a16="http://schemas.microsoft.com/office/drawing/2014/main" id="{DEC9828D-EA77-B5C6-3382-918CA0E5236F}"/>
                </a:ext>
              </a:extLst>
            </p:cNvPr>
            <p:cNvSpPr/>
            <p:nvPr/>
          </p:nvSpPr>
          <p:spPr>
            <a:xfrm>
              <a:off x="-1092055" y="4569346"/>
              <a:ext cx="79589" cy="199589"/>
            </a:xfrm>
            <a:custGeom>
              <a:avLst/>
              <a:gdLst/>
              <a:ahLst/>
              <a:cxnLst/>
              <a:rect l="l" t="t" r="r" b="b"/>
              <a:pathLst>
                <a:path w="2649" h="6643" extrusionOk="0">
                  <a:moveTo>
                    <a:pt x="1" y="0"/>
                  </a:moveTo>
                  <a:cubicBezTo>
                    <a:pt x="23" y="3744"/>
                    <a:pt x="297" y="6642"/>
                    <a:pt x="1325" y="6642"/>
                  </a:cubicBezTo>
                  <a:cubicBezTo>
                    <a:pt x="2352" y="6642"/>
                    <a:pt x="2603"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4" name="Google Shape;558;p15">
              <a:extLst>
                <a:ext uri="{FF2B5EF4-FFF2-40B4-BE49-F238E27FC236}">
                  <a16:creationId xmlns:a16="http://schemas.microsoft.com/office/drawing/2014/main" id="{4E8E05F1-3AB2-D9FE-9C81-EC4FB8C2D691}"/>
                </a:ext>
              </a:extLst>
            </p:cNvPr>
            <p:cNvSpPr/>
            <p:nvPr/>
          </p:nvSpPr>
          <p:spPr>
            <a:xfrm>
              <a:off x="-1219596" y="4569346"/>
              <a:ext cx="80250" cy="199589"/>
            </a:xfrm>
            <a:custGeom>
              <a:avLst/>
              <a:gdLst/>
              <a:ahLst/>
              <a:cxnLst/>
              <a:rect l="l" t="t" r="r" b="b"/>
              <a:pathLst>
                <a:path w="2671" h="6643" extrusionOk="0">
                  <a:moveTo>
                    <a:pt x="0"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5" name="Google Shape;559;p15">
              <a:extLst>
                <a:ext uri="{FF2B5EF4-FFF2-40B4-BE49-F238E27FC236}">
                  <a16:creationId xmlns:a16="http://schemas.microsoft.com/office/drawing/2014/main" id="{BF7611AC-BBB7-7A47-A8F0-1245DEA49F28}"/>
                </a:ext>
              </a:extLst>
            </p:cNvPr>
            <p:cNvSpPr/>
            <p:nvPr/>
          </p:nvSpPr>
          <p:spPr>
            <a:xfrm>
              <a:off x="-369924" y="125480"/>
              <a:ext cx="219479" cy="251687"/>
            </a:xfrm>
            <a:custGeom>
              <a:avLst/>
              <a:gdLst/>
              <a:ahLst/>
              <a:cxnLst/>
              <a:rect l="l" t="t" r="r" b="b"/>
              <a:pathLst>
                <a:path w="7305" h="8377" extrusionOk="0">
                  <a:moveTo>
                    <a:pt x="3653" y="0"/>
                  </a:moveTo>
                  <a:cubicBezTo>
                    <a:pt x="1644" y="0"/>
                    <a:pt x="1" y="1872"/>
                    <a:pt x="1" y="4177"/>
                  </a:cubicBezTo>
                  <a:cubicBezTo>
                    <a:pt x="1" y="6505"/>
                    <a:pt x="1644" y="8377"/>
                    <a:pt x="3653" y="8377"/>
                  </a:cubicBezTo>
                  <a:cubicBezTo>
                    <a:pt x="5661" y="8377"/>
                    <a:pt x="7305" y="6505"/>
                    <a:pt x="7305" y="4177"/>
                  </a:cubicBezTo>
                  <a:cubicBezTo>
                    <a:pt x="7305" y="1872"/>
                    <a:pt x="5661" y="0"/>
                    <a:pt x="3653"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6" name="Google Shape;560;p15">
              <a:extLst>
                <a:ext uri="{FF2B5EF4-FFF2-40B4-BE49-F238E27FC236}">
                  <a16:creationId xmlns:a16="http://schemas.microsoft.com/office/drawing/2014/main" id="{AEFA6A8D-1780-503B-D483-ED00AA18911B}"/>
                </a:ext>
              </a:extLst>
            </p:cNvPr>
            <p:cNvSpPr/>
            <p:nvPr/>
          </p:nvSpPr>
          <p:spPr>
            <a:xfrm>
              <a:off x="-312988" y="190618"/>
              <a:ext cx="105638" cy="121412"/>
            </a:xfrm>
            <a:custGeom>
              <a:avLst/>
              <a:gdLst/>
              <a:ahLst/>
              <a:cxnLst/>
              <a:rect l="l" t="t" r="r" b="b"/>
              <a:pathLst>
                <a:path w="3516" h="4041" extrusionOk="0">
                  <a:moveTo>
                    <a:pt x="1758" y="0"/>
                  </a:moveTo>
                  <a:cubicBezTo>
                    <a:pt x="799" y="0"/>
                    <a:pt x="0" y="913"/>
                    <a:pt x="0" y="2032"/>
                  </a:cubicBezTo>
                  <a:cubicBezTo>
                    <a:pt x="0" y="3127"/>
                    <a:pt x="799" y="4040"/>
                    <a:pt x="1758" y="4040"/>
                  </a:cubicBezTo>
                  <a:cubicBezTo>
                    <a:pt x="2739" y="4040"/>
                    <a:pt x="3515" y="3127"/>
                    <a:pt x="3515" y="2032"/>
                  </a:cubicBezTo>
                  <a:cubicBezTo>
                    <a:pt x="3515" y="913"/>
                    <a:pt x="2739" y="0"/>
                    <a:pt x="1758"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7" name="Google Shape;561;p15">
              <a:extLst>
                <a:ext uri="{FF2B5EF4-FFF2-40B4-BE49-F238E27FC236}">
                  <a16:creationId xmlns:a16="http://schemas.microsoft.com/office/drawing/2014/main" id="{82A8BBEA-F338-076E-8FEF-ECBBED52472A}"/>
                </a:ext>
              </a:extLst>
            </p:cNvPr>
            <p:cNvSpPr/>
            <p:nvPr/>
          </p:nvSpPr>
          <p:spPr>
            <a:xfrm>
              <a:off x="-1570041" y="125480"/>
              <a:ext cx="218788" cy="251687"/>
            </a:xfrm>
            <a:custGeom>
              <a:avLst/>
              <a:gdLst/>
              <a:ahLst/>
              <a:cxnLst/>
              <a:rect l="l" t="t" r="r" b="b"/>
              <a:pathLst>
                <a:path w="7282" h="8377" extrusionOk="0">
                  <a:moveTo>
                    <a:pt x="3630" y="0"/>
                  </a:moveTo>
                  <a:cubicBezTo>
                    <a:pt x="1621" y="0"/>
                    <a:pt x="0" y="1872"/>
                    <a:pt x="0" y="4177"/>
                  </a:cubicBezTo>
                  <a:cubicBezTo>
                    <a:pt x="0" y="6505"/>
                    <a:pt x="1621" y="8377"/>
                    <a:pt x="3630" y="8377"/>
                  </a:cubicBezTo>
                  <a:cubicBezTo>
                    <a:pt x="5661" y="8377"/>
                    <a:pt x="7282" y="6505"/>
                    <a:pt x="7282" y="4177"/>
                  </a:cubicBezTo>
                  <a:cubicBezTo>
                    <a:pt x="7282" y="1872"/>
                    <a:pt x="5661" y="0"/>
                    <a:pt x="3630"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8" name="Google Shape;562;p15">
              <a:extLst>
                <a:ext uri="{FF2B5EF4-FFF2-40B4-BE49-F238E27FC236}">
                  <a16:creationId xmlns:a16="http://schemas.microsoft.com/office/drawing/2014/main" id="{18710E8D-044D-E963-FD0E-8F809FB8FA13}"/>
                </a:ext>
              </a:extLst>
            </p:cNvPr>
            <p:cNvSpPr/>
            <p:nvPr/>
          </p:nvSpPr>
          <p:spPr>
            <a:xfrm>
              <a:off x="-1162000" y="388134"/>
              <a:ext cx="67241" cy="158427"/>
            </a:xfrm>
            <a:custGeom>
              <a:avLst/>
              <a:gdLst/>
              <a:ahLst/>
              <a:cxnLst/>
              <a:rect l="l" t="t" r="r" b="b"/>
              <a:pathLst>
                <a:path w="2238" h="5273" extrusionOk="0">
                  <a:moveTo>
                    <a:pt x="1119" y="0"/>
                  </a:moveTo>
                  <a:cubicBezTo>
                    <a:pt x="252" y="0"/>
                    <a:pt x="23" y="2283"/>
                    <a:pt x="0" y="5273"/>
                  </a:cubicBezTo>
                  <a:lnTo>
                    <a:pt x="2237" y="5273"/>
                  </a:lnTo>
                  <a:cubicBezTo>
                    <a:pt x="2192"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9" name="Google Shape;563;p15">
              <a:extLst>
                <a:ext uri="{FF2B5EF4-FFF2-40B4-BE49-F238E27FC236}">
                  <a16:creationId xmlns:a16="http://schemas.microsoft.com/office/drawing/2014/main" id="{1D3C13B4-86C8-9211-FE3C-76760B5C6622}"/>
                </a:ext>
              </a:extLst>
            </p:cNvPr>
            <p:cNvSpPr/>
            <p:nvPr/>
          </p:nvSpPr>
          <p:spPr>
            <a:xfrm>
              <a:off x="-1055701" y="388134"/>
              <a:ext cx="67241" cy="158427"/>
            </a:xfrm>
            <a:custGeom>
              <a:avLst/>
              <a:gdLst/>
              <a:ahLst/>
              <a:cxnLst/>
              <a:rect l="l" t="t" r="r" b="b"/>
              <a:pathLst>
                <a:path w="2238" h="5273" extrusionOk="0">
                  <a:moveTo>
                    <a:pt x="1119" y="0"/>
                  </a:moveTo>
                  <a:cubicBezTo>
                    <a:pt x="251" y="0"/>
                    <a:pt x="46" y="2283"/>
                    <a:pt x="0" y="5273"/>
                  </a:cubicBezTo>
                  <a:lnTo>
                    <a:pt x="2237" y="5273"/>
                  </a:lnTo>
                  <a:cubicBezTo>
                    <a:pt x="2214"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0" name="Google Shape;564;p15">
              <a:extLst>
                <a:ext uri="{FF2B5EF4-FFF2-40B4-BE49-F238E27FC236}">
                  <a16:creationId xmlns:a16="http://schemas.microsoft.com/office/drawing/2014/main" id="{DA2FEBD7-960C-7F27-F5FD-F54877B4ED7C}"/>
                </a:ext>
              </a:extLst>
            </p:cNvPr>
            <p:cNvSpPr/>
            <p:nvPr/>
          </p:nvSpPr>
          <p:spPr>
            <a:xfrm>
              <a:off x="-948710" y="388134"/>
              <a:ext cx="67211" cy="158427"/>
            </a:xfrm>
            <a:custGeom>
              <a:avLst/>
              <a:gdLst/>
              <a:ahLst/>
              <a:cxnLst/>
              <a:rect l="l" t="t" r="r" b="b"/>
              <a:pathLst>
                <a:path w="2237" h="5273" extrusionOk="0">
                  <a:moveTo>
                    <a:pt x="1119" y="0"/>
                  </a:moveTo>
                  <a:cubicBezTo>
                    <a:pt x="251" y="0"/>
                    <a:pt x="23" y="2283"/>
                    <a:pt x="0" y="5273"/>
                  </a:cubicBezTo>
                  <a:lnTo>
                    <a:pt x="2237" y="5273"/>
                  </a:lnTo>
                  <a:cubicBezTo>
                    <a:pt x="2191" y="2283"/>
                    <a:pt x="1963"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1" name="Google Shape;565;p15">
              <a:extLst>
                <a:ext uri="{FF2B5EF4-FFF2-40B4-BE49-F238E27FC236}">
                  <a16:creationId xmlns:a16="http://schemas.microsoft.com/office/drawing/2014/main" id="{A6031B8A-3110-4187-E4D7-C719CAFB25C6}"/>
                </a:ext>
              </a:extLst>
            </p:cNvPr>
            <p:cNvSpPr/>
            <p:nvPr/>
          </p:nvSpPr>
          <p:spPr>
            <a:xfrm>
              <a:off x="-842411" y="388134"/>
              <a:ext cx="67211" cy="158427"/>
            </a:xfrm>
            <a:custGeom>
              <a:avLst/>
              <a:gdLst/>
              <a:ahLst/>
              <a:cxnLst/>
              <a:rect l="l" t="t" r="r" b="b"/>
              <a:pathLst>
                <a:path w="2237" h="5273" extrusionOk="0">
                  <a:moveTo>
                    <a:pt x="1119" y="0"/>
                  </a:moveTo>
                  <a:cubicBezTo>
                    <a:pt x="251" y="0"/>
                    <a:pt x="46" y="2283"/>
                    <a:pt x="0" y="5273"/>
                  </a:cubicBezTo>
                  <a:lnTo>
                    <a:pt x="2237" y="5273"/>
                  </a:lnTo>
                  <a:cubicBezTo>
                    <a:pt x="2214"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2" name="Google Shape;566;p15">
              <a:extLst>
                <a:ext uri="{FF2B5EF4-FFF2-40B4-BE49-F238E27FC236}">
                  <a16:creationId xmlns:a16="http://schemas.microsoft.com/office/drawing/2014/main" id="{88BFEB83-16D5-2226-4B0F-7FF9CBBE74D4}"/>
                </a:ext>
              </a:extLst>
            </p:cNvPr>
            <p:cNvSpPr/>
            <p:nvPr/>
          </p:nvSpPr>
          <p:spPr>
            <a:xfrm>
              <a:off x="-735451" y="388134"/>
              <a:ext cx="67241" cy="158427"/>
            </a:xfrm>
            <a:custGeom>
              <a:avLst/>
              <a:gdLst/>
              <a:ahLst/>
              <a:cxnLst/>
              <a:rect l="l" t="t" r="r" b="b"/>
              <a:pathLst>
                <a:path w="2238" h="5273" extrusionOk="0">
                  <a:moveTo>
                    <a:pt x="1119" y="0"/>
                  </a:moveTo>
                  <a:cubicBezTo>
                    <a:pt x="252" y="0"/>
                    <a:pt x="24" y="2283"/>
                    <a:pt x="1" y="5273"/>
                  </a:cubicBezTo>
                  <a:lnTo>
                    <a:pt x="2238" y="5273"/>
                  </a:lnTo>
                  <a:cubicBezTo>
                    <a:pt x="2192" y="2283"/>
                    <a:pt x="1964"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3" name="Google Shape;567;p15">
              <a:extLst>
                <a:ext uri="{FF2B5EF4-FFF2-40B4-BE49-F238E27FC236}">
                  <a16:creationId xmlns:a16="http://schemas.microsoft.com/office/drawing/2014/main" id="{62023C23-817A-4B9C-162B-4CD4921EE718}"/>
                </a:ext>
              </a:extLst>
            </p:cNvPr>
            <p:cNvSpPr/>
            <p:nvPr/>
          </p:nvSpPr>
          <p:spPr>
            <a:xfrm>
              <a:off x="-629152" y="388134"/>
              <a:ext cx="67241" cy="158427"/>
            </a:xfrm>
            <a:custGeom>
              <a:avLst/>
              <a:gdLst/>
              <a:ahLst/>
              <a:cxnLst/>
              <a:rect l="l" t="t" r="r" b="b"/>
              <a:pathLst>
                <a:path w="2238" h="5273" extrusionOk="0">
                  <a:moveTo>
                    <a:pt x="1119" y="0"/>
                  </a:moveTo>
                  <a:cubicBezTo>
                    <a:pt x="252" y="0"/>
                    <a:pt x="46" y="2283"/>
                    <a:pt x="1" y="5273"/>
                  </a:cubicBezTo>
                  <a:lnTo>
                    <a:pt x="2238" y="5273"/>
                  </a:lnTo>
                  <a:cubicBezTo>
                    <a:pt x="2215" y="2283"/>
                    <a:pt x="1987"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4" name="Google Shape;568;p15">
              <a:extLst>
                <a:ext uri="{FF2B5EF4-FFF2-40B4-BE49-F238E27FC236}">
                  <a16:creationId xmlns:a16="http://schemas.microsoft.com/office/drawing/2014/main" id="{44B11EAE-2CB4-6AFC-C74F-F3BA12016E20}"/>
                </a:ext>
              </a:extLst>
            </p:cNvPr>
            <p:cNvSpPr/>
            <p:nvPr/>
          </p:nvSpPr>
          <p:spPr>
            <a:xfrm>
              <a:off x="-1514368" y="192566"/>
              <a:ext cx="105638" cy="121412"/>
            </a:xfrm>
            <a:custGeom>
              <a:avLst/>
              <a:gdLst/>
              <a:ahLst/>
              <a:cxnLst/>
              <a:rect l="l" t="t" r="r" b="b"/>
              <a:pathLst>
                <a:path w="3516" h="4041" extrusionOk="0">
                  <a:moveTo>
                    <a:pt x="1758" y="0"/>
                  </a:moveTo>
                  <a:cubicBezTo>
                    <a:pt x="799" y="0"/>
                    <a:pt x="0" y="913"/>
                    <a:pt x="0" y="2032"/>
                  </a:cubicBezTo>
                  <a:cubicBezTo>
                    <a:pt x="0" y="3127"/>
                    <a:pt x="799" y="4040"/>
                    <a:pt x="1758" y="4040"/>
                  </a:cubicBezTo>
                  <a:cubicBezTo>
                    <a:pt x="2739" y="4040"/>
                    <a:pt x="3515" y="3127"/>
                    <a:pt x="3515" y="2032"/>
                  </a:cubicBezTo>
                  <a:cubicBezTo>
                    <a:pt x="3515" y="913"/>
                    <a:pt x="2739" y="0"/>
                    <a:pt x="1758"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5" name="Google Shape;569;p15">
              <a:extLst>
                <a:ext uri="{FF2B5EF4-FFF2-40B4-BE49-F238E27FC236}">
                  <a16:creationId xmlns:a16="http://schemas.microsoft.com/office/drawing/2014/main" id="{AF46D1E0-3193-269A-3307-B8B29FEBC2EF}"/>
                </a:ext>
              </a:extLst>
            </p:cNvPr>
            <p:cNvSpPr/>
            <p:nvPr/>
          </p:nvSpPr>
          <p:spPr>
            <a:xfrm>
              <a:off x="-1395840" y="4550809"/>
              <a:ext cx="1063683" cy="592547"/>
            </a:xfrm>
            <a:custGeom>
              <a:avLst/>
              <a:gdLst/>
              <a:ahLst/>
              <a:cxnLst/>
              <a:rect l="l" t="t" r="r" b="b"/>
              <a:pathLst>
                <a:path w="35403" h="19722" extrusionOk="0">
                  <a:moveTo>
                    <a:pt x="4337" y="1"/>
                  </a:moveTo>
                  <a:lnTo>
                    <a:pt x="4337" y="3744"/>
                  </a:lnTo>
                  <a:cubicBezTo>
                    <a:pt x="4337" y="9473"/>
                    <a:pt x="4337" y="14267"/>
                    <a:pt x="0" y="14267"/>
                  </a:cubicBezTo>
                  <a:lnTo>
                    <a:pt x="0" y="19722"/>
                  </a:lnTo>
                  <a:lnTo>
                    <a:pt x="35402" y="19722"/>
                  </a:lnTo>
                  <a:lnTo>
                    <a:pt x="35402" y="14267"/>
                  </a:lnTo>
                  <a:cubicBezTo>
                    <a:pt x="31065" y="14267"/>
                    <a:pt x="31065" y="9473"/>
                    <a:pt x="31065" y="3744"/>
                  </a:cubicBezTo>
                  <a:lnTo>
                    <a:pt x="31065" y="1"/>
                  </a:ln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grpSp>
      <p:sp>
        <p:nvSpPr>
          <p:cNvPr id="66" name="Tekstballon: ovaal 65">
            <a:extLst>
              <a:ext uri="{FF2B5EF4-FFF2-40B4-BE49-F238E27FC236}">
                <a16:creationId xmlns:a16="http://schemas.microsoft.com/office/drawing/2014/main" id="{950C055C-CF41-B9C1-C30C-C26587F24E2F}"/>
              </a:ext>
            </a:extLst>
          </p:cNvPr>
          <p:cNvSpPr/>
          <p:nvPr/>
        </p:nvSpPr>
        <p:spPr>
          <a:xfrm>
            <a:off x="634481" y="616974"/>
            <a:ext cx="6158203" cy="2812026"/>
          </a:xfrm>
          <a:prstGeom prst="wedgeEllipseCallout">
            <a:avLst>
              <a:gd name="adj1" fmla="val -27220"/>
              <a:gd name="adj2" fmla="val 61866"/>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sp>
        <p:nvSpPr>
          <p:cNvPr id="67" name="Titel 1">
            <a:extLst>
              <a:ext uri="{FF2B5EF4-FFF2-40B4-BE49-F238E27FC236}">
                <a16:creationId xmlns:a16="http://schemas.microsoft.com/office/drawing/2014/main" id="{5CDFF08E-9BE9-BD13-67E3-3D5E246613F7}"/>
              </a:ext>
            </a:extLst>
          </p:cNvPr>
          <p:cNvSpPr txBox="1">
            <a:spLocks/>
          </p:cNvSpPr>
          <p:nvPr/>
        </p:nvSpPr>
        <p:spPr>
          <a:xfrm>
            <a:off x="1533848" y="1169120"/>
            <a:ext cx="4452257" cy="217280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l-NL" sz="2400" b="1" i="1" dirty="0">
                <a:latin typeface="Book Antiqua" panose="02040602050305030304" pitchFamily="18" charset="0"/>
              </a:rPr>
              <a:t>“Oef, dat is voorbij, wat een lange dag was dit. </a:t>
            </a:r>
            <a:br>
              <a:rPr lang="nl-NL" sz="2400" b="1" i="1" dirty="0">
                <a:latin typeface="Book Antiqua" panose="02040602050305030304" pitchFamily="18" charset="0"/>
              </a:rPr>
            </a:br>
            <a:r>
              <a:rPr lang="nl-NL" sz="2400" b="1" i="1" dirty="0">
                <a:latin typeface="Book Antiqua" panose="02040602050305030304" pitchFamily="18" charset="0"/>
              </a:rPr>
              <a:t>Ik vond het zo fijn dat je me hebt geholpen. Je hebt me heel veel vertrouwen gegeven!”</a:t>
            </a:r>
            <a:br>
              <a:rPr lang="nl-NL" sz="2400" b="1" i="1" dirty="0">
                <a:latin typeface="Book Antiqua" panose="02040602050305030304" pitchFamily="18" charset="0"/>
              </a:rPr>
            </a:br>
            <a:endParaRPr lang="nl-NL" sz="2400" b="1" i="1" dirty="0">
              <a:latin typeface="Book Antiqua" panose="02040602050305030304" pitchFamily="18" charset="0"/>
            </a:endParaRPr>
          </a:p>
          <a:p>
            <a:pPr algn="ctr"/>
            <a:endParaRPr lang="nl-NL" sz="2400" b="1" i="1" dirty="0">
              <a:latin typeface="Book Antiqua" panose="02040602050305030304" pitchFamily="18" charset="0"/>
            </a:endParaRPr>
          </a:p>
        </p:txBody>
      </p:sp>
      <p:pic>
        <p:nvPicPr>
          <p:cNvPr id="68" name="Afbeelding 67" descr="Afbeelding met tekenfilm, clipart, Tekenfilm, illustratie&#10;&#10;Automatisch gegenereerde beschrijving">
            <a:extLst>
              <a:ext uri="{FF2B5EF4-FFF2-40B4-BE49-F238E27FC236}">
                <a16:creationId xmlns:a16="http://schemas.microsoft.com/office/drawing/2014/main" id="{1E7C097B-E331-2B4D-E9F1-CFB28741D64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2200" y="3960798"/>
            <a:ext cx="3001347" cy="3001347"/>
          </a:xfrm>
          <a:prstGeom prst="rect">
            <a:avLst/>
          </a:prstGeom>
        </p:spPr>
      </p:pic>
      <p:pic>
        <p:nvPicPr>
          <p:cNvPr id="69" name="Picture 8" descr="wooden sign clipart, free svg file image - SVG Heart">
            <a:extLst>
              <a:ext uri="{FF2B5EF4-FFF2-40B4-BE49-F238E27FC236}">
                <a16:creationId xmlns:a16="http://schemas.microsoft.com/office/drawing/2014/main" id="{5C2F67AB-F92D-74AC-8814-C54A13AC886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7667279" y="5386226"/>
            <a:ext cx="3316486" cy="1090247"/>
          </a:xfrm>
          <a:prstGeom prst="rect">
            <a:avLst/>
          </a:prstGeom>
          <a:noFill/>
          <a:extLst>
            <a:ext uri="{909E8E84-426E-40DD-AFC4-6F175D3DCCD1}">
              <a14:hiddenFill xmlns:a14="http://schemas.microsoft.com/office/drawing/2010/main">
                <a:solidFill>
                  <a:srgbClr val="FFFFFF"/>
                </a:solidFill>
              </a14:hiddenFill>
            </a:ext>
          </a:extLst>
        </p:spPr>
      </p:pic>
      <p:sp>
        <p:nvSpPr>
          <p:cNvPr id="4" name="Ondertitel 2">
            <a:extLst>
              <a:ext uri="{FF2B5EF4-FFF2-40B4-BE49-F238E27FC236}">
                <a16:creationId xmlns:a16="http://schemas.microsoft.com/office/drawing/2014/main" id="{EEE3BF68-84AF-A4FD-7AF9-F1687E66A1D1}"/>
              </a:ext>
            </a:extLst>
          </p:cNvPr>
          <p:cNvSpPr txBox="1">
            <a:spLocks/>
          </p:cNvSpPr>
          <p:nvPr/>
        </p:nvSpPr>
        <p:spPr>
          <a:xfrm>
            <a:off x="7846098" y="5478546"/>
            <a:ext cx="3107163" cy="123745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nl-NL" sz="1800" b="1" dirty="0">
                <a:latin typeface="Book Antiqua" panose="02040602050305030304" pitchFamily="18" charset="0"/>
                <a:hlinkClick r:id="rId7" action="ppaction://hlinksldjump">
                  <a:extLst>
                    <a:ext uri="{A12FA001-AC4F-418D-AE19-62706E023703}">
                      <ahyp:hlinkClr xmlns:ahyp="http://schemas.microsoft.com/office/drawing/2018/hyperlinkcolor" val="tx"/>
                    </a:ext>
                  </a:extLst>
                </a:hlinkClick>
              </a:rPr>
              <a:t>Ik denk dat je een hele goede toekomst tegemoet gaat </a:t>
            </a:r>
            <a:r>
              <a:rPr lang="nl-NL" sz="1800" b="1" dirty="0" err="1">
                <a:latin typeface="Book Antiqua" panose="02040602050305030304" pitchFamily="18" charset="0"/>
                <a:hlinkClick r:id="rId7" action="ppaction://hlinksldjump">
                  <a:extLst>
                    <a:ext uri="{A12FA001-AC4F-418D-AE19-62706E023703}">
                      <ahyp:hlinkClr xmlns:ahyp="http://schemas.microsoft.com/office/drawing/2018/hyperlinkcolor" val="tx"/>
                    </a:ext>
                  </a:extLst>
                </a:hlinkClick>
              </a:rPr>
              <a:t>Leandros</a:t>
            </a:r>
            <a:endParaRPr lang="nl-NL" sz="1800" b="1" dirty="0">
              <a:latin typeface="Book Antiqua" panose="02040602050305030304" pitchFamily="18" charset="0"/>
            </a:endParaRPr>
          </a:p>
        </p:txBody>
      </p:sp>
    </p:spTree>
    <p:extLst>
      <p:ext uri="{BB962C8B-B14F-4D97-AF65-F5344CB8AC3E}">
        <p14:creationId xmlns:p14="http://schemas.microsoft.com/office/powerpoint/2010/main" val="3116994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par>
                          <p:cTn id="7" fill="hold">
                            <p:stCondLst>
                              <p:cond delay="0"/>
                            </p:stCondLst>
                            <p:childTnLst>
                              <p:par>
                                <p:cTn id="8" presetID="1" presetClass="entr" presetSubtype="0" fill="hold" grpId="0" nodeType="afterEffect">
                                  <p:stCondLst>
                                    <p:cond delay="0"/>
                                  </p:stCondLst>
                                  <p:iterate type="lt">
                                    <p:tmAbs val="50"/>
                                  </p:iterate>
                                  <p:childTnLst>
                                    <p:set>
                                      <p:cBhvr>
                                        <p:cTn id="9" dur="1" fill="hold">
                                          <p:stCondLst>
                                            <p:cond delay="0"/>
                                          </p:stCondLst>
                                        </p:cTn>
                                        <p:tgtEl>
                                          <p:spTgt spid="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numSld="8" showWhenStopped="0">
                <p:cTn id="10" repeatCount="indefinite" fill="hold" display="0">
                  <p:stCondLst>
                    <p:cond delay="indefinite"/>
                  </p:stCondLst>
                  <p:endCondLst>
                    <p:cond evt="onStopAudio" delay="0">
                      <p:tgtEl>
                        <p:sldTgt/>
                      </p:tgtEl>
                    </p:cond>
                  </p:endCondLst>
                </p:cTn>
                <p:tgtEl>
                  <p:spTgt spid="5"/>
                </p:tgtEl>
              </p:cMediaNode>
            </p:audio>
          </p:childTnLst>
        </p:cTn>
      </p:par>
    </p:tnLst>
    <p:bldLst>
      <p:bldP spid="67"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oogle Shape;540;p15">
            <a:extLst>
              <a:ext uri="{FF2B5EF4-FFF2-40B4-BE49-F238E27FC236}">
                <a16:creationId xmlns:a16="http://schemas.microsoft.com/office/drawing/2014/main" id="{83BD7FAE-CB8D-9582-EF3B-E5876CA8E59E}"/>
              </a:ext>
            </a:extLst>
          </p:cNvPr>
          <p:cNvGrpSpPr/>
          <p:nvPr/>
        </p:nvGrpSpPr>
        <p:grpSpPr>
          <a:xfrm flipH="1">
            <a:off x="10017027" y="-448619"/>
            <a:ext cx="2852452" cy="7400112"/>
            <a:chOff x="-1600206" y="-48"/>
            <a:chExt cx="1475149" cy="5143404"/>
          </a:xfrm>
        </p:grpSpPr>
        <p:sp>
          <p:nvSpPr>
            <p:cNvPr id="11" name="Google Shape;541;p15">
              <a:extLst>
                <a:ext uri="{FF2B5EF4-FFF2-40B4-BE49-F238E27FC236}">
                  <a16:creationId xmlns:a16="http://schemas.microsoft.com/office/drawing/2014/main" id="{2A97CC8E-BAD0-FF91-52D0-E63AEEF86083}"/>
                </a:ext>
              </a:extLst>
            </p:cNvPr>
            <p:cNvSpPr/>
            <p:nvPr/>
          </p:nvSpPr>
          <p:spPr>
            <a:xfrm>
              <a:off x="-400780" y="234514"/>
              <a:ext cx="139920" cy="171467"/>
            </a:xfrm>
            <a:custGeom>
              <a:avLst/>
              <a:gdLst/>
              <a:ahLst/>
              <a:cxnLst/>
              <a:rect l="l" t="t" r="r" b="b"/>
              <a:pathLst>
                <a:path w="4657" h="5707" extrusionOk="0">
                  <a:moveTo>
                    <a:pt x="1" y="0"/>
                  </a:moveTo>
                  <a:lnTo>
                    <a:pt x="1" y="5707"/>
                  </a:lnTo>
                  <a:lnTo>
                    <a:pt x="4657" y="5707"/>
                  </a:lnTo>
                  <a:lnTo>
                    <a:pt x="4657"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2" name="Google Shape;542;p15">
              <a:extLst>
                <a:ext uri="{FF2B5EF4-FFF2-40B4-BE49-F238E27FC236}">
                  <a16:creationId xmlns:a16="http://schemas.microsoft.com/office/drawing/2014/main" id="{A592A5DF-D5E6-FFBC-03C5-209595199FCC}"/>
                </a:ext>
              </a:extLst>
            </p:cNvPr>
            <p:cNvSpPr/>
            <p:nvPr/>
          </p:nvSpPr>
          <p:spPr>
            <a:xfrm>
              <a:off x="-529012" y="98049"/>
              <a:ext cx="268152" cy="307931"/>
            </a:xfrm>
            <a:custGeom>
              <a:avLst/>
              <a:gdLst/>
              <a:ahLst/>
              <a:cxnLst/>
              <a:rect l="l" t="t" r="r" b="b"/>
              <a:pathLst>
                <a:path w="8925" h="10249" extrusionOk="0">
                  <a:moveTo>
                    <a:pt x="4451" y="0"/>
                  </a:moveTo>
                  <a:cubicBezTo>
                    <a:pt x="1986" y="0"/>
                    <a:pt x="0" y="2283"/>
                    <a:pt x="0" y="5113"/>
                  </a:cubicBezTo>
                  <a:cubicBezTo>
                    <a:pt x="0" y="7943"/>
                    <a:pt x="1986" y="10249"/>
                    <a:pt x="4451" y="10249"/>
                  </a:cubicBezTo>
                  <a:cubicBezTo>
                    <a:pt x="6916" y="10249"/>
                    <a:pt x="8925" y="7943"/>
                    <a:pt x="8925" y="5113"/>
                  </a:cubicBezTo>
                  <a:cubicBezTo>
                    <a:pt x="8925" y="2283"/>
                    <a:pt x="6916" y="0"/>
                    <a:pt x="445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3" name="Google Shape;543;p15">
              <a:extLst>
                <a:ext uri="{FF2B5EF4-FFF2-40B4-BE49-F238E27FC236}">
                  <a16:creationId xmlns:a16="http://schemas.microsoft.com/office/drawing/2014/main" id="{1CFF6364-A030-2953-6C10-BDD4A9E5B9C8}"/>
                </a:ext>
              </a:extLst>
            </p:cNvPr>
            <p:cNvSpPr/>
            <p:nvPr/>
          </p:nvSpPr>
          <p:spPr>
            <a:xfrm>
              <a:off x="-1466476" y="234514"/>
              <a:ext cx="139920" cy="171467"/>
            </a:xfrm>
            <a:custGeom>
              <a:avLst/>
              <a:gdLst/>
              <a:ahLst/>
              <a:cxnLst/>
              <a:rect l="l" t="t" r="r" b="b"/>
              <a:pathLst>
                <a:path w="4657" h="5707" extrusionOk="0">
                  <a:moveTo>
                    <a:pt x="0" y="0"/>
                  </a:moveTo>
                  <a:lnTo>
                    <a:pt x="0" y="5707"/>
                  </a:lnTo>
                  <a:lnTo>
                    <a:pt x="4656" y="5707"/>
                  </a:lnTo>
                  <a:lnTo>
                    <a:pt x="4656"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4" name="Google Shape;544;p15">
              <a:extLst>
                <a:ext uri="{FF2B5EF4-FFF2-40B4-BE49-F238E27FC236}">
                  <a16:creationId xmlns:a16="http://schemas.microsoft.com/office/drawing/2014/main" id="{A5E612BF-34A0-FC79-F0FD-B2DD3EAF35F6}"/>
                </a:ext>
              </a:extLst>
            </p:cNvPr>
            <p:cNvSpPr/>
            <p:nvPr/>
          </p:nvSpPr>
          <p:spPr>
            <a:xfrm>
              <a:off x="-1465815" y="98049"/>
              <a:ext cx="268182" cy="307931"/>
            </a:xfrm>
            <a:custGeom>
              <a:avLst/>
              <a:gdLst/>
              <a:ahLst/>
              <a:cxnLst/>
              <a:rect l="l" t="t" r="r" b="b"/>
              <a:pathLst>
                <a:path w="8926" h="10249" extrusionOk="0">
                  <a:moveTo>
                    <a:pt x="4452" y="0"/>
                  </a:moveTo>
                  <a:cubicBezTo>
                    <a:pt x="1987" y="0"/>
                    <a:pt x="1" y="2283"/>
                    <a:pt x="1" y="5113"/>
                  </a:cubicBezTo>
                  <a:cubicBezTo>
                    <a:pt x="1" y="7943"/>
                    <a:pt x="1987" y="10249"/>
                    <a:pt x="4452" y="10249"/>
                  </a:cubicBezTo>
                  <a:cubicBezTo>
                    <a:pt x="6940" y="10249"/>
                    <a:pt x="8926" y="7943"/>
                    <a:pt x="8926" y="5113"/>
                  </a:cubicBezTo>
                  <a:cubicBezTo>
                    <a:pt x="8926" y="2283"/>
                    <a:pt x="6940" y="0"/>
                    <a:pt x="4452"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5" name="Google Shape;545;p15">
              <a:extLst>
                <a:ext uri="{FF2B5EF4-FFF2-40B4-BE49-F238E27FC236}">
                  <a16:creationId xmlns:a16="http://schemas.microsoft.com/office/drawing/2014/main" id="{9E05B2D4-3D4E-F91C-ACCF-B8174BB0D41A}"/>
                </a:ext>
              </a:extLst>
            </p:cNvPr>
            <p:cNvSpPr/>
            <p:nvPr/>
          </p:nvSpPr>
          <p:spPr>
            <a:xfrm>
              <a:off x="-1196972" y="257829"/>
              <a:ext cx="665917" cy="4684616"/>
            </a:xfrm>
            <a:custGeom>
              <a:avLst/>
              <a:gdLst/>
              <a:ahLst/>
              <a:cxnLst/>
              <a:rect l="l" t="t" r="r" b="b"/>
              <a:pathLst>
                <a:path w="22164" h="155920" extrusionOk="0">
                  <a:moveTo>
                    <a:pt x="0" y="0"/>
                  </a:moveTo>
                  <a:lnTo>
                    <a:pt x="0" y="155919"/>
                  </a:lnTo>
                  <a:lnTo>
                    <a:pt x="22164" y="155919"/>
                  </a:lnTo>
                  <a:lnTo>
                    <a:pt x="22164"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6" name="Google Shape;546;p15">
              <a:extLst>
                <a:ext uri="{FF2B5EF4-FFF2-40B4-BE49-F238E27FC236}">
                  <a16:creationId xmlns:a16="http://schemas.microsoft.com/office/drawing/2014/main" id="{C37A4B48-70DF-7548-33EF-9B633E0C48EB}"/>
                </a:ext>
              </a:extLst>
            </p:cNvPr>
            <p:cNvSpPr/>
            <p:nvPr/>
          </p:nvSpPr>
          <p:spPr>
            <a:xfrm>
              <a:off x="-1168850" y="674763"/>
              <a:ext cx="600089" cy="3810247"/>
            </a:xfrm>
            <a:custGeom>
              <a:avLst/>
              <a:gdLst/>
              <a:ahLst/>
              <a:cxnLst/>
              <a:rect l="l" t="t" r="r" b="b"/>
              <a:pathLst>
                <a:path w="19973" h="126818" extrusionOk="0">
                  <a:moveTo>
                    <a:pt x="0" y="1"/>
                  </a:moveTo>
                  <a:lnTo>
                    <a:pt x="0" y="126818"/>
                  </a:lnTo>
                  <a:lnTo>
                    <a:pt x="19972" y="126818"/>
                  </a:lnTo>
                  <a:lnTo>
                    <a:pt x="19972" y="1"/>
                  </a:ln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7" name="Google Shape;547;p15">
              <a:extLst>
                <a:ext uri="{FF2B5EF4-FFF2-40B4-BE49-F238E27FC236}">
                  <a16:creationId xmlns:a16="http://schemas.microsoft.com/office/drawing/2014/main" id="{9389C377-7F61-EB3F-6D08-E977CDDB8ACA}"/>
                </a:ext>
              </a:extLst>
            </p:cNvPr>
            <p:cNvSpPr/>
            <p:nvPr/>
          </p:nvSpPr>
          <p:spPr>
            <a:xfrm>
              <a:off x="-701140" y="706310"/>
              <a:ext cx="63094" cy="3799971"/>
            </a:xfrm>
            <a:custGeom>
              <a:avLst/>
              <a:gdLst/>
              <a:ahLst/>
              <a:cxnLst/>
              <a:rect l="l" t="t" r="r" b="b"/>
              <a:pathLst>
                <a:path w="2100" h="126476" extrusionOk="0">
                  <a:moveTo>
                    <a:pt x="0" y="1"/>
                  </a:moveTo>
                  <a:lnTo>
                    <a:pt x="0" y="126475"/>
                  </a:lnTo>
                  <a:lnTo>
                    <a:pt x="2100" y="126475"/>
                  </a:lnTo>
                  <a:lnTo>
                    <a:pt x="2100"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8" name="Google Shape;548;p15">
              <a:extLst>
                <a:ext uri="{FF2B5EF4-FFF2-40B4-BE49-F238E27FC236}">
                  <a16:creationId xmlns:a16="http://schemas.microsoft.com/office/drawing/2014/main" id="{291CD1CC-0E3D-F5EC-4EF7-FFE9C40AD404}"/>
                </a:ext>
              </a:extLst>
            </p:cNvPr>
            <p:cNvSpPr/>
            <p:nvPr/>
          </p:nvSpPr>
          <p:spPr>
            <a:xfrm>
              <a:off x="-833518" y="706310"/>
              <a:ext cx="62434" cy="3799971"/>
            </a:xfrm>
            <a:custGeom>
              <a:avLst/>
              <a:gdLst/>
              <a:ahLst/>
              <a:cxnLst/>
              <a:rect l="l" t="t" r="r" b="b"/>
              <a:pathLst>
                <a:path w="2078" h="126476" extrusionOk="0">
                  <a:moveTo>
                    <a:pt x="1" y="1"/>
                  </a:moveTo>
                  <a:lnTo>
                    <a:pt x="1" y="126475"/>
                  </a:lnTo>
                  <a:lnTo>
                    <a:pt x="2078" y="126475"/>
                  </a:lnTo>
                  <a:lnTo>
                    <a:pt x="2078"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9" name="Google Shape;549;p15">
              <a:extLst>
                <a:ext uri="{FF2B5EF4-FFF2-40B4-BE49-F238E27FC236}">
                  <a16:creationId xmlns:a16="http://schemas.microsoft.com/office/drawing/2014/main" id="{6290E8DF-36E9-8DA8-5D94-A39D8FA8A361}"/>
                </a:ext>
              </a:extLst>
            </p:cNvPr>
            <p:cNvSpPr/>
            <p:nvPr/>
          </p:nvSpPr>
          <p:spPr>
            <a:xfrm>
              <a:off x="-966557" y="706310"/>
              <a:ext cx="62434" cy="3799971"/>
            </a:xfrm>
            <a:custGeom>
              <a:avLst/>
              <a:gdLst/>
              <a:ahLst/>
              <a:cxnLst/>
              <a:rect l="l" t="t" r="r" b="b"/>
              <a:pathLst>
                <a:path w="2078" h="126476" extrusionOk="0">
                  <a:moveTo>
                    <a:pt x="1" y="1"/>
                  </a:moveTo>
                  <a:lnTo>
                    <a:pt x="1" y="126475"/>
                  </a:lnTo>
                  <a:lnTo>
                    <a:pt x="2078" y="126475"/>
                  </a:lnTo>
                  <a:lnTo>
                    <a:pt x="2078"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0" name="Google Shape;550;p15">
              <a:extLst>
                <a:ext uri="{FF2B5EF4-FFF2-40B4-BE49-F238E27FC236}">
                  <a16:creationId xmlns:a16="http://schemas.microsoft.com/office/drawing/2014/main" id="{7EDD81BF-4C62-E742-16BC-6FEA0C700950}"/>
                </a:ext>
              </a:extLst>
            </p:cNvPr>
            <p:cNvSpPr/>
            <p:nvPr/>
          </p:nvSpPr>
          <p:spPr>
            <a:xfrm>
              <a:off x="-1099596" y="706310"/>
              <a:ext cx="63125" cy="3799971"/>
            </a:xfrm>
            <a:custGeom>
              <a:avLst/>
              <a:gdLst/>
              <a:ahLst/>
              <a:cxnLst/>
              <a:rect l="l" t="t" r="r" b="b"/>
              <a:pathLst>
                <a:path w="2101" h="126476" extrusionOk="0">
                  <a:moveTo>
                    <a:pt x="1" y="1"/>
                  </a:moveTo>
                  <a:lnTo>
                    <a:pt x="1" y="126475"/>
                  </a:lnTo>
                  <a:lnTo>
                    <a:pt x="2101" y="126475"/>
                  </a:lnTo>
                  <a:lnTo>
                    <a:pt x="2101"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1" name="Google Shape;551;p15">
              <a:extLst>
                <a:ext uri="{FF2B5EF4-FFF2-40B4-BE49-F238E27FC236}">
                  <a16:creationId xmlns:a16="http://schemas.microsoft.com/office/drawing/2014/main" id="{6F107017-ACBC-7BAB-C7A3-C168F2CC5BBC}"/>
                </a:ext>
              </a:extLst>
            </p:cNvPr>
            <p:cNvSpPr/>
            <p:nvPr/>
          </p:nvSpPr>
          <p:spPr>
            <a:xfrm>
              <a:off x="-1196972" y="257829"/>
              <a:ext cx="665917" cy="4684616"/>
            </a:xfrm>
            <a:custGeom>
              <a:avLst/>
              <a:gdLst/>
              <a:ahLst/>
              <a:cxnLst/>
              <a:rect l="l" t="t" r="r" b="b"/>
              <a:pathLst>
                <a:path w="22164" h="155920" extrusionOk="0">
                  <a:moveTo>
                    <a:pt x="0" y="0"/>
                  </a:moveTo>
                  <a:lnTo>
                    <a:pt x="0" y="155919"/>
                  </a:lnTo>
                  <a:lnTo>
                    <a:pt x="22164" y="155919"/>
                  </a:lnTo>
                  <a:lnTo>
                    <a:pt x="22164" y="109128"/>
                  </a:lnTo>
                  <a:cubicBezTo>
                    <a:pt x="20132" y="123964"/>
                    <a:pt x="16572" y="133779"/>
                    <a:pt x="12531" y="133802"/>
                  </a:cubicBezTo>
                  <a:cubicBezTo>
                    <a:pt x="6209" y="133802"/>
                    <a:pt x="1073" y="109881"/>
                    <a:pt x="1073" y="80391"/>
                  </a:cubicBezTo>
                  <a:cubicBezTo>
                    <a:pt x="1073" y="50900"/>
                    <a:pt x="6209" y="27002"/>
                    <a:pt x="12531" y="27002"/>
                  </a:cubicBezTo>
                  <a:cubicBezTo>
                    <a:pt x="16572" y="27002"/>
                    <a:pt x="20132" y="36840"/>
                    <a:pt x="22164" y="51654"/>
                  </a:cubicBezTo>
                  <a:lnTo>
                    <a:pt x="22164"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2" name="Google Shape;552;p15">
              <a:extLst>
                <a:ext uri="{FF2B5EF4-FFF2-40B4-BE49-F238E27FC236}">
                  <a16:creationId xmlns:a16="http://schemas.microsoft.com/office/drawing/2014/main" id="{D502D9C1-7794-1741-E700-79F36D58ECE3}"/>
                </a:ext>
              </a:extLst>
            </p:cNvPr>
            <p:cNvSpPr/>
            <p:nvPr/>
          </p:nvSpPr>
          <p:spPr>
            <a:xfrm>
              <a:off x="-1600206" y="-48"/>
              <a:ext cx="1475149" cy="582963"/>
            </a:xfrm>
            <a:custGeom>
              <a:avLst/>
              <a:gdLst/>
              <a:ahLst/>
              <a:cxnLst/>
              <a:rect l="l" t="t" r="r" b="b"/>
              <a:pathLst>
                <a:path w="49098" h="19403" extrusionOk="0">
                  <a:moveTo>
                    <a:pt x="7731" y="0"/>
                  </a:moveTo>
                  <a:cubicBezTo>
                    <a:pt x="6982" y="0"/>
                    <a:pt x="841" y="221"/>
                    <a:pt x="91" y="7442"/>
                  </a:cubicBezTo>
                  <a:cubicBezTo>
                    <a:pt x="46" y="7739"/>
                    <a:pt x="0" y="8035"/>
                    <a:pt x="0" y="8378"/>
                  </a:cubicBezTo>
                  <a:cubicBezTo>
                    <a:pt x="0" y="8446"/>
                    <a:pt x="23" y="8515"/>
                    <a:pt x="23" y="8583"/>
                  </a:cubicBezTo>
                  <a:cubicBezTo>
                    <a:pt x="23" y="8720"/>
                    <a:pt x="0" y="8834"/>
                    <a:pt x="0" y="8948"/>
                  </a:cubicBezTo>
                  <a:lnTo>
                    <a:pt x="46" y="8948"/>
                  </a:lnTo>
                  <a:cubicBezTo>
                    <a:pt x="320" y="11528"/>
                    <a:pt x="2191" y="13514"/>
                    <a:pt x="4497" y="13514"/>
                  </a:cubicBezTo>
                  <a:cubicBezTo>
                    <a:pt x="6802" y="13514"/>
                    <a:pt x="8674" y="11528"/>
                    <a:pt x="8948" y="8948"/>
                  </a:cubicBezTo>
                  <a:lnTo>
                    <a:pt x="8970" y="8948"/>
                  </a:lnTo>
                  <a:cubicBezTo>
                    <a:pt x="9153" y="8469"/>
                    <a:pt x="8788" y="6986"/>
                    <a:pt x="9130" y="6324"/>
                  </a:cubicBezTo>
                  <a:cubicBezTo>
                    <a:pt x="9296" y="6008"/>
                    <a:pt x="9739" y="5645"/>
                    <a:pt x="10345" y="5645"/>
                  </a:cubicBezTo>
                  <a:cubicBezTo>
                    <a:pt x="10574" y="5645"/>
                    <a:pt x="10825" y="5697"/>
                    <a:pt x="11093" y="5821"/>
                  </a:cubicBezTo>
                  <a:cubicBezTo>
                    <a:pt x="12075" y="6278"/>
                    <a:pt x="12029" y="19402"/>
                    <a:pt x="12029" y="19402"/>
                  </a:cubicBezTo>
                  <a:lnTo>
                    <a:pt x="37068" y="19402"/>
                  </a:lnTo>
                  <a:cubicBezTo>
                    <a:pt x="37068" y="19402"/>
                    <a:pt x="37023" y="6278"/>
                    <a:pt x="38004" y="5821"/>
                  </a:cubicBezTo>
                  <a:cubicBezTo>
                    <a:pt x="38273" y="5697"/>
                    <a:pt x="38526" y="5645"/>
                    <a:pt x="38756" y="5645"/>
                  </a:cubicBezTo>
                  <a:cubicBezTo>
                    <a:pt x="39367" y="5645"/>
                    <a:pt x="39818" y="6008"/>
                    <a:pt x="39967" y="6324"/>
                  </a:cubicBezTo>
                  <a:cubicBezTo>
                    <a:pt x="40310" y="7008"/>
                    <a:pt x="39967" y="8469"/>
                    <a:pt x="40150" y="8948"/>
                  </a:cubicBezTo>
                  <a:lnTo>
                    <a:pt x="40173" y="8948"/>
                  </a:lnTo>
                  <a:cubicBezTo>
                    <a:pt x="40424" y="11528"/>
                    <a:pt x="42295" y="13514"/>
                    <a:pt x="44601" y="13514"/>
                  </a:cubicBezTo>
                  <a:cubicBezTo>
                    <a:pt x="46906" y="13514"/>
                    <a:pt x="48801" y="11528"/>
                    <a:pt x="49052" y="8948"/>
                  </a:cubicBezTo>
                  <a:lnTo>
                    <a:pt x="49097" y="8948"/>
                  </a:lnTo>
                  <a:cubicBezTo>
                    <a:pt x="49097" y="8834"/>
                    <a:pt x="49075" y="8720"/>
                    <a:pt x="49075" y="8583"/>
                  </a:cubicBezTo>
                  <a:cubicBezTo>
                    <a:pt x="49075" y="8515"/>
                    <a:pt x="49097" y="8446"/>
                    <a:pt x="49097" y="8378"/>
                  </a:cubicBezTo>
                  <a:cubicBezTo>
                    <a:pt x="49097" y="8058"/>
                    <a:pt x="49075" y="7739"/>
                    <a:pt x="49006" y="7442"/>
                  </a:cubicBezTo>
                  <a:cubicBezTo>
                    <a:pt x="48256" y="221"/>
                    <a:pt x="42116" y="0"/>
                    <a:pt x="41366" y="0"/>
                  </a:cubicBezTo>
                  <a:cubicBezTo>
                    <a:pt x="41317" y="0"/>
                    <a:pt x="41291" y="1"/>
                    <a:pt x="41291" y="1"/>
                  </a:cubicBezTo>
                  <a:lnTo>
                    <a:pt x="7806" y="1"/>
                  </a:lnTo>
                  <a:cubicBezTo>
                    <a:pt x="7806" y="1"/>
                    <a:pt x="7780" y="0"/>
                    <a:pt x="7731"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3" name="Google Shape;553;p15">
              <a:extLst>
                <a:ext uri="{FF2B5EF4-FFF2-40B4-BE49-F238E27FC236}">
                  <a16:creationId xmlns:a16="http://schemas.microsoft.com/office/drawing/2014/main" id="{D4C14191-4B25-22CB-BEBE-55D53B716687}"/>
                </a:ext>
              </a:extLst>
            </p:cNvPr>
            <p:cNvSpPr/>
            <p:nvPr/>
          </p:nvSpPr>
          <p:spPr>
            <a:xfrm>
              <a:off x="-584565" y="4569346"/>
              <a:ext cx="79589" cy="199589"/>
            </a:xfrm>
            <a:custGeom>
              <a:avLst/>
              <a:gdLst/>
              <a:ahLst/>
              <a:cxnLst/>
              <a:rect l="l" t="t" r="r" b="b"/>
              <a:pathLst>
                <a:path w="2649" h="6643" extrusionOk="0">
                  <a:moveTo>
                    <a:pt x="0" y="0"/>
                  </a:moveTo>
                  <a:cubicBezTo>
                    <a:pt x="23" y="3744"/>
                    <a:pt x="297" y="6642"/>
                    <a:pt x="1324" y="6642"/>
                  </a:cubicBezTo>
                  <a:cubicBezTo>
                    <a:pt x="2351" y="6642"/>
                    <a:pt x="2625"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4" name="Google Shape;554;p15">
              <a:extLst>
                <a:ext uri="{FF2B5EF4-FFF2-40B4-BE49-F238E27FC236}">
                  <a16:creationId xmlns:a16="http://schemas.microsoft.com/office/drawing/2014/main" id="{223EBCC4-2990-C409-6ED5-7A71DEA80FD0}"/>
                </a:ext>
              </a:extLst>
            </p:cNvPr>
            <p:cNvSpPr/>
            <p:nvPr/>
          </p:nvSpPr>
          <p:spPr>
            <a:xfrm>
              <a:off x="-711445" y="4569346"/>
              <a:ext cx="79589" cy="199589"/>
            </a:xfrm>
            <a:custGeom>
              <a:avLst/>
              <a:gdLst/>
              <a:ahLst/>
              <a:cxnLst/>
              <a:rect l="l" t="t" r="r" b="b"/>
              <a:pathLst>
                <a:path w="2649" h="6643" extrusionOk="0">
                  <a:moveTo>
                    <a:pt x="1" y="0"/>
                  </a:moveTo>
                  <a:cubicBezTo>
                    <a:pt x="24" y="3744"/>
                    <a:pt x="297" y="6642"/>
                    <a:pt x="1325" y="6642"/>
                  </a:cubicBezTo>
                  <a:cubicBezTo>
                    <a:pt x="2352" y="6642"/>
                    <a:pt x="2603"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5" name="Google Shape;555;p15">
              <a:extLst>
                <a:ext uri="{FF2B5EF4-FFF2-40B4-BE49-F238E27FC236}">
                  <a16:creationId xmlns:a16="http://schemas.microsoft.com/office/drawing/2014/main" id="{79EFED73-8D1D-EAA5-6E20-ECB223EF85B6}"/>
                </a:ext>
              </a:extLst>
            </p:cNvPr>
            <p:cNvSpPr/>
            <p:nvPr/>
          </p:nvSpPr>
          <p:spPr>
            <a:xfrm>
              <a:off x="-838986" y="4569346"/>
              <a:ext cx="80250" cy="199589"/>
            </a:xfrm>
            <a:custGeom>
              <a:avLst/>
              <a:gdLst/>
              <a:ahLst/>
              <a:cxnLst/>
              <a:rect l="l" t="t" r="r" b="b"/>
              <a:pathLst>
                <a:path w="2671" h="6643" extrusionOk="0">
                  <a:moveTo>
                    <a:pt x="0"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6" name="Google Shape;556;p15">
              <a:extLst>
                <a:ext uri="{FF2B5EF4-FFF2-40B4-BE49-F238E27FC236}">
                  <a16:creationId xmlns:a16="http://schemas.microsoft.com/office/drawing/2014/main" id="{AA7113FE-A56D-2C6D-D0A9-CB3DCE86EBE5}"/>
                </a:ext>
              </a:extLst>
            </p:cNvPr>
            <p:cNvSpPr/>
            <p:nvPr/>
          </p:nvSpPr>
          <p:spPr>
            <a:xfrm>
              <a:off x="-965866" y="4569346"/>
              <a:ext cx="80280" cy="199589"/>
            </a:xfrm>
            <a:custGeom>
              <a:avLst/>
              <a:gdLst/>
              <a:ahLst/>
              <a:cxnLst/>
              <a:rect l="l" t="t" r="r" b="b"/>
              <a:pathLst>
                <a:path w="2672" h="6643" extrusionOk="0">
                  <a:moveTo>
                    <a:pt x="1"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7" name="Google Shape;557;p15">
              <a:extLst>
                <a:ext uri="{FF2B5EF4-FFF2-40B4-BE49-F238E27FC236}">
                  <a16:creationId xmlns:a16="http://schemas.microsoft.com/office/drawing/2014/main" id="{46FBC6AF-6603-EE57-2A07-663437A2C8E6}"/>
                </a:ext>
              </a:extLst>
            </p:cNvPr>
            <p:cNvSpPr/>
            <p:nvPr/>
          </p:nvSpPr>
          <p:spPr>
            <a:xfrm>
              <a:off x="-1092055" y="4569346"/>
              <a:ext cx="79589" cy="199589"/>
            </a:xfrm>
            <a:custGeom>
              <a:avLst/>
              <a:gdLst/>
              <a:ahLst/>
              <a:cxnLst/>
              <a:rect l="l" t="t" r="r" b="b"/>
              <a:pathLst>
                <a:path w="2649" h="6643" extrusionOk="0">
                  <a:moveTo>
                    <a:pt x="1" y="0"/>
                  </a:moveTo>
                  <a:cubicBezTo>
                    <a:pt x="23" y="3744"/>
                    <a:pt x="297" y="6642"/>
                    <a:pt x="1325" y="6642"/>
                  </a:cubicBezTo>
                  <a:cubicBezTo>
                    <a:pt x="2352" y="6642"/>
                    <a:pt x="2603"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8" name="Google Shape;558;p15">
              <a:extLst>
                <a:ext uri="{FF2B5EF4-FFF2-40B4-BE49-F238E27FC236}">
                  <a16:creationId xmlns:a16="http://schemas.microsoft.com/office/drawing/2014/main" id="{BA7C7888-EC8E-9CC9-06E7-8F9210712670}"/>
                </a:ext>
              </a:extLst>
            </p:cNvPr>
            <p:cNvSpPr/>
            <p:nvPr/>
          </p:nvSpPr>
          <p:spPr>
            <a:xfrm>
              <a:off x="-1219596" y="4569346"/>
              <a:ext cx="80250" cy="199589"/>
            </a:xfrm>
            <a:custGeom>
              <a:avLst/>
              <a:gdLst/>
              <a:ahLst/>
              <a:cxnLst/>
              <a:rect l="l" t="t" r="r" b="b"/>
              <a:pathLst>
                <a:path w="2671" h="6643" extrusionOk="0">
                  <a:moveTo>
                    <a:pt x="0"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9" name="Google Shape;559;p15">
              <a:extLst>
                <a:ext uri="{FF2B5EF4-FFF2-40B4-BE49-F238E27FC236}">
                  <a16:creationId xmlns:a16="http://schemas.microsoft.com/office/drawing/2014/main" id="{9539CF9C-D039-AB6A-5BE4-7CE9951DFE20}"/>
                </a:ext>
              </a:extLst>
            </p:cNvPr>
            <p:cNvSpPr/>
            <p:nvPr/>
          </p:nvSpPr>
          <p:spPr>
            <a:xfrm>
              <a:off x="-369924" y="125480"/>
              <a:ext cx="219479" cy="251687"/>
            </a:xfrm>
            <a:custGeom>
              <a:avLst/>
              <a:gdLst/>
              <a:ahLst/>
              <a:cxnLst/>
              <a:rect l="l" t="t" r="r" b="b"/>
              <a:pathLst>
                <a:path w="7305" h="8377" extrusionOk="0">
                  <a:moveTo>
                    <a:pt x="3653" y="0"/>
                  </a:moveTo>
                  <a:cubicBezTo>
                    <a:pt x="1644" y="0"/>
                    <a:pt x="1" y="1872"/>
                    <a:pt x="1" y="4177"/>
                  </a:cubicBezTo>
                  <a:cubicBezTo>
                    <a:pt x="1" y="6505"/>
                    <a:pt x="1644" y="8377"/>
                    <a:pt x="3653" y="8377"/>
                  </a:cubicBezTo>
                  <a:cubicBezTo>
                    <a:pt x="5661" y="8377"/>
                    <a:pt x="7305" y="6505"/>
                    <a:pt x="7305" y="4177"/>
                  </a:cubicBezTo>
                  <a:cubicBezTo>
                    <a:pt x="7305" y="1872"/>
                    <a:pt x="5661" y="0"/>
                    <a:pt x="3653"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0" name="Google Shape;560;p15">
              <a:extLst>
                <a:ext uri="{FF2B5EF4-FFF2-40B4-BE49-F238E27FC236}">
                  <a16:creationId xmlns:a16="http://schemas.microsoft.com/office/drawing/2014/main" id="{554E0860-BBE3-A3CA-79B2-BB9FC94F1F40}"/>
                </a:ext>
              </a:extLst>
            </p:cNvPr>
            <p:cNvSpPr/>
            <p:nvPr/>
          </p:nvSpPr>
          <p:spPr>
            <a:xfrm>
              <a:off x="-312988" y="190618"/>
              <a:ext cx="105638" cy="121412"/>
            </a:xfrm>
            <a:custGeom>
              <a:avLst/>
              <a:gdLst/>
              <a:ahLst/>
              <a:cxnLst/>
              <a:rect l="l" t="t" r="r" b="b"/>
              <a:pathLst>
                <a:path w="3516" h="4041" extrusionOk="0">
                  <a:moveTo>
                    <a:pt x="1758" y="0"/>
                  </a:moveTo>
                  <a:cubicBezTo>
                    <a:pt x="799" y="0"/>
                    <a:pt x="0" y="913"/>
                    <a:pt x="0" y="2032"/>
                  </a:cubicBezTo>
                  <a:cubicBezTo>
                    <a:pt x="0" y="3127"/>
                    <a:pt x="799" y="4040"/>
                    <a:pt x="1758" y="4040"/>
                  </a:cubicBezTo>
                  <a:cubicBezTo>
                    <a:pt x="2739" y="4040"/>
                    <a:pt x="3515" y="3127"/>
                    <a:pt x="3515" y="2032"/>
                  </a:cubicBezTo>
                  <a:cubicBezTo>
                    <a:pt x="3515" y="913"/>
                    <a:pt x="2739" y="0"/>
                    <a:pt x="1758"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1" name="Google Shape;561;p15">
              <a:extLst>
                <a:ext uri="{FF2B5EF4-FFF2-40B4-BE49-F238E27FC236}">
                  <a16:creationId xmlns:a16="http://schemas.microsoft.com/office/drawing/2014/main" id="{72F1AD47-FEF4-A672-E942-BA3B88A98E16}"/>
                </a:ext>
              </a:extLst>
            </p:cNvPr>
            <p:cNvSpPr/>
            <p:nvPr/>
          </p:nvSpPr>
          <p:spPr>
            <a:xfrm>
              <a:off x="-1570041" y="125480"/>
              <a:ext cx="218788" cy="251687"/>
            </a:xfrm>
            <a:custGeom>
              <a:avLst/>
              <a:gdLst/>
              <a:ahLst/>
              <a:cxnLst/>
              <a:rect l="l" t="t" r="r" b="b"/>
              <a:pathLst>
                <a:path w="7282" h="8377" extrusionOk="0">
                  <a:moveTo>
                    <a:pt x="3630" y="0"/>
                  </a:moveTo>
                  <a:cubicBezTo>
                    <a:pt x="1621" y="0"/>
                    <a:pt x="0" y="1872"/>
                    <a:pt x="0" y="4177"/>
                  </a:cubicBezTo>
                  <a:cubicBezTo>
                    <a:pt x="0" y="6505"/>
                    <a:pt x="1621" y="8377"/>
                    <a:pt x="3630" y="8377"/>
                  </a:cubicBezTo>
                  <a:cubicBezTo>
                    <a:pt x="5661" y="8377"/>
                    <a:pt x="7282" y="6505"/>
                    <a:pt x="7282" y="4177"/>
                  </a:cubicBezTo>
                  <a:cubicBezTo>
                    <a:pt x="7282" y="1872"/>
                    <a:pt x="5661" y="0"/>
                    <a:pt x="3630"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2" name="Google Shape;562;p15">
              <a:extLst>
                <a:ext uri="{FF2B5EF4-FFF2-40B4-BE49-F238E27FC236}">
                  <a16:creationId xmlns:a16="http://schemas.microsoft.com/office/drawing/2014/main" id="{80365668-AC46-7343-9E0A-71207589F833}"/>
                </a:ext>
              </a:extLst>
            </p:cNvPr>
            <p:cNvSpPr/>
            <p:nvPr/>
          </p:nvSpPr>
          <p:spPr>
            <a:xfrm>
              <a:off x="-1162000" y="388134"/>
              <a:ext cx="67241" cy="158427"/>
            </a:xfrm>
            <a:custGeom>
              <a:avLst/>
              <a:gdLst/>
              <a:ahLst/>
              <a:cxnLst/>
              <a:rect l="l" t="t" r="r" b="b"/>
              <a:pathLst>
                <a:path w="2238" h="5273" extrusionOk="0">
                  <a:moveTo>
                    <a:pt x="1119" y="0"/>
                  </a:moveTo>
                  <a:cubicBezTo>
                    <a:pt x="252" y="0"/>
                    <a:pt x="23" y="2283"/>
                    <a:pt x="0" y="5273"/>
                  </a:cubicBezTo>
                  <a:lnTo>
                    <a:pt x="2237" y="5273"/>
                  </a:lnTo>
                  <a:cubicBezTo>
                    <a:pt x="2192"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3" name="Google Shape;563;p15">
              <a:extLst>
                <a:ext uri="{FF2B5EF4-FFF2-40B4-BE49-F238E27FC236}">
                  <a16:creationId xmlns:a16="http://schemas.microsoft.com/office/drawing/2014/main" id="{331D8FB6-C557-AD88-0DC4-C6E8C2B79B9A}"/>
                </a:ext>
              </a:extLst>
            </p:cNvPr>
            <p:cNvSpPr/>
            <p:nvPr/>
          </p:nvSpPr>
          <p:spPr>
            <a:xfrm>
              <a:off x="-1055701" y="388134"/>
              <a:ext cx="67241" cy="158427"/>
            </a:xfrm>
            <a:custGeom>
              <a:avLst/>
              <a:gdLst/>
              <a:ahLst/>
              <a:cxnLst/>
              <a:rect l="l" t="t" r="r" b="b"/>
              <a:pathLst>
                <a:path w="2238" h="5273" extrusionOk="0">
                  <a:moveTo>
                    <a:pt x="1119" y="0"/>
                  </a:moveTo>
                  <a:cubicBezTo>
                    <a:pt x="251" y="0"/>
                    <a:pt x="46" y="2283"/>
                    <a:pt x="0" y="5273"/>
                  </a:cubicBezTo>
                  <a:lnTo>
                    <a:pt x="2237" y="5273"/>
                  </a:lnTo>
                  <a:cubicBezTo>
                    <a:pt x="2214"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4" name="Google Shape;564;p15">
              <a:extLst>
                <a:ext uri="{FF2B5EF4-FFF2-40B4-BE49-F238E27FC236}">
                  <a16:creationId xmlns:a16="http://schemas.microsoft.com/office/drawing/2014/main" id="{7D5F6C96-C089-3089-6023-CBA006230D4D}"/>
                </a:ext>
              </a:extLst>
            </p:cNvPr>
            <p:cNvSpPr/>
            <p:nvPr/>
          </p:nvSpPr>
          <p:spPr>
            <a:xfrm>
              <a:off x="-948710" y="388134"/>
              <a:ext cx="67211" cy="158427"/>
            </a:xfrm>
            <a:custGeom>
              <a:avLst/>
              <a:gdLst/>
              <a:ahLst/>
              <a:cxnLst/>
              <a:rect l="l" t="t" r="r" b="b"/>
              <a:pathLst>
                <a:path w="2237" h="5273" extrusionOk="0">
                  <a:moveTo>
                    <a:pt x="1119" y="0"/>
                  </a:moveTo>
                  <a:cubicBezTo>
                    <a:pt x="251" y="0"/>
                    <a:pt x="23" y="2283"/>
                    <a:pt x="0" y="5273"/>
                  </a:cubicBezTo>
                  <a:lnTo>
                    <a:pt x="2237" y="5273"/>
                  </a:lnTo>
                  <a:cubicBezTo>
                    <a:pt x="2191" y="2283"/>
                    <a:pt x="1963"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5" name="Google Shape;565;p15">
              <a:extLst>
                <a:ext uri="{FF2B5EF4-FFF2-40B4-BE49-F238E27FC236}">
                  <a16:creationId xmlns:a16="http://schemas.microsoft.com/office/drawing/2014/main" id="{6AC6C9F7-A7FE-264F-4081-05F721232628}"/>
                </a:ext>
              </a:extLst>
            </p:cNvPr>
            <p:cNvSpPr/>
            <p:nvPr/>
          </p:nvSpPr>
          <p:spPr>
            <a:xfrm>
              <a:off x="-842411" y="388134"/>
              <a:ext cx="67211" cy="158427"/>
            </a:xfrm>
            <a:custGeom>
              <a:avLst/>
              <a:gdLst/>
              <a:ahLst/>
              <a:cxnLst/>
              <a:rect l="l" t="t" r="r" b="b"/>
              <a:pathLst>
                <a:path w="2237" h="5273" extrusionOk="0">
                  <a:moveTo>
                    <a:pt x="1119" y="0"/>
                  </a:moveTo>
                  <a:cubicBezTo>
                    <a:pt x="251" y="0"/>
                    <a:pt x="46" y="2283"/>
                    <a:pt x="0" y="5273"/>
                  </a:cubicBezTo>
                  <a:lnTo>
                    <a:pt x="2237" y="5273"/>
                  </a:lnTo>
                  <a:cubicBezTo>
                    <a:pt x="2214"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6" name="Google Shape;566;p15">
              <a:extLst>
                <a:ext uri="{FF2B5EF4-FFF2-40B4-BE49-F238E27FC236}">
                  <a16:creationId xmlns:a16="http://schemas.microsoft.com/office/drawing/2014/main" id="{261F8587-12B0-51C4-D58F-16F6A3227070}"/>
                </a:ext>
              </a:extLst>
            </p:cNvPr>
            <p:cNvSpPr/>
            <p:nvPr/>
          </p:nvSpPr>
          <p:spPr>
            <a:xfrm>
              <a:off x="-735451" y="388134"/>
              <a:ext cx="67241" cy="158427"/>
            </a:xfrm>
            <a:custGeom>
              <a:avLst/>
              <a:gdLst/>
              <a:ahLst/>
              <a:cxnLst/>
              <a:rect l="l" t="t" r="r" b="b"/>
              <a:pathLst>
                <a:path w="2238" h="5273" extrusionOk="0">
                  <a:moveTo>
                    <a:pt x="1119" y="0"/>
                  </a:moveTo>
                  <a:cubicBezTo>
                    <a:pt x="252" y="0"/>
                    <a:pt x="24" y="2283"/>
                    <a:pt x="1" y="5273"/>
                  </a:cubicBezTo>
                  <a:lnTo>
                    <a:pt x="2238" y="5273"/>
                  </a:lnTo>
                  <a:cubicBezTo>
                    <a:pt x="2192" y="2283"/>
                    <a:pt x="1964"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7" name="Google Shape;567;p15">
              <a:extLst>
                <a:ext uri="{FF2B5EF4-FFF2-40B4-BE49-F238E27FC236}">
                  <a16:creationId xmlns:a16="http://schemas.microsoft.com/office/drawing/2014/main" id="{C1FB07A8-0ECE-F290-69DE-1A00CAEEF8AC}"/>
                </a:ext>
              </a:extLst>
            </p:cNvPr>
            <p:cNvSpPr/>
            <p:nvPr/>
          </p:nvSpPr>
          <p:spPr>
            <a:xfrm>
              <a:off x="-629152" y="388134"/>
              <a:ext cx="67241" cy="158427"/>
            </a:xfrm>
            <a:custGeom>
              <a:avLst/>
              <a:gdLst/>
              <a:ahLst/>
              <a:cxnLst/>
              <a:rect l="l" t="t" r="r" b="b"/>
              <a:pathLst>
                <a:path w="2238" h="5273" extrusionOk="0">
                  <a:moveTo>
                    <a:pt x="1119" y="0"/>
                  </a:moveTo>
                  <a:cubicBezTo>
                    <a:pt x="252" y="0"/>
                    <a:pt x="46" y="2283"/>
                    <a:pt x="1" y="5273"/>
                  </a:cubicBezTo>
                  <a:lnTo>
                    <a:pt x="2238" y="5273"/>
                  </a:lnTo>
                  <a:cubicBezTo>
                    <a:pt x="2215" y="2283"/>
                    <a:pt x="1987"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8" name="Google Shape;568;p15">
              <a:extLst>
                <a:ext uri="{FF2B5EF4-FFF2-40B4-BE49-F238E27FC236}">
                  <a16:creationId xmlns:a16="http://schemas.microsoft.com/office/drawing/2014/main" id="{52453E19-8D00-29BA-C516-2B836F3A063A}"/>
                </a:ext>
              </a:extLst>
            </p:cNvPr>
            <p:cNvSpPr/>
            <p:nvPr/>
          </p:nvSpPr>
          <p:spPr>
            <a:xfrm>
              <a:off x="-1514368" y="192566"/>
              <a:ext cx="105638" cy="121412"/>
            </a:xfrm>
            <a:custGeom>
              <a:avLst/>
              <a:gdLst/>
              <a:ahLst/>
              <a:cxnLst/>
              <a:rect l="l" t="t" r="r" b="b"/>
              <a:pathLst>
                <a:path w="3516" h="4041" extrusionOk="0">
                  <a:moveTo>
                    <a:pt x="1758" y="0"/>
                  </a:moveTo>
                  <a:cubicBezTo>
                    <a:pt x="799" y="0"/>
                    <a:pt x="0" y="913"/>
                    <a:pt x="0" y="2032"/>
                  </a:cubicBezTo>
                  <a:cubicBezTo>
                    <a:pt x="0" y="3127"/>
                    <a:pt x="799" y="4040"/>
                    <a:pt x="1758" y="4040"/>
                  </a:cubicBezTo>
                  <a:cubicBezTo>
                    <a:pt x="2739" y="4040"/>
                    <a:pt x="3515" y="3127"/>
                    <a:pt x="3515" y="2032"/>
                  </a:cubicBezTo>
                  <a:cubicBezTo>
                    <a:pt x="3515" y="913"/>
                    <a:pt x="2739" y="0"/>
                    <a:pt x="1758"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9" name="Google Shape;569;p15">
              <a:extLst>
                <a:ext uri="{FF2B5EF4-FFF2-40B4-BE49-F238E27FC236}">
                  <a16:creationId xmlns:a16="http://schemas.microsoft.com/office/drawing/2014/main" id="{345C2A90-C121-3772-F509-9432B3AB7384}"/>
                </a:ext>
              </a:extLst>
            </p:cNvPr>
            <p:cNvSpPr/>
            <p:nvPr/>
          </p:nvSpPr>
          <p:spPr>
            <a:xfrm>
              <a:off x="-1395840" y="4550809"/>
              <a:ext cx="1063683" cy="592547"/>
            </a:xfrm>
            <a:custGeom>
              <a:avLst/>
              <a:gdLst/>
              <a:ahLst/>
              <a:cxnLst/>
              <a:rect l="l" t="t" r="r" b="b"/>
              <a:pathLst>
                <a:path w="35403" h="19722" extrusionOk="0">
                  <a:moveTo>
                    <a:pt x="4337" y="1"/>
                  </a:moveTo>
                  <a:lnTo>
                    <a:pt x="4337" y="3744"/>
                  </a:lnTo>
                  <a:cubicBezTo>
                    <a:pt x="4337" y="9473"/>
                    <a:pt x="4337" y="14267"/>
                    <a:pt x="0" y="14267"/>
                  </a:cubicBezTo>
                  <a:lnTo>
                    <a:pt x="0" y="19722"/>
                  </a:lnTo>
                  <a:lnTo>
                    <a:pt x="35402" y="19722"/>
                  </a:lnTo>
                  <a:lnTo>
                    <a:pt x="35402" y="14267"/>
                  </a:lnTo>
                  <a:cubicBezTo>
                    <a:pt x="31065" y="14267"/>
                    <a:pt x="31065" y="9473"/>
                    <a:pt x="31065" y="3744"/>
                  </a:cubicBezTo>
                  <a:lnTo>
                    <a:pt x="31065" y="1"/>
                  </a:ln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grpSp>
      <p:grpSp>
        <p:nvGrpSpPr>
          <p:cNvPr id="40" name="Google Shape;540;p15">
            <a:extLst>
              <a:ext uri="{FF2B5EF4-FFF2-40B4-BE49-F238E27FC236}">
                <a16:creationId xmlns:a16="http://schemas.microsoft.com/office/drawing/2014/main" id="{F90D6365-C22C-6FA4-43EB-9DCAE1EFB40A}"/>
              </a:ext>
            </a:extLst>
          </p:cNvPr>
          <p:cNvGrpSpPr/>
          <p:nvPr/>
        </p:nvGrpSpPr>
        <p:grpSpPr>
          <a:xfrm flipH="1">
            <a:off x="-578804" y="-448619"/>
            <a:ext cx="2852452" cy="7400112"/>
            <a:chOff x="-1600206" y="-48"/>
            <a:chExt cx="1475149" cy="5143404"/>
          </a:xfrm>
        </p:grpSpPr>
        <p:sp>
          <p:nvSpPr>
            <p:cNvPr id="41" name="Google Shape;541;p15">
              <a:extLst>
                <a:ext uri="{FF2B5EF4-FFF2-40B4-BE49-F238E27FC236}">
                  <a16:creationId xmlns:a16="http://schemas.microsoft.com/office/drawing/2014/main" id="{CE503807-1829-B507-E47E-07EB74F559B3}"/>
                </a:ext>
              </a:extLst>
            </p:cNvPr>
            <p:cNvSpPr/>
            <p:nvPr/>
          </p:nvSpPr>
          <p:spPr>
            <a:xfrm>
              <a:off x="-400780" y="234514"/>
              <a:ext cx="139920" cy="171467"/>
            </a:xfrm>
            <a:custGeom>
              <a:avLst/>
              <a:gdLst/>
              <a:ahLst/>
              <a:cxnLst/>
              <a:rect l="l" t="t" r="r" b="b"/>
              <a:pathLst>
                <a:path w="4657" h="5707" extrusionOk="0">
                  <a:moveTo>
                    <a:pt x="1" y="0"/>
                  </a:moveTo>
                  <a:lnTo>
                    <a:pt x="1" y="5707"/>
                  </a:lnTo>
                  <a:lnTo>
                    <a:pt x="4657" y="5707"/>
                  </a:lnTo>
                  <a:lnTo>
                    <a:pt x="4657"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2" name="Google Shape;542;p15">
              <a:extLst>
                <a:ext uri="{FF2B5EF4-FFF2-40B4-BE49-F238E27FC236}">
                  <a16:creationId xmlns:a16="http://schemas.microsoft.com/office/drawing/2014/main" id="{97E9B15D-E2C5-1C3E-6C0E-BB458A9903C5}"/>
                </a:ext>
              </a:extLst>
            </p:cNvPr>
            <p:cNvSpPr/>
            <p:nvPr/>
          </p:nvSpPr>
          <p:spPr>
            <a:xfrm>
              <a:off x="-529012" y="98049"/>
              <a:ext cx="268152" cy="307931"/>
            </a:xfrm>
            <a:custGeom>
              <a:avLst/>
              <a:gdLst/>
              <a:ahLst/>
              <a:cxnLst/>
              <a:rect l="l" t="t" r="r" b="b"/>
              <a:pathLst>
                <a:path w="8925" h="10249" extrusionOk="0">
                  <a:moveTo>
                    <a:pt x="4451" y="0"/>
                  </a:moveTo>
                  <a:cubicBezTo>
                    <a:pt x="1986" y="0"/>
                    <a:pt x="0" y="2283"/>
                    <a:pt x="0" y="5113"/>
                  </a:cubicBezTo>
                  <a:cubicBezTo>
                    <a:pt x="0" y="7943"/>
                    <a:pt x="1986" y="10249"/>
                    <a:pt x="4451" y="10249"/>
                  </a:cubicBezTo>
                  <a:cubicBezTo>
                    <a:pt x="6916" y="10249"/>
                    <a:pt x="8925" y="7943"/>
                    <a:pt x="8925" y="5113"/>
                  </a:cubicBezTo>
                  <a:cubicBezTo>
                    <a:pt x="8925" y="2283"/>
                    <a:pt x="6916" y="0"/>
                    <a:pt x="445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3" name="Google Shape;543;p15">
              <a:extLst>
                <a:ext uri="{FF2B5EF4-FFF2-40B4-BE49-F238E27FC236}">
                  <a16:creationId xmlns:a16="http://schemas.microsoft.com/office/drawing/2014/main" id="{88867525-0E11-803B-B974-A95AE7AE16FE}"/>
                </a:ext>
              </a:extLst>
            </p:cNvPr>
            <p:cNvSpPr/>
            <p:nvPr/>
          </p:nvSpPr>
          <p:spPr>
            <a:xfrm>
              <a:off x="-1466476" y="234514"/>
              <a:ext cx="139920" cy="171467"/>
            </a:xfrm>
            <a:custGeom>
              <a:avLst/>
              <a:gdLst/>
              <a:ahLst/>
              <a:cxnLst/>
              <a:rect l="l" t="t" r="r" b="b"/>
              <a:pathLst>
                <a:path w="4657" h="5707" extrusionOk="0">
                  <a:moveTo>
                    <a:pt x="0" y="0"/>
                  </a:moveTo>
                  <a:lnTo>
                    <a:pt x="0" y="5707"/>
                  </a:lnTo>
                  <a:lnTo>
                    <a:pt x="4656" y="5707"/>
                  </a:lnTo>
                  <a:lnTo>
                    <a:pt x="4656"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4" name="Google Shape;544;p15">
              <a:extLst>
                <a:ext uri="{FF2B5EF4-FFF2-40B4-BE49-F238E27FC236}">
                  <a16:creationId xmlns:a16="http://schemas.microsoft.com/office/drawing/2014/main" id="{4967D655-3BF2-C24B-FF61-E1B6A3CFB05A}"/>
                </a:ext>
              </a:extLst>
            </p:cNvPr>
            <p:cNvSpPr/>
            <p:nvPr/>
          </p:nvSpPr>
          <p:spPr>
            <a:xfrm>
              <a:off x="-1465815" y="98049"/>
              <a:ext cx="268182" cy="307931"/>
            </a:xfrm>
            <a:custGeom>
              <a:avLst/>
              <a:gdLst/>
              <a:ahLst/>
              <a:cxnLst/>
              <a:rect l="l" t="t" r="r" b="b"/>
              <a:pathLst>
                <a:path w="8926" h="10249" extrusionOk="0">
                  <a:moveTo>
                    <a:pt x="4452" y="0"/>
                  </a:moveTo>
                  <a:cubicBezTo>
                    <a:pt x="1987" y="0"/>
                    <a:pt x="1" y="2283"/>
                    <a:pt x="1" y="5113"/>
                  </a:cubicBezTo>
                  <a:cubicBezTo>
                    <a:pt x="1" y="7943"/>
                    <a:pt x="1987" y="10249"/>
                    <a:pt x="4452" y="10249"/>
                  </a:cubicBezTo>
                  <a:cubicBezTo>
                    <a:pt x="6940" y="10249"/>
                    <a:pt x="8926" y="7943"/>
                    <a:pt x="8926" y="5113"/>
                  </a:cubicBezTo>
                  <a:cubicBezTo>
                    <a:pt x="8926" y="2283"/>
                    <a:pt x="6940" y="0"/>
                    <a:pt x="4452"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5" name="Google Shape;545;p15">
              <a:extLst>
                <a:ext uri="{FF2B5EF4-FFF2-40B4-BE49-F238E27FC236}">
                  <a16:creationId xmlns:a16="http://schemas.microsoft.com/office/drawing/2014/main" id="{460CA1DC-596F-C694-7CE2-69B5354BD7FD}"/>
                </a:ext>
              </a:extLst>
            </p:cNvPr>
            <p:cNvSpPr/>
            <p:nvPr/>
          </p:nvSpPr>
          <p:spPr>
            <a:xfrm>
              <a:off x="-1196972" y="257829"/>
              <a:ext cx="665917" cy="4684616"/>
            </a:xfrm>
            <a:custGeom>
              <a:avLst/>
              <a:gdLst/>
              <a:ahLst/>
              <a:cxnLst/>
              <a:rect l="l" t="t" r="r" b="b"/>
              <a:pathLst>
                <a:path w="22164" h="155920" extrusionOk="0">
                  <a:moveTo>
                    <a:pt x="0" y="0"/>
                  </a:moveTo>
                  <a:lnTo>
                    <a:pt x="0" y="155919"/>
                  </a:lnTo>
                  <a:lnTo>
                    <a:pt x="22164" y="155919"/>
                  </a:lnTo>
                  <a:lnTo>
                    <a:pt x="22164"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6" name="Google Shape;546;p15">
              <a:extLst>
                <a:ext uri="{FF2B5EF4-FFF2-40B4-BE49-F238E27FC236}">
                  <a16:creationId xmlns:a16="http://schemas.microsoft.com/office/drawing/2014/main" id="{65C518C6-9FA9-9E03-764A-740DBF7FFF29}"/>
                </a:ext>
              </a:extLst>
            </p:cNvPr>
            <p:cNvSpPr/>
            <p:nvPr/>
          </p:nvSpPr>
          <p:spPr>
            <a:xfrm>
              <a:off x="-1168850" y="674763"/>
              <a:ext cx="600089" cy="3810247"/>
            </a:xfrm>
            <a:custGeom>
              <a:avLst/>
              <a:gdLst/>
              <a:ahLst/>
              <a:cxnLst/>
              <a:rect l="l" t="t" r="r" b="b"/>
              <a:pathLst>
                <a:path w="19973" h="126818" extrusionOk="0">
                  <a:moveTo>
                    <a:pt x="0" y="1"/>
                  </a:moveTo>
                  <a:lnTo>
                    <a:pt x="0" y="126818"/>
                  </a:lnTo>
                  <a:lnTo>
                    <a:pt x="19972" y="126818"/>
                  </a:lnTo>
                  <a:lnTo>
                    <a:pt x="19972" y="1"/>
                  </a:ln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7" name="Google Shape;547;p15">
              <a:extLst>
                <a:ext uri="{FF2B5EF4-FFF2-40B4-BE49-F238E27FC236}">
                  <a16:creationId xmlns:a16="http://schemas.microsoft.com/office/drawing/2014/main" id="{A31FE436-A758-1031-C65C-7C4EF1B35E98}"/>
                </a:ext>
              </a:extLst>
            </p:cNvPr>
            <p:cNvSpPr/>
            <p:nvPr/>
          </p:nvSpPr>
          <p:spPr>
            <a:xfrm>
              <a:off x="-701140" y="706310"/>
              <a:ext cx="63094" cy="3799971"/>
            </a:xfrm>
            <a:custGeom>
              <a:avLst/>
              <a:gdLst/>
              <a:ahLst/>
              <a:cxnLst/>
              <a:rect l="l" t="t" r="r" b="b"/>
              <a:pathLst>
                <a:path w="2100" h="126476" extrusionOk="0">
                  <a:moveTo>
                    <a:pt x="0" y="1"/>
                  </a:moveTo>
                  <a:lnTo>
                    <a:pt x="0" y="126475"/>
                  </a:lnTo>
                  <a:lnTo>
                    <a:pt x="2100" y="126475"/>
                  </a:lnTo>
                  <a:lnTo>
                    <a:pt x="2100"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8" name="Google Shape;548;p15">
              <a:extLst>
                <a:ext uri="{FF2B5EF4-FFF2-40B4-BE49-F238E27FC236}">
                  <a16:creationId xmlns:a16="http://schemas.microsoft.com/office/drawing/2014/main" id="{AEC85145-6ED9-DC06-4B00-6A106231098F}"/>
                </a:ext>
              </a:extLst>
            </p:cNvPr>
            <p:cNvSpPr/>
            <p:nvPr/>
          </p:nvSpPr>
          <p:spPr>
            <a:xfrm>
              <a:off x="-833518" y="706310"/>
              <a:ext cx="62434" cy="3799971"/>
            </a:xfrm>
            <a:custGeom>
              <a:avLst/>
              <a:gdLst/>
              <a:ahLst/>
              <a:cxnLst/>
              <a:rect l="l" t="t" r="r" b="b"/>
              <a:pathLst>
                <a:path w="2078" h="126476" extrusionOk="0">
                  <a:moveTo>
                    <a:pt x="1" y="1"/>
                  </a:moveTo>
                  <a:lnTo>
                    <a:pt x="1" y="126475"/>
                  </a:lnTo>
                  <a:lnTo>
                    <a:pt x="2078" y="126475"/>
                  </a:lnTo>
                  <a:lnTo>
                    <a:pt x="2078"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9" name="Google Shape;549;p15">
              <a:extLst>
                <a:ext uri="{FF2B5EF4-FFF2-40B4-BE49-F238E27FC236}">
                  <a16:creationId xmlns:a16="http://schemas.microsoft.com/office/drawing/2014/main" id="{7161B00B-FAC8-1806-0F21-9CC4A62CE78C}"/>
                </a:ext>
              </a:extLst>
            </p:cNvPr>
            <p:cNvSpPr/>
            <p:nvPr/>
          </p:nvSpPr>
          <p:spPr>
            <a:xfrm>
              <a:off x="-966557" y="706310"/>
              <a:ext cx="62434" cy="3799971"/>
            </a:xfrm>
            <a:custGeom>
              <a:avLst/>
              <a:gdLst/>
              <a:ahLst/>
              <a:cxnLst/>
              <a:rect l="l" t="t" r="r" b="b"/>
              <a:pathLst>
                <a:path w="2078" h="126476" extrusionOk="0">
                  <a:moveTo>
                    <a:pt x="1" y="1"/>
                  </a:moveTo>
                  <a:lnTo>
                    <a:pt x="1" y="126475"/>
                  </a:lnTo>
                  <a:lnTo>
                    <a:pt x="2078" y="126475"/>
                  </a:lnTo>
                  <a:lnTo>
                    <a:pt x="2078"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0" name="Google Shape;550;p15">
              <a:extLst>
                <a:ext uri="{FF2B5EF4-FFF2-40B4-BE49-F238E27FC236}">
                  <a16:creationId xmlns:a16="http://schemas.microsoft.com/office/drawing/2014/main" id="{C6EAD3B2-324B-9446-D3A3-3F03EC6D9F2B}"/>
                </a:ext>
              </a:extLst>
            </p:cNvPr>
            <p:cNvSpPr/>
            <p:nvPr/>
          </p:nvSpPr>
          <p:spPr>
            <a:xfrm>
              <a:off x="-1099596" y="706310"/>
              <a:ext cx="63125" cy="3799971"/>
            </a:xfrm>
            <a:custGeom>
              <a:avLst/>
              <a:gdLst/>
              <a:ahLst/>
              <a:cxnLst/>
              <a:rect l="l" t="t" r="r" b="b"/>
              <a:pathLst>
                <a:path w="2101" h="126476" extrusionOk="0">
                  <a:moveTo>
                    <a:pt x="1" y="1"/>
                  </a:moveTo>
                  <a:lnTo>
                    <a:pt x="1" y="126475"/>
                  </a:lnTo>
                  <a:lnTo>
                    <a:pt x="2101" y="126475"/>
                  </a:lnTo>
                  <a:lnTo>
                    <a:pt x="2101"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1" name="Google Shape;551;p15">
              <a:extLst>
                <a:ext uri="{FF2B5EF4-FFF2-40B4-BE49-F238E27FC236}">
                  <a16:creationId xmlns:a16="http://schemas.microsoft.com/office/drawing/2014/main" id="{E243DD9B-940A-7CB2-90DC-6D4F505B691E}"/>
                </a:ext>
              </a:extLst>
            </p:cNvPr>
            <p:cNvSpPr/>
            <p:nvPr/>
          </p:nvSpPr>
          <p:spPr>
            <a:xfrm>
              <a:off x="-1196972" y="257829"/>
              <a:ext cx="665917" cy="4684616"/>
            </a:xfrm>
            <a:custGeom>
              <a:avLst/>
              <a:gdLst/>
              <a:ahLst/>
              <a:cxnLst/>
              <a:rect l="l" t="t" r="r" b="b"/>
              <a:pathLst>
                <a:path w="22164" h="155920" extrusionOk="0">
                  <a:moveTo>
                    <a:pt x="0" y="0"/>
                  </a:moveTo>
                  <a:lnTo>
                    <a:pt x="0" y="155919"/>
                  </a:lnTo>
                  <a:lnTo>
                    <a:pt x="22164" y="155919"/>
                  </a:lnTo>
                  <a:lnTo>
                    <a:pt x="22164" y="109128"/>
                  </a:lnTo>
                  <a:cubicBezTo>
                    <a:pt x="20132" y="123964"/>
                    <a:pt x="16572" y="133779"/>
                    <a:pt x="12531" y="133802"/>
                  </a:cubicBezTo>
                  <a:cubicBezTo>
                    <a:pt x="6209" y="133802"/>
                    <a:pt x="1073" y="109881"/>
                    <a:pt x="1073" y="80391"/>
                  </a:cubicBezTo>
                  <a:cubicBezTo>
                    <a:pt x="1073" y="50900"/>
                    <a:pt x="6209" y="27002"/>
                    <a:pt x="12531" y="27002"/>
                  </a:cubicBezTo>
                  <a:cubicBezTo>
                    <a:pt x="16572" y="27002"/>
                    <a:pt x="20132" y="36840"/>
                    <a:pt x="22164" y="51654"/>
                  </a:cubicBezTo>
                  <a:lnTo>
                    <a:pt x="22164"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2" name="Google Shape;552;p15">
              <a:extLst>
                <a:ext uri="{FF2B5EF4-FFF2-40B4-BE49-F238E27FC236}">
                  <a16:creationId xmlns:a16="http://schemas.microsoft.com/office/drawing/2014/main" id="{80787D3C-90E4-47CA-0FB5-9D7051B50274}"/>
                </a:ext>
              </a:extLst>
            </p:cNvPr>
            <p:cNvSpPr/>
            <p:nvPr/>
          </p:nvSpPr>
          <p:spPr>
            <a:xfrm>
              <a:off x="-1600206" y="-48"/>
              <a:ext cx="1475149" cy="582963"/>
            </a:xfrm>
            <a:custGeom>
              <a:avLst/>
              <a:gdLst/>
              <a:ahLst/>
              <a:cxnLst/>
              <a:rect l="l" t="t" r="r" b="b"/>
              <a:pathLst>
                <a:path w="49098" h="19403" extrusionOk="0">
                  <a:moveTo>
                    <a:pt x="7731" y="0"/>
                  </a:moveTo>
                  <a:cubicBezTo>
                    <a:pt x="6982" y="0"/>
                    <a:pt x="841" y="221"/>
                    <a:pt x="91" y="7442"/>
                  </a:cubicBezTo>
                  <a:cubicBezTo>
                    <a:pt x="46" y="7739"/>
                    <a:pt x="0" y="8035"/>
                    <a:pt x="0" y="8378"/>
                  </a:cubicBezTo>
                  <a:cubicBezTo>
                    <a:pt x="0" y="8446"/>
                    <a:pt x="23" y="8515"/>
                    <a:pt x="23" y="8583"/>
                  </a:cubicBezTo>
                  <a:cubicBezTo>
                    <a:pt x="23" y="8720"/>
                    <a:pt x="0" y="8834"/>
                    <a:pt x="0" y="8948"/>
                  </a:cubicBezTo>
                  <a:lnTo>
                    <a:pt x="46" y="8948"/>
                  </a:lnTo>
                  <a:cubicBezTo>
                    <a:pt x="320" y="11528"/>
                    <a:pt x="2191" y="13514"/>
                    <a:pt x="4497" y="13514"/>
                  </a:cubicBezTo>
                  <a:cubicBezTo>
                    <a:pt x="6802" y="13514"/>
                    <a:pt x="8674" y="11528"/>
                    <a:pt x="8948" y="8948"/>
                  </a:cubicBezTo>
                  <a:lnTo>
                    <a:pt x="8970" y="8948"/>
                  </a:lnTo>
                  <a:cubicBezTo>
                    <a:pt x="9153" y="8469"/>
                    <a:pt x="8788" y="6986"/>
                    <a:pt x="9130" y="6324"/>
                  </a:cubicBezTo>
                  <a:cubicBezTo>
                    <a:pt x="9296" y="6008"/>
                    <a:pt x="9739" y="5645"/>
                    <a:pt x="10345" y="5645"/>
                  </a:cubicBezTo>
                  <a:cubicBezTo>
                    <a:pt x="10574" y="5645"/>
                    <a:pt x="10825" y="5697"/>
                    <a:pt x="11093" y="5821"/>
                  </a:cubicBezTo>
                  <a:cubicBezTo>
                    <a:pt x="12075" y="6278"/>
                    <a:pt x="12029" y="19402"/>
                    <a:pt x="12029" y="19402"/>
                  </a:cubicBezTo>
                  <a:lnTo>
                    <a:pt x="37068" y="19402"/>
                  </a:lnTo>
                  <a:cubicBezTo>
                    <a:pt x="37068" y="19402"/>
                    <a:pt x="37023" y="6278"/>
                    <a:pt x="38004" y="5821"/>
                  </a:cubicBezTo>
                  <a:cubicBezTo>
                    <a:pt x="38273" y="5697"/>
                    <a:pt x="38526" y="5645"/>
                    <a:pt x="38756" y="5645"/>
                  </a:cubicBezTo>
                  <a:cubicBezTo>
                    <a:pt x="39367" y="5645"/>
                    <a:pt x="39818" y="6008"/>
                    <a:pt x="39967" y="6324"/>
                  </a:cubicBezTo>
                  <a:cubicBezTo>
                    <a:pt x="40310" y="7008"/>
                    <a:pt x="39967" y="8469"/>
                    <a:pt x="40150" y="8948"/>
                  </a:cubicBezTo>
                  <a:lnTo>
                    <a:pt x="40173" y="8948"/>
                  </a:lnTo>
                  <a:cubicBezTo>
                    <a:pt x="40424" y="11528"/>
                    <a:pt x="42295" y="13514"/>
                    <a:pt x="44601" y="13514"/>
                  </a:cubicBezTo>
                  <a:cubicBezTo>
                    <a:pt x="46906" y="13514"/>
                    <a:pt x="48801" y="11528"/>
                    <a:pt x="49052" y="8948"/>
                  </a:cubicBezTo>
                  <a:lnTo>
                    <a:pt x="49097" y="8948"/>
                  </a:lnTo>
                  <a:cubicBezTo>
                    <a:pt x="49097" y="8834"/>
                    <a:pt x="49075" y="8720"/>
                    <a:pt x="49075" y="8583"/>
                  </a:cubicBezTo>
                  <a:cubicBezTo>
                    <a:pt x="49075" y="8515"/>
                    <a:pt x="49097" y="8446"/>
                    <a:pt x="49097" y="8378"/>
                  </a:cubicBezTo>
                  <a:cubicBezTo>
                    <a:pt x="49097" y="8058"/>
                    <a:pt x="49075" y="7739"/>
                    <a:pt x="49006" y="7442"/>
                  </a:cubicBezTo>
                  <a:cubicBezTo>
                    <a:pt x="48256" y="221"/>
                    <a:pt x="42116" y="0"/>
                    <a:pt x="41366" y="0"/>
                  </a:cubicBezTo>
                  <a:cubicBezTo>
                    <a:pt x="41317" y="0"/>
                    <a:pt x="41291" y="1"/>
                    <a:pt x="41291" y="1"/>
                  </a:cubicBezTo>
                  <a:lnTo>
                    <a:pt x="7806" y="1"/>
                  </a:lnTo>
                  <a:cubicBezTo>
                    <a:pt x="7806" y="1"/>
                    <a:pt x="7780" y="0"/>
                    <a:pt x="7731"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3" name="Google Shape;553;p15">
              <a:extLst>
                <a:ext uri="{FF2B5EF4-FFF2-40B4-BE49-F238E27FC236}">
                  <a16:creationId xmlns:a16="http://schemas.microsoft.com/office/drawing/2014/main" id="{AC99A752-7D7C-92DF-B700-BE33960CC66A}"/>
                </a:ext>
              </a:extLst>
            </p:cNvPr>
            <p:cNvSpPr/>
            <p:nvPr/>
          </p:nvSpPr>
          <p:spPr>
            <a:xfrm>
              <a:off x="-584565" y="4569346"/>
              <a:ext cx="79589" cy="199589"/>
            </a:xfrm>
            <a:custGeom>
              <a:avLst/>
              <a:gdLst/>
              <a:ahLst/>
              <a:cxnLst/>
              <a:rect l="l" t="t" r="r" b="b"/>
              <a:pathLst>
                <a:path w="2649" h="6643" extrusionOk="0">
                  <a:moveTo>
                    <a:pt x="0" y="0"/>
                  </a:moveTo>
                  <a:cubicBezTo>
                    <a:pt x="23" y="3744"/>
                    <a:pt x="297" y="6642"/>
                    <a:pt x="1324" y="6642"/>
                  </a:cubicBezTo>
                  <a:cubicBezTo>
                    <a:pt x="2351" y="6642"/>
                    <a:pt x="2625"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4" name="Google Shape;554;p15">
              <a:extLst>
                <a:ext uri="{FF2B5EF4-FFF2-40B4-BE49-F238E27FC236}">
                  <a16:creationId xmlns:a16="http://schemas.microsoft.com/office/drawing/2014/main" id="{D3A89325-906A-CECC-94B3-8E6AAA544256}"/>
                </a:ext>
              </a:extLst>
            </p:cNvPr>
            <p:cNvSpPr/>
            <p:nvPr/>
          </p:nvSpPr>
          <p:spPr>
            <a:xfrm>
              <a:off x="-711445" y="4569346"/>
              <a:ext cx="79589" cy="199589"/>
            </a:xfrm>
            <a:custGeom>
              <a:avLst/>
              <a:gdLst/>
              <a:ahLst/>
              <a:cxnLst/>
              <a:rect l="l" t="t" r="r" b="b"/>
              <a:pathLst>
                <a:path w="2649" h="6643" extrusionOk="0">
                  <a:moveTo>
                    <a:pt x="1" y="0"/>
                  </a:moveTo>
                  <a:cubicBezTo>
                    <a:pt x="24" y="3744"/>
                    <a:pt x="297" y="6642"/>
                    <a:pt x="1325" y="6642"/>
                  </a:cubicBezTo>
                  <a:cubicBezTo>
                    <a:pt x="2352" y="6642"/>
                    <a:pt x="2603"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5" name="Google Shape;555;p15">
              <a:extLst>
                <a:ext uri="{FF2B5EF4-FFF2-40B4-BE49-F238E27FC236}">
                  <a16:creationId xmlns:a16="http://schemas.microsoft.com/office/drawing/2014/main" id="{A69BC699-7EF1-8022-A15F-C94E791CBCCE}"/>
                </a:ext>
              </a:extLst>
            </p:cNvPr>
            <p:cNvSpPr/>
            <p:nvPr/>
          </p:nvSpPr>
          <p:spPr>
            <a:xfrm>
              <a:off x="-838986" y="4569346"/>
              <a:ext cx="80250" cy="199589"/>
            </a:xfrm>
            <a:custGeom>
              <a:avLst/>
              <a:gdLst/>
              <a:ahLst/>
              <a:cxnLst/>
              <a:rect l="l" t="t" r="r" b="b"/>
              <a:pathLst>
                <a:path w="2671" h="6643" extrusionOk="0">
                  <a:moveTo>
                    <a:pt x="0"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6" name="Google Shape;556;p15">
              <a:extLst>
                <a:ext uri="{FF2B5EF4-FFF2-40B4-BE49-F238E27FC236}">
                  <a16:creationId xmlns:a16="http://schemas.microsoft.com/office/drawing/2014/main" id="{F7257CC7-B59D-2439-6D43-277B10D475CE}"/>
                </a:ext>
              </a:extLst>
            </p:cNvPr>
            <p:cNvSpPr/>
            <p:nvPr/>
          </p:nvSpPr>
          <p:spPr>
            <a:xfrm>
              <a:off x="-965866" y="4569346"/>
              <a:ext cx="80280" cy="199589"/>
            </a:xfrm>
            <a:custGeom>
              <a:avLst/>
              <a:gdLst/>
              <a:ahLst/>
              <a:cxnLst/>
              <a:rect l="l" t="t" r="r" b="b"/>
              <a:pathLst>
                <a:path w="2672" h="6643" extrusionOk="0">
                  <a:moveTo>
                    <a:pt x="1"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7" name="Google Shape;557;p15">
              <a:extLst>
                <a:ext uri="{FF2B5EF4-FFF2-40B4-BE49-F238E27FC236}">
                  <a16:creationId xmlns:a16="http://schemas.microsoft.com/office/drawing/2014/main" id="{982398FF-A579-52D9-D1BC-419F4ABB24A7}"/>
                </a:ext>
              </a:extLst>
            </p:cNvPr>
            <p:cNvSpPr/>
            <p:nvPr/>
          </p:nvSpPr>
          <p:spPr>
            <a:xfrm>
              <a:off x="-1092055" y="4569346"/>
              <a:ext cx="79589" cy="199589"/>
            </a:xfrm>
            <a:custGeom>
              <a:avLst/>
              <a:gdLst/>
              <a:ahLst/>
              <a:cxnLst/>
              <a:rect l="l" t="t" r="r" b="b"/>
              <a:pathLst>
                <a:path w="2649" h="6643" extrusionOk="0">
                  <a:moveTo>
                    <a:pt x="1" y="0"/>
                  </a:moveTo>
                  <a:cubicBezTo>
                    <a:pt x="23" y="3744"/>
                    <a:pt x="297" y="6642"/>
                    <a:pt x="1325" y="6642"/>
                  </a:cubicBezTo>
                  <a:cubicBezTo>
                    <a:pt x="2352" y="6642"/>
                    <a:pt x="2603"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8" name="Google Shape;558;p15">
              <a:extLst>
                <a:ext uri="{FF2B5EF4-FFF2-40B4-BE49-F238E27FC236}">
                  <a16:creationId xmlns:a16="http://schemas.microsoft.com/office/drawing/2014/main" id="{1C19E824-D03D-6E8D-0E8C-6AC33A041A31}"/>
                </a:ext>
              </a:extLst>
            </p:cNvPr>
            <p:cNvSpPr/>
            <p:nvPr/>
          </p:nvSpPr>
          <p:spPr>
            <a:xfrm>
              <a:off x="-1219596" y="4569346"/>
              <a:ext cx="80250" cy="199589"/>
            </a:xfrm>
            <a:custGeom>
              <a:avLst/>
              <a:gdLst/>
              <a:ahLst/>
              <a:cxnLst/>
              <a:rect l="l" t="t" r="r" b="b"/>
              <a:pathLst>
                <a:path w="2671" h="6643" extrusionOk="0">
                  <a:moveTo>
                    <a:pt x="0"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9" name="Google Shape;559;p15">
              <a:extLst>
                <a:ext uri="{FF2B5EF4-FFF2-40B4-BE49-F238E27FC236}">
                  <a16:creationId xmlns:a16="http://schemas.microsoft.com/office/drawing/2014/main" id="{CFEA6B0E-F319-66A5-C9B7-636623593967}"/>
                </a:ext>
              </a:extLst>
            </p:cNvPr>
            <p:cNvSpPr/>
            <p:nvPr/>
          </p:nvSpPr>
          <p:spPr>
            <a:xfrm>
              <a:off x="-369924" y="125480"/>
              <a:ext cx="219479" cy="251687"/>
            </a:xfrm>
            <a:custGeom>
              <a:avLst/>
              <a:gdLst/>
              <a:ahLst/>
              <a:cxnLst/>
              <a:rect l="l" t="t" r="r" b="b"/>
              <a:pathLst>
                <a:path w="7305" h="8377" extrusionOk="0">
                  <a:moveTo>
                    <a:pt x="3653" y="0"/>
                  </a:moveTo>
                  <a:cubicBezTo>
                    <a:pt x="1644" y="0"/>
                    <a:pt x="1" y="1872"/>
                    <a:pt x="1" y="4177"/>
                  </a:cubicBezTo>
                  <a:cubicBezTo>
                    <a:pt x="1" y="6505"/>
                    <a:pt x="1644" y="8377"/>
                    <a:pt x="3653" y="8377"/>
                  </a:cubicBezTo>
                  <a:cubicBezTo>
                    <a:pt x="5661" y="8377"/>
                    <a:pt x="7305" y="6505"/>
                    <a:pt x="7305" y="4177"/>
                  </a:cubicBezTo>
                  <a:cubicBezTo>
                    <a:pt x="7305" y="1872"/>
                    <a:pt x="5661" y="0"/>
                    <a:pt x="3653"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0" name="Google Shape;560;p15">
              <a:extLst>
                <a:ext uri="{FF2B5EF4-FFF2-40B4-BE49-F238E27FC236}">
                  <a16:creationId xmlns:a16="http://schemas.microsoft.com/office/drawing/2014/main" id="{69758759-C29F-CCD4-A415-1E42055F969E}"/>
                </a:ext>
              </a:extLst>
            </p:cNvPr>
            <p:cNvSpPr/>
            <p:nvPr/>
          </p:nvSpPr>
          <p:spPr>
            <a:xfrm>
              <a:off x="-312988" y="190618"/>
              <a:ext cx="105638" cy="121412"/>
            </a:xfrm>
            <a:custGeom>
              <a:avLst/>
              <a:gdLst/>
              <a:ahLst/>
              <a:cxnLst/>
              <a:rect l="l" t="t" r="r" b="b"/>
              <a:pathLst>
                <a:path w="3516" h="4041" extrusionOk="0">
                  <a:moveTo>
                    <a:pt x="1758" y="0"/>
                  </a:moveTo>
                  <a:cubicBezTo>
                    <a:pt x="799" y="0"/>
                    <a:pt x="0" y="913"/>
                    <a:pt x="0" y="2032"/>
                  </a:cubicBezTo>
                  <a:cubicBezTo>
                    <a:pt x="0" y="3127"/>
                    <a:pt x="799" y="4040"/>
                    <a:pt x="1758" y="4040"/>
                  </a:cubicBezTo>
                  <a:cubicBezTo>
                    <a:pt x="2739" y="4040"/>
                    <a:pt x="3515" y="3127"/>
                    <a:pt x="3515" y="2032"/>
                  </a:cubicBezTo>
                  <a:cubicBezTo>
                    <a:pt x="3515" y="913"/>
                    <a:pt x="2739" y="0"/>
                    <a:pt x="1758"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1" name="Google Shape;561;p15">
              <a:extLst>
                <a:ext uri="{FF2B5EF4-FFF2-40B4-BE49-F238E27FC236}">
                  <a16:creationId xmlns:a16="http://schemas.microsoft.com/office/drawing/2014/main" id="{89398B86-C59E-B69E-EFB9-AD1DD4565D0D}"/>
                </a:ext>
              </a:extLst>
            </p:cNvPr>
            <p:cNvSpPr/>
            <p:nvPr/>
          </p:nvSpPr>
          <p:spPr>
            <a:xfrm>
              <a:off x="-1570041" y="125480"/>
              <a:ext cx="218788" cy="251687"/>
            </a:xfrm>
            <a:custGeom>
              <a:avLst/>
              <a:gdLst/>
              <a:ahLst/>
              <a:cxnLst/>
              <a:rect l="l" t="t" r="r" b="b"/>
              <a:pathLst>
                <a:path w="7282" h="8377" extrusionOk="0">
                  <a:moveTo>
                    <a:pt x="3630" y="0"/>
                  </a:moveTo>
                  <a:cubicBezTo>
                    <a:pt x="1621" y="0"/>
                    <a:pt x="0" y="1872"/>
                    <a:pt x="0" y="4177"/>
                  </a:cubicBezTo>
                  <a:cubicBezTo>
                    <a:pt x="0" y="6505"/>
                    <a:pt x="1621" y="8377"/>
                    <a:pt x="3630" y="8377"/>
                  </a:cubicBezTo>
                  <a:cubicBezTo>
                    <a:pt x="5661" y="8377"/>
                    <a:pt x="7282" y="6505"/>
                    <a:pt x="7282" y="4177"/>
                  </a:cubicBezTo>
                  <a:cubicBezTo>
                    <a:pt x="7282" y="1872"/>
                    <a:pt x="5661" y="0"/>
                    <a:pt x="3630"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2" name="Google Shape;562;p15">
              <a:extLst>
                <a:ext uri="{FF2B5EF4-FFF2-40B4-BE49-F238E27FC236}">
                  <a16:creationId xmlns:a16="http://schemas.microsoft.com/office/drawing/2014/main" id="{35184FE0-F831-8DB1-39DC-D81C8742AB3A}"/>
                </a:ext>
              </a:extLst>
            </p:cNvPr>
            <p:cNvSpPr/>
            <p:nvPr/>
          </p:nvSpPr>
          <p:spPr>
            <a:xfrm>
              <a:off x="-1162000" y="388134"/>
              <a:ext cx="67241" cy="158427"/>
            </a:xfrm>
            <a:custGeom>
              <a:avLst/>
              <a:gdLst/>
              <a:ahLst/>
              <a:cxnLst/>
              <a:rect l="l" t="t" r="r" b="b"/>
              <a:pathLst>
                <a:path w="2238" h="5273" extrusionOk="0">
                  <a:moveTo>
                    <a:pt x="1119" y="0"/>
                  </a:moveTo>
                  <a:cubicBezTo>
                    <a:pt x="252" y="0"/>
                    <a:pt x="23" y="2283"/>
                    <a:pt x="0" y="5273"/>
                  </a:cubicBezTo>
                  <a:lnTo>
                    <a:pt x="2237" y="5273"/>
                  </a:lnTo>
                  <a:cubicBezTo>
                    <a:pt x="2192"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3" name="Google Shape;563;p15">
              <a:extLst>
                <a:ext uri="{FF2B5EF4-FFF2-40B4-BE49-F238E27FC236}">
                  <a16:creationId xmlns:a16="http://schemas.microsoft.com/office/drawing/2014/main" id="{C9BBD022-0383-2DAF-42DB-F8689CB679C7}"/>
                </a:ext>
              </a:extLst>
            </p:cNvPr>
            <p:cNvSpPr/>
            <p:nvPr/>
          </p:nvSpPr>
          <p:spPr>
            <a:xfrm>
              <a:off x="-1055701" y="388134"/>
              <a:ext cx="67241" cy="158427"/>
            </a:xfrm>
            <a:custGeom>
              <a:avLst/>
              <a:gdLst/>
              <a:ahLst/>
              <a:cxnLst/>
              <a:rect l="l" t="t" r="r" b="b"/>
              <a:pathLst>
                <a:path w="2238" h="5273" extrusionOk="0">
                  <a:moveTo>
                    <a:pt x="1119" y="0"/>
                  </a:moveTo>
                  <a:cubicBezTo>
                    <a:pt x="251" y="0"/>
                    <a:pt x="46" y="2283"/>
                    <a:pt x="0" y="5273"/>
                  </a:cubicBezTo>
                  <a:lnTo>
                    <a:pt x="2237" y="5273"/>
                  </a:lnTo>
                  <a:cubicBezTo>
                    <a:pt x="2214"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4" name="Google Shape;564;p15">
              <a:extLst>
                <a:ext uri="{FF2B5EF4-FFF2-40B4-BE49-F238E27FC236}">
                  <a16:creationId xmlns:a16="http://schemas.microsoft.com/office/drawing/2014/main" id="{AA660165-55F6-1A2A-91E8-393558D24615}"/>
                </a:ext>
              </a:extLst>
            </p:cNvPr>
            <p:cNvSpPr/>
            <p:nvPr/>
          </p:nvSpPr>
          <p:spPr>
            <a:xfrm>
              <a:off x="-948710" y="388134"/>
              <a:ext cx="67211" cy="158427"/>
            </a:xfrm>
            <a:custGeom>
              <a:avLst/>
              <a:gdLst/>
              <a:ahLst/>
              <a:cxnLst/>
              <a:rect l="l" t="t" r="r" b="b"/>
              <a:pathLst>
                <a:path w="2237" h="5273" extrusionOk="0">
                  <a:moveTo>
                    <a:pt x="1119" y="0"/>
                  </a:moveTo>
                  <a:cubicBezTo>
                    <a:pt x="251" y="0"/>
                    <a:pt x="23" y="2283"/>
                    <a:pt x="0" y="5273"/>
                  </a:cubicBezTo>
                  <a:lnTo>
                    <a:pt x="2237" y="5273"/>
                  </a:lnTo>
                  <a:cubicBezTo>
                    <a:pt x="2191" y="2283"/>
                    <a:pt x="1963"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5" name="Google Shape;565;p15">
              <a:extLst>
                <a:ext uri="{FF2B5EF4-FFF2-40B4-BE49-F238E27FC236}">
                  <a16:creationId xmlns:a16="http://schemas.microsoft.com/office/drawing/2014/main" id="{E489F264-6CA4-C5B2-DA64-A755E07BBE3A}"/>
                </a:ext>
              </a:extLst>
            </p:cNvPr>
            <p:cNvSpPr/>
            <p:nvPr/>
          </p:nvSpPr>
          <p:spPr>
            <a:xfrm>
              <a:off x="-842411" y="388134"/>
              <a:ext cx="67211" cy="158427"/>
            </a:xfrm>
            <a:custGeom>
              <a:avLst/>
              <a:gdLst/>
              <a:ahLst/>
              <a:cxnLst/>
              <a:rect l="l" t="t" r="r" b="b"/>
              <a:pathLst>
                <a:path w="2237" h="5273" extrusionOk="0">
                  <a:moveTo>
                    <a:pt x="1119" y="0"/>
                  </a:moveTo>
                  <a:cubicBezTo>
                    <a:pt x="251" y="0"/>
                    <a:pt x="46" y="2283"/>
                    <a:pt x="0" y="5273"/>
                  </a:cubicBezTo>
                  <a:lnTo>
                    <a:pt x="2237" y="5273"/>
                  </a:lnTo>
                  <a:cubicBezTo>
                    <a:pt x="2214"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6" name="Google Shape;566;p15">
              <a:extLst>
                <a:ext uri="{FF2B5EF4-FFF2-40B4-BE49-F238E27FC236}">
                  <a16:creationId xmlns:a16="http://schemas.microsoft.com/office/drawing/2014/main" id="{CC9237AE-1659-4E05-DFB9-8C0461322971}"/>
                </a:ext>
              </a:extLst>
            </p:cNvPr>
            <p:cNvSpPr/>
            <p:nvPr/>
          </p:nvSpPr>
          <p:spPr>
            <a:xfrm>
              <a:off x="-735451" y="388134"/>
              <a:ext cx="67241" cy="158427"/>
            </a:xfrm>
            <a:custGeom>
              <a:avLst/>
              <a:gdLst/>
              <a:ahLst/>
              <a:cxnLst/>
              <a:rect l="l" t="t" r="r" b="b"/>
              <a:pathLst>
                <a:path w="2238" h="5273" extrusionOk="0">
                  <a:moveTo>
                    <a:pt x="1119" y="0"/>
                  </a:moveTo>
                  <a:cubicBezTo>
                    <a:pt x="252" y="0"/>
                    <a:pt x="24" y="2283"/>
                    <a:pt x="1" y="5273"/>
                  </a:cubicBezTo>
                  <a:lnTo>
                    <a:pt x="2238" y="5273"/>
                  </a:lnTo>
                  <a:cubicBezTo>
                    <a:pt x="2192" y="2283"/>
                    <a:pt x="1964"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7" name="Google Shape;567;p15">
              <a:extLst>
                <a:ext uri="{FF2B5EF4-FFF2-40B4-BE49-F238E27FC236}">
                  <a16:creationId xmlns:a16="http://schemas.microsoft.com/office/drawing/2014/main" id="{B3C72342-7B62-59F1-AF76-7B1FB5DC4B40}"/>
                </a:ext>
              </a:extLst>
            </p:cNvPr>
            <p:cNvSpPr/>
            <p:nvPr/>
          </p:nvSpPr>
          <p:spPr>
            <a:xfrm>
              <a:off x="-629152" y="388134"/>
              <a:ext cx="67241" cy="158427"/>
            </a:xfrm>
            <a:custGeom>
              <a:avLst/>
              <a:gdLst/>
              <a:ahLst/>
              <a:cxnLst/>
              <a:rect l="l" t="t" r="r" b="b"/>
              <a:pathLst>
                <a:path w="2238" h="5273" extrusionOk="0">
                  <a:moveTo>
                    <a:pt x="1119" y="0"/>
                  </a:moveTo>
                  <a:cubicBezTo>
                    <a:pt x="252" y="0"/>
                    <a:pt x="46" y="2283"/>
                    <a:pt x="1" y="5273"/>
                  </a:cubicBezTo>
                  <a:lnTo>
                    <a:pt x="2238" y="5273"/>
                  </a:lnTo>
                  <a:cubicBezTo>
                    <a:pt x="2215" y="2283"/>
                    <a:pt x="1987"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8" name="Google Shape;568;p15">
              <a:extLst>
                <a:ext uri="{FF2B5EF4-FFF2-40B4-BE49-F238E27FC236}">
                  <a16:creationId xmlns:a16="http://schemas.microsoft.com/office/drawing/2014/main" id="{0A65EB03-BAA4-B604-D413-F598227B521C}"/>
                </a:ext>
              </a:extLst>
            </p:cNvPr>
            <p:cNvSpPr/>
            <p:nvPr/>
          </p:nvSpPr>
          <p:spPr>
            <a:xfrm>
              <a:off x="-1514368" y="192566"/>
              <a:ext cx="105638" cy="121412"/>
            </a:xfrm>
            <a:custGeom>
              <a:avLst/>
              <a:gdLst/>
              <a:ahLst/>
              <a:cxnLst/>
              <a:rect l="l" t="t" r="r" b="b"/>
              <a:pathLst>
                <a:path w="3516" h="4041" extrusionOk="0">
                  <a:moveTo>
                    <a:pt x="1758" y="0"/>
                  </a:moveTo>
                  <a:cubicBezTo>
                    <a:pt x="799" y="0"/>
                    <a:pt x="0" y="913"/>
                    <a:pt x="0" y="2032"/>
                  </a:cubicBezTo>
                  <a:cubicBezTo>
                    <a:pt x="0" y="3127"/>
                    <a:pt x="799" y="4040"/>
                    <a:pt x="1758" y="4040"/>
                  </a:cubicBezTo>
                  <a:cubicBezTo>
                    <a:pt x="2739" y="4040"/>
                    <a:pt x="3515" y="3127"/>
                    <a:pt x="3515" y="2032"/>
                  </a:cubicBezTo>
                  <a:cubicBezTo>
                    <a:pt x="3515" y="913"/>
                    <a:pt x="2739" y="0"/>
                    <a:pt x="1758"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9" name="Google Shape;569;p15">
              <a:extLst>
                <a:ext uri="{FF2B5EF4-FFF2-40B4-BE49-F238E27FC236}">
                  <a16:creationId xmlns:a16="http://schemas.microsoft.com/office/drawing/2014/main" id="{CAB0413A-4DFE-F896-B5F1-E124B43243A4}"/>
                </a:ext>
              </a:extLst>
            </p:cNvPr>
            <p:cNvSpPr/>
            <p:nvPr/>
          </p:nvSpPr>
          <p:spPr>
            <a:xfrm>
              <a:off x="-1395840" y="4550809"/>
              <a:ext cx="1063683" cy="592547"/>
            </a:xfrm>
            <a:custGeom>
              <a:avLst/>
              <a:gdLst/>
              <a:ahLst/>
              <a:cxnLst/>
              <a:rect l="l" t="t" r="r" b="b"/>
              <a:pathLst>
                <a:path w="35403" h="19722" extrusionOk="0">
                  <a:moveTo>
                    <a:pt x="4337" y="1"/>
                  </a:moveTo>
                  <a:lnTo>
                    <a:pt x="4337" y="3744"/>
                  </a:lnTo>
                  <a:cubicBezTo>
                    <a:pt x="4337" y="9473"/>
                    <a:pt x="4337" y="14267"/>
                    <a:pt x="0" y="14267"/>
                  </a:cubicBezTo>
                  <a:lnTo>
                    <a:pt x="0" y="19722"/>
                  </a:lnTo>
                  <a:lnTo>
                    <a:pt x="35402" y="19722"/>
                  </a:lnTo>
                  <a:lnTo>
                    <a:pt x="35402" y="14267"/>
                  </a:lnTo>
                  <a:cubicBezTo>
                    <a:pt x="31065" y="14267"/>
                    <a:pt x="31065" y="9473"/>
                    <a:pt x="31065" y="3744"/>
                  </a:cubicBezTo>
                  <a:lnTo>
                    <a:pt x="31065" y="1"/>
                  </a:ln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grpSp>
      <p:pic>
        <p:nvPicPr>
          <p:cNvPr id="70" name="Picture 8" descr="wooden sign clipart, free svg file image - SVG Heart">
            <a:extLst>
              <a:ext uri="{FF2B5EF4-FFF2-40B4-BE49-F238E27FC236}">
                <a16:creationId xmlns:a16="http://schemas.microsoft.com/office/drawing/2014/main" id="{BAF706B8-502F-5E28-4271-6A917A9ADA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7667279" y="5386226"/>
            <a:ext cx="3316486" cy="1090247"/>
          </a:xfrm>
          <a:prstGeom prst="rect">
            <a:avLst/>
          </a:prstGeom>
          <a:noFill/>
          <a:extLst>
            <a:ext uri="{909E8E84-426E-40DD-AFC4-6F175D3DCCD1}">
              <a14:hiddenFill xmlns:a14="http://schemas.microsoft.com/office/drawing/2010/main">
                <a:solidFill>
                  <a:srgbClr val="FFFFFF"/>
                </a:solidFill>
              </a14:hiddenFill>
            </a:ext>
          </a:extLst>
        </p:spPr>
      </p:pic>
      <p:sp>
        <p:nvSpPr>
          <p:cNvPr id="4" name="Ondertitel 2">
            <a:extLst>
              <a:ext uri="{FF2B5EF4-FFF2-40B4-BE49-F238E27FC236}">
                <a16:creationId xmlns:a16="http://schemas.microsoft.com/office/drawing/2014/main" id="{6907C184-1D83-4416-72E1-815D6C911441}"/>
              </a:ext>
            </a:extLst>
          </p:cNvPr>
          <p:cNvSpPr txBox="1">
            <a:spLocks/>
          </p:cNvSpPr>
          <p:nvPr/>
        </p:nvSpPr>
        <p:spPr>
          <a:xfrm>
            <a:off x="7953678" y="5486462"/>
            <a:ext cx="2656114"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nl-NL" b="1" dirty="0">
                <a:latin typeface="Book Antiqua" panose="02040602050305030304" pitchFamily="18" charset="0"/>
                <a:hlinkClick r:id="rId3" action="ppaction://hlinksldjump">
                  <a:extLst>
                    <a:ext uri="{A12FA001-AC4F-418D-AE19-62706E023703}">
                      <ahyp:hlinkClr xmlns:ahyp="http://schemas.microsoft.com/office/drawing/2018/hyperlinkcolor" val="tx"/>
                    </a:ext>
                  </a:extLst>
                </a:hlinkClick>
              </a:rPr>
              <a:t>Dat klinkt als een goed plan!</a:t>
            </a:r>
            <a:endParaRPr lang="nl-NL" b="1" dirty="0">
              <a:latin typeface="Book Antiqua" panose="02040602050305030304" pitchFamily="18" charset="0"/>
            </a:endParaRPr>
          </a:p>
        </p:txBody>
      </p:sp>
      <p:sp>
        <p:nvSpPr>
          <p:cNvPr id="5" name="Tekstballon: ovaal 4">
            <a:extLst>
              <a:ext uri="{FF2B5EF4-FFF2-40B4-BE49-F238E27FC236}">
                <a16:creationId xmlns:a16="http://schemas.microsoft.com/office/drawing/2014/main" id="{3D7C5C9E-1C76-E540-D43F-62D30CF29135}"/>
              </a:ext>
            </a:extLst>
          </p:cNvPr>
          <p:cNvSpPr/>
          <p:nvPr/>
        </p:nvSpPr>
        <p:spPr>
          <a:xfrm>
            <a:off x="838200" y="619903"/>
            <a:ext cx="5257800" cy="3060085"/>
          </a:xfrm>
          <a:prstGeom prst="wedgeEllipseCallout">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sp>
        <p:nvSpPr>
          <p:cNvPr id="6" name="Titel 1">
            <a:extLst>
              <a:ext uri="{FF2B5EF4-FFF2-40B4-BE49-F238E27FC236}">
                <a16:creationId xmlns:a16="http://schemas.microsoft.com/office/drawing/2014/main" id="{B6282EE4-3B30-4C50-B1A1-513752CAB3AA}"/>
              </a:ext>
            </a:extLst>
          </p:cNvPr>
          <p:cNvSpPr txBox="1">
            <a:spLocks/>
          </p:cNvSpPr>
          <p:nvPr/>
        </p:nvSpPr>
        <p:spPr>
          <a:xfrm>
            <a:off x="1352707" y="2035097"/>
            <a:ext cx="4217436" cy="33774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l-NL" sz="2400" b="1" i="1" dirty="0">
                <a:latin typeface="Book Antiqua" panose="02040602050305030304" pitchFamily="18" charset="0"/>
              </a:rPr>
              <a:t>“Dank je wel! Zullen we de dag goed afsluiten en gezellig een glaasje druivensap gaan drinken?  Misschien kan ik dan zelfs wel over mijn toekomst gaan nadenken!”</a:t>
            </a:r>
          </a:p>
        </p:txBody>
      </p:sp>
      <p:pic>
        <p:nvPicPr>
          <p:cNvPr id="7" name="Afbeelding 6" descr="Afbeelding met clipart, tekenfilm, Tekenfilm, illustratie&#10;&#10;Automatisch gegenereerde beschrijving">
            <a:extLst>
              <a:ext uri="{FF2B5EF4-FFF2-40B4-BE49-F238E27FC236}">
                <a16:creationId xmlns:a16="http://schemas.microsoft.com/office/drawing/2014/main" id="{3173EE05-A2EE-583A-3F5A-AE8CE20810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6438" y="4017821"/>
            <a:ext cx="2937283" cy="2937283"/>
          </a:xfrm>
          <a:prstGeom prst="rect">
            <a:avLst/>
          </a:prstGeom>
        </p:spPr>
      </p:pic>
    </p:spTree>
    <p:extLst>
      <p:ext uri="{BB962C8B-B14F-4D97-AF65-F5344CB8AC3E}">
        <p14:creationId xmlns:p14="http://schemas.microsoft.com/office/powerpoint/2010/main" val="2964407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50"/>
                                  </p:iterate>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Download Paper Scroll, Antique Paper, Earthy. Royalty-Free Vector Graphic -  Pixabay">
            <a:extLst>
              <a:ext uri="{FF2B5EF4-FFF2-40B4-BE49-F238E27FC236}">
                <a16:creationId xmlns:a16="http://schemas.microsoft.com/office/drawing/2014/main" id="{45CB4BA7-F6D4-C31C-277A-C8A4D6DE78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115811">
            <a:off x="2746842" y="-970785"/>
            <a:ext cx="6539211" cy="8255229"/>
          </a:xfrm>
          <a:prstGeom prst="rect">
            <a:avLst/>
          </a:prstGeom>
          <a:noFill/>
          <a:extLst>
            <a:ext uri="{909E8E84-426E-40DD-AFC4-6F175D3DCCD1}">
              <a14:hiddenFill xmlns:a14="http://schemas.microsoft.com/office/drawing/2010/main">
                <a:solidFill>
                  <a:srgbClr val="FFFFFF"/>
                </a:solidFill>
              </a14:hiddenFill>
            </a:ext>
          </a:extLst>
        </p:spPr>
      </p:pic>
      <p:sp>
        <p:nvSpPr>
          <p:cNvPr id="3" name="Tijdelijke aanduiding voor inhoud 2">
            <a:extLst>
              <a:ext uri="{FF2B5EF4-FFF2-40B4-BE49-F238E27FC236}">
                <a16:creationId xmlns:a16="http://schemas.microsoft.com/office/drawing/2014/main" id="{8790CF68-A1ED-2685-FD29-3A18B41E9520}"/>
              </a:ext>
            </a:extLst>
          </p:cNvPr>
          <p:cNvSpPr>
            <a:spLocks noGrp="1"/>
          </p:cNvSpPr>
          <p:nvPr>
            <p:ph idx="1"/>
          </p:nvPr>
        </p:nvSpPr>
        <p:spPr>
          <a:xfrm>
            <a:off x="3500120" y="1929413"/>
            <a:ext cx="4170680" cy="954897"/>
          </a:xfrm>
        </p:spPr>
        <p:txBody>
          <a:bodyPr>
            <a:noAutofit/>
          </a:bodyPr>
          <a:lstStyle/>
          <a:p>
            <a:pPr marL="0" indent="0" algn="ctr">
              <a:buNone/>
            </a:pPr>
            <a:r>
              <a:rPr lang="nl-NL" sz="3200" b="1" i="1" dirty="0" err="1"/>
              <a:t>Leandros</a:t>
            </a:r>
            <a:r>
              <a:rPr lang="nl-NL" sz="3200" b="1" i="1" dirty="0"/>
              <a:t> ging voor macht en stemde op jouw aanraden op A.</a:t>
            </a:r>
            <a:br>
              <a:rPr lang="nl-NL" sz="3200" b="1" i="1" dirty="0"/>
            </a:br>
            <a:r>
              <a:rPr lang="nl-NL" sz="3200" b="1" i="1" dirty="0"/>
              <a:t>Maar in een democratie is het niet slim om voor macht te gaan....</a:t>
            </a:r>
          </a:p>
        </p:txBody>
      </p:sp>
      <p:sp>
        <p:nvSpPr>
          <p:cNvPr id="8" name="Stroomdiagram: Uitstel 7">
            <a:extLst>
              <a:ext uri="{FF2B5EF4-FFF2-40B4-BE49-F238E27FC236}">
                <a16:creationId xmlns:a16="http://schemas.microsoft.com/office/drawing/2014/main" id="{05EA286C-4F4C-8DBB-A57C-52BDEF4D0C84}"/>
              </a:ext>
            </a:extLst>
          </p:cNvPr>
          <p:cNvSpPr/>
          <p:nvPr/>
        </p:nvSpPr>
        <p:spPr>
          <a:xfrm rot="6478569">
            <a:off x="8349826" y="4055815"/>
            <a:ext cx="631634" cy="1201426"/>
          </a:xfrm>
          <a:prstGeom prst="flowChartDelay">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Stroomdiagram: Uitstel 9">
            <a:extLst>
              <a:ext uri="{FF2B5EF4-FFF2-40B4-BE49-F238E27FC236}">
                <a16:creationId xmlns:a16="http://schemas.microsoft.com/office/drawing/2014/main" id="{7474C64B-E38F-99BC-74F0-A3F6A6AEB1E9}"/>
              </a:ext>
            </a:extLst>
          </p:cNvPr>
          <p:cNvSpPr/>
          <p:nvPr/>
        </p:nvSpPr>
        <p:spPr>
          <a:xfrm rot="4081271">
            <a:off x="10166373" y="4023919"/>
            <a:ext cx="631634" cy="1201426"/>
          </a:xfrm>
          <a:prstGeom prst="flowChartDelay">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78850" name="Picture 2" descr="Wine glass icon">
            <a:extLst>
              <a:ext uri="{FF2B5EF4-FFF2-40B4-BE49-F238E27FC236}">
                <a16:creationId xmlns:a16="http://schemas.microsoft.com/office/drawing/2014/main" id="{0A90E20D-717E-EA94-7497-95922FDDEB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43520" y="3156829"/>
            <a:ext cx="3434080" cy="343408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8" descr="wooden sign clipart, free svg file image - SVG Heart">
            <a:extLst>
              <a:ext uri="{FF2B5EF4-FFF2-40B4-BE49-F238E27FC236}">
                <a16:creationId xmlns:a16="http://schemas.microsoft.com/office/drawing/2014/main" id="{9F69B649-DCD2-97E4-987B-574583FBDEF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613337" y="5500662"/>
            <a:ext cx="3316486" cy="1090247"/>
          </a:xfrm>
          <a:prstGeom prst="rect">
            <a:avLst/>
          </a:prstGeom>
          <a:noFill/>
          <a:extLst>
            <a:ext uri="{909E8E84-426E-40DD-AFC4-6F175D3DCCD1}">
              <a14:hiddenFill xmlns:a14="http://schemas.microsoft.com/office/drawing/2010/main">
                <a:solidFill>
                  <a:srgbClr val="FFFFFF"/>
                </a:solidFill>
              </a14:hiddenFill>
            </a:ext>
          </a:extLst>
        </p:spPr>
      </p:pic>
      <p:sp>
        <p:nvSpPr>
          <p:cNvPr id="4" name="Ondertitel 2">
            <a:extLst>
              <a:ext uri="{FF2B5EF4-FFF2-40B4-BE49-F238E27FC236}">
                <a16:creationId xmlns:a16="http://schemas.microsoft.com/office/drawing/2014/main" id="{EE8F55D2-64DF-C828-D2C2-EB04B4E62D1A}"/>
              </a:ext>
            </a:extLst>
          </p:cNvPr>
          <p:cNvSpPr txBox="1">
            <a:spLocks/>
          </p:cNvSpPr>
          <p:nvPr/>
        </p:nvSpPr>
        <p:spPr>
          <a:xfrm>
            <a:off x="1273709" y="5763028"/>
            <a:ext cx="2656114"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b="1" dirty="0">
                <a:latin typeface="Book Antiqua" panose="02040602050305030304" pitchFamily="18" charset="0"/>
                <a:hlinkClick r:id="rId5" action="ppaction://hlinksldjump">
                  <a:extLst>
                    <a:ext uri="{A12FA001-AC4F-418D-AE19-62706E023703}">
                      <ahyp:hlinkClr xmlns:ahyp="http://schemas.microsoft.com/office/drawing/2018/hyperlinkcolor" val="tx"/>
                    </a:ext>
                  </a:extLst>
                </a:hlinkClick>
              </a:rPr>
              <a:t>Oh </a:t>
            </a:r>
            <a:r>
              <a:rPr lang="nl-NL" b="1" dirty="0" err="1">
                <a:latin typeface="Book Antiqua" panose="02040602050305030304" pitchFamily="18" charset="0"/>
                <a:hlinkClick r:id="rId5" action="ppaction://hlinksldjump">
                  <a:extLst>
                    <a:ext uri="{A12FA001-AC4F-418D-AE19-62706E023703}">
                      <ahyp:hlinkClr xmlns:ahyp="http://schemas.microsoft.com/office/drawing/2018/hyperlinkcolor" val="tx"/>
                    </a:ext>
                  </a:extLst>
                </a:hlinkClick>
              </a:rPr>
              <a:t>ohh</a:t>
            </a:r>
            <a:r>
              <a:rPr lang="nl-NL" b="1" dirty="0">
                <a:latin typeface="Book Antiqua" panose="02040602050305030304" pitchFamily="18" charset="0"/>
                <a:hlinkClick r:id="rId5" action="ppaction://hlinksldjump">
                  <a:extLst>
                    <a:ext uri="{A12FA001-AC4F-418D-AE19-62706E023703}">
                      <ahyp:hlinkClr xmlns:ahyp="http://schemas.microsoft.com/office/drawing/2018/hyperlinkcolor" val="tx"/>
                    </a:ext>
                  </a:extLst>
                </a:hlinkClick>
              </a:rPr>
              <a:t>....</a:t>
            </a:r>
            <a:endParaRPr lang="nl-NL" b="1" dirty="0">
              <a:latin typeface="Book Antiqua" panose="02040602050305030304" pitchFamily="18" charset="0"/>
            </a:endParaRPr>
          </a:p>
        </p:txBody>
      </p:sp>
    </p:spTree>
    <p:extLst>
      <p:ext uri="{BB962C8B-B14F-4D97-AF65-F5344CB8AC3E}">
        <p14:creationId xmlns:p14="http://schemas.microsoft.com/office/powerpoint/2010/main" val="698151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50"/>
                                  </p:iterate>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Download Paper Scroll, Antique Paper, Earthy. Royalty-Free Vector Graphic -  Pixabay">
            <a:extLst>
              <a:ext uri="{FF2B5EF4-FFF2-40B4-BE49-F238E27FC236}">
                <a16:creationId xmlns:a16="http://schemas.microsoft.com/office/drawing/2014/main" id="{114A2291-AFAE-07AE-FF85-6B8C88A2A9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115811">
            <a:off x="2746842" y="-970785"/>
            <a:ext cx="6539211" cy="8255229"/>
          </a:xfrm>
          <a:prstGeom prst="rect">
            <a:avLst/>
          </a:prstGeom>
          <a:noFill/>
          <a:extLst>
            <a:ext uri="{909E8E84-426E-40DD-AFC4-6F175D3DCCD1}">
              <a14:hiddenFill xmlns:a14="http://schemas.microsoft.com/office/drawing/2010/main">
                <a:solidFill>
                  <a:srgbClr val="FFFFFF"/>
                </a:solidFill>
              </a14:hiddenFill>
            </a:ext>
          </a:extLst>
        </p:spPr>
      </p:pic>
      <p:sp>
        <p:nvSpPr>
          <p:cNvPr id="11" name="Tijdelijke aanduiding voor inhoud 2">
            <a:extLst>
              <a:ext uri="{FF2B5EF4-FFF2-40B4-BE49-F238E27FC236}">
                <a16:creationId xmlns:a16="http://schemas.microsoft.com/office/drawing/2014/main" id="{27A2F555-8CAB-D158-ECD4-79B60F82AEAF}"/>
              </a:ext>
            </a:extLst>
          </p:cNvPr>
          <p:cNvSpPr txBox="1">
            <a:spLocks/>
          </p:cNvSpPr>
          <p:nvPr/>
        </p:nvSpPr>
        <p:spPr>
          <a:xfrm>
            <a:off x="3500120" y="1929413"/>
            <a:ext cx="4170680" cy="9548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Book Antiqua" panose="020406020503050303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Book Antiqua" panose="020406020503050303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Book Antiqua" panose="020406020503050303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ook Antiqua" panose="020406020503050303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ook Antiqua" panose="020406020503050303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nl-NL" b="1" i="1" dirty="0"/>
              <a:t>Hoe meer macht </a:t>
            </a:r>
            <a:r>
              <a:rPr lang="nl-NL" b="1" i="1" dirty="0" err="1"/>
              <a:t>Leandros</a:t>
            </a:r>
            <a:r>
              <a:rPr lang="nl-NL" b="1" i="1" dirty="0"/>
              <a:t> kreeg, hoe meer mensen tegen hem waren. Hij is uiteindelijk te machtig geworden en door het schervengericht weggestemd.... </a:t>
            </a:r>
          </a:p>
        </p:txBody>
      </p:sp>
      <p:pic>
        <p:nvPicPr>
          <p:cNvPr id="12" name="Picture 8" descr="wooden sign clipart, free svg file image - SVG Heart">
            <a:extLst>
              <a:ext uri="{FF2B5EF4-FFF2-40B4-BE49-F238E27FC236}">
                <a16:creationId xmlns:a16="http://schemas.microsoft.com/office/drawing/2014/main" id="{2706623F-30B5-70BA-FC87-126D469D64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713821" y="5608382"/>
            <a:ext cx="3316486" cy="1090247"/>
          </a:xfrm>
          <a:prstGeom prst="rect">
            <a:avLst/>
          </a:prstGeom>
          <a:noFill/>
          <a:extLst>
            <a:ext uri="{909E8E84-426E-40DD-AFC4-6F175D3DCCD1}">
              <a14:hiddenFill xmlns:a14="http://schemas.microsoft.com/office/drawing/2010/main">
                <a:solidFill>
                  <a:srgbClr val="FFFFFF"/>
                </a:solidFill>
              </a14:hiddenFill>
            </a:ext>
          </a:extLst>
        </p:spPr>
      </p:pic>
      <p:sp>
        <p:nvSpPr>
          <p:cNvPr id="5" name="Tekstvak 4">
            <a:extLst>
              <a:ext uri="{FF2B5EF4-FFF2-40B4-BE49-F238E27FC236}">
                <a16:creationId xmlns:a16="http://schemas.microsoft.com/office/drawing/2014/main" id="{3B8E7D0A-F336-A042-91DD-941E4C4AF70C}"/>
              </a:ext>
            </a:extLst>
          </p:cNvPr>
          <p:cNvSpPr txBox="1"/>
          <p:nvPr/>
        </p:nvSpPr>
        <p:spPr>
          <a:xfrm>
            <a:off x="1638650" y="5861119"/>
            <a:ext cx="6097554" cy="584775"/>
          </a:xfrm>
          <a:prstGeom prst="rect">
            <a:avLst/>
          </a:prstGeom>
          <a:noFill/>
        </p:spPr>
        <p:txBody>
          <a:bodyPr wrap="square">
            <a:spAutoFit/>
          </a:bodyPr>
          <a:lstStyle/>
          <a:p>
            <a:r>
              <a:rPr lang="nl-NL" sz="3200" b="1" dirty="0">
                <a:latin typeface="Book Antiqua" panose="02040602050305030304" pitchFamily="18" charset="0"/>
                <a:hlinkClick r:id="rId4" action="ppaction://hlinksldjump">
                  <a:extLst>
                    <a:ext uri="{A12FA001-AC4F-418D-AE19-62706E023703}">
                      <ahyp:hlinkClr xmlns:ahyp="http://schemas.microsoft.com/office/drawing/2018/hyperlinkcolor" val="tx"/>
                    </a:ext>
                  </a:extLst>
                </a:hlinkClick>
              </a:rPr>
              <a:t>Einde</a:t>
            </a:r>
            <a:endParaRPr lang="nl-NL" sz="3200" b="1" dirty="0">
              <a:latin typeface="Book Antiqua" panose="02040602050305030304" pitchFamily="18" charset="0"/>
            </a:endParaRPr>
          </a:p>
        </p:txBody>
      </p:sp>
      <p:pic>
        <p:nvPicPr>
          <p:cNvPr id="14" name="Afbeelding 13" descr="Afbeelding met tekenfilm, clipart, Tekenfilm, illustratie&#10;&#10;Automatisch gegenereerde beschrijving">
            <a:extLst>
              <a:ext uri="{FF2B5EF4-FFF2-40B4-BE49-F238E27FC236}">
                <a16:creationId xmlns:a16="http://schemas.microsoft.com/office/drawing/2014/main" id="{1C279429-30A1-76DB-893F-28275331209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02169" y="3429000"/>
            <a:ext cx="3536851" cy="3536851"/>
          </a:xfrm>
          <a:prstGeom prst="rect">
            <a:avLst/>
          </a:prstGeom>
        </p:spPr>
      </p:pic>
      <p:sp>
        <p:nvSpPr>
          <p:cNvPr id="15" name="Tekstballon: ovaal 14">
            <a:extLst>
              <a:ext uri="{FF2B5EF4-FFF2-40B4-BE49-F238E27FC236}">
                <a16:creationId xmlns:a16="http://schemas.microsoft.com/office/drawing/2014/main" id="{62ECF948-0E5D-288C-A390-D844F5AFDB2C}"/>
              </a:ext>
            </a:extLst>
          </p:cNvPr>
          <p:cNvSpPr/>
          <p:nvPr/>
        </p:nvSpPr>
        <p:spPr>
          <a:xfrm>
            <a:off x="10131760" y="1748487"/>
            <a:ext cx="1632761" cy="813649"/>
          </a:xfrm>
          <a:prstGeom prst="wedgeEllipseCallout">
            <a:avLst>
              <a:gd name="adj1" fmla="val 10537"/>
              <a:gd name="adj2" fmla="val 121180"/>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sp>
        <p:nvSpPr>
          <p:cNvPr id="16" name="Titel 1">
            <a:extLst>
              <a:ext uri="{FF2B5EF4-FFF2-40B4-BE49-F238E27FC236}">
                <a16:creationId xmlns:a16="http://schemas.microsoft.com/office/drawing/2014/main" id="{23A1F743-006F-DEB7-11EF-FA099404979F}"/>
              </a:ext>
            </a:extLst>
          </p:cNvPr>
          <p:cNvSpPr txBox="1">
            <a:spLocks/>
          </p:cNvSpPr>
          <p:nvPr/>
        </p:nvSpPr>
        <p:spPr>
          <a:xfrm>
            <a:off x="10249242" y="2092894"/>
            <a:ext cx="1462362" cy="17341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l-NL" sz="1400" b="1" i="1" dirty="0">
                <a:latin typeface="Book Antiqua" panose="02040602050305030304" pitchFamily="18" charset="0"/>
              </a:rPr>
              <a:t>Nu moet ik voor tien jaar de stad uit.....</a:t>
            </a:r>
          </a:p>
        </p:txBody>
      </p:sp>
    </p:spTree>
    <p:extLst>
      <p:ext uri="{BB962C8B-B14F-4D97-AF65-F5344CB8AC3E}">
        <p14:creationId xmlns:p14="http://schemas.microsoft.com/office/powerpoint/2010/main" val="4272691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50"/>
                                  </p:iterate>
                                  <p:childTnLst>
                                    <p:set>
                                      <p:cBhvr>
                                        <p:cTn id="6" dur="1" fill="hold">
                                          <p:stCondLst>
                                            <p:cond delay="0"/>
                                          </p:stCondLst>
                                        </p:cTn>
                                        <p:tgtEl>
                                          <p:spTgt spid="11"/>
                                        </p:tgtEl>
                                        <p:attrNameLst>
                                          <p:attrName>style.visibility</p:attrName>
                                        </p:attrNameLst>
                                      </p:cBhvr>
                                      <p:to>
                                        <p:strVal val="visible"/>
                                      </p:to>
                                    </p:set>
                                  </p:childTnLst>
                                </p:cTn>
                              </p:par>
                            </p:childTnLst>
                          </p:cTn>
                        </p:par>
                        <p:par>
                          <p:cTn id="7" fill="hold">
                            <p:stCondLst>
                              <p:cond delay="6201"/>
                            </p:stCondLst>
                            <p:childTnLst>
                              <p:par>
                                <p:cTn id="8" presetID="1" presetClass="entr" presetSubtype="0" fill="hold" grpId="0" nodeType="afterEffect">
                                  <p:stCondLst>
                                    <p:cond delay="0"/>
                                  </p:stCondLst>
                                  <p:iterate type="lt">
                                    <p:tmAbs val="50"/>
                                  </p:iterate>
                                  <p:childTnLst>
                                    <p:set>
                                      <p:cBhvr>
                                        <p:cTn id="9"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6"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mixkit-atmosphere-of-a-river-at-sunrise-2458">
            <a:hlinkClick r:id="" action="ppaction://media"/>
            <a:extLst>
              <a:ext uri="{FF2B5EF4-FFF2-40B4-BE49-F238E27FC236}">
                <a16:creationId xmlns:a16="http://schemas.microsoft.com/office/drawing/2014/main" id="{856E3F94-DD3B-9709-F46F-C9C53DB050B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283169" y="280496"/>
            <a:ext cx="487363" cy="487363"/>
          </a:xfrm>
          <a:prstGeom prst="rect">
            <a:avLst/>
          </a:prstGeom>
        </p:spPr>
      </p:pic>
      <p:grpSp>
        <p:nvGrpSpPr>
          <p:cNvPr id="11" name="Google Shape;540;p15">
            <a:extLst>
              <a:ext uri="{FF2B5EF4-FFF2-40B4-BE49-F238E27FC236}">
                <a16:creationId xmlns:a16="http://schemas.microsoft.com/office/drawing/2014/main" id="{1D5A0D15-EB17-10B6-1E4F-8C4C239B63A6}"/>
              </a:ext>
            </a:extLst>
          </p:cNvPr>
          <p:cNvGrpSpPr/>
          <p:nvPr/>
        </p:nvGrpSpPr>
        <p:grpSpPr>
          <a:xfrm flipH="1">
            <a:off x="10017027" y="-448619"/>
            <a:ext cx="2852452" cy="7400112"/>
            <a:chOff x="-1600206" y="-48"/>
            <a:chExt cx="1475149" cy="5143404"/>
          </a:xfrm>
        </p:grpSpPr>
        <p:sp>
          <p:nvSpPr>
            <p:cNvPr id="12" name="Google Shape;541;p15">
              <a:extLst>
                <a:ext uri="{FF2B5EF4-FFF2-40B4-BE49-F238E27FC236}">
                  <a16:creationId xmlns:a16="http://schemas.microsoft.com/office/drawing/2014/main" id="{80266340-E620-AE95-1EB9-1C4D0C3EAB8D}"/>
                </a:ext>
              </a:extLst>
            </p:cNvPr>
            <p:cNvSpPr/>
            <p:nvPr/>
          </p:nvSpPr>
          <p:spPr>
            <a:xfrm>
              <a:off x="-400780" y="234514"/>
              <a:ext cx="139920" cy="171467"/>
            </a:xfrm>
            <a:custGeom>
              <a:avLst/>
              <a:gdLst/>
              <a:ahLst/>
              <a:cxnLst/>
              <a:rect l="l" t="t" r="r" b="b"/>
              <a:pathLst>
                <a:path w="4657" h="5707" extrusionOk="0">
                  <a:moveTo>
                    <a:pt x="1" y="0"/>
                  </a:moveTo>
                  <a:lnTo>
                    <a:pt x="1" y="5707"/>
                  </a:lnTo>
                  <a:lnTo>
                    <a:pt x="4657" y="5707"/>
                  </a:lnTo>
                  <a:lnTo>
                    <a:pt x="4657"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3" name="Google Shape;542;p15">
              <a:extLst>
                <a:ext uri="{FF2B5EF4-FFF2-40B4-BE49-F238E27FC236}">
                  <a16:creationId xmlns:a16="http://schemas.microsoft.com/office/drawing/2014/main" id="{853DB900-A4E6-E1CC-6458-7808C53399F2}"/>
                </a:ext>
              </a:extLst>
            </p:cNvPr>
            <p:cNvSpPr/>
            <p:nvPr/>
          </p:nvSpPr>
          <p:spPr>
            <a:xfrm>
              <a:off x="-529012" y="98049"/>
              <a:ext cx="268152" cy="307931"/>
            </a:xfrm>
            <a:custGeom>
              <a:avLst/>
              <a:gdLst/>
              <a:ahLst/>
              <a:cxnLst/>
              <a:rect l="l" t="t" r="r" b="b"/>
              <a:pathLst>
                <a:path w="8925" h="10249" extrusionOk="0">
                  <a:moveTo>
                    <a:pt x="4451" y="0"/>
                  </a:moveTo>
                  <a:cubicBezTo>
                    <a:pt x="1986" y="0"/>
                    <a:pt x="0" y="2283"/>
                    <a:pt x="0" y="5113"/>
                  </a:cubicBezTo>
                  <a:cubicBezTo>
                    <a:pt x="0" y="7943"/>
                    <a:pt x="1986" y="10249"/>
                    <a:pt x="4451" y="10249"/>
                  </a:cubicBezTo>
                  <a:cubicBezTo>
                    <a:pt x="6916" y="10249"/>
                    <a:pt x="8925" y="7943"/>
                    <a:pt x="8925" y="5113"/>
                  </a:cubicBezTo>
                  <a:cubicBezTo>
                    <a:pt x="8925" y="2283"/>
                    <a:pt x="6916" y="0"/>
                    <a:pt x="445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4" name="Google Shape;543;p15">
              <a:extLst>
                <a:ext uri="{FF2B5EF4-FFF2-40B4-BE49-F238E27FC236}">
                  <a16:creationId xmlns:a16="http://schemas.microsoft.com/office/drawing/2014/main" id="{2C103C52-7BBC-4A22-44BF-6823E45A9C7B}"/>
                </a:ext>
              </a:extLst>
            </p:cNvPr>
            <p:cNvSpPr/>
            <p:nvPr/>
          </p:nvSpPr>
          <p:spPr>
            <a:xfrm>
              <a:off x="-1466476" y="234514"/>
              <a:ext cx="139920" cy="171467"/>
            </a:xfrm>
            <a:custGeom>
              <a:avLst/>
              <a:gdLst/>
              <a:ahLst/>
              <a:cxnLst/>
              <a:rect l="l" t="t" r="r" b="b"/>
              <a:pathLst>
                <a:path w="4657" h="5707" extrusionOk="0">
                  <a:moveTo>
                    <a:pt x="0" y="0"/>
                  </a:moveTo>
                  <a:lnTo>
                    <a:pt x="0" y="5707"/>
                  </a:lnTo>
                  <a:lnTo>
                    <a:pt x="4656" y="5707"/>
                  </a:lnTo>
                  <a:lnTo>
                    <a:pt x="4656"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5" name="Google Shape;544;p15">
              <a:extLst>
                <a:ext uri="{FF2B5EF4-FFF2-40B4-BE49-F238E27FC236}">
                  <a16:creationId xmlns:a16="http://schemas.microsoft.com/office/drawing/2014/main" id="{F8F4C719-3201-26E6-6232-973006E3CE79}"/>
                </a:ext>
              </a:extLst>
            </p:cNvPr>
            <p:cNvSpPr/>
            <p:nvPr/>
          </p:nvSpPr>
          <p:spPr>
            <a:xfrm>
              <a:off x="-1465815" y="98049"/>
              <a:ext cx="268182" cy="307931"/>
            </a:xfrm>
            <a:custGeom>
              <a:avLst/>
              <a:gdLst/>
              <a:ahLst/>
              <a:cxnLst/>
              <a:rect l="l" t="t" r="r" b="b"/>
              <a:pathLst>
                <a:path w="8926" h="10249" extrusionOk="0">
                  <a:moveTo>
                    <a:pt x="4452" y="0"/>
                  </a:moveTo>
                  <a:cubicBezTo>
                    <a:pt x="1987" y="0"/>
                    <a:pt x="1" y="2283"/>
                    <a:pt x="1" y="5113"/>
                  </a:cubicBezTo>
                  <a:cubicBezTo>
                    <a:pt x="1" y="7943"/>
                    <a:pt x="1987" y="10249"/>
                    <a:pt x="4452" y="10249"/>
                  </a:cubicBezTo>
                  <a:cubicBezTo>
                    <a:pt x="6940" y="10249"/>
                    <a:pt x="8926" y="7943"/>
                    <a:pt x="8926" y="5113"/>
                  </a:cubicBezTo>
                  <a:cubicBezTo>
                    <a:pt x="8926" y="2283"/>
                    <a:pt x="6940" y="0"/>
                    <a:pt x="4452"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6" name="Google Shape;545;p15">
              <a:extLst>
                <a:ext uri="{FF2B5EF4-FFF2-40B4-BE49-F238E27FC236}">
                  <a16:creationId xmlns:a16="http://schemas.microsoft.com/office/drawing/2014/main" id="{AB973387-96EA-36CE-0EFE-4C8210DEA389}"/>
                </a:ext>
              </a:extLst>
            </p:cNvPr>
            <p:cNvSpPr/>
            <p:nvPr/>
          </p:nvSpPr>
          <p:spPr>
            <a:xfrm>
              <a:off x="-1196972" y="257829"/>
              <a:ext cx="665917" cy="4684616"/>
            </a:xfrm>
            <a:custGeom>
              <a:avLst/>
              <a:gdLst/>
              <a:ahLst/>
              <a:cxnLst/>
              <a:rect l="l" t="t" r="r" b="b"/>
              <a:pathLst>
                <a:path w="22164" h="155920" extrusionOk="0">
                  <a:moveTo>
                    <a:pt x="0" y="0"/>
                  </a:moveTo>
                  <a:lnTo>
                    <a:pt x="0" y="155919"/>
                  </a:lnTo>
                  <a:lnTo>
                    <a:pt x="22164" y="155919"/>
                  </a:lnTo>
                  <a:lnTo>
                    <a:pt x="22164"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7" name="Google Shape;546;p15">
              <a:extLst>
                <a:ext uri="{FF2B5EF4-FFF2-40B4-BE49-F238E27FC236}">
                  <a16:creationId xmlns:a16="http://schemas.microsoft.com/office/drawing/2014/main" id="{98DE756A-A9C5-F583-6E55-7409A858DA68}"/>
                </a:ext>
              </a:extLst>
            </p:cNvPr>
            <p:cNvSpPr/>
            <p:nvPr/>
          </p:nvSpPr>
          <p:spPr>
            <a:xfrm>
              <a:off x="-1168850" y="674763"/>
              <a:ext cx="600089" cy="3810247"/>
            </a:xfrm>
            <a:custGeom>
              <a:avLst/>
              <a:gdLst/>
              <a:ahLst/>
              <a:cxnLst/>
              <a:rect l="l" t="t" r="r" b="b"/>
              <a:pathLst>
                <a:path w="19973" h="126818" extrusionOk="0">
                  <a:moveTo>
                    <a:pt x="0" y="1"/>
                  </a:moveTo>
                  <a:lnTo>
                    <a:pt x="0" y="126818"/>
                  </a:lnTo>
                  <a:lnTo>
                    <a:pt x="19972" y="126818"/>
                  </a:lnTo>
                  <a:lnTo>
                    <a:pt x="19972" y="1"/>
                  </a:ln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8" name="Google Shape;547;p15">
              <a:extLst>
                <a:ext uri="{FF2B5EF4-FFF2-40B4-BE49-F238E27FC236}">
                  <a16:creationId xmlns:a16="http://schemas.microsoft.com/office/drawing/2014/main" id="{C88AE4AE-C7FE-DD16-54B3-6FFF8614ADC5}"/>
                </a:ext>
              </a:extLst>
            </p:cNvPr>
            <p:cNvSpPr/>
            <p:nvPr/>
          </p:nvSpPr>
          <p:spPr>
            <a:xfrm>
              <a:off x="-701140" y="706310"/>
              <a:ext cx="63094" cy="3799971"/>
            </a:xfrm>
            <a:custGeom>
              <a:avLst/>
              <a:gdLst/>
              <a:ahLst/>
              <a:cxnLst/>
              <a:rect l="l" t="t" r="r" b="b"/>
              <a:pathLst>
                <a:path w="2100" h="126476" extrusionOk="0">
                  <a:moveTo>
                    <a:pt x="0" y="1"/>
                  </a:moveTo>
                  <a:lnTo>
                    <a:pt x="0" y="126475"/>
                  </a:lnTo>
                  <a:lnTo>
                    <a:pt x="2100" y="126475"/>
                  </a:lnTo>
                  <a:lnTo>
                    <a:pt x="2100"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9" name="Google Shape;548;p15">
              <a:extLst>
                <a:ext uri="{FF2B5EF4-FFF2-40B4-BE49-F238E27FC236}">
                  <a16:creationId xmlns:a16="http://schemas.microsoft.com/office/drawing/2014/main" id="{DFC5429B-A6F5-58A0-37E8-DA11C8BB9057}"/>
                </a:ext>
              </a:extLst>
            </p:cNvPr>
            <p:cNvSpPr/>
            <p:nvPr/>
          </p:nvSpPr>
          <p:spPr>
            <a:xfrm>
              <a:off x="-833518" y="706310"/>
              <a:ext cx="62434" cy="3799971"/>
            </a:xfrm>
            <a:custGeom>
              <a:avLst/>
              <a:gdLst/>
              <a:ahLst/>
              <a:cxnLst/>
              <a:rect l="l" t="t" r="r" b="b"/>
              <a:pathLst>
                <a:path w="2078" h="126476" extrusionOk="0">
                  <a:moveTo>
                    <a:pt x="1" y="1"/>
                  </a:moveTo>
                  <a:lnTo>
                    <a:pt x="1" y="126475"/>
                  </a:lnTo>
                  <a:lnTo>
                    <a:pt x="2078" y="126475"/>
                  </a:lnTo>
                  <a:lnTo>
                    <a:pt x="2078"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0" name="Google Shape;549;p15">
              <a:extLst>
                <a:ext uri="{FF2B5EF4-FFF2-40B4-BE49-F238E27FC236}">
                  <a16:creationId xmlns:a16="http://schemas.microsoft.com/office/drawing/2014/main" id="{E232725C-A70B-E9B3-6ED5-25A351953891}"/>
                </a:ext>
              </a:extLst>
            </p:cNvPr>
            <p:cNvSpPr/>
            <p:nvPr/>
          </p:nvSpPr>
          <p:spPr>
            <a:xfrm>
              <a:off x="-966557" y="706310"/>
              <a:ext cx="62434" cy="3799971"/>
            </a:xfrm>
            <a:custGeom>
              <a:avLst/>
              <a:gdLst/>
              <a:ahLst/>
              <a:cxnLst/>
              <a:rect l="l" t="t" r="r" b="b"/>
              <a:pathLst>
                <a:path w="2078" h="126476" extrusionOk="0">
                  <a:moveTo>
                    <a:pt x="1" y="1"/>
                  </a:moveTo>
                  <a:lnTo>
                    <a:pt x="1" y="126475"/>
                  </a:lnTo>
                  <a:lnTo>
                    <a:pt x="2078" y="126475"/>
                  </a:lnTo>
                  <a:lnTo>
                    <a:pt x="2078"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1" name="Google Shape;550;p15">
              <a:extLst>
                <a:ext uri="{FF2B5EF4-FFF2-40B4-BE49-F238E27FC236}">
                  <a16:creationId xmlns:a16="http://schemas.microsoft.com/office/drawing/2014/main" id="{22272897-336F-958E-1667-A2164151258B}"/>
                </a:ext>
              </a:extLst>
            </p:cNvPr>
            <p:cNvSpPr/>
            <p:nvPr/>
          </p:nvSpPr>
          <p:spPr>
            <a:xfrm>
              <a:off x="-1099596" y="706310"/>
              <a:ext cx="63125" cy="3799971"/>
            </a:xfrm>
            <a:custGeom>
              <a:avLst/>
              <a:gdLst/>
              <a:ahLst/>
              <a:cxnLst/>
              <a:rect l="l" t="t" r="r" b="b"/>
              <a:pathLst>
                <a:path w="2101" h="126476" extrusionOk="0">
                  <a:moveTo>
                    <a:pt x="1" y="1"/>
                  </a:moveTo>
                  <a:lnTo>
                    <a:pt x="1" y="126475"/>
                  </a:lnTo>
                  <a:lnTo>
                    <a:pt x="2101" y="126475"/>
                  </a:lnTo>
                  <a:lnTo>
                    <a:pt x="2101"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2" name="Google Shape;551;p15">
              <a:extLst>
                <a:ext uri="{FF2B5EF4-FFF2-40B4-BE49-F238E27FC236}">
                  <a16:creationId xmlns:a16="http://schemas.microsoft.com/office/drawing/2014/main" id="{382C13ED-68C5-63E8-5F9F-53C4FCE10499}"/>
                </a:ext>
              </a:extLst>
            </p:cNvPr>
            <p:cNvSpPr/>
            <p:nvPr/>
          </p:nvSpPr>
          <p:spPr>
            <a:xfrm>
              <a:off x="-1196972" y="257829"/>
              <a:ext cx="665917" cy="4684616"/>
            </a:xfrm>
            <a:custGeom>
              <a:avLst/>
              <a:gdLst/>
              <a:ahLst/>
              <a:cxnLst/>
              <a:rect l="l" t="t" r="r" b="b"/>
              <a:pathLst>
                <a:path w="22164" h="155920" extrusionOk="0">
                  <a:moveTo>
                    <a:pt x="0" y="0"/>
                  </a:moveTo>
                  <a:lnTo>
                    <a:pt x="0" y="155919"/>
                  </a:lnTo>
                  <a:lnTo>
                    <a:pt x="22164" y="155919"/>
                  </a:lnTo>
                  <a:lnTo>
                    <a:pt x="22164" y="109128"/>
                  </a:lnTo>
                  <a:cubicBezTo>
                    <a:pt x="20132" y="123964"/>
                    <a:pt x="16572" y="133779"/>
                    <a:pt x="12531" y="133802"/>
                  </a:cubicBezTo>
                  <a:cubicBezTo>
                    <a:pt x="6209" y="133802"/>
                    <a:pt x="1073" y="109881"/>
                    <a:pt x="1073" y="80391"/>
                  </a:cubicBezTo>
                  <a:cubicBezTo>
                    <a:pt x="1073" y="50900"/>
                    <a:pt x="6209" y="27002"/>
                    <a:pt x="12531" y="27002"/>
                  </a:cubicBezTo>
                  <a:cubicBezTo>
                    <a:pt x="16572" y="27002"/>
                    <a:pt x="20132" y="36840"/>
                    <a:pt x="22164" y="51654"/>
                  </a:cubicBezTo>
                  <a:lnTo>
                    <a:pt x="22164"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3" name="Google Shape;552;p15">
              <a:extLst>
                <a:ext uri="{FF2B5EF4-FFF2-40B4-BE49-F238E27FC236}">
                  <a16:creationId xmlns:a16="http://schemas.microsoft.com/office/drawing/2014/main" id="{5D3A3B54-76A5-AA69-1BBF-07CB2D962631}"/>
                </a:ext>
              </a:extLst>
            </p:cNvPr>
            <p:cNvSpPr/>
            <p:nvPr/>
          </p:nvSpPr>
          <p:spPr>
            <a:xfrm>
              <a:off x="-1600206" y="-48"/>
              <a:ext cx="1475149" cy="582963"/>
            </a:xfrm>
            <a:custGeom>
              <a:avLst/>
              <a:gdLst/>
              <a:ahLst/>
              <a:cxnLst/>
              <a:rect l="l" t="t" r="r" b="b"/>
              <a:pathLst>
                <a:path w="49098" h="19403" extrusionOk="0">
                  <a:moveTo>
                    <a:pt x="7731" y="0"/>
                  </a:moveTo>
                  <a:cubicBezTo>
                    <a:pt x="6982" y="0"/>
                    <a:pt x="841" y="221"/>
                    <a:pt x="91" y="7442"/>
                  </a:cubicBezTo>
                  <a:cubicBezTo>
                    <a:pt x="46" y="7739"/>
                    <a:pt x="0" y="8035"/>
                    <a:pt x="0" y="8378"/>
                  </a:cubicBezTo>
                  <a:cubicBezTo>
                    <a:pt x="0" y="8446"/>
                    <a:pt x="23" y="8515"/>
                    <a:pt x="23" y="8583"/>
                  </a:cubicBezTo>
                  <a:cubicBezTo>
                    <a:pt x="23" y="8720"/>
                    <a:pt x="0" y="8834"/>
                    <a:pt x="0" y="8948"/>
                  </a:cubicBezTo>
                  <a:lnTo>
                    <a:pt x="46" y="8948"/>
                  </a:lnTo>
                  <a:cubicBezTo>
                    <a:pt x="320" y="11528"/>
                    <a:pt x="2191" y="13514"/>
                    <a:pt x="4497" y="13514"/>
                  </a:cubicBezTo>
                  <a:cubicBezTo>
                    <a:pt x="6802" y="13514"/>
                    <a:pt x="8674" y="11528"/>
                    <a:pt x="8948" y="8948"/>
                  </a:cubicBezTo>
                  <a:lnTo>
                    <a:pt x="8970" y="8948"/>
                  </a:lnTo>
                  <a:cubicBezTo>
                    <a:pt x="9153" y="8469"/>
                    <a:pt x="8788" y="6986"/>
                    <a:pt x="9130" y="6324"/>
                  </a:cubicBezTo>
                  <a:cubicBezTo>
                    <a:pt x="9296" y="6008"/>
                    <a:pt x="9739" y="5645"/>
                    <a:pt x="10345" y="5645"/>
                  </a:cubicBezTo>
                  <a:cubicBezTo>
                    <a:pt x="10574" y="5645"/>
                    <a:pt x="10825" y="5697"/>
                    <a:pt x="11093" y="5821"/>
                  </a:cubicBezTo>
                  <a:cubicBezTo>
                    <a:pt x="12075" y="6278"/>
                    <a:pt x="12029" y="19402"/>
                    <a:pt x="12029" y="19402"/>
                  </a:cubicBezTo>
                  <a:lnTo>
                    <a:pt x="37068" y="19402"/>
                  </a:lnTo>
                  <a:cubicBezTo>
                    <a:pt x="37068" y="19402"/>
                    <a:pt x="37023" y="6278"/>
                    <a:pt x="38004" y="5821"/>
                  </a:cubicBezTo>
                  <a:cubicBezTo>
                    <a:pt x="38273" y="5697"/>
                    <a:pt x="38526" y="5645"/>
                    <a:pt x="38756" y="5645"/>
                  </a:cubicBezTo>
                  <a:cubicBezTo>
                    <a:pt x="39367" y="5645"/>
                    <a:pt x="39818" y="6008"/>
                    <a:pt x="39967" y="6324"/>
                  </a:cubicBezTo>
                  <a:cubicBezTo>
                    <a:pt x="40310" y="7008"/>
                    <a:pt x="39967" y="8469"/>
                    <a:pt x="40150" y="8948"/>
                  </a:cubicBezTo>
                  <a:lnTo>
                    <a:pt x="40173" y="8948"/>
                  </a:lnTo>
                  <a:cubicBezTo>
                    <a:pt x="40424" y="11528"/>
                    <a:pt x="42295" y="13514"/>
                    <a:pt x="44601" y="13514"/>
                  </a:cubicBezTo>
                  <a:cubicBezTo>
                    <a:pt x="46906" y="13514"/>
                    <a:pt x="48801" y="11528"/>
                    <a:pt x="49052" y="8948"/>
                  </a:cubicBezTo>
                  <a:lnTo>
                    <a:pt x="49097" y="8948"/>
                  </a:lnTo>
                  <a:cubicBezTo>
                    <a:pt x="49097" y="8834"/>
                    <a:pt x="49075" y="8720"/>
                    <a:pt x="49075" y="8583"/>
                  </a:cubicBezTo>
                  <a:cubicBezTo>
                    <a:pt x="49075" y="8515"/>
                    <a:pt x="49097" y="8446"/>
                    <a:pt x="49097" y="8378"/>
                  </a:cubicBezTo>
                  <a:cubicBezTo>
                    <a:pt x="49097" y="8058"/>
                    <a:pt x="49075" y="7739"/>
                    <a:pt x="49006" y="7442"/>
                  </a:cubicBezTo>
                  <a:cubicBezTo>
                    <a:pt x="48256" y="221"/>
                    <a:pt x="42116" y="0"/>
                    <a:pt x="41366" y="0"/>
                  </a:cubicBezTo>
                  <a:cubicBezTo>
                    <a:pt x="41317" y="0"/>
                    <a:pt x="41291" y="1"/>
                    <a:pt x="41291" y="1"/>
                  </a:cubicBezTo>
                  <a:lnTo>
                    <a:pt x="7806" y="1"/>
                  </a:lnTo>
                  <a:cubicBezTo>
                    <a:pt x="7806" y="1"/>
                    <a:pt x="7780" y="0"/>
                    <a:pt x="7731"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4" name="Google Shape;553;p15">
              <a:extLst>
                <a:ext uri="{FF2B5EF4-FFF2-40B4-BE49-F238E27FC236}">
                  <a16:creationId xmlns:a16="http://schemas.microsoft.com/office/drawing/2014/main" id="{4ACA9D11-121A-3DFB-79BE-B2DFAB4C5BC4}"/>
                </a:ext>
              </a:extLst>
            </p:cNvPr>
            <p:cNvSpPr/>
            <p:nvPr/>
          </p:nvSpPr>
          <p:spPr>
            <a:xfrm>
              <a:off x="-584565" y="4569346"/>
              <a:ext cx="79589" cy="199589"/>
            </a:xfrm>
            <a:custGeom>
              <a:avLst/>
              <a:gdLst/>
              <a:ahLst/>
              <a:cxnLst/>
              <a:rect l="l" t="t" r="r" b="b"/>
              <a:pathLst>
                <a:path w="2649" h="6643" extrusionOk="0">
                  <a:moveTo>
                    <a:pt x="0" y="0"/>
                  </a:moveTo>
                  <a:cubicBezTo>
                    <a:pt x="23" y="3744"/>
                    <a:pt x="297" y="6642"/>
                    <a:pt x="1324" y="6642"/>
                  </a:cubicBezTo>
                  <a:cubicBezTo>
                    <a:pt x="2351" y="6642"/>
                    <a:pt x="2625"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5" name="Google Shape;554;p15">
              <a:extLst>
                <a:ext uri="{FF2B5EF4-FFF2-40B4-BE49-F238E27FC236}">
                  <a16:creationId xmlns:a16="http://schemas.microsoft.com/office/drawing/2014/main" id="{DCEB9ED1-5296-43C4-82B7-0F0266AC20CF}"/>
                </a:ext>
              </a:extLst>
            </p:cNvPr>
            <p:cNvSpPr/>
            <p:nvPr/>
          </p:nvSpPr>
          <p:spPr>
            <a:xfrm>
              <a:off x="-711445" y="4569346"/>
              <a:ext cx="79589" cy="199589"/>
            </a:xfrm>
            <a:custGeom>
              <a:avLst/>
              <a:gdLst/>
              <a:ahLst/>
              <a:cxnLst/>
              <a:rect l="l" t="t" r="r" b="b"/>
              <a:pathLst>
                <a:path w="2649" h="6643" extrusionOk="0">
                  <a:moveTo>
                    <a:pt x="1" y="0"/>
                  </a:moveTo>
                  <a:cubicBezTo>
                    <a:pt x="24" y="3744"/>
                    <a:pt x="297" y="6642"/>
                    <a:pt x="1325" y="6642"/>
                  </a:cubicBezTo>
                  <a:cubicBezTo>
                    <a:pt x="2352" y="6642"/>
                    <a:pt x="2603"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6" name="Google Shape;555;p15">
              <a:extLst>
                <a:ext uri="{FF2B5EF4-FFF2-40B4-BE49-F238E27FC236}">
                  <a16:creationId xmlns:a16="http://schemas.microsoft.com/office/drawing/2014/main" id="{0EFC2CF3-A85B-DD83-9BA6-B7333103D15B}"/>
                </a:ext>
              </a:extLst>
            </p:cNvPr>
            <p:cNvSpPr/>
            <p:nvPr/>
          </p:nvSpPr>
          <p:spPr>
            <a:xfrm>
              <a:off x="-838986" y="4569346"/>
              <a:ext cx="80250" cy="199589"/>
            </a:xfrm>
            <a:custGeom>
              <a:avLst/>
              <a:gdLst/>
              <a:ahLst/>
              <a:cxnLst/>
              <a:rect l="l" t="t" r="r" b="b"/>
              <a:pathLst>
                <a:path w="2671" h="6643" extrusionOk="0">
                  <a:moveTo>
                    <a:pt x="0"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7" name="Google Shape;556;p15">
              <a:extLst>
                <a:ext uri="{FF2B5EF4-FFF2-40B4-BE49-F238E27FC236}">
                  <a16:creationId xmlns:a16="http://schemas.microsoft.com/office/drawing/2014/main" id="{FE3A252E-0F51-411B-DF70-E8FF21285F9F}"/>
                </a:ext>
              </a:extLst>
            </p:cNvPr>
            <p:cNvSpPr/>
            <p:nvPr/>
          </p:nvSpPr>
          <p:spPr>
            <a:xfrm>
              <a:off x="-965866" y="4569346"/>
              <a:ext cx="80280" cy="199589"/>
            </a:xfrm>
            <a:custGeom>
              <a:avLst/>
              <a:gdLst/>
              <a:ahLst/>
              <a:cxnLst/>
              <a:rect l="l" t="t" r="r" b="b"/>
              <a:pathLst>
                <a:path w="2672" h="6643" extrusionOk="0">
                  <a:moveTo>
                    <a:pt x="1"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8" name="Google Shape;557;p15">
              <a:extLst>
                <a:ext uri="{FF2B5EF4-FFF2-40B4-BE49-F238E27FC236}">
                  <a16:creationId xmlns:a16="http://schemas.microsoft.com/office/drawing/2014/main" id="{6569DD66-792F-4B2D-4A48-00B4AC2BD34B}"/>
                </a:ext>
              </a:extLst>
            </p:cNvPr>
            <p:cNvSpPr/>
            <p:nvPr/>
          </p:nvSpPr>
          <p:spPr>
            <a:xfrm>
              <a:off x="-1092055" y="4569346"/>
              <a:ext cx="79589" cy="199589"/>
            </a:xfrm>
            <a:custGeom>
              <a:avLst/>
              <a:gdLst/>
              <a:ahLst/>
              <a:cxnLst/>
              <a:rect l="l" t="t" r="r" b="b"/>
              <a:pathLst>
                <a:path w="2649" h="6643" extrusionOk="0">
                  <a:moveTo>
                    <a:pt x="1" y="0"/>
                  </a:moveTo>
                  <a:cubicBezTo>
                    <a:pt x="23" y="3744"/>
                    <a:pt x="297" y="6642"/>
                    <a:pt x="1325" y="6642"/>
                  </a:cubicBezTo>
                  <a:cubicBezTo>
                    <a:pt x="2352" y="6642"/>
                    <a:pt x="2603"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9" name="Google Shape;558;p15">
              <a:extLst>
                <a:ext uri="{FF2B5EF4-FFF2-40B4-BE49-F238E27FC236}">
                  <a16:creationId xmlns:a16="http://schemas.microsoft.com/office/drawing/2014/main" id="{893FA4CE-ED5D-1DFE-DAF2-8DEF715C5AE4}"/>
                </a:ext>
              </a:extLst>
            </p:cNvPr>
            <p:cNvSpPr/>
            <p:nvPr/>
          </p:nvSpPr>
          <p:spPr>
            <a:xfrm>
              <a:off x="-1219596" y="4569346"/>
              <a:ext cx="80250" cy="199589"/>
            </a:xfrm>
            <a:custGeom>
              <a:avLst/>
              <a:gdLst/>
              <a:ahLst/>
              <a:cxnLst/>
              <a:rect l="l" t="t" r="r" b="b"/>
              <a:pathLst>
                <a:path w="2671" h="6643" extrusionOk="0">
                  <a:moveTo>
                    <a:pt x="0"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0" name="Google Shape;559;p15">
              <a:extLst>
                <a:ext uri="{FF2B5EF4-FFF2-40B4-BE49-F238E27FC236}">
                  <a16:creationId xmlns:a16="http://schemas.microsoft.com/office/drawing/2014/main" id="{3F908BD8-6034-5E6F-2498-E47A582B2494}"/>
                </a:ext>
              </a:extLst>
            </p:cNvPr>
            <p:cNvSpPr/>
            <p:nvPr/>
          </p:nvSpPr>
          <p:spPr>
            <a:xfrm>
              <a:off x="-369924" y="125480"/>
              <a:ext cx="219479" cy="251687"/>
            </a:xfrm>
            <a:custGeom>
              <a:avLst/>
              <a:gdLst/>
              <a:ahLst/>
              <a:cxnLst/>
              <a:rect l="l" t="t" r="r" b="b"/>
              <a:pathLst>
                <a:path w="7305" h="8377" extrusionOk="0">
                  <a:moveTo>
                    <a:pt x="3653" y="0"/>
                  </a:moveTo>
                  <a:cubicBezTo>
                    <a:pt x="1644" y="0"/>
                    <a:pt x="1" y="1872"/>
                    <a:pt x="1" y="4177"/>
                  </a:cubicBezTo>
                  <a:cubicBezTo>
                    <a:pt x="1" y="6505"/>
                    <a:pt x="1644" y="8377"/>
                    <a:pt x="3653" y="8377"/>
                  </a:cubicBezTo>
                  <a:cubicBezTo>
                    <a:pt x="5661" y="8377"/>
                    <a:pt x="7305" y="6505"/>
                    <a:pt x="7305" y="4177"/>
                  </a:cubicBezTo>
                  <a:cubicBezTo>
                    <a:pt x="7305" y="1872"/>
                    <a:pt x="5661" y="0"/>
                    <a:pt x="3653"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1" name="Google Shape;560;p15">
              <a:extLst>
                <a:ext uri="{FF2B5EF4-FFF2-40B4-BE49-F238E27FC236}">
                  <a16:creationId xmlns:a16="http://schemas.microsoft.com/office/drawing/2014/main" id="{180A570B-B996-BA80-324F-5F7675E27F42}"/>
                </a:ext>
              </a:extLst>
            </p:cNvPr>
            <p:cNvSpPr/>
            <p:nvPr/>
          </p:nvSpPr>
          <p:spPr>
            <a:xfrm>
              <a:off x="-312988" y="190618"/>
              <a:ext cx="105638" cy="121412"/>
            </a:xfrm>
            <a:custGeom>
              <a:avLst/>
              <a:gdLst/>
              <a:ahLst/>
              <a:cxnLst/>
              <a:rect l="l" t="t" r="r" b="b"/>
              <a:pathLst>
                <a:path w="3516" h="4041" extrusionOk="0">
                  <a:moveTo>
                    <a:pt x="1758" y="0"/>
                  </a:moveTo>
                  <a:cubicBezTo>
                    <a:pt x="799" y="0"/>
                    <a:pt x="0" y="913"/>
                    <a:pt x="0" y="2032"/>
                  </a:cubicBezTo>
                  <a:cubicBezTo>
                    <a:pt x="0" y="3127"/>
                    <a:pt x="799" y="4040"/>
                    <a:pt x="1758" y="4040"/>
                  </a:cubicBezTo>
                  <a:cubicBezTo>
                    <a:pt x="2739" y="4040"/>
                    <a:pt x="3515" y="3127"/>
                    <a:pt x="3515" y="2032"/>
                  </a:cubicBezTo>
                  <a:cubicBezTo>
                    <a:pt x="3515" y="913"/>
                    <a:pt x="2739" y="0"/>
                    <a:pt x="1758"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2" name="Google Shape;561;p15">
              <a:extLst>
                <a:ext uri="{FF2B5EF4-FFF2-40B4-BE49-F238E27FC236}">
                  <a16:creationId xmlns:a16="http://schemas.microsoft.com/office/drawing/2014/main" id="{F23FDD6E-CF4B-D206-DCCE-731E7E16CD5F}"/>
                </a:ext>
              </a:extLst>
            </p:cNvPr>
            <p:cNvSpPr/>
            <p:nvPr/>
          </p:nvSpPr>
          <p:spPr>
            <a:xfrm>
              <a:off x="-1570041" y="125480"/>
              <a:ext cx="218788" cy="251687"/>
            </a:xfrm>
            <a:custGeom>
              <a:avLst/>
              <a:gdLst/>
              <a:ahLst/>
              <a:cxnLst/>
              <a:rect l="l" t="t" r="r" b="b"/>
              <a:pathLst>
                <a:path w="7282" h="8377" extrusionOk="0">
                  <a:moveTo>
                    <a:pt x="3630" y="0"/>
                  </a:moveTo>
                  <a:cubicBezTo>
                    <a:pt x="1621" y="0"/>
                    <a:pt x="0" y="1872"/>
                    <a:pt x="0" y="4177"/>
                  </a:cubicBezTo>
                  <a:cubicBezTo>
                    <a:pt x="0" y="6505"/>
                    <a:pt x="1621" y="8377"/>
                    <a:pt x="3630" y="8377"/>
                  </a:cubicBezTo>
                  <a:cubicBezTo>
                    <a:pt x="5661" y="8377"/>
                    <a:pt x="7282" y="6505"/>
                    <a:pt x="7282" y="4177"/>
                  </a:cubicBezTo>
                  <a:cubicBezTo>
                    <a:pt x="7282" y="1872"/>
                    <a:pt x="5661" y="0"/>
                    <a:pt x="3630"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3" name="Google Shape;562;p15">
              <a:extLst>
                <a:ext uri="{FF2B5EF4-FFF2-40B4-BE49-F238E27FC236}">
                  <a16:creationId xmlns:a16="http://schemas.microsoft.com/office/drawing/2014/main" id="{525509E4-4718-18DF-DFCA-BA175A875804}"/>
                </a:ext>
              </a:extLst>
            </p:cNvPr>
            <p:cNvSpPr/>
            <p:nvPr/>
          </p:nvSpPr>
          <p:spPr>
            <a:xfrm>
              <a:off x="-1162000" y="388134"/>
              <a:ext cx="67241" cy="158427"/>
            </a:xfrm>
            <a:custGeom>
              <a:avLst/>
              <a:gdLst/>
              <a:ahLst/>
              <a:cxnLst/>
              <a:rect l="l" t="t" r="r" b="b"/>
              <a:pathLst>
                <a:path w="2238" h="5273" extrusionOk="0">
                  <a:moveTo>
                    <a:pt x="1119" y="0"/>
                  </a:moveTo>
                  <a:cubicBezTo>
                    <a:pt x="252" y="0"/>
                    <a:pt x="23" y="2283"/>
                    <a:pt x="0" y="5273"/>
                  </a:cubicBezTo>
                  <a:lnTo>
                    <a:pt x="2237" y="5273"/>
                  </a:lnTo>
                  <a:cubicBezTo>
                    <a:pt x="2192"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4" name="Google Shape;563;p15">
              <a:extLst>
                <a:ext uri="{FF2B5EF4-FFF2-40B4-BE49-F238E27FC236}">
                  <a16:creationId xmlns:a16="http://schemas.microsoft.com/office/drawing/2014/main" id="{1D1F0B68-D5CF-24E1-633D-22A3DA0E3E30}"/>
                </a:ext>
              </a:extLst>
            </p:cNvPr>
            <p:cNvSpPr/>
            <p:nvPr/>
          </p:nvSpPr>
          <p:spPr>
            <a:xfrm>
              <a:off x="-1055701" y="388134"/>
              <a:ext cx="67241" cy="158427"/>
            </a:xfrm>
            <a:custGeom>
              <a:avLst/>
              <a:gdLst/>
              <a:ahLst/>
              <a:cxnLst/>
              <a:rect l="l" t="t" r="r" b="b"/>
              <a:pathLst>
                <a:path w="2238" h="5273" extrusionOk="0">
                  <a:moveTo>
                    <a:pt x="1119" y="0"/>
                  </a:moveTo>
                  <a:cubicBezTo>
                    <a:pt x="251" y="0"/>
                    <a:pt x="46" y="2283"/>
                    <a:pt x="0" y="5273"/>
                  </a:cubicBezTo>
                  <a:lnTo>
                    <a:pt x="2237" y="5273"/>
                  </a:lnTo>
                  <a:cubicBezTo>
                    <a:pt x="2214"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5" name="Google Shape;564;p15">
              <a:extLst>
                <a:ext uri="{FF2B5EF4-FFF2-40B4-BE49-F238E27FC236}">
                  <a16:creationId xmlns:a16="http://schemas.microsoft.com/office/drawing/2014/main" id="{857F0796-EF75-8A3A-00DB-9346532BD963}"/>
                </a:ext>
              </a:extLst>
            </p:cNvPr>
            <p:cNvSpPr/>
            <p:nvPr/>
          </p:nvSpPr>
          <p:spPr>
            <a:xfrm>
              <a:off x="-948710" y="388134"/>
              <a:ext cx="67211" cy="158427"/>
            </a:xfrm>
            <a:custGeom>
              <a:avLst/>
              <a:gdLst/>
              <a:ahLst/>
              <a:cxnLst/>
              <a:rect l="l" t="t" r="r" b="b"/>
              <a:pathLst>
                <a:path w="2237" h="5273" extrusionOk="0">
                  <a:moveTo>
                    <a:pt x="1119" y="0"/>
                  </a:moveTo>
                  <a:cubicBezTo>
                    <a:pt x="251" y="0"/>
                    <a:pt x="23" y="2283"/>
                    <a:pt x="0" y="5273"/>
                  </a:cubicBezTo>
                  <a:lnTo>
                    <a:pt x="2237" y="5273"/>
                  </a:lnTo>
                  <a:cubicBezTo>
                    <a:pt x="2191" y="2283"/>
                    <a:pt x="1963"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6" name="Google Shape;565;p15">
              <a:extLst>
                <a:ext uri="{FF2B5EF4-FFF2-40B4-BE49-F238E27FC236}">
                  <a16:creationId xmlns:a16="http://schemas.microsoft.com/office/drawing/2014/main" id="{75A2079F-4E9C-D784-379B-E162DDE6B42B}"/>
                </a:ext>
              </a:extLst>
            </p:cNvPr>
            <p:cNvSpPr/>
            <p:nvPr/>
          </p:nvSpPr>
          <p:spPr>
            <a:xfrm>
              <a:off x="-842411" y="388134"/>
              <a:ext cx="67211" cy="158427"/>
            </a:xfrm>
            <a:custGeom>
              <a:avLst/>
              <a:gdLst/>
              <a:ahLst/>
              <a:cxnLst/>
              <a:rect l="l" t="t" r="r" b="b"/>
              <a:pathLst>
                <a:path w="2237" h="5273" extrusionOk="0">
                  <a:moveTo>
                    <a:pt x="1119" y="0"/>
                  </a:moveTo>
                  <a:cubicBezTo>
                    <a:pt x="251" y="0"/>
                    <a:pt x="46" y="2283"/>
                    <a:pt x="0" y="5273"/>
                  </a:cubicBezTo>
                  <a:lnTo>
                    <a:pt x="2237" y="5273"/>
                  </a:lnTo>
                  <a:cubicBezTo>
                    <a:pt x="2214"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7" name="Google Shape;566;p15">
              <a:extLst>
                <a:ext uri="{FF2B5EF4-FFF2-40B4-BE49-F238E27FC236}">
                  <a16:creationId xmlns:a16="http://schemas.microsoft.com/office/drawing/2014/main" id="{8B84DFB8-AB80-3F5A-0B34-6C480073DAB3}"/>
                </a:ext>
              </a:extLst>
            </p:cNvPr>
            <p:cNvSpPr/>
            <p:nvPr/>
          </p:nvSpPr>
          <p:spPr>
            <a:xfrm>
              <a:off x="-735451" y="388134"/>
              <a:ext cx="67241" cy="158427"/>
            </a:xfrm>
            <a:custGeom>
              <a:avLst/>
              <a:gdLst/>
              <a:ahLst/>
              <a:cxnLst/>
              <a:rect l="l" t="t" r="r" b="b"/>
              <a:pathLst>
                <a:path w="2238" h="5273" extrusionOk="0">
                  <a:moveTo>
                    <a:pt x="1119" y="0"/>
                  </a:moveTo>
                  <a:cubicBezTo>
                    <a:pt x="252" y="0"/>
                    <a:pt x="24" y="2283"/>
                    <a:pt x="1" y="5273"/>
                  </a:cubicBezTo>
                  <a:lnTo>
                    <a:pt x="2238" y="5273"/>
                  </a:lnTo>
                  <a:cubicBezTo>
                    <a:pt x="2192" y="2283"/>
                    <a:pt x="1964"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8" name="Google Shape;567;p15">
              <a:extLst>
                <a:ext uri="{FF2B5EF4-FFF2-40B4-BE49-F238E27FC236}">
                  <a16:creationId xmlns:a16="http://schemas.microsoft.com/office/drawing/2014/main" id="{7B5F2D8A-E1D4-BE05-FDBD-A6FF7BF7AD75}"/>
                </a:ext>
              </a:extLst>
            </p:cNvPr>
            <p:cNvSpPr/>
            <p:nvPr/>
          </p:nvSpPr>
          <p:spPr>
            <a:xfrm>
              <a:off x="-629152" y="388134"/>
              <a:ext cx="67241" cy="158427"/>
            </a:xfrm>
            <a:custGeom>
              <a:avLst/>
              <a:gdLst/>
              <a:ahLst/>
              <a:cxnLst/>
              <a:rect l="l" t="t" r="r" b="b"/>
              <a:pathLst>
                <a:path w="2238" h="5273" extrusionOk="0">
                  <a:moveTo>
                    <a:pt x="1119" y="0"/>
                  </a:moveTo>
                  <a:cubicBezTo>
                    <a:pt x="252" y="0"/>
                    <a:pt x="46" y="2283"/>
                    <a:pt x="1" y="5273"/>
                  </a:cubicBezTo>
                  <a:lnTo>
                    <a:pt x="2238" y="5273"/>
                  </a:lnTo>
                  <a:cubicBezTo>
                    <a:pt x="2215" y="2283"/>
                    <a:pt x="1987"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9" name="Google Shape;568;p15">
              <a:extLst>
                <a:ext uri="{FF2B5EF4-FFF2-40B4-BE49-F238E27FC236}">
                  <a16:creationId xmlns:a16="http://schemas.microsoft.com/office/drawing/2014/main" id="{94EDE5FE-B717-A66A-48A4-2BB3594AE152}"/>
                </a:ext>
              </a:extLst>
            </p:cNvPr>
            <p:cNvSpPr/>
            <p:nvPr/>
          </p:nvSpPr>
          <p:spPr>
            <a:xfrm>
              <a:off x="-1514368" y="192566"/>
              <a:ext cx="105638" cy="121412"/>
            </a:xfrm>
            <a:custGeom>
              <a:avLst/>
              <a:gdLst/>
              <a:ahLst/>
              <a:cxnLst/>
              <a:rect l="l" t="t" r="r" b="b"/>
              <a:pathLst>
                <a:path w="3516" h="4041" extrusionOk="0">
                  <a:moveTo>
                    <a:pt x="1758" y="0"/>
                  </a:moveTo>
                  <a:cubicBezTo>
                    <a:pt x="799" y="0"/>
                    <a:pt x="0" y="913"/>
                    <a:pt x="0" y="2032"/>
                  </a:cubicBezTo>
                  <a:cubicBezTo>
                    <a:pt x="0" y="3127"/>
                    <a:pt x="799" y="4040"/>
                    <a:pt x="1758" y="4040"/>
                  </a:cubicBezTo>
                  <a:cubicBezTo>
                    <a:pt x="2739" y="4040"/>
                    <a:pt x="3515" y="3127"/>
                    <a:pt x="3515" y="2032"/>
                  </a:cubicBezTo>
                  <a:cubicBezTo>
                    <a:pt x="3515" y="913"/>
                    <a:pt x="2739" y="0"/>
                    <a:pt x="1758"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0" name="Google Shape;569;p15">
              <a:extLst>
                <a:ext uri="{FF2B5EF4-FFF2-40B4-BE49-F238E27FC236}">
                  <a16:creationId xmlns:a16="http://schemas.microsoft.com/office/drawing/2014/main" id="{BFBE46ED-38C1-9BBE-264A-33AFC1F1E39F}"/>
                </a:ext>
              </a:extLst>
            </p:cNvPr>
            <p:cNvSpPr/>
            <p:nvPr/>
          </p:nvSpPr>
          <p:spPr>
            <a:xfrm>
              <a:off x="-1395840" y="4550809"/>
              <a:ext cx="1063683" cy="592547"/>
            </a:xfrm>
            <a:custGeom>
              <a:avLst/>
              <a:gdLst/>
              <a:ahLst/>
              <a:cxnLst/>
              <a:rect l="l" t="t" r="r" b="b"/>
              <a:pathLst>
                <a:path w="35403" h="19722" extrusionOk="0">
                  <a:moveTo>
                    <a:pt x="4337" y="1"/>
                  </a:moveTo>
                  <a:lnTo>
                    <a:pt x="4337" y="3744"/>
                  </a:lnTo>
                  <a:cubicBezTo>
                    <a:pt x="4337" y="9473"/>
                    <a:pt x="4337" y="14267"/>
                    <a:pt x="0" y="14267"/>
                  </a:cubicBezTo>
                  <a:lnTo>
                    <a:pt x="0" y="19722"/>
                  </a:lnTo>
                  <a:lnTo>
                    <a:pt x="35402" y="19722"/>
                  </a:lnTo>
                  <a:lnTo>
                    <a:pt x="35402" y="14267"/>
                  </a:lnTo>
                  <a:cubicBezTo>
                    <a:pt x="31065" y="14267"/>
                    <a:pt x="31065" y="9473"/>
                    <a:pt x="31065" y="3744"/>
                  </a:cubicBezTo>
                  <a:lnTo>
                    <a:pt x="31065" y="1"/>
                  </a:ln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grpSp>
      <p:grpSp>
        <p:nvGrpSpPr>
          <p:cNvPr id="41" name="Google Shape;540;p15">
            <a:extLst>
              <a:ext uri="{FF2B5EF4-FFF2-40B4-BE49-F238E27FC236}">
                <a16:creationId xmlns:a16="http://schemas.microsoft.com/office/drawing/2014/main" id="{A01D6DF7-2901-9CFC-4B04-8789296B169F}"/>
              </a:ext>
            </a:extLst>
          </p:cNvPr>
          <p:cNvGrpSpPr/>
          <p:nvPr/>
        </p:nvGrpSpPr>
        <p:grpSpPr>
          <a:xfrm flipH="1">
            <a:off x="-578804" y="-448619"/>
            <a:ext cx="2852452" cy="7400112"/>
            <a:chOff x="-1600206" y="-48"/>
            <a:chExt cx="1475149" cy="5143404"/>
          </a:xfrm>
        </p:grpSpPr>
        <p:sp>
          <p:nvSpPr>
            <p:cNvPr id="42" name="Google Shape;541;p15">
              <a:extLst>
                <a:ext uri="{FF2B5EF4-FFF2-40B4-BE49-F238E27FC236}">
                  <a16:creationId xmlns:a16="http://schemas.microsoft.com/office/drawing/2014/main" id="{4596C6F4-C240-A6E8-1287-11F091A29905}"/>
                </a:ext>
              </a:extLst>
            </p:cNvPr>
            <p:cNvSpPr/>
            <p:nvPr/>
          </p:nvSpPr>
          <p:spPr>
            <a:xfrm>
              <a:off x="-400780" y="234514"/>
              <a:ext cx="139920" cy="171467"/>
            </a:xfrm>
            <a:custGeom>
              <a:avLst/>
              <a:gdLst/>
              <a:ahLst/>
              <a:cxnLst/>
              <a:rect l="l" t="t" r="r" b="b"/>
              <a:pathLst>
                <a:path w="4657" h="5707" extrusionOk="0">
                  <a:moveTo>
                    <a:pt x="1" y="0"/>
                  </a:moveTo>
                  <a:lnTo>
                    <a:pt x="1" y="5707"/>
                  </a:lnTo>
                  <a:lnTo>
                    <a:pt x="4657" y="5707"/>
                  </a:lnTo>
                  <a:lnTo>
                    <a:pt x="4657"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3" name="Google Shape;542;p15">
              <a:extLst>
                <a:ext uri="{FF2B5EF4-FFF2-40B4-BE49-F238E27FC236}">
                  <a16:creationId xmlns:a16="http://schemas.microsoft.com/office/drawing/2014/main" id="{6B6347DC-4A70-CF27-568B-404EF5216B42}"/>
                </a:ext>
              </a:extLst>
            </p:cNvPr>
            <p:cNvSpPr/>
            <p:nvPr/>
          </p:nvSpPr>
          <p:spPr>
            <a:xfrm>
              <a:off x="-529012" y="98049"/>
              <a:ext cx="268152" cy="307931"/>
            </a:xfrm>
            <a:custGeom>
              <a:avLst/>
              <a:gdLst/>
              <a:ahLst/>
              <a:cxnLst/>
              <a:rect l="l" t="t" r="r" b="b"/>
              <a:pathLst>
                <a:path w="8925" h="10249" extrusionOk="0">
                  <a:moveTo>
                    <a:pt x="4451" y="0"/>
                  </a:moveTo>
                  <a:cubicBezTo>
                    <a:pt x="1986" y="0"/>
                    <a:pt x="0" y="2283"/>
                    <a:pt x="0" y="5113"/>
                  </a:cubicBezTo>
                  <a:cubicBezTo>
                    <a:pt x="0" y="7943"/>
                    <a:pt x="1986" y="10249"/>
                    <a:pt x="4451" y="10249"/>
                  </a:cubicBezTo>
                  <a:cubicBezTo>
                    <a:pt x="6916" y="10249"/>
                    <a:pt x="8925" y="7943"/>
                    <a:pt x="8925" y="5113"/>
                  </a:cubicBezTo>
                  <a:cubicBezTo>
                    <a:pt x="8925" y="2283"/>
                    <a:pt x="6916" y="0"/>
                    <a:pt x="445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4" name="Google Shape;543;p15">
              <a:extLst>
                <a:ext uri="{FF2B5EF4-FFF2-40B4-BE49-F238E27FC236}">
                  <a16:creationId xmlns:a16="http://schemas.microsoft.com/office/drawing/2014/main" id="{0F8D1304-BD2A-D38C-E21A-B7CADC631CC5}"/>
                </a:ext>
              </a:extLst>
            </p:cNvPr>
            <p:cNvSpPr/>
            <p:nvPr/>
          </p:nvSpPr>
          <p:spPr>
            <a:xfrm>
              <a:off x="-1466476" y="234514"/>
              <a:ext cx="139920" cy="171467"/>
            </a:xfrm>
            <a:custGeom>
              <a:avLst/>
              <a:gdLst/>
              <a:ahLst/>
              <a:cxnLst/>
              <a:rect l="l" t="t" r="r" b="b"/>
              <a:pathLst>
                <a:path w="4657" h="5707" extrusionOk="0">
                  <a:moveTo>
                    <a:pt x="0" y="0"/>
                  </a:moveTo>
                  <a:lnTo>
                    <a:pt x="0" y="5707"/>
                  </a:lnTo>
                  <a:lnTo>
                    <a:pt x="4656" y="5707"/>
                  </a:lnTo>
                  <a:lnTo>
                    <a:pt x="4656"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5" name="Google Shape;544;p15">
              <a:extLst>
                <a:ext uri="{FF2B5EF4-FFF2-40B4-BE49-F238E27FC236}">
                  <a16:creationId xmlns:a16="http://schemas.microsoft.com/office/drawing/2014/main" id="{93F4A8B9-78E7-0689-C891-1C31625FBFB4}"/>
                </a:ext>
              </a:extLst>
            </p:cNvPr>
            <p:cNvSpPr/>
            <p:nvPr/>
          </p:nvSpPr>
          <p:spPr>
            <a:xfrm>
              <a:off x="-1465815" y="98049"/>
              <a:ext cx="268182" cy="307931"/>
            </a:xfrm>
            <a:custGeom>
              <a:avLst/>
              <a:gdLst/>
              <a:ahLst/>
              <a:cxnLst/>
              <a:rect l="l" t="t" r="r" b="b"/>
              <a:pathLst>
                <a:path w="8926" h="10249" extrusionOk="0">
                  <a:moveTo>
                    <a:pt x="4452" y="0"/>
                  </a:moveTo>
                  <a:cubicBezTo>
                    <a:pt x="1987" y="0"/>
                    <a:pt x="1" y="2283"/>
                    <a:pt x="1" y="5113"/>
                  </a:cubicBezTo>
                  <a:cubicBezTo>
                    <a:pt x="1" y="7943"/>
                    <a:pt x="1987" y="10249"/>
                    <a:pt x="4452" y="10249"/>
                  </a:cubicBezTo>
                  <a:cubicBezTo>
                    <a:pt x="6940" y="10249"/>
                    <a:pt x="8926" y="7943"/>
                    <a:pt x="8926" y="5113"/>
                  </a:cubicBezTo>
                  <a:cubicBezTo>
                    <a:pt x="8926" y="2283"/>
                    <a:pt x="6940" y="0"/>
                    <a:pt x="4452"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6" name="Google Shape;545;p15">
              <a:extLst>
                <a:ext uri="{FF2B5EF4-FFF2-40B4-BE49-F238E27FC236}">
                  <a16:creationId xmlns:a16="http://schemas.microsoft.com/office/drawing/2014/main" id="{D93F097A-838D-685C-3B37-2D1F9AB1AFEF}"/>
                </a:ext>
              </a:extLst>
            </p:cNvPr>
            <p:cNvSpPr/>
            <p:nvPr/>
          </p:nvSpPr>
          <p:spPr>
            <a:xfrm>
              <a:off x="-1196972" y="257829"/>
              <a:ext cx="665917" cy="4684616"/>
            </a:xfrm>
            <a:custGeom>
              <a:avLst/>
              <a:gdLst/>
              <a:ahLst/>
              <a:cxnLst/>
              <a:rect l="l" t="t" r="r" b="b"/>
              <a:pathLst>
                <a:path w="22164" h="155920" extrusionOk="0">
                  <a:moveTo>
                    <a:pt x="0" y="0"/>
                  </a:moveTo>
                  <a:lnTo>
                    <a:pt x="0" y="155919"/>
                  </a:lnTo>
                  <a:lnTo>
                    <a:pt x="22164" y="155919"/>
                  </a:lnTo>
                  <a:lnTo>
                    <a:pt x="22164"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7" name="Google Shape;546;p15">
              <a:extLst>
                <a:ext uri="{FF2B5EF4-FFF2-40B4-BE49-F238E27FC236}">
                  <a16:creationId xmlns:a16="http://schemas.microsoft.com/office/drawing/2014/main" id="{402A0B58-346A-A846-26A5-255B924A6353}"/>
                </a:ext>
              </a:extLst>
            </p:cNvPr>
            <p:cNvSpPr/>
            <p:nvPr/>
          </p:nvSpPr>
          <p:spPr>
            <a:xfrm>
              <a:off x="-1168850" y="674763"/>
              <a:ext cx="600089" cy="3810247"/>
            </a:xfrm>
            <a:custGeom>
              <a:avLst/>
              <a:gdLst/>
              <a:ahLst/>
              <a:cxnLst/>
              <a:rect l="l" t="t" r="r" b="b"/>
              <a:pathLst>
                <a:path w="19973" h="126818" extrusionOk="0">
                  <a:moveTo>
                    <a:pt x="0" y="1"/>
                  </a:moveTo>
                  <a:lnTo>
                    <a:pt x="0" y="126818"/>
                  </a:lnTo>
                  <a:lnTo>
                    <a:pt x="19972" y="126818"/>
                  </a:lnTo>
                  <a:lnTo>
                    <a:pt x="19972" y="1"/>
                  </a:ln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8" name="Google Shape;547;p15">
              <a:extLst>
                <a:ext uri="{FF2B5EF4-FFF2-40B4-BE49-F238E27FC236}">
                  <a16:creationId xmlns:a16="http://schemas.microsoft.com/office/drawing/2014/main" id="{1B725206-9539-F4EE-6229-137C3EF25252}"/>
                </a:ext>
              </a:extLst>
            </p:cNvPr>
            <p:cNvSpPr/>
            <p:nvPr/>
          </p:nvSpPr>
          <p:spPr>
            <a:xfrm>
              <a:off x="-701140" y="706310"/>
              <a:ext cx="63094" cy="3799971"/>
            </a:xfrm>
            <a:custGeom>
              <a:avLst/>
              <a:gdLst/>
              <a:ahLst/>
              <a:cxnLst/>
              <a:rect l="l" t="t" r="r" b="b"/>
              <a:pathLst>
                <a:path w="2100" h="126476" extrusionOk="0">
                  <a:moveTo>
                    <a:pt x="0" y="1"/>
                  </a:moveTo>
                  <a:lnTo>
                    <a:pt x="0" y="126475"/>
                  </a:lnTo>
                  <a:lnTo>
                    <a:pt x="2100" y="126475"/>
                  </a:lnTo>
                  <a:lnTo>
                    <a:pt x="2100"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9" name="Google Shape;548;p15">
              <a:extLst>
                <a:ext uri="{FF2B5EF4-FFF2-40B4-BE49-F238E27FC236}">
                  <a16:creationId xmlns:a16="http://schemas.microsoft.com/office/drawing/2014/main" id="{28B9A1E0-CB4D-CEF5-6738-ADC84049735E}"/>
                </a:ext>
              </a:extLst>
            </p:cNvPr>
            <p:cNvSpPr/>
            <p:nvPr/>
          </p:nvSpPr>
          <p:spPr>
            <a:xfrm>
              <a:off x="-833518" y="706310"/>
              <a:ext cx="62434" cy="3799971"/>
            </a:xfrm>
            <a:custGeom>
              <a:avLst/>
              <a:gdLst/>
              <a:ahLst/>
              <a:cxnLst/>
              <a:rect l="l" t="t" r="r" b="b"/>
              <a:pathLst>
                <a:path w="2078" h="126476" extrusionOk="0">
                  <a:moveTo>
                    <a:pt x="1" y="1"/>
                  </a:moveTo>
                  <a:lnTo>
                    <a:pt x="1" y="126475"/>
                  </a:lnTo>
                  <a:lnTo>
                    <a:pt x="2078" y="126475"/>
                  </a:lnTo>
                  <a:lnTo>
                    <a:pt x="2078"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0" name="Google Shape;549;p15">
              <a:extLst>
                <a:ext uri="{FF2B5EF4-FFF2-40B4-BE49-F238E27FC236}">
                  <a16:creationId xmlns:a16="http://schemas.microsoft.com/office/drawing/2014/main" id="{B968F237-1C43-5F7C-98EC-7C9A71EAD744}"/>
                </a:ext>
              </a:extLst>
            </p:cNvPr>
            <p:cNvSpPr/>
            <p:nvPr/>
          </p:nvSpPr>
          <p:spPr>
            <a:xfrm>
              <a:off x="-966557" y="706310"/>
              <a:ext cx="62434" cy="3799971"/>
            </a:xfrm>
            <a:custGeom>
              <a:avLst/>
              <a:gdLst/>
              <a:ahLst/>
              <a:cxnLst/>
              <a:rect l="l" t="t" r="r" b="b"/>
              <a:pathLst>
                <a:path w="2078" h="126476" extrusionOk="0">
                  <a:moveTo>
                    <a:pt x="1" y="1"/>
                  </a:moveTo>
                  <a:lnTo>
                    <a:pt x="1" y="126475"/>
                  </a:lnTo>
                  <a:lnTo>
                    <a:pt x="2078" y="126475"/>
                  </a:lnTo>
                  <a:lnTo>
                    <a:pt x="2078"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1" name="Google Shape;550;p15">
              <a:extLst>
                <a:ext uri="{FF2B5EF4-FFF2-40B4-BE49-F238E27FC236}">
                  <a16:creationId xmlns:a16="http://schemas.microsoft.com/office/drawing/2014/main" id="{E45C25D5-E952-9F60-C670-99EE28263963}"/>
                </a:ext>
              </a:extLst>
            </p:cNvPr>
            <p:cNvSpPr/>
            <p:nvPr/>
          </p:nvSpPr>
          <p:spPr>
            <a:xfrm>
              <a:off x="-1099596" y="706310"/>
              <a:ext cx="63125" cy="3799971"/>
            </a:xfrm>
            <a:custGeom>
              <a:avLst/>
              <a:gdLst/>
              <a:ahLst/>
              <a:cxnLst/>
              <a:rect l="l" t="t" r="r" b="b"/>
              <a:pathLst>
                <a:path w="2101" h="126476" extrusionOk="0">
                  <a:moveTo>
                    <a:pt x="1" y="1"/>
                  </a:moveTo>
                  <a:lnTo>
                    <a:pt x="1" y="126475"/>
                  </a:lnTo>
                  <a:lnTo>
                    <a:pt x="2101" y="126475"/>
                  </a:lnTo>
                  <a:lnTo>
                    <a:pt x="2101"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2" name="Google Shape;551;p15">
              <a:extLst>
                <a:ext uri="{FF2B5EF4-FFF2-40B4-BE49-F238E27FC236}">
                  <a16:creationId xmlns:a16="http://schemas.microsoft.com/office/drawing/2014/main" id="{58AA9C1A-2BBA-59B6-4C6F-5B7F4C83B13F}"/>
                </a:ext>
              </a:extLst>
            </p:cNvPr>
            <p:cNvSpPr/>
            <p:nvPr/>
          </p:nvSpPr>
          <p:spPr>
            <a:xfrm>
              <a:off x="-1196972" y="257829"/>
              <a:ext cx="665917" cy="4684616"/>
            </a:xfrm>
            <a:custGeom>
              <a:avLst/>
              <a:gdLst/>
              <a:ahLst/>
              <a:cxnLst/>
              <a:rect l="l" t="t" r="r" b="b"/>
              <a:pathLst>
                <a:path w="22164" h="155920" extrusionOk="0">
                  <a:moveTo>
                    <a:pt x="0" y="0"/>
                  </a:moveTo>
                  <a:lnTo>
                    <a:pt x="0" y="155919"/>
                  </a:lnTo>
                  <a:lnTo>
                    <a:pt x="22164" y="155919"/>
                  </a:lnTo>
                  <a:lnTo>
                    <a:pt x="22164" y="109128"/>
                  </a:lnTo>
                  <a:cubicBezTo>
                    <a:pt x="20132" y="123964"/>
                    <a:pt x="16572" y="133779"/>
                    <a:pt x="12531" y="133802"/>
                  </a:cubicBezTo>
                  <a:cubicBezTo>
                    <a:pt x="6209" y="133802"/>
                    <a:pt x="1073" y="109881"/>
                    <a:pt x="1073" y="80391"/>
                  </a:cubicBezTo>
                  <a:cubicBezTo>
                    <a:pt x="1073" y="50900"/>
                    <a:pt x="6209" y="27002"/>
                    <a:pt x="12531" y="27002"/>
                  </a:cubicBezTo>
                  <a:cubicBezTo>
                    <a:pt x="16572" y="27002"/>
                    <a:pt x="20132" y="36840"/>
                    <a:pt x="22164" y="51654"/>
                  </a:cubicBezTo>
                  <a:lnTo>
                    <a:pt x="22164"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3" name="Google Shape;552;p15">
              <a:extLst>
                <a:ext uri="{FF2B5EF4-FFF2-40B4-BE49-F238E27FC236}">
                  <a16:creationId xmlns:a16="http://schemas.microsoft.com/office/drawing/2014/main" id="{443EA958-87E8-59C0-B1BB-7B5C91561778}"/>
                </a:ext>
              </a:extLst>
            </p:cNvPr>
            <p:cNvSpPr/>
            <p:nvPr/>
          </p:nvSpPr>
          <p:spPr>
            <a:xfrm>
              <a:off x="-1600206" y="-48"/>
              <a:ext cx="1475149" cy="582963"/>
            </a:xfrm>
            <a:custGeom>
              <a:avLst/>
              <a:gdLst/>
              <a:ahLst/>
              <a:cxnLst/>
              <a:rect l="l" t="t" r="r" b="b"/>
              <a:pathLst>
                <a:path w="49098" h="19403" extrusionOk="0">
                  <a:moveTo>
                    <a:pt x="7731" y="0"/>
                  </a:moveTo>
                  <a:cubicBezTo>
                    <a:pt x="6982" y="0"/>
                    <a:pt x="841" y="221"/>
                    <a:pt x="91" y="7442"/>
                  </a:cubicBezTo>
                  <a:cubicBezTo>
                    <a:pt x="46" y="7739"/>
                    <a:pt x="0" y="8035"/>
                    <a:pt x="0" y="8378"/>
                  </a:cubicBezTo>
                  <a:cubicBezTo>
                    <a:pt x="0" y="8446"/>
                    <a:pt x="23" y="8515"/>
                    <a:pt x="23" y="8583"/>
                  </a:cubicBezTo>
                  <a:cubicBezTo>
                    <a:pt x="23" y="8720"/>
                    <a:pt x="0" y="8834"/>
                    <a:pt x="0" y="8948"/>
                  </a:cubicBezTo>
                  <a:lnTo>
                    <a:pt x="46" y="8948"/>
                  </a:lnTo>
                  <a:cubicBezTo>
                    <a:pt x="320" y="11528"/>
                    <a:pt x="2191" y="13514"/>
                    <a:pt x="4497" y="13514"/>
                  </a:cubicBezTo>
                  <a:cubicBezTo>
                    <a:pt x="6802" y="13514"/>
                    <a:pt x="8674" y="11528"/>
                    <a:pt x="8948" y="8948"/>
                  </a:cubicBezTo>
                  <a:lnTo>
                    <a:pt x="8970" y="8948"/>
                  </a:lnTo>
                  <a:cubicBezTo>
                    <a:pt x="9153" y="8469"/>
                    <a:pt x="8788" y="6986"/>
                    <a:pt x="9130" y="6324"/>
                  </a:cubicBezTo>
                  <a:cubicBezTo>
                    <a:pt x="9296" y="6008"/>
                    <a:pt x="9739" y="5645"/>
                    <a:pt x="10345" y="5645"/>
                  </a:cubicBezTo>
                  <a:cubicBezTo>
                    <a:pt x="10574" y="5645"/>
                    <a:pt x="10825" y="5697"/>
                    <a:pt x="11093" y="5821"/>
                  </a:cubicBezTo>
                  <a:cubicBezTo>
                    <a:pt x="12075" y="6278"/>
                    <a:pt x="12029" y="19402"/>
                    <a:pt x="12029" y="19402"/>
                  </a:cubicBezTo>
                  <a:lnTo>
                    <a:pt x="37068" y="19402"/>
                  </a:lnTo>
                  <a:cubicBezTo>
                    <a:pt x="37068" y="19402"/>
                    <a:pt x="37023" y="6278"/>
                    <a:pt x="38004" y="5821"/>
                  </a:cubicBezTo>
                  <a:cubicBezTo>
                    <a:pt x="38273" y="5697"/>
                    <a:pt x="38526" y="5645"/>
                    <a:pt x="38756" y="5645"/>
                  </a:cubicBezTo>
                  <a:cubicBezTo>
                    <a:pt x="39367" y="5645"/>
                    <a:pt x="39818" y="6008"/>
                    <a:pt x="39967" y="6324"/>
                  </a:cubicBezTo>
                  <a:cubicBezTo>
                    <a:pt x="40310" y="7008"/>
                    <a:pt x="39967" y="8469"/>
                    <a:pt x="40150" y="8948"/>
                  </a:cubicBezTo>
                  <a:lnTo>
                    <a:pt x="40173" y="8948"/>
                  </a:lnTo>
                  <a:cubicBezTo>
                    <a:pt x="40424" y="11528"/>
                    <a:pt x="42295" y="13514"/>
                    <a:pt x="44601" y="13514"/>
                  </a:cubicBezTo>
                  <a:cubicBezTo>
                    <a:pt x="46906" y="13514"/>
                    <a:pt x="48801" y="11528"/>
                    <a:pt x="49052" y="8948"/>
                  </a:cubicBezTo>
                  <a:lnTo>
                    <a:pt x="49097" y="8948"/>
                  </a:lnTo>
                  <a:cubicBezTo>
                    <a:pt x="49097" y="8834"/>
                    <a:pt x="49075" y="8720"/>
                    <a:pt x="49075" y="8583"/>
                  </a:cubicBezTo>
                  <a:cubicBezTo>
                    <a:pt x="49075" y="8515"/>
                    <a:pt x="49097" y="8446"/>
                    <a:pt x="49097" y="8378"/>
                  </a:cubicBezTo>
                  <a:cubicBezTo>
                    <a:pt x="49097" y="8058"/>
                    <a:pt x="49075" y="7739"/>
                    <a:pt x="49006" y="7442"/>
                  </a:cubicBezTo>
                  <a:cubicBezTo>
                    <a:pt x="48256" y="221"/>
                    <a:pt x="42116" y="0"/>
                    <a:pt x="41366" y="0"/>
                  </a:cubicBezTo>
                  <a:cubicBezTo>
                    <a:pt x="41317" y="0"/>
                    <a:pt x="41291" y="1"/>
                    <a:pt x="41291" y="1"/>
                  </a:cubicBezTo>
                  <a:lnTo>
                    <a:pt x="7806" y="1"/>
                  </a:lnTo>
                  <a:cubicBezTo>
                    <a:pt x="7806" y="1"/>
                    <a:pt x="7780" y="0"/>
                    <a:pt x="7731"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4" name="Google Shape;553;p15">
              <a:extLst>
                <a:ext uri="{FF2B5EF4-FFF2-40B4-BE49-F238E27FC236}">
                  <a16:creationId xmlns:a16="http://schemas.microsoft.com/office/drawing/2014/main" id="{ABB934A6-85A6-4F27-B7E4-8A7C8393BFEA}"/>
                </a:ext>
              </a:extLst>
            </p:cNvPr>
            <p:cNvSpPr/>
            <p:nvPr/>
          </p:nvSpPr>
          <p:spPr>
            <a:xfrm>
              <a:off x="-584565" y="4569346"/>
              <a:ext cx="79589" cy="199589"/>
            </a:xfrm>
            <a:custGeom>
              <a:avLst/>
              <a:gdLst/>
              <a:ahLst/>
              <a:cxnLst/>
              <a:rect l="l" t="t" r="r" b="b"/>
              <a:pathLst>
                <a:path w="2649" h="6643" extrusionOk="0">
                  <a:moveTo>
                    <a:pt x="0" y="0"/>
                  </a:moveTo>
                  <a:cubicBezTo>
                    <a:pt x="23" y="3744"/>
                    <a:pt x="297" y="6642"/>
                    <a:pt x="1324" y="6642"/>
                  </a:cubicBezTo>
                  <a:cubicBezTo>
                    <a:pt x="2351" y="6642"/>
                    <a:pt x="2625"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5" name="Google Shape;554;p15">
              <a:extLst>
                <a:ext uri="{FF2B5EF4-FFF2-40B4-BE49-F238E27FC236}">
                  <a16:creationId xmlns:a16="http://schemas.microsoft.com/office/drawing/2014/main" id="{0F1006D3-599C-D501-D376-28D1F2B9E5E3}"/>
                </a:ext>
              </a:extLst>
            </p:cNvPr>
            <p:cNvSpPr/>
            <p:nvPr/>
          </p:nvSpPr>
          <p:spPr>
            <a:xfrm>
              <a:off x="-711445" y="4569346"/>
              <a:ext cx="79589" cy="199589"/>
            </a:xfrm>
            <a:custGeom>
              <a:avLst/>
              <a:gdLst/>
              <a:ahLst/>
              <a:cxnLst/>
              <a:rect l="l" t="t" r="r" b="b"/>
              <a:pathLst>
                <a:path w="2649" h="6643" extrusionOk="0">
                  <a:moveTo>
                    <a:pt x="1" y="0"/>
                  </a:moveTo>
                  <a:cubicBezTo>
                    <a:pt x="24" y="3744"/>
                    <a:pt x="297" y="6642"/>
                    <a:pt x="1325" y="6642"/>
                  </a:cubicBezTo>
                  <a:cubicBezTo>
                    <a:pt x="2352" y="6642"/>
                    <a:pt x="2603"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6" name="Google Shape;555;p15">
              <a:extLst>
                <a:ext uri="{FF2B5EF4-FFF2-40B4-BE49-F238E27FC236}">
                  <a16:creationId xmlns:a16="http://schemas.microsoft.com/office/drawing/2014/main" id="{EB03D3F6-45E1-EB4F-7147-08F937D8984F}"/>
                </a:ext>
              </a:extLst>
            </p:cNvPr>
            <p:cNvSpPr/>
            <p:nvPr/>
          </p:nvSpPr>
          <p:spPr>
            <a:xfrm>
              <a:off x="-838986" y="4569346"/>
              <a:ext cx="80250" cy="199589"/>
            </a:xfrm>
            <a:custGeom>
              <a:avLst/>
              <a:gdLst/>
              <a:ahLst/>
              <a:cxnLst/>
              <a:rect l="l" t="t" r="r" b="b"/>
              <a:pathLst>
                <a:path w="2671" h="6643" extrusionOk="0">
                  <a:moveTo>
                    <a:pt x="0"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7" name="Google Shape;556;p15">
              <a:extLst>
                <a:ext uri="{FF2B5EF4-FFF2-40B4-BE49-F238E27FC236}">
                  <a16:creationId xmlns:a16="http://schemas.microsoft.com/office/drawing/2014/main" id="{E412E3C9-08E1-E798-B6CA-2E3308D62AB3}"/>
                </a:ext>
              </a:extLst>
            </p:cNvPr>
            <p:cNvSpPr/>
            <p:nvPr/>
          </p:nvSpPr>
          <p:spPr>
            <a:xfrm>
              <a:off x="-965866" y="4569346"/>
              <a:ext cx="80280" cy="199589"/>
            </a:xfrm>
            <a:custGeom>
              <a:avLst/>
              <a:gdLst/>
              <a:ahLst/>
              <a:cxnLst/>
              <a:rect l="l" t="t" r="r" b="b"/>
              <a:pathLst>
                <a:path w="2672" h="6643" extrusionOk="0">
                  <a:moveTo>
                    <a:pt x="1"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8" name="Google Shape;557;p15">
              <a:extLst>
                <a:ext uri="{FF2B5EF4-FFF2-40B4-BE49-F238E27FC236}">
                  <a16:creationId xmlns:a16="http://schemas.microsoft.com/office/drawing/2014/main" id="{E28F1CF3-00F8-305A-7755-42951FF47E5E}"/>
                </a:ext>
              </a:extLst>
            </p:cNvPr>
            <p:cNvSpPr/>
            <p:nvPr/>
          </p:nvSpPr>
          <p:spPr>
            <a:xfrm>
              <a:off x="-1092055" y="4569346"/>
              <a:ext cx="79589" cy="199589"/>
            </a:xfrm>
            <a:custGeom>
              <a:avLst/>
              <a:gdLst/>
              <a:ahLst/>
              <a:cxnLst/>
              <a:rect l="l" t="t" r="r" b="b"/>
              <a:pathLst>
                <a:path w="2649" h="6643" extrusionOk="0">
                  <a:moveTo>
                    <a:pt x="1" y="0"/>
                  </a:moveTo>
                  <a:cubicBezTo>
                    <a:pt x="23" y="3744"/>
                    <a:pt x="297" y="6642"/>
                    <a:pt x="1325" y="6642"/>
                  </a:cubicBezTo>
                  <a:cubicBezTo>
                    <a:pt x="2352" y="6642"/>
                    <a:pt x="2603"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9" name="Google Shape;558;p15">
              <a:extLst>
                <a:ext uri="{FF2B5EF4-FFF2-40B4-BE49-F238E27FC236}">
                  <a16:creationId xmlns:a16="http://schemas.microsoft.com/office/drawing/2014/main" id="{98B5A983-BB0F-3B2B-A272-956449692E69}"/>
                </a:ext>
              </a:extLst>
            </p:cNvPr>
            <p:cNvSpPr/>
            <p:nvPr/>
          </p:nvSpPr>
          <p:spPr>
            <a:xfrm>
              <a:off x="-1219596" y="4569346"/>
              <a:ext cx="80250" cy="199589"/>
            </a:xfrm>
            <a:custGeom>
              <a:avLst/>
              <a:gdLst/>
              <a:ahLst/>
              <a:cxnLst/>
              <a:rect l="l" t="t" r="r" b="b"/>
              <a:pathLst>
                <a:path w="2671" h="6643" extrusionOk="0">
                  <a:moveTo>
                    <a:pt x="0"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0" name="Google Shape;559;p15">
              <a:extLst>
                <a:ext uri="{FF2B5EF4-FFF2-40B4-BE49-F238E27FC236}">
                  <a16:creationId xmlns:a16="http://schemas.microsoft.com/office/drawing/2014/main" id="{4CBCECB9-F8DE-81A6-71DE-6F35D1D10BB5}"/>
                </a:ext>
              </a:extLst>
            </p:cNvPr>
            <p:cNvSpPr/>
            <p:nvPr/>
          </p:nvSpPr>
          <p:spPr>
            <a:xfrm>
              <a:off x="-369924" y="125480"/>
              <a:ext cx="219479" cy="251687"/>
            </a:xfrm>
            <a:custGeom>
              <a:avLst/>
              <a:gdLst/>
              <a:ahLst/>
              <a:cxnLst/>
              <a:rect l="l" t="t" r="r" b="b"/>
              <a:pathLst>
                <a:path w="7305" h="8377" extrusionOk="0">
                  <a:moveTo>
                    <a:pt x="3653" y="0"/>
                  </a:moveTo>
                  <a:cubicBezTo>
                    <a:pt x="1644" y="0"/>
                    <a:pt x="1" y="1872"/>
                    <a:pt x="1" y="4177"/>
                  </a:cubicBezTo>
                  <a:cubicBezTo>
                    <a:pt x="1" y="6505"/>
                    <a:pt x="1644" y="8377"/>
                    <a:pt x="3653" y="8377"/>
                  </a:cubicBezTo>
                  <a:cubicBezTo>
                    <a:pt x="5661" y="8377"/>
                    <a:pt x="7305" y="6505"/>
                    <a:pt x="7305" y="4177"/>
                  </a:cubicBezTo>
                  <a:cubicBezTo>
                    <a:pt x="7305" y="1872"/>
                    <a:pt x="5661" y="0"/>
                    <a:pt x="3653"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1" name="Google Shape;560;p15">
              <a:extLst>
                <a:ext uri="{FF2B5EF4-FFF2-40B4-BE49-F238E27FC236}">
                  <a16:creationId xmlns:a16="http://schemas.microsoft.com/office/drawing/2014/main" id="{7D2FF8BE-0918-5DF1-C3F4-5F1A4DE1490F}"/>
                </a:ext>
              </a:extLst>
            </p:cNvPr>
            <p:cNvSpPr/>
            <p:nvPr/>
          </p:nvSpPr>
          <p:spPr>
            <a:xfrm>
              <a:off x="-312988" y="190618"/>
              <a:ext cx="105638" cy="121412"/>
            </a:xfrm>
            <a:custGeom>
              <a:avLst/>
              <a:gdLst/>
              <a:ahLst/>
              <a:cxnLst/>
              <a:rect l="l" t="t" r="r" b="b"/>
              <a:pathLst>
                <a:path w="3516" h="4041" extrusionOk="0">
                  <a:moveTo>
                    <a:pt x="1758" y="0"/>
                  </a:moveTo>
                  <a:cubicBezTo>
                    <a:pt x="799" y="0"/>
                    <a:pt x="0" y="913"/>
                    <a:pt x="0" y="2032"/>
                  </a:cubicBezTo>
                  <a:cubicBezTo>
                    <a:pt x="0" y="3127"/>
                    <a:pt x="799" y="4040"/>
                    <a:pt x="1758" y="4040"/>
                  </a:cubicBezTo>
                  <a:cubicBezTo>
                    <a:pt x="2739" y="4040"/>
                    <a:pt x="3515" y="3127"/>
                    <a:pt x="3515" y="2032"/>
                  </a:cubicBezTo>
                  <a:cubicBezTo>
                    <a:pt x="3515" y="913"/>
                    <a:pt x="2739" y="0"/>
                    <a:pt x="1758"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2" name="Google Shape;561;p15">
              <a:extLst>
                <a:ext uri="{FF2B5EF4-FFF2-40B4-BE49-F238E27FC236}">
                  <a16:creationId xmlns:a16="http://schemas.microsoft.com/office/drawing/2014/main" id="{C5E2C50B-A81B-AFDE-3A56-0AC0DE86D6C4}"/>
                </a:ext>
              </a:extLst>
            </p:cNvPr>
            <p:cNvSpPr/>
            <p:nvPr/>
          </p:nvSpPr>
          <p:spPr>
            <a:xfrm>
              <a:off x="-1570041" y="125480"/>
              <a:ext cx="218788" cy="251687"/>
            </a:xfrm>
            <a:custGeom>
              <a:avLst/>
              <a:gdLst/>
              <a:ahLst/>
              <a:cxnLst/>
              <a:rect l="l" t="t" r="r" b="b"/>
              <a:pathLst>
                <a:path w="7282" h="8377" extrusionOk="0">
                  <a:moveTo>
                    <a:pt x="3630" y="0"/>
                  </a:moveTo>
                  <a:cubicBezTo>
                    <a:pt x="1621" y="0"/>
                    <a:pt x="0" y="1872"/>
                    <a:pt x="0" y="4177"/>
                  </a:cubicBezTo>
                  <a:cubicBezTo>
                    <a:pt x="0" y="6505"/>
                    <a:pt x="1621" y="8377"/>
                    <a:pt x="3630" y="8377"/>
                  </a:cubicBezTo>
                  <a:cubicBezTo>
                    <a:pt x="5661" y="8377"/>
                    <a:pt x="7282" y="6505"/>
                    <a:pt x="7282" y="4177"/>
                  </a:cubicBezTo>
                  <a:cubicBezTo>
                    <a:pt x="7282" y="1872"/>
                    <a:pt x="5661" y="0"/>
                    <a:pt x="3630"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3" name="Google Shape;562;p15">
              <a:extLst>
                <a:ext uri="{FF2B5EF4-FFF2-40B4-BE49-F238E27FC236}">
                  <a16:creationId xmlns:a16="http://schemas.microsoft.com/office/drawing/2014/main" id="{DBC65BA3-1B2C-D267-4549-4D3372BD059B}"/>
                </a:ext>
              </a:extLst>
            </p:cNvPr>
            <p:cNvSpPr/>
            <p:nvPr/>
          </p:nvSpPr>
          <p:spPr>
            <a:xfrm>
              <a:off x="-1162000" y="388134"/>
              <a:ext cx="67241" cy="158427"/>
            </a:xfrm>
            <a:custGeom>
              <a:avLst/>
              <a:gdLst/>
              <a:ahLst/>
              <a:cxnLst/>
              <a:rect l="l" t="t" r="r" b="b"/>
              <a:pathLst>
                <a:path w="2238" h="5273" extrusionOk="0">
                  <a:moveTo>
                    <a:pt x="1119" y="0"/>
                  </a:moveTo>
                  <a:cubicBezTo>
                    <a:pt x="252" y="0"/>
                    <a:pt x="23" y="2283"/>
                    <a:pt x="0" y="5273"/>
                  </a:cubicBezTo>
                  <a:lnTo>
                    <a:pt x="2237" y="5273"/>
                  </a:lnTo>
                  <a:cubicBezTo>
                    <a:pt x="2192"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4" name="Google Shape;563;p15">
              <a:extLst>
                <a:ext uri="{FF2B5EF4-FFF2-40B4-BE49-F238E27FC236}">
                  <a16:creationId xmlns:a16="http://schemas.microsoft.com/office/drawing/2014/main" id="{78134D10-C4D9-13E9-23BE-F21B2BD8936C}"/>
                </a:ext>
              </a:extLst>
            </p:cNvPr>
            <p:cNvSpPr/>
            <p:nvPr/>
          </p:nvSpPr>
          <p:spPr>
            <a:xfrm>
              <a:off x="-1055701" y="388134"/>
              <a:ext cx="67241" cy="158427"/>
            </a:xfrm>
            <a:custGeom>
              <a:avLst/>
              <a:gdLst/>
              <a:ahLst/>
              <a:cxnLst/>
              <a:rect l="l" t="t" r="r" b="b"/>
              <a:pathLst>
                <a:path w="2238" h="5273" extrusionOk="0">
                  <a:moveTo>
                    <a:pt x="1119" y="0"/>
                  </a:moveTo>
                  <a:cubicBezTo>
                    <a:pt x="251" y="0"/>
                    <a:pt x="46" y="2283"/>
                    <a:pt x="0" y="5273"/>
                  </a:cubicBezTo>
                  <a:lnTo>
                    <a:pt x="2237" y="5273"/>
                  </a:lnTo>
                  <a:cubicBezTo>
                    <a:pt x="2214"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5" name="Google Shape;564;p15">
              <a:extLst>
                <a:ext uri="{FF2B5EF4-FFF2-40B4-BE49-F238E27FC236}">
                  <a16:creationId xmlns:a16="http://schemas.microsoft.com/office/drawing/2014/main" id="{110FD2B1-48A7-30E8-8951-7956C5C5D768}"/>
                </a:ext>
              </a:extLst>
            </p:cNvPr>
            <p:cNvSpPr/>
            <p:nvPr/>
          </p:nvSpPr>
          <p:spPr>
            <a:xfrm>
              <a:off x="-948710" y="388134"/>
              <a:ext cx="67211" cy="158427"/>
            </a:xfrm>
            <a:custGeom>
              <a:avLst/>
              <a:gdLst/>
              <a:ahLst/>
              <a:cxnLst/>
              <a:rect l="l" t="t" r="r" b="b"/>
              <a:pathLst>
                <a:path w="2237" h="5273" extrusionOk="0">
                  <a:moveTo>
                    <a:pt x="1119" y="0"/>
                  </a:moveTo>
                  <a:cubicBezTo>
                    <a:pt x="251" y="0"/>
                    <a:pt x="23" y="2283"/>
                    <a:pt x="0" y="5273"/>
                  </a:cubicBezTo>
                  <a:lnTo>
                    <a:pt x="2237" y="5273"/>
                  </a:lnTo>
                  <a:cubicBezTo>
                    <a:pt x="2191" y="2283"/>
                    <a:pt x="1963"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6" name="Google Shape;565;p15">
              <a:extLst>
                <a:ext uri="{FF2B5EF4-FFF2-40B4-BE49-F238E27FC236}">
                  <a16:creationId xmlns:a16="http://schemas.microsoft.com/office/drawing/2014/main" id="{467DFABA-9230-B93A-2C97-85FB847ABAF8}"/>
                </a:ext>
              </a:extLst>
            </p:cNvPr>
            <p:cNvSpPr/>
            <p:nvPr/>
          </p:nvSpPr>
          <p:spPr>
            <a:xfrm>
              <a:off x="-842411" y="388134"/>
              <a:ext cx="67211" cy="158427"/>
            </a:xfrm>
            <a:custGeom>
              <a:avLst/>
              <a:gdLst/>
              <a:ahLst/>
              <a:cxnLst/>
              <a:rect l="l" t="t" r="r" b="b"/>
              <a:pathLst>
                <a:path w="2237" h="5273" extrusionOk="0">
                  <a:moveTo>
                    <a:pt x="1119" y="0"/>
                  </a:moveTo>
                  <a:cubicBezTo>
                    <a:pt x="251" y="0"/>
                    <a:pt x="46" y="2283"/>
                    <a:pt x="0" y="5273"/>
                  </a:cubicBezTo>
                  <a:lnTo>
                    <a:pt x="2237" y="5273"/>
                  </a:lnTo>
                  <a:cubicBezTo>
                    <a:pt x="2214"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7" name="Google Shape;566;p15">
              <a:extLst>
                <a:ext uri="{FF2B5EF4-FFF2-40B4-BE49-F238E27FC236}">
                  <a16:creationId xmlns:a16="http://schemas.microsoft.com/office/drawing/2014/main" id="{C725F771-5D5B-75E0-5EE5-AB23BF96B3EA}"/>
                </a:ext>
              </a:extLst>
            </p:cNvPr>
            <p:cNvSpPr/>
            <p:nvPr/>
          </p:nvSpPr>
          <p:spPr>
            <a:xfrm>
              <a:off x="-735451" y="388134"/>
              <a:ext cx="67241" cy="158427"/>
            </a:xfrm>
            <a:custGeom>
              <a:avLst/>
              <a:gdLst/>
              <a:ahLst/>
              <a:cxnLst/>
              <a:rect l="l" t="t" r="r" b="b"/>
              <a:pathLst>
                <a:path w="2238" h="5273" extrusionOk="0">
                  <a:moveTo>
                    <a:pt x="1119" y="0"/>
                  </a:moveTo>
                  <a:cubicBezTo>
                    <a:pt x="252" y="0"/>
                    <a:pt x="24" y="2283"/>
                    <a:pt x="1" y="5273"/>
                  </a:cubicBezTo>
                  <a:lnTo>
                    <a:pt x="2238" y="5273"/>
                  </a:lnTo>
                  <a:cubicBezTo>
                    <a:pt x="2192" y="2283"/>
                    <a:pt x="1964"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8" name="Google Shape;567;p15">
              <a:extLst>
                <a:ext uri="{FF2B5EF4-FFF2-40B4-BE49-F238E27FC236}">
                  <a16:creationId xmlns:a16="http://schemas.microsoft.com/office/drawing/2014/main" id="{B9110EB9-B85B-35DC-9B6F-EEFB2E40B2FD}"/>
                </a:ext>
              </a:extLst>
            </p:cNvPr>
            <p:cNvSpPr/>
            <p:nvPr/>
          </p:nvSpPr>
          <p:spPr>
            <a:xfrm>
              <a:off x="-629152" y="388134"/>
              <a:ext cx="67241" cy="158427"/>
            </a:xfrm>
            <a:custGeom>
              <a:avLst/>
              <a:gdLst/>
              <a:ahLst/>
              <a:cxnLst/>
              <a:rect l="l" t="t" r="r" b="b"/>
              <a:pathLst>
                <a:path w="2238" h="5273" extrusionOk="0">
                  <a:moveTo>
                    <a:pt x="1119" y="0"/>
                  </a:moveTo>
                  <a:cubicBezTo>
                    <a:pt x="252" y="0"/>
                    <a:pt x="46" y="2283"/>
                    <a:pt x="1" y="5273"/>
                  </a:cubicBezTo>
                  <a:lnTo>
                    <a:pt x="2238" y="5273"/>
                  </a:lnTo>
                  <a:cubicBezTo>
                    <a:pt x="2215" y="2283"/>
                    <a:pt x="1987"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9" name="Google Shape;568;p15">
              <a:extLst>
                <a:ext uri="{FF2B5EF4-FFF2-40B4-BE49-F238E27FC236}">
                  <a16:creationId xmlns:a16="http://schemas.microsoft.com/office/drawing/2014/main" id="{9C65ABFA-FD39-ABD5-2188-9E048B2FFE07}"/>
                </a:ext>
              </a:extLst>
            </p:cNvPr>
            <p:cNvSpPr/>
            <p:nvPr/>
          </p:nvSpPr>
          <p:spPr>
            <a:xfrm>
              <a:off x="-1514368" y="192566"/>
              <a:ext cx="105638" cy="121412"/>
            </a:xfrm>
            <a:custGeom>
              <a:avLst/>
              <a:gdLst/>
              <a:ahLst/>
              <a:cxnLst/>
              <a:rect l="l" t="t" r="r" b="b"/>
              <a:pathLst>
                <a:path w="3516" h="4041" extrusionOk="0">
                  <a:moveTo>
                    <a:pt x="1758" y="0"/>
                  </a:moveTo>
                  <a:cubicBezTo>
                    <a:pt x="799" y="0"/>
                    <a:pt x="0" y="913"/>
                    <a:pt x="0" y="2032"/>
                  </a:cubicBezTo>
                  <a:cubicBezTo>
                    <a:pt x="0" y="3127"/>
                    <a:pt x="799" y="4040"/>
                    <a:pt x="1758" y="4040"/>
                  </a:cubicBezTo>
                  <a:cubicBezTo>
                    <a:pt x="2739" y="4040"/>
                    <a:pt x="3515" y="3127"/>
                    <a:pt x="3515" y="2032"/>
                  </a:cubicBezTo>
                  <a:cubicBezTo>
                    <a:pt x="3515" y="913"/>
                    <a:pt x="2739" y="0"/>
                    <a:pt x="1758"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70" name="Google Shape;569;p15">
              <a:extLst>
                <a:ext uri="{FF2B5EF4-FFF2-40B4-BE49-F238E27FC236}">
                  <a16:creationId xmlns:a16="http://schemas.microsoft.com/office/drawing/2014/main" id="{AD7D535F-5FFE-DC98-795F-BE1E6B4B3F97}"/>
                </a:ext>
              </a:extLst>
            </p:cNvPr>
            <p:cNvSpPr/>
            <p:nvPr/>
          </p:nvSpPr>
          <p:spPr>
            <a:xfrm>
              <a:off x="-1395840" y="4550809"/>
              <a:ext cx="1063683" cy="592547"/>
            </a:xfrm>
            <a:custGeom>
              <a:avLst/>
              <a:gdLst/>
              <a:ahLst/>
              <a:cxnLst/>
              <a:rect l="l" t="t" r="r" b="b"/>
              <a:pathLst>
                <a:path w="35403" h="19722" extrusionOk="0">
                  <a:moveTo>
                    <a:pt x="4337" y="1"/>
                  </a:moveTo>
                  <a:lnTo>
                    <a:pt x="4337" y="3744"/>
                  </a:lnTo>
                  <a:cubicBezTo>
                    <a:pt x="4337" y="9473"/>
                    <a:pt x="4337" y="14267"/>
                    <a:pt x="0" y="14267"/>
                  </a:cubicBezTo>
                  <a:lnTo>
                    <a:pt x="0" y="19722"/>
                  </a:lnTo>
                  <a:lnTo>
                    <a:pt x="35402" y="19722"/>
                  </a:lnTo>
                  <a:lnTo>
                    <a:pt x="35402" y="14267"/>
                  </a:lnTo>
                  <a:cubicBezTo>
                    <a:pt x="31065" y="14267"/>
                    <a:pt x="31065" y="9473"/>
                    <a:pt x="31065" y="3744"/>
                  </a:cubicBezTo>
                  <a:lnTo>
                    <a:pt x="31065" y="1"/>
                  </a:ln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grpSp>
      <p:sp>
        <p:nvSpPr>
          <p:cNvPr id="71" name="Tekstballon: ovaal 70">
            <a:extLst>
              <a:ext uri="{FF2B5EF4-FFF2-40B4-BE49-F238E27FC236}">
                <a16:creationId xmlns:a16="http://schemas.microsoft.com/office/drawing/2014/main" id="{E376E609-C217-FB5A-5C62-3ED54FF01568}"/>
              </a:ext>
            </a:extLst>
          </p:cNvPr>
          <p:cNvSpPr/>
          <p:nvPr/>
        </p:nvSpPr>
        <p:spPr>
          <a:xfrm>
            <a:off x="634481" y="616974"/>
            <a:ext cx="6158203" cy="2812026"/>
          </a:xfrm>
          <a:prstGeom prst="wedgeEllipseCallout">
            <a:avLst>
              <a:gd name="adj1" fmla="val -27220"/>
              <a:gd name="adj2" fmla="val 61866"/>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sp>
        <p:nvSpPr>
          <p:cNvPr id="72" name="Titel 1">
            <a:extLst>
              <a:ext uri="{FF2B5EF4-FFF2-40B4-BE49-F238E27FC236}">
                <a16:creationId xmlns:a16="http://schemas.microsoft.com/office/drawing/2014/main" id="{CAD1C6C5-72B5-4FBC-EE84-131D195B7120}"/>
              </a:ext>
            </a:extLst>
          </p:cNvPr>
          <p:cNvSpPr txBox="1">
            <a:spLocks/>
          </p:cNvSpPr>
          <p:nvPr/>
        </p:nvSpPr>
        <p:spPr>
          <a:xfrm>
            <a:off x="1533848" y="1169120"/>
            <a:ext cx="4452257" cy="217280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l-NL" sz="2400" b="1" i="1" dirty="0">
                <a:latin typeface="Book Antiqua" panose="02040602050305030304" pitchFamily="18" charset="0"/>
              </a:rPr>
              <a:t>“Oef, dat is voorbij, wat een lange dag was dit. </a:t>
            </a:r>
            <a:br>
              <a:rPr lang="nl-NL" sz="2400" b="1" i="1" dirty="0">
                <a:latin typeface="Book Antiqua" panose="02040602050305030304" pitchFamily="18" charset="0"/>
              </a:rPr>
            </a:br>
            <a:r>
              <a:rPr lang="nl-NL" sz="2400" b="1" i="1" dirty="0">
                <a:latin typeface="Book Antiqua" panose="02040602050305030304" pitchFamily="18" charset="0"/>
              </a:rPr>
              <a:t>Ik vond het zo fijn dat je me hebt geholpen. Je hebt me heel veel vertrouwen gegeven!”</a:t>
            </a:r>
            <a:br>
              <a:rPr lang="nl-NL" sz="2400" b="1" i="1" dirty="0">
                <a:latin typeface="Book Antiqua" panose="02040602050305030304" pitchFamily="18" charset="0"/>
              </a:rPr>
            </a:br>
            <a:endParaRPr lang="nl-NL" sz="2400" b="1" i="1" dirty="0">
              <a:latin typeface="Book Antiqua" panose="02040602050305030304" pitchFamily="18" charset="0"/>
            </a:endParaRPr>
          </a:p>
          <a:p>
            <a:pPr algn="ctr"/>
            <a:endParaRPr lang="nl-NL" sz="2400" b="1" i="1" dirty="0">
              <a:latin typeface="Book Antiqua" panose="02040602050305030304" pitchFamily="18" charset="0"/>
            </a:endParaRPr>
          </a:p>
        </p:txBody>
      </p:sp>
      <p:pic>
        <p:nvPicPr>
          <p:cNvPr id="73" name="Afbeelding 72" descr="Afbeelding met tekenfilm, clipart, Tekenfilm, illustratie&#10;&#10;Automatisch gegenereerde beschrijving">
            <a:extLst>
              <a:ext uri="{FF2B5EF4-FFF2-40B4-BE49-F238E27FC236}">
                <a16:creationId xmlns:a16="http://schemas.microsoft.com/office/drawing/2014/main" id="{23B82209-847D-FA8C-71A6-683A622C2C0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2200" y="3960798"/>
            <a:ext cx="3001347" cy="3001347"/>
          </a:xfrm>
          <a:prstGeom prst="rect">
            <a:avLst/>
          </a:prstGeom>
        </p:spPr>
      </p:pic>
      <p:pic>
        <p:nvPicPr>
          <p:cNvPr id="74" name="Picture 8" descr="wooden sign clipart, free svg file image - SVG Heart">
            <a:extLst>
              <a:ext uri="{FF2B5EF4-FFF2-40B4-BE49-F238E27FC236}">
                <a16:creationId xmlns:a16="http://schemas.microsoft.com/office/drawing/2014/main" id="{86C6C6AB-B9C0-A37E-97D2-CFC8199B66C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7667279" y="5386226"/>
            <a:ext cx="3316486" cy="1090247"/>
          </a:xfrm>
          <a:prstGeom prst="rect">
            <a:avLst/>
          </a:prstGeom>
          <a:noFill/>
          <a:extLst>
            <a:ext uri="{909E8E84-426E-40DD-AFC4-6F175D3DCCD1}">
              <a14:hiddenFill xmlns:a14="http://schemas.microsoft.com/office/drawing/2010/main">
                <a:solidFill>
                  <a:srgbClr val="FFFFFF"/>
                </a:solidFill>
              </a14:hiddenFill>
            </a:ext>
          </a:extLst>
        </p:spPr>
      </p:pic>
      <p:sp>
        <p:nvSpPr>
          <p:cNvPr id="4" name="Ondertitel 2">
            <a:extLst>
              <a:ext uri="{FF2B5EF4-FFF2-40B4-BE49-F238E27FC236}">
                <a16:creationId xmlns:a16="http://schemas.microsoft.com/office/drawing/2014/main" id="{EEE3BF68-84AF-A4FD-7AF9-F1687E66A1D1}"/>
              </a:ext>
            </a:extLst>
          </p:cNvPr>
          <p:cNvSpPr txBox="1">
            <a:spLocks/>
          </p:cNvSpPr>
          <p:nvPr/>
        </p:nvSpPr>
        <p:spPr>
          <a:xfrm>
            <a:off x="7506183" y="5573393"/>
            <a:ext cx="3648675" cy="89240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nl-NL" sz="1800" b="1" dirty="0">
                <a:latin typeface="Book Antiqua" panose="02040602050305030304" pitchFamily="18" charset="0"/>
                <a:hlinkClick r:id="rId7" action="ppaction://hlinksldjump">
                  <a:extLst>
                    <a:ext uri="{A12FA001-AC4F-418D-AE19-62706E023703}">
                      <ahyp:hlinkClr xmlns:ahyp="http://schemas.microsoft.com/office/drawing/2018/hyperlinkcolor" val="tx"/>
                    </a:ext>
                  </a:extLst>
                </a:hlinkClick>
              </a:rPr>
              <a:t>Ik denk dat je een hele goede toekomst tegemoet gaat </a:t>
            </a:r>
            <a:r>
              <a:rPr lang="nl-NL" sz="1800" b="1" dirty="0" err="1">
                <a:latin typeface="Book Antiqua" panose="02040602050305030304" pitchFamily="18" charset="0"/>
                <a:hlinkClick r:id="rId7" action="ppaction://hlinksldjump">
                  <a:extLst>
                    <a:ext uri="{A12FA001-AC4F-418D-AE19-62706E023703}">
                      <ahyp:hlinkClr xmlns:ahyp="http://schemas.microsoft.com/office/drawing/2018/hyperlinkcolor" val="tx"/>
                    </a:ext>
                  </a:extLst>
                </a:hlinkClick>
              </a:rPr>
              <a:t>Leandros</a:t>
            </a:r>
            <a:endParaRPr lang="nl-NL" sz="1800" b="1" dirty="0">
              <a:latin typeface="Book Antiqua" panose="02040602050305030304" pitchFamily="18" charset="0"/>
            </a:endParaRPr>
          </a:p>
        </p:txBody>
      </p:sp>
    </p:spTree>
    <p:extLst>
      <p:ext uri="{BB962C8B-B14F-4D97-AF65-F5344CB8AC3E}">
        <p14:creationId xmlns:p14="http://schemas.microsoft.com/office/powerpoint/2010/main" val="397793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par>
                          <p:cTn id="7" fill="hold">
                            <p:stCondLst>
                              <p:cond delay="0"/>
                            </p:stCondLst>
                            <p:childTnLst>
                              <p:par>
                                <p:cTn id="8" presetID="1" presetClass="entr" presetSubtype="0" fill="hold" grpId="0" nodeType="afterEffect">
                                  <p:stCondLst>
                                    <p:cond delay="0"/>
                                  </p:stCondLst>
                                  <p:iterate type="lt">
                                    <p:tmAbs val="50"/>
                                  </p:iterate>
                                  <p:childTnLst>
                                    <p:set>
                                      <p:cBhvr>
                                        <p:cTn id="9" dur="1" fill="hold">
                                          <p:stCondLst>
                                            <p:cond delay="0"/>
                                          </p:stCondLst>
                                        </p:cTn>
                                        <p:tgtEl>
                                          <p:spTgt spid="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0" repeatCount="indefinite" fill="hold" display="0">
                  <p:stCondLst>
                    <p:cond delay="indefinite"/>
                  </p:stCondLst>
                  <p:endCondLst>
                    <p:cond evt="onStopAudio" delay="0">
                      <p:tgtEl>
                        <p:sldTgt/>
                      </p:tgtEl>
                    </p:cond>
                  </p:endCondLst>
                </p:cTn>
                <p:tgtEl>
                  <p:spTgt spid="6"/>
                </p:tgtEl>
              </p:cMediaNode>
            </p:audio>
          </p:childTnLst>
        </p:cTn>
      </p:par>
    </p:tnLst>
    <p:bldLst>
      <p:bldP spid="72"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Google Shape;540;p15">
            <a:extLst>
              <a:ext uri="{FF2B5EF4-FFF2-40B4-BE49-F238E27FC236}">
                <a16:creationId xmlns:a16="http://schemas.microsoft.com/office/drawing/2014/main" id="{8D57B33C-AF4A-A0AE-4D5D-1BF16ED8D765}"/>
              </a:ext>
            </a:extLst>
          </p:cNvPr>
          <p:cNvGrpSpPr/>
          <p:nvPr/>
        </p:nvGrpSpPr>
        <p:grpSpPr>
          <a:xfrm flipH="1">
            <a:off x="-578804" y="-448619"/>
            <a:ext cx="2852452" cy="7400112"/>
            <a:chOff x="-1600206" y="-48"/>
            <a:chExt cx="1475149" cy="5143404"/>
          </a:xfrm>
        </p:grpSpPr>
        <p:sp>
          <p:nvSpPr>
            <p:cNvPr id="40" name="Google Shape;541;p15">
              <a:extLst>
                <a:ext uri="{FF2B5EF4-FFF2-40B4-BE49-F238E27FC236}">
                  <a16:creationId xmlns:a16="http://schemas.microsoft.com/office/drawing/2014/main" id="{88CF0831-E5DE-FAF2-B1F2-93CA6E7A9275}"/>
                </a:ext>
              </a:extLst>
            </p:cNvPr>
            <p:cNvSpPr/>
            <p:nvPr/>
          </p:nvSpPr>
          <p:spPr>
            <a:xfrm>
              <a:off x="-400780" y="234514"/>
              <a:ext cx="139920" cy="171467"/>
            </a:xfrm>
            <a:custGeom>
              <a:avLst/>
              <a:gdLst/>
              <a:ahLst/>
              <a:cxnLst/>
              <a:rect l="l" t="t" r="r" b="b"/>
              <a:pathLst>
                <a:path w="4657" h="5707" extrusionOk="0">
                  <a:moveTo>
                    <a:pt x="1" y="0"/>
                  </a:moveTo>
                  <a:lnTo>
                    <a:pt x="1" y="5707"/>
                  </a:lnTo>
                  <a:lnTo>
                    <a:pt x="4657" y="5707"/>
                  </a:lnTo>
                  <a:lnTo>
                    <a:pt x="4657"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1" name="Google Shape;542;p15">
              <a:extLst>
                <a:ext uri="{FF2B5EF4-FFF2-40B4-BE49-F238E27FC236}">
                  <a16:creationId xmlns:a16="http://schemas.microsoft.com/office/drawing/2014/main" id="{3DBA7E1A-2470-3399-C5C1-23422E11F39E}"/>
                </a:ext>
              </a:extLst>
            </p:cNvPr>
            <p:cNvSpPr/>
            <p:nvPr/>
          </p:nvSpPr>
          <p:spPr>
            <a:xfrm>
              <a:off x="-529012" y="98049"/>
              <a:ext cx="268152" cy="307931"/>
            </a:xfrm>
            <a:custGeom>
              <a:avLst/>
              <a:gdLst/>
              <a:ahLst/>
              <a:cxnLst/>
              <a:rect l="l" t="t" r="r" b="b"/>
              <a:pathLst>
                <a:path w="8925" h="10249" extrusionOk="0">
                  <a:moveTo>
                    <a:pt x="4451" y="0"/>
                  </a:moveTo>
                  <a:cubicBezTo>
                    <a:pt x="1986" y="0"/>
                    <a:pt x="0" y="2283"/>
                    <a:pt x="0" y="5113"/>
                  </a:cubicBezTo>
                  <a:cubicBezTo>
                    <a:pt x="0" y="7943"/>
                    <a:pt x="1986" y="10249"/>
                    <a:pt x="4451" y="10249"/>
                  </a:cubicBezTo>
                  <a:cubicBezTo>
                    <a:pt x="6916" y="10249"/>
                    <a:pt x="8925" y="7943"/>
                    <a:pt x="8925" y="5113"/>
                  </a:cubicBezTo>
                  <a:cubicBezTo>
                    <a:pt x="8925" y="2283"/>
                    <a:pt x="6916" y="0"/>
                    <a:pt x="445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2" name="Google Shape;543;p15">
              <a:extLst>
                <a:ext uri="{FF2B5EF4-FFF2-40B4-BE49-F238E27FC236}">
                  <a16:creationId xmlns:a16="http://schemas.microsoft.com/office/drawing/2014/main" id="{359CBD42-BCCB-FCD8-1CBB-238FEA872FCF}"/>
                </a:ext>
              </a:extLst>
            </p:cNvPr>
            <p:cNvSpPr/>
            <p:nvPr/>
          </p:nvSpPr>
          <p:spPr>
            <a:xfrm>
              <a:off x="-1466476" y="234514"/>
              <a:ext cx="139920" cy="171467"/>
            </a:xfrm>
            <a:custGeom>
              <a:avLst/>
              <a:gdLst/>
              <a:ahLst/>
              <a:cxnLst/>
              <a:rect l="l" t="t" r="r" b="b"/>
              <a:pathLst>
                <a:path w="4657" h="5707" extrusionOk="0">
                  <a:moveTo>
                    <a:pt x="0" y="0"/>
                  </a:moveTo>
                  <a:lnTo>
                    <a:pt x="0" y="5707"/>
                  </a:lnTo>
                  <a:lnTo>
                    <a:pt x="4656" y="5707"/>
                  </a:lnTo>
                  <a:lnTo>
                    <a:pt x="4656"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3" name="Google Shape;544;p15">
              <a:extLst>
                <a:ext uri="{FF2B5EF4-FFF2-40B4-BE49-F238E27FC236}">
                  <a16:creationId xmlns:a16="http://schemas.microsoft.com/office/drawing/2014/main" id="{B75D8A02-5897-D15F-3174-39343172C2C1}"/>
                </a:ext>
              </a:extLst>
            </p:cNvPr>
            <p:cNvSpPr/>
            <p:nvPr/>
          </p:nvSpPr>
          <p:spPr>
            <a:xfrm>
              <a:off x="-1465815" y="98049"/>
              <a:ext cx="268182" cy="307931"/>
            </a:xfrm>
            <a:custGeom>
              <a:avLst/>
              <a:gdLst/>
              <a:ahLst/>
              <a:cxnLst/>
              <a:rect l="l" t="t" r="r" b="b"/>
              <a:pathLst>
                <a:path w="8926" h="10249" extrusionOk="0">
                  <a:moveTo>
                    <a:pt x="4452" y="0"/>
                  </a:moveTo>
                  <a:cubicBezTo>
                    <a:pt x="1987" y="0"/>
                    <a:pt x="1" y="2283"/>
                    <a:pt x="1" y="5113"/>
                  </a:cubicBezTo>
                  <a:cubicBezTo>
                    <a:pt x="1" y="7943"/>
                    <a:pt x="1987" y="10249"/>
                    <a:pt x="4452" y="10249"/>
                  </a:cubicBezTo>
                  <a:cubicBezTo>
                    <a:pt x="6940" y="10249"/>
                    <a:pt x="8926" y="7943"/>
                    <a:pt x="8926" y="5113"/>
                  </a:cubicBezTo>
                  <a:cubicBezTo>
                    <a:pt x="8926" y="2283"/>
                    <a:pt x="6940" y="0"/>
                    <a:pt x="4452"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4" name="Google Shape;545;p15">
              <a:extLst>
                <a:ext uri="{FF2B5EF4-FFF2-40B4-BE49-F238E27FC236}">
                  <a16:creationId xmlns:a16="http://schemas.microsoft.com/office/drawing/2014/main" id="{5839DE5F-3602-16C9-579C-AE9990521AD2}"/>
                </a:ext>
              </a:extLst>
            </p:cNvPr>
            <p:cNvSpPr/>
            <p:nvPr/>
          </p:nvSpPr>
          <p:spPr>
            <a:xfrm>
              <a:off x="-1196972" y="257829"/>
              <a:ext cx="665917" cy="4684616"/>
            </a:xfrm>
            <a:custGeom>
              <a:avLst/>
              <a:gdLst/>
              <a:ahLst/>
              <a:cxnLst/>
              <a:rect l="l" t="t" r="r" b="b"/>
              <a:pathLst>
                <a:path w="22164" h="155920" extrusionOk="0">
                  <a:moveTo>
                    <a:pt x="0" y="0"/>
                  </a:moveTo>
                  <a:lnTo>
                    <a:pt x="0" y="155919"/>
                  </a:lnTo>
                  <a:lnTo>
                    <a:pt x="22164" y="155919"/>
                  </a:lnTo>
                  <a:lnTo>
                    <a:pt x="22164"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5" name="Google Shape;546;p15">
              <a:extLst>
                <a:ext uri="{FF2B5EF4-FFF2-40B4-BE49-F238E27FC236}">
                  <a16:creationId xmlns:a16="http://schemas.microsoft.com/office/drawing/2014/main" id="{93524986-93EB-D012-1643-FA789F68A49A}"/>
                </a:ext>
              </a:extLst>
            </p:cNvPr>
            <p:cNvSpPr/>
            <p:nvPr/>
          </p:nvSpPr>
          <p:spPr>
            <a:xfrm>
              <a:off x="-1168850" y="674763"/>
              <a:ext cx="600089" cy="3810247"/>
            </a:xfrm>
            <a:custGeom>
              <a:avLst/>
              <a:gdLst/>
              <a:ahLst/>
              <a:cxnLst/>
              <a:rect l="l" t="t" r="r" b="b"/>
              <a:pathLst>
                <a:path w="19973" h="126818" extrusionOk="0">
                  <a:moveTo>
                    <a:pt x="0" y="1"/>
                  </a:moveTo>
                  <a:lnTo>
                    <a:pt x="0" y="126818"/>
                  </a:lnTo>
                  <a:lnTo>
                    <a:pt x="19972" y="126818"/>
                  </a:lnTo>
                  <a:lnTo>
                    <a:pt x="19972" y="1"/>
                  </a:ln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6" name="Google Shape;547;p15">
              <a:extLst>
                <a:ext uri="{FF2B5EF4-FFF2-40B4-BE49-F238E27FC236}">
                  <a16:creationId xmlns:a16="http://schemas.microsoft.com/office/drawing/2014/main" id="{68575600-CDFE-D000-BD06-ACF68F311424}"/>
                </a:ext>
              </a:extLst>
            </p:cNvPr>
            <p:cNvSpPr/>
            <p:nvPr/>
          </p:nvSpPr>
          <p:spPr>
            <a:xfrm>
              <a:off x="-701140" y="706310"/>
              <a:ext cx="63094" cy="3799971"/>
            </a:xfrm>
            <a:custGeom>
              <a:avLst/>
              <a:gdLst/>
              <a:ahLst/>
              <a:cxnLst/>
              <a:rect l="l" t="t" r="r" b="b"/>
              <a:pathLst>
                <a:path w="2100" h="126476" extrusionOk="0">
                  <a:moveTo>
                    <a:pt x="0" y="1"/>
                  </a:moveTo>
                  <a:lnTo>
                    <a:pt x="0" y="126475"/>
                  </a:lnTo>
                  <a:lnTo>
                    <a:pt x="2100" y="126475"/>
                  </a:lnTo>
                  <a:lnTo>
                    <a:pt x="2100"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7" name="Google Shape;548;p15">
              <a:extLst>
                <a:ext uri="{FF2B5EF4-FFF2-40B4-BE49-F238E27FC236}">
                  <a16:creationId xmlns:a16="http://schemas.microsoft.com/office/drawing/2014/main" id="{96BD20D3-78FC-3DF0-FA51-DD402EAB7775}"/>
                </a:ext>
              </a:extLst>
            </p:cNvPr>
            <p:cNvSpPr/>
            <p:nvPr/>
          </p:nvSpPr>
          <p:spPr>
            <a:xfrm>
              <a:off x="-833518" y="706310"/>
              <a:ext cx="62434" cy="3799971"/>
            </a:xfrm>
            <a:custGeom>
              <a:avLst/>
              <a:gdLst/>
              <a:ahLst/>
              <a:cxnLst/>
              <a:rect l="l" t="t" r="r" b="b"/>
              <a:pathLst>
                <a:path w="2078" h="126476" extrusionOk="0">
                  <a:moveTo>
                    <a:pt x="1" y="1"/>
                  </a:moveTo>
                  <a:lnTo>
                    <a:pt x="1" y="126475"/>
                  </a:lnTo>
                  <a:lnTo>
                    <a:pt x="2078" y="126475"/>
                  </a:lnTo>
                  <a:lnTo>
                    <a:pt x="2078"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8" name="Google Shape;549;p15">
              <a:extLst>
                <a:ext uri="{FF2B5EF4-FFF2-40B4-BE49-F238E27FC236}">
                  <a16:creationId xmlns:a16="http://schemas.microsoft.com/office/drawing/2014/main" id="{279BB262-54BD-80BD-DF18-679476D7CA42}"/>
                </a:ext>
              </a:extLst>
            </p:cNvPr>
            <p:cNvSpPr/>
            <p:nvPr/>
          </p:nvSpPr>
          <p:spPr>
            <a:xfrm>
              <a:off x="-966557" y="706310"/>
              <a:ext cx="62434" cy="3799971"/>
            </a:xfrm>
            <a:custGeom>
              <a:avLst/>
              <a:gdLst/>
              <a:ahLst/>
              <a:cxnLst/>
              <a:rect l="l" t="t" r="r" b="b"/>
              <a:pathLst>
                <a:path w="2078" h="126476" extrusionOk="0">
                  <a:moveTo>
                    <a:pt x="1" y="1"/>
                  </a:moveTo>
                  <a:lnTo>
                    <a:pt x="1" y="126475"/>
                  </a:lnTo>
                  <a:lnTo>
                    <a:pt x="2078" y="126475"/>
                  </a:lnTo>
                  <a:lnTo>
                    <a:pt x="2078"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9" name="Google Shape;550;p15">
              <a:extLst>
                <a:ext uri="{FF2B5EF4-FFF2-40B4-BE49-F238E27FC236}">
                  <a16:creationId xmlns:a16="http://schemas.microsoft.com/office/drawing/2014/main" id="{F98328E9-8060-EB64-FED5-064F19AB4EBE}"/>
                </a:ext>
              </a:extLst>
            </p:cNvPr>
            <p:cNvSpPr/>
            <p:nvPr/>
          </p:nvSpPr>
          <p:spPr>
            <a:xfrm>
              <a:off x="-1099596" y="706310"/>
              <a:ext cx="63125" cy="3799971"/>
            </a:xfrm>
            <a:custGeom>
              <a:avLst/>
              <a:gdLst/>
              <a:ahLst/>
              <a:cxnLst/>
              <a:rect l="l" t="t" r="r" b="b"/>
              <a:pathLst>
                <a:path w="2101" h="126476" extrusionOk="0">
                  <a:moveTo>
                    <a:pt x="1" y="1"/>
                  </a:moveTo>
                  <a:lnTo>
                    <a:pt x="1" y="126475"/>
                  </a:lnTo>
                  <a:lnTo>
                    <a:pt x="2101" y="126475"/>
                  </a:lnTo>
                  <a:lnTo>
                    <a:pt x="2101"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0" name="Google Shape;551;p15">
              <a:extLst>
                <a:ext uri="{FF2B5EF4-FFF2-40B4-BE49-F238E27FC236}">
                  <a16:creationId xmlns:a16="http://schemas.microsoft.com/office/drawing/2014/main" id="{5744EA86-7353-0360-7F40-02407390842B}"/>
                </a:ext>
              </a:extLst>
            </p:cNvPr>
            <p:cNvSpPr/>
            <p:nvPr/>
          </p:nvSpPr>
          <p:spPr>
            <a:xfrm>
              <a:off x="-1196972" y="257829"/>
              <a:ext cx="665917" cy="4684616"/>
            </a:xfrm>
            <a:custGeom>
              <a:avLst/>
              <a:gdLst/>
              <a:ahLst/>
              <a:cxnLst/>
              <a:rect l="l" t="t" r="r" b="b"/>
              <a:pathLst>
                <a:path w="22164" h="155920" extrusionOk="0">
                  <a:moveTo>
                    <a:pt x="0" y="0"/>
                  </a:moveTo>
                  <a:lnTo>
                    <a:pt x="0" y="155919"/>
                  </a:lnTo>
                  <a:lnTo>
                    <a:pt x="22164" y="155919"/>
                  </a:lnTo>
                  <a:lnTo>
                    <a:pt x="22164" y="109128"/>
                  </a:lnTo>
                  <a:cubicBezTo>
                    <a:pt x="20132" y="123964"/>
                    <a:pt x="16572" y="133779"/>
                    <a:pt x="12531" y="133802"/>
                  </a:cubicBezTo>
                  <a:cubicBezTo>
                    <a:pt x="6209" y="133802"/>
                    <a:pt x="1073" y="109881"/>
                    <a:pt x="1073" y="80391"/>
                  </a:cubicBezTo>
                  <a:cubicBezTo>
                    <a:pt x="1073" y="50900"/>
                    <a:pt x="6209" y="27002"/>
                    <a:pt x="12531" y="27002"/>
                  </a:cubicBezTo>
                  <a:cubicBezTo>
                    <a:pt x="16572" y="27002"/>
                    <a:pt x="20132" y="36840"/>
                    <a:pt x="22164" y="51654"/>
                  </a:cubicBezTo>
                  <a:lnTo>
                    <a:pt x="22164"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1" name="Google Shape;552;p15">
              <a:extLst>
                <a:ext uri="{FF2B5EF4-FFF2-40B4-BE49-F238E27FC236}">
                  <a16:creationId xmlns:a16="http://schemas.microsoft.com/office/drawing/2014/main" id="{AE2ED18C-1386-D156-E4A1-08DD010ADBAE}"/>
                </a:ext>
              </a:extLst>
            </p:cNvPr>
            <p:cNvSpPr/>
            <p:nvPr/>
          </p:nvSpPr>
          <p:spPr>
            <a:xfrm>
              <a:off x="-1600206" y="-48"/>
              <a:ext cx="1475149" cy="582963"/>
            </a:xfrm>
            <a:custGeom>
              <a:avLst/>
              <a:gdLst/>
              <a:ahLst/>
              <a:cxnLst/>
              <a:rect l="l" t="t" r="r" b="b"/>
              <a:pathLst>
                <a:path w="49098" h="19403" extrusionOk="0">
                  <a:moveTo>
                    <a:pt x="7731" y="0"/>
                  </a:moveTo>
                  <a:cubicBezTo>
                    <a:pt x="6982" y="0"/>
                    <a:pt x="841" y="221"/>
                    <a:pt x="91" y="7442"/>
                  </a:cubicBezTo>
                  <a:cubicBezTo>
                    <a:pt x="46" y="7739"/>
                    <a:pt x="0" y="8035"/>
                    <a:pt x="0" y="8378"/>
                  </a:cubicBezTo>
                  <a:cubicBezTo>
                    <a:pt x="0" y="8446"/>
                    <a:pt x="23" y="8515"/>
                    <a:pt x="23" y="8583"/>
                  </a:cubicBezTo>
                  <a:cubicBezTo>
                    <a:pt x="23" y="8720"/>
                    <a:pt x="0" y="8834"/>
                    <a:pt x="0" y="8948"/>
                  </a:cubicBezTo>
                  <a:lnTo>
                    <a:pt x="46" y="8948"/>
                  </a:lnTo>
                  <a:cubicBezTo>
                    <a:pt x="320" y="11528"/>
                    <a:pt x="2191" y="13514"/>
                    <a:pt x="4497" y="13514"/>
                  </a:cubicBezTo>
                  <a:cubicBezTo>
                    <a:pt x="6802" y="13514"/>
                    <a:pt x="8674" y="11528"/>
                    <a:pt x="8948" y="8948"/>
                  </a:cubicBezTo>
                  <a:lnTo>
                    <a:pt x="8970" y="8948"/>
                  </a:lnTo>
                  <a:cubicBezTo>
                    <a:pt x="9153" y="8469"/>
                    <a:pt x="8788" y="6986"/>
                    <a:pt x="9130" y="6324"/>
                  </a:cubicBezTo>
                  <a:cubicBezTo>
                    <a:pt x="9296" y="6008"/>
                    <a:pt x="9739" y="5645"/>
                    <a:pt x="10345" y="5645"/>
                  </a:cubicBezTo>
                  <a:cubicBezTo>
                    <a:pt x="10574" y="5645"/>
                    <a:pt x="10825" y="5697"/>
                    <a:pt x="11093" y="5821"/>
                  </a:cubicBezTo>
                  <a:cubicBezTo>
                    <a:pt x="12075" y="6278"/>
                    <a:pt x="12029" y="19402"/>
                    <a:pt x="12029" y="19402"/>
                  </a:cubicBezTo>
                  <a:lnTo>
                    <a:pt x="37068" y="19402"/>
                  </a:lnTo>
                  <a:cubicBezTo>
                    <a:pt x="37068" y="19402"/>
                    <a:pt x="37023" y="6278"/>
                    <a:pt x="38004" y="5821"/>
                  </a:cubicBezTo>
                  <a:cubicBezTo>
                    <a:pt x="38273" y="5697"/>
                    <a:pt x="38526" y="5645"/>
                    <a:pt x="38756" y="5645"/>
                  </a:cubicBezTo>
                  <a:cubicBezTo>
                    <a:pt x="39367" y="5645"/>
                    <a:pt x="39818" y="6008"/>
                    <a:pt x="39967" y="6324"/>
                  </a:cubicBezTo>
                  <a:cubicBezTo>
                    <a:pt x="40310" y="7008"/>
                    <a:pt x="39967" y="8469"/>
                    <a:pt x="40150" y="8948"/>
                  </a:cubicBezTo>
                  <a:lnTo>
                    <a:pt x="40173" y="8948"/>
                  </a:lnTo>
                  <a:cubicBezTo>
                    <a:pt x="40424" y="11528"/>
                    <a:pt x="42295" y="13514"/>
                    <a:pt x="44601" y="13514"/>
                  </a:cubicBezTo>
                  <a:cubicBezTo>
                    <a:pt x="46906" y="13514"/>
                    <a:pt x="48801" y="11528"/>
                    <a:pt x="49052" y="8948"/>
                  </a:cubicBezTo>
                  <a:lnTo>
                    <a:pt x="49097" y="8948"/>
                  </a:lnTo>
                  <a:cubicBezTo>
                    <a:pt x="49097" y="8834"/>
                    <a:pt x="49075" y="8720"/>
                    <a:pt x="49075" y="8583"/>
                  </a:cubicBezTo>
                  <a:cubicBezTo>
                    <a:pt x="49075" y="8515"/>
                    <a:pt x="49097" y="8446"/>
                    <a:pt x="49097" y="8378"/>
                  </a:cubicBezTo>
                  <a:cubicBezTo>
                    <a:pt x="49097" y="8058"/>
                    <a:pt x="49075" y="7739"/>
                    <a:pt x="49006" y="7442"/>
                  </a:cubicBezTo>
                  <a:cubicBezTo>
                    <a:pt x="48256" y="221"/>
                    <a:pt x="42116" y="0"/>
                    <a:pt x="41366" y="0"/>
                  </a:cubicBezTo>
                  <a:cubicBezTo>
                    <a:pt x="41317" y="0"/>
                    <a:pt x="41291" y="1"/>
                    <a:pt x="41291" y="1"/>
                  </a:cubicBezTo>
                  <a:lnTo>
                    <a:pt x="7806" y="1"/>
                  </a:lnTo>
                  <a:cubicBezTo>
                    <a:pt x="7806" y="1"/>
                    <a:pt x="7780" y="0"/>
                    <a:pt x="7731"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2" name="Google Shape;553;p15">
              <a:extLst>
                <a:ext uri="{FF2B5EF4-FFF2-40B4-BE49-F238E27FC236}">
                  <a16:creationId xmlns:a16="http://schemas.microsoft.com/office/drawing/2014/main" id="{61D5A51A-5E8D-EE65-A8D7-DD843F0AAACC}"/>
                </a:ext>
              </a:extLst>
            </p:cNvPr>
            <p:cNvSpPr/>
            <p:nvPr/>
          </p:nvSpPr>
          <p:spPr>
            <a:xfrm>
              <a:off x="-584565" y="4569346"/>
              <a:ext cx="79589" cy="199589"/>
            </a:xfrm>
            <a:custGeom>
              <a:avLst/>
              <a:gdLst/>
              <a:ahLst/>
              <a:cxnLst/>
              <a:rect l="l" t="t" r="r" b="b"/>
              <a:pathLst>
                <a:path w="2649" h="6643" extrusionOk="0">
                  <a:moveTo>
                    <a:pt x="0" y="0"/>
                  </a:moveTo>
                  <a:cubicBezTo>
                    <a:pt x="23" y="3744"/>
                    <a:pt x="297" y="6642"/>
                    <a:pt x="1324" y="6642"/>
                  </a:cubicBezTo>
                  <a:cubicBezTo>
                    <a:pt x="2351" y="6642"/>
                    <a:pt x="2625"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3" name="Google Shape;554;p15">
              <a:extLst>
                <a:ext uri="{FF2B5EF4-FFF2-40B4-BE49-F238E27FC236}">
                  <a16:creationId xmlns:a16="http://schemas.microsoft.com/office/drawing/2014/main" id="{259D8AD6-08F6-6587-E790-8D67E5542AA0}"/>
                </a:ext>
              </a:extLst>
            </p:cNvPr>
            <p:cNvSpPr/>
            <p:nvPr/>
          </p:nvSpPr>
          <p:spPr>
            <a:xfrm>
              <a:off x="-711445" y="4569346"/>
              <a:ext cx="79589" cy="199589"/>
            </a:xfrm>
            <a:custGeom>
              <a:avLst/>
              <a:gdLst/>
              <a:ahLst/>
              <a:cxnLst/>
              <a:rect l="l" t="t" r="r" b="b"/>
              <a:pathLst>
                <a:path w="2649" h="6643" extrusionOk="0">
                  <a:moveTo>
                    <a:pt x="1" y="0"/>
                  </a:moveTo>
                  <a:cubicBezTo>
                    <a:pt x="24" y="3744"/>
                    <a:pt x="297" y="6642"/>
                    <a:pt x="1325" y="6642"/>
                  </a:cubicBezTo>
                  <a:cubicBezTo>
                    <a:pt x="2352" y="6642"/>
                    <a:pt x="2603"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4" name="Google Shape;555;p15">
              <a:extLst>
                <a:ext uri="{FF2B5EF4-FFF2-40B4-BE49-F238E27FC236}">
                  <a16:creationId xmlns:a16="http://schemas.microsoft.com/office/drawing/2014/main" id="{8AEB001B-A357-A8ED-F228-C1F80FE48304}"/>
                </a:ext>
              </a:extLst>
            </p:cNvPr>
            <p:cNvSpPr/>
            <p:nvPr/>
          </p:nvSpPr>
          <p:spPr>
            <a:xfrm>
              <a:off x="-838986" y="4569346"/>
              <a:ext cx="80250" cy="199589"/>
            </a:xfrm>
            <a:custGeom>
              <a:avLst/>
              <a:gdLst/>
              <a:ahLst/>
              <a:cxnLst/>
              <a:rect l="l" t="t" r="r" b="b"/>
              <a:pathLst>
                <a:path w="2671" h="6643" extrusionOk="0">
                  <a:moveTo>
                    <a:pt x="0"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5" name="Google Shape;556;p15">
              <a:extLst>
                <a:ext uri="{FF2B5EF4-FFF2-40B4-BE49-F238E27FC236}">
                  <a16:creationId xmlns:a16="http://schemas.microsoft.com/office/drawing/2014/main" id="{F7B19AAD-9EC8-AD9D-735A-4B9D39525753}"/>
                </a:ext>
              </a:extLst>
            </p:cNvPr>
            <p:cNvSpPr/>
            <p:nvPr/>
          </p:nvSpPr>
          <p:spPr>
            <a:xfrm>
              <a:off x="-965866" y="4569346"/>
              <a:ext cx="80280" cy="199589"/>
            </a:xfrm>
            <a:custGeom>
              <a:avLst/>
              <a:gdLst/>
              <a:ahLst/>
              <a:cxnLst/>
              <a:rect l="l" t="t" r="r" b="b"/>
              <a:pathLst>
                <a:path w="2672" h="6643" extrusionOk="0">
                  <a:moveTo>
                    <a:pt x="1"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6" name="Google Shape;557;p15">
              <a:extLst>
                <a:ext uri="{FF2B5EF4-FFF2-40B4-BE49-F238E27FC236}">
                  <a16:creationId xmlns:a16="http://schemas.microsoft.com/office/drawing/2014/main" id="{EF3291F3-1035-0870-C7E7-747C9E5AD392}"/>
                </a:ext>
              </a:extLst>
            </p:cNvPr>
            <p:cNvSpPr/>
            <p:nvPr/>
          </p:nvSpPr>
          <p:spPr>
            <a:xfrm>
              <a:off x="-1092055" y="4569346"/>
              <a:ext cx="79589" cy="199589"/>
            </a:xfrm>
            <a:custGeom>
              <a:avLst/>
              <a:gdLst/>
              <a:ahLst/>
              <a:cxnLst/>
              <a:rect l="l" t="t" r="r" b="b"/>
              <a:pathLst>
                <a:path w="2649" h="6643" extrusionOk="0">
                  <a:moveTo>
                    <a:pt x="1" y="0"/>
                  </a:moveTo>
                  <a:cubicBezTo>
                    <a:pt x="23" y="3744"/>
                    <a:pt x="297" y="6642"/>
                    <a:pt x="1325" y="6642"/>
                  </a:cubicBezTo>
                  <a:cubicBezTo>
                    <a:pt x="2352" y="6642"/>
                    <a:pt x="2603"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7" name="Google Shape;558;p15">
              <a:extLst>
                <a:ext uri="{FF2B5EF4-FFF2-40B4-BE49-F238E27FC236}">
                  <a16:creationId xmlns:a16="http://schemas.microsoft.com/office/drawing/2014/main" id="{9A0FEB88-453D-0CE4-2213-22D4A4CD3235}"/>
                </a:ext>
              </a:extLst>
            </p:cNvPr>
            <p:cNvSpPr/>
            <p:nvPr/>
          </p:nvSpPr>
          <p:spPr>
            <a:xfrm>
              <a:off x="-1219596" y="4569346"/>
              <a:ext cx="80250" cy="199589"/>
            </a:xfrm>
            <a:custGeom>
              <a:avLst/>
              <a:gdLst/>
              <a:ahLst/>
              <a:cxnLst/>
              <a:rect l="l" t="t" r="r" b="b"/>
              <a:pathLst>
                <a:path w="2671" h="6643" extrusionOk="0">
                  <a:moveTo>
                    <a:pt x="0"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8" name="Google Shape;559;p15">
              <a:extLst>
                <a:ext uri="{FF2B5EF4-FFF2-40B4-BE49-F238E27FC236}">
                  <a16:creationId xmlns:a16="http://schemas.microsoft.com/office/drawing/2014/main" id="{6800CA6C-2DB8-AE0F-646C-8792E5E222DB}"/>
                </a:ext>
              </a:extLst>
            </p:cNvPr>
            <p:cNvSpPr/>
            <p:nvPr/>
          </p:nvSpPr>
          <p:spPr>
            <a:xfrm>
              <a:off x="-369924" y="125480"/>
              <a:ext cx="219479" cy="251687"/>
            </a:xfrm>
            <a:custGeom>
              <a:avLst/>
              <a:gdLst/>
              <a:ahLst/>
              <a:cxnLst/>
              <a:rect l="l" t="t" r="r" b="b"/>
              <a:pathLst>
                <a:path w="7305" h="8377" extrusionOk="0">
                  <a:moveTo>
                    <a:pt x="3653" y="0"/>
                  </a:moveTo>
                  <a:cubicBezTo>
                    <a:pt x="1644" y="0"/>
                    <a:pt x="1" y="1872"/>
                    <a:pt x="1" y="4177"/>
                  </a:cubicBezTo>
                  <a:cubicBezTo>
                    <a:pt x="1" y="6505"/>
                    <a:pt x="1644" y="8377"/>
                    <a:pt x="3653" y="8377"/>
                  </a:cubicBezTo>
                  <a:cubicBezTo>
                    <a:pt x="5661" y="8377"/>
                    <a:pt x="7305" y="6505"/>
                    <a:pt x="7305" y="4177"/>
                  </a:cubicBezTo>
                  <a:cubicBezTo>
                    <a:pt x="7305" y="1872"/>
                    <a:pt x="5661" y="0"/>
                    <a:pt x="3653"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59" name="Google Shape;560;p15">
              <a:extLst>
                <a:ext uri="{FF2B5EF4-FFF2-40B4-BE49-F238E27FC236}">
                  <a16:creationId xmlns:a16="http://schemas.microsoft.com/office/drawing/2014/main" id="{5D12F805-6DE3-34B0-5EDD-A11940BE0671}"/>
                </a:ext>
              </a:extLst>
            </p:cNvPr>
            <p:cNvSpPr/>
            <p:nvPr/>
          </p:nvSpPr>
          <p:spPr>
            <a:xfrm>
              <a:off x="-312988" y="190618"/>
              <a:ext cx="105638" cy="121412"/>
            </a:xfrm>
            <a:custGeom>
              <a:avLst/>
              <a:gdLst/>
              <a:ahLst/>
              <a:cxnLst/>
              <a:rect l="l" t="t" r="r" b="b"/>
              <a:pathLst>
                <a:path w="3516" h="4041" extrusionOk="0">
                  <a:moveTo>
                    <a:pt x="1758" y="0"/>
                  </a:moveTo>
                  <a:cubicBezTo>
                    <a:pt x="799" y="0"/>
                    <a:pt x="0" y="913"/>
                    <a:pt x="0" y="2032"/>
                  </a:cubicBezTo>
                  <a:cubicBezTo>
                    <a:pt x="0" y="3127"/>
                    <a:pt x="799" y="4040"/>
                    <a:pt x="1758" y="4040"/>
                  </a:cubicBezTo>
                  <a:cubicBezTo>
                    <a:pt x="2739" y="4040"/>
                    <a:pt x="3515" y="3127"/>
                    <a:pt x="3515" y="2032"/>
                  </a:cubicBezTo>
                  <a:cubicBezTo>
                    <a:pt x="3515" y="913"/>
                    <a:pt x="2739" y="0"/>
                    <a:pt x="1758"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0" name="Google Shape;561;p15">
              <a:extLst>
                <a:ext uri="{FF2B5EF4-FFF2-40B4-BE49-F238E27FC236}">
                  <a16:creationId xmlns:a16="http://schemas.microsoft.com/office/drawing/2014/main" id="{31E92262-8BF6-368B-C2CC-FEC8D86CDB20}"/>
                </a:ext>
              </a:extLst>
            </p:cNvPr>
            <p:cNvSpPr/>
            <p:nvPr/>
          </p:nvSpPr>
          <p:spPr>
            <a:xfrm>
              <a:off x="-1570041" y="125480"/>
              <a:ext cx="218788" cy="251687"/>
            </a:xfrm>
            <a:custGeom>
              <a:avLst/>
              <a:gdLst/>
              <a:ahLst/>
              <a:cxnLst/>
              <a:rect l="l" t="t" r="r" b="b"/>
              <a:pathLst>
                <a:path w="7282" h="8377" extrusionOk="0">
                  <a:moveTo>
                    <a:pt x="3630" y="0"/>
                  </a:moveTo>
                  <a:cubicBezTo>
                    <a:pt x="1621" y="0"/>
                    <a:pt x="0" y="1872"/>
                    <a:pt x="0" y="4177"/>
                  </a:cubicBezTo>
                  <a:cubicBezTo>
                    <a:pt x="0" y="6505"/>
                    <a:pt x="1621" y="8377"/>
                    <a:pt x="3630" y="8377"/>
                  </a:cubicBezTo>
                  <a:cubicBezTo>
                    <a:pt x="5661" y="8377"/>
                    <a:pt x="7282" y="6505"/>
                    <a:pt x="7282" y="4177"/>
                  </a:cubicBezTo>
                  <a:cubicBezTo>
                    <a:pt x="7282" y="1872"/>
                    <a:pt x="5661" y="0"/>
                    <a:pt x="3630"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1" name="Google Shape;562;p15">
              <a:extLst>
                <a:ext uri="{FF2B5EF4-FFF2-40B4-BE49-F238E27FC236}">
                  <a16:creationId xmlns:a16="http://schemas.microsoft.com/office/drawing/2014/main" id="{9907B9BD-5E42-AA80-396C-F669B9CBCCF2}"/>
                </a:ext>
              </a:extLst>
            </p:cNvPr>
            <p:cNvSpPr/>
            <p:nvPr/>
          </p:nvSpPr>
          <p:spPr>
            <a:xfrm>
              <a:off x="-1162000" y="388134"/>
              <a:ext cx="67241" cy="158427"/>
            </a:xfrm>
            <a:custGeom>
              <a:avLst/>
              <a:gdLst/>
              <a:ahLst/>
              <a:cxnLst/>
              <a:rect l="l" t="t" r="r" b="b"/>
              <a:pathLst>
                <a:path w="2238" h="5273" extrusionOk="0">
                  <a:moveTo>
                    <a:pt x="1119" y="0"/>
                  </a:moveTo>
                  <a:cubicBezTo>
                    <a:pt x="252" y="0"/>
                    <a:pt x="23" y="2283"/>
                    <a:pt x="0" y="5273"/>
                  </a:cubicBezTo>
                  <a:lnTo>
                    <a:pt x="2237" y="5273"/>
                  </a:lnTo>
                  <a:cubicBezTo>
                    <a:pt x="2192"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2" name="Google Shape;563;p15">
              <a:extLst>
                <a:ext uri="{FF2B5EF4-FFF2-40B4-BE49-F238E27FC236}">
                  <a16:creationId xmlns:a16="http://schemas.microsoft.com/office/drawing/2014/main" id="{A58F2AE2-26DB-3545-3206-18D05AC49B22}"/>
                </a:ext>
              </a:extLst>
            </p:cNvPr>
            <p:cNvSpPr/>
            <p:nvPr/>
          </p:nvSpPr>
          <p:spPr>
            <a:xfrm>
              <a:off x="-1055701" y="388134"/>
              <a:ext cx="67241" cy="158427"/>
            </a:xfrm>
            <a:custGeom>
              <a:avLst/>
              <a:gdLst/>
              <a:ahLst/>
              <a:cxnLst/>
              <a:rect l="l" t="t" r="r" b="b"/>
              <a:pathLst>
                <a:path w="2238" h="5273" extrusionOk="0">
                  <a:moveTo>
                    <a:pt x="1119" y="0"/>
                  </a:moveTo>
                  <a:cubicBezTo>
                    <a:pt x="251" y="0"/>
                    <a:pt x="46" y="2283"/>
                    <a:pt x="0" y="5273"/>
                  </a:cubicBezTo>
                  <a:lnTo>
                    <a:pt x="2237" y="5273"/>
                  </a:lnTo>
                  <a:cubicBezTo>
                    <a:pt x="2214"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3" name="Google Shape;564;p15">
              <a:extLst>
                <a:ext uri="{FF2B5EF4-FFF2-40B4-BE49-F238E27FC236}">
                  <a16:creationId xmlns:a16="http://schemas.microsoft.com/office/drawing/2014/main" id="{843E03C6-9345-9BCD-9D1C-A627AC72A6AE}"/>
                </a:ext>
              </a:extLst>
            </p:cNvPr>
            <p:cNvSpPr/>
            <p:nvPr/>
          </p:nvSpPr>
          <p:spPr>
            <a:xfrm>
              <a:off x="-948710" y="388134"/>
              <a:ext cx="67211" cy="158427"/>
            </a:xfrm>
            <a:custGeom>
              <a:avLst/>
              <a:gdLst/>
              <a:ahLst/>
              <a:cxnLst/>
              <a:rect l="l" t="t" r="r" b="b"/>
              <a:pathLst>
                <a:path w="2237" h="5273" extrusionOk="0">
                  <a:moveTo>
                    <a:pt x="1119" y="0"/>
                  </a:moveTo>
                  <a:cubicBezTo>
                    <a:pt x="251" y="0"/>
                    <a:pt x="23" y="2283"/>
                    <a:pt x="0" y="5273"/>
                  </a:cubicBezTo>
                  <a:lnTo>
                    <a:pt x="2237" y="5273"/>
                  </a:lnTo>
                  <a:cubicBezTo>
                    <a:pt x="2191" y="2283"/>
                    <a:pt x="1963"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4" name="Google Shape;565;p15">
              <a:extLst>
                <a:ext uri="{FF2B5EF4-FFF2-40B4-BE49-F238E27FC236}">
                  <a16:creationId xmlns:a16="http://schemas.microsoft.com/office/drawing/2014/main" id="{92BAA614-83B8-9708-7A1E-9E286CBA3B0C}"/>
                </a:ext>
              </a:extLst>
            </p:cNvPr>
            <p:cNvSpPr/>
            <p:nvPr/>
          </p:nvSpPr>
          <p:spPr>
            <a:xfrm>
              <a:off x="-842411" y="388134"/>
              <a:ext cx="67211" cy="158427"/>
            </a:xfrm>
            <a:custGeom>
              <a:avLst/>
              <a:gdLst/>
              <a:ahLst/>
              <a:cxnLst/>
              <a:rect l="l" t="t" r="r" b="b"/>
              <a:pathLst>
                <a:path w="2237" h="5273" extrusionOk="0">
                  <a:moveTo>
                    <a:pt x="1119" y="0"/>
                  </a:moveTo>
                  <a:cubicBezTo>
                    <a:pt x="251" y="0"/>
                    <a:pt x="46" y="2283"/>
                    <a:pt x="0" y="5273"/>
                  </a:cubicBezTo>
                  <a:lnTo>
                    <a:pt x="2237" y="5273"/>
                  </a:lnTo>
                  <a:cubicBezTo>
                    <a:pt x="2214"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5" name="Google Shape;566;p15">
              <a:extLst>
                <a:ext uri="{FF2B5EF4-FFF2-40B4-BE49-F238E27FC236}">
                  <a16:creationId xmlns:a16="http://schemas.microsoft.com/office/drawing/2014/main" id="{6B5A5A63-C211-02A5-5D59-A227E61CBBC3}"/>
                </a:ext>
              </a:extLst>
            </p:cNvPr>
            <p:cNvSpPr/>
            <p:nvPr/>
          </p:nvSpPr>
          <p:spPr>
            <a:xfrm>
              <a:off x="-735451" y="388134"/>
              <a:ext cx="67241" cy="158427"/>
            </a:xfrm>
            <a:custGeom>
              <a:avLst/>
              <a:gdLst/>
              <a:ahLst/>
              <a:cxnLst/>
              <a:rect l="l" t="t" r="r" b="b"/>
              <a:pathLst>
                <a:path w="2238" h="5273" extrusionOk="0">
                  <a:moveTo>
                    <a:pt x="1119" y="0"/>
                  </a:moveTo>
                  <a:cubicBezTo>
                    <a:pt x="252" y="0"/>
                    <a:pt x="24" y="2283"/>
                    <a:pt x="1" y="5273"/>
                  </a:cubicBezTo>
                  <a:lnTo>
                    <a:pt x="2238" y="5273"/>
                  </a:lnTo>
                  <a:cubicBezTo>
                    <a:pt x="2192" y="2283"/>
                    <a:pt x="1964"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6" name="Google Shape;567;p15">
              <a:extLst>
                <a:ext uri="{FF2B5EF4-FFF2-40B4-BE49-F238E27FC236}">
                  <a16:creationId xmlns:a16="http://schemas.microsoft.com/office/drawing/2014/main" id="{D3D74E84-1C41-DFF1-ACF5-86FEB43C3A9D}"/>
                </a:ext>
              </a:extLst>
            </p:cNvPr>
            <p:cNvSpPr/>
            <p:nvPr/>
          </p:nvSpPr>
          <p:spPr>
            <a:xfrm>
              <a:off x="-629152" y="388134"/>
              <a:ext cx="67241" cy="158427"/>
            </a:xfrm>
            <a:custGeom>
              <a:avLst/>
              <a:gdLst/>
              <a:ahLst/>
              <a:cxnLst/>
              <a:rect l="l" t="t" r="r" b="b"/>
              <a:pathLst>
                <a:path w="2238" h="5273" extrusionOk="0">
                  <a:moveTo>
                    <a:pt x="1119" y="0"/>
                  </a:moveTo>
                  <a:cubicBezTo>
                    <a:pt x="252" y="0"/>
                    <a:pt x="46" y="2283"/>
                    <a:pt x="1" y="5273"/>
                  </a:cubicBezTo>
                  <a:lnTo>
                    <a:pt x="2238" y="5273"/>
                  </a:lnTo>
                  <a:cubicBezTo>
                    <a:pt x="2215" y="2283"/>
                    <a:pt x="1987"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7" name="Google Shape;568;p15">
              <a:extLst>
                <a:ext uri="{FF2B5EF4-FFF2-40B4-BE49-F238E27FC236}">
                  <a16:creationId xmlns:a16="http://schemas.microsoft.com/office/drawing/2014/main" id="{C997A1B5-9F02-48C8-954B-CCC623F9908A}"/>
                </a:ext>
              </a:extLst>
            </p:cNvPr>
            <p:cNvSpPr/>
            <p:nvPr/>
          </p:nvSpPr>
          <p:spPr>
            <a:xfrm>
              <a:off x="-1514368" y="192566"/>
              <a:ext cx="105638" cy="121412"/>
            </a:xfrm>
            <a:custGeom>
              <a:avLst/>
              <a:gdLst/>
              <a:ahLst/>
              <a:cxnLst/>
              <a:rect l="l" t="t" r="r" b="b"/>
              <a:pathLst>
                <a:path w="3516" h="4041" extrusionOk="0">
                  <a:moveTo>
                    <a:pt x="1758" y="0"/>
                  </a:moveTo>
                  <a:cubicBezTo>
                    <a:pt x="799" y="0"/>
                    <a:pt x="0" y="913"/>
                    <a:pt x="0" y="2032"/>
                  </a:cubicBezTo>
                  <a:cubicBezTo>
                    <a:pt x="0" y="3127"/>
                    <a:pt x="799" y="4040"/>
                    <a:pt x="1758" y="4040"/>
                  </a:cubicBezTo>
                  <a:cubicBezTo>
                    <a:pt x="2739" y="4040"/>
                    <a:pt x="3515" y="3127"/>
                    <a:pt x="3515" y="2032"/>
                  </a:cubicBezTo>
                  <a:cubicBezTo>
                    <a:pt x="3515" y="913"/>
                    <a:pt x="2739" y="0"/>
                    <a:pt x="1758"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68" name="Google Shape;569;p15">
              <a:extLst>
                <a:ext uri="{FF2B5EF4-FFF2-40B4-BE49-F238E27FC236}">
                  <a16:creationId xmlns:a16="http://schemas.microsoft.com/office/drawing/2014/main" id="{C95695D6-D140-95D4-C741-FFD4270A6B41}"/>
                </a:ext>
              </a:extLst>
            </p:cNvPr>
            <p:cNvSpPr/>
            <p:nvPr/>
          </p:nvSpPr>
          <p:spPr>
            <a:xfrm>
              <a:off x="-1395840" y="4550809"/>
              <a:ext cx="1063683" cy="592547"/>
            </a:xfrm>
            <a:custGeom>
              <a:avLst/>
              <a:gdLst/>
              <a:ahLst/>
              <a:cxnLst/>
              <a:rect l="l" t="t" r="r" b="b"/>
              <a:pathLst>
                <a:path w="35403" h="19722" extrusionOk="0">
                  <a:moveTo>
                    <a:pt x="4337" y="1"/>
                  </a:moveTo>
                  <a:lnTo>
                    <a:pt x="4337" y="3744"/>
                  </a:lnTo>
                  <a:cubicBezTo>
                    <a:pt x="4337" y="9473"/>
                    <a:pt x="4337" y="14267"/>
                    <a:pt x="0" y="14267"/>
                  </a:cubicBezTo>
                  <a:lnTo>
                    <a:pt x="0" y="19722"/>
                  </a:lnTo>
                  <a:lnTo>
                    <a:pt x="35402" y="19722"/>
                  </a:lnTo>
                  <a:lnTo>
                    <a:pt x="35402" y="14267"/>
                  </a:lnTo>
                  <a:cubicBezTo>
                    <a:pt x="31065" y="14267"/>
                    <a:pt x="31065" y="9473"/>
                    <a:pt x="31065" y="3744"/>
                  </a:cubicBezTo>
                  <a:lnTo>
                    <a:pt x="31065" y="1"/>
                  </a:ln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grpSp>
      <p:sp>
        <p:nvSpPr>
          <p:cNvPr id="72" name="Tekstballon: ovaal 71">
            <a:extLst>
              <a:ext uri="{FF2B5EF4-FFF2-40B4-BE49-F238E27FC236}">
                <a16:creationId xmlns:a16="http://schemas.microsoft.com/office/drawing/2014/main" id="{B461CDD8-1CC9-0A22-C201-71AE21FB1626}"/>
              </a:ext>
            </a:extLst>
          </p:cNvPr>
          <p:cNvSpPr/>
          <p:nvPr/>
        </p:nvSpPr>
        <p:spPr>
          <a:xfrm>
            <a:off x="634481" y="616974"/>
            <a:ext cx="6158203" cy="2812026"/>
          </a:xfrm>
          <a:prstGeom prst="wedgeEllipseCallout">
            <a:avLst>
              <a:gd name="adj1" fmla="val -27220"/>
              <a:gd name="adj2" fmla="val 61866"/>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grpSp>
        <p:nvGrpSpPr>
          <p:cNvPr id="9" name="Google Shape;540;p15">
            <a:extLst>
              <a:ext uri="{FF2B5EF4-FFF2-40B4-BE49-F238E27FC236}">
                <a16:creationId xmlns:a16="http://schemas.microsoft.com/office/drawing/2014/main" id="{913420BF-A8D5-CC89-C2A3-641C775AB036}"/>
              </a:ext>
            </a:extLst>
          </p:cNvPr>
          <p:cNvGrpSpPr/>
          <p:nvPr/>
        </p:nvGrpSpPr>
        <p:grpSpPr>
          <a:xfrm flipH="1">
            <a:off x="10017027" y="-448619"/>
            <a:ext cx="2852452" cy="7400112"/>
            <a:chOff x="-1600206" y="-48"/>
            <a:chExt cx="1475149" cy="5143404"/>
          </a:xfrm>
        </p:grpSpPr>
        <p:sp>
          <p:nvSpPr>
            <p:cNvPr id="10" name="Google Shape;541;p15">
              <a:extLst>
                <a:ext uri="{FF2B5EF4-FFF2-40B4-BE49-F238E27FC236}">
                  <a16:creationId xmlns:a16="http://schemas.microsoft.com/office/drawing/2014/main" id="{F60CF17D-F22C-9548-E79B-F9B3C128A9B4}"/>
                </a:ext>
              </a:extLst>
            </p:cNvPr>
            <p:cNvSpPr/>
            <p:nvPr/>
          </p:nvSpPr>
          <p:spPr>
            <a:xfrm>
              <a:off x="-400780" y="234514"/>
              <a:ext cx="139920" cy="171467"/>
            </a:xfrm>
            <a:custGeom>
              <a:avLst/>
              <a:gdLst/>
              <a:ahLst/>
              <a:cxnLst/>
              <a:rect l="l" t="t" r="r" b="b"/>
              <a:pathLst>
                <a:path w="4657" h="5707" extrusionOk="0">
                  <a:moveTo>
                    <a:pt x="1" y="0"/>
                  </a:moveTo>
                  <a:lnTo>
                    <a:pt x="1" y="5707"/>
                  </a:lnTo>
                  <a:lnTo>
                    <a:pt x="4657" y="5707"/>
                  </a:lnTo>
                  <a:lnTo>
                    <a:pt x="4657"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1" name="Google Shape;542;p15">
              <a:extLst>
                <a:ext uri="{FF2B5EF4-FFF2-40B4-BE49-F238E27FC236}">
                  <a16:creationId xmlns:a16="http://schemas.microsoft.com/office/drawing/2014/main" id="{170505E4-11B6-0715-468A-71A0AB4200E4}"/>
                </a:ext>
              </a:extLst>
            </p:cNvPr>
            <p:cNvSpPr/>
            <p:nvPr/>
          </p:nvSpPr>
          <p:spPr>
            <a:xfrm>
              <a:off x="-529012" y="98049"/>
              <a:ext cx="268152" cy="307931"/>
            </a:xfrm>
            <a:custGeom>
              <a:avLst/>
              <a:gdLst/>
              <a:ahLst/>
              <a:cxnLst/>
              <a:rect l="l" t="t" r="r" b="b"/>
              <a:pathLst>
                <a:path w="8925" h="10249" extrusionOk="0">
                  <a:moveTo>
                    <a:pt x="4451" y="0"/>
                  </a:moveTo>
                  <a:cubicBezTo>
                    <a:pt x="1986" y="0"/>
                    <a:pt x="0" y="2283"/>
                    <a:pt x="0" y="5113"/>
                  </a:cubicBezTo>
                  <a:cubicBezTo>
                    <a:pt x="0" y="7943"/>
                    <a:pt x="1986" y="10249"/>
                    <a:pt x="4451" y="10249"/>
                  </a:cubicBezTo>
                  <a:cubicBezTo>
                    <a:pt x="6916" y="10249"/>
                    <a:pt x="8925" y="7943"/>
                    <a:pt x="8925" y="5113"/>
                  </a:cubicBezTo>
                  <a:cubicBezTo>
                    <a:pt x="8925" y="2283"/>
                    <a:pt x="6916" y="0"/>
                    <a:pt x="445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2" name="Google Shape;543;p15">
              <a:extLst>
                <a:ext uri="{FF2B5EF4-FFF2-40B4-BE49-F238E27FC236}">
                  <a16:creationId xmlns:a16="http://schemas.microsoft.com/office/drawing/2014/main" id="{60894D03-2406-0054-FCFF-5AB8ABD42652}"/>
                </a:ext>
              </a:extLst>
            </p:cNvPr>
            <p:cNvSpPr/>
            <p:nvPr/>
          </p:nvSpPr>
          <p:spPr>
            <a:xfrm>
              <a:off x="-1466476" y="234514"/>
              <a:ext cx="139920" cy="171467"/>
            </a:xfrm>
            <a:custGeom>
              <a:avLst/>
              <a:gdLst/>
              <a:ahLst/>
              <a:cxnLst/>
              <a:rect l="l" t="t" r="r" b="b"/>
              <a:pathLst>
                <a:path w="4657" h="5707" extrusionOk="0">
                  <a:moveTo>
                    <a:pt x="0" y="0"/>
                  </a:moveTo>
                  <a:lnTo>
                    <a:pt x="0" y="5707"/>
                  </a:lnTo>
                  <a:lnTo>
                    <a:pt x="4656" y="5707"/>
                  </a:lnTo>
                  <a:lnTo>
                    <a:pt x="4656"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3" name="Google Shape;544;p15">
              <a:extLst>
                <a:ext uri="{FF2B5EF4-FFF2-40B4-BE49-F238E27FC236}">
                  <a16:creationId xmlns:a16="http://schemas.microsoft.com/office/drawing/2014/main" id="{B86DB238-4CF1-B8A2-84BC-BAD344DD0C74}"/>
                </a:ext>
              </a:extLst>
            </p:cNvPr>
            <p:cNvSpPr/>
            <p:nvPr/>
          </p:nvSpPr>
          <p:spPr>
            <a:xfrm>
              <a:off x="-1465815" y="98049"/>
              <a:ext cx="268182" cy="307931"/>
            </a:xfrm>
            <a:custGeom>
              <a:avLst/>
              <a:gdLst/>
              <a:ahLst/>
              <a:cxnLst/>
              <a:rect l="l" t="t" r="r" b="b"/>
              <a:pathLst>
                <a:path w="8926" h="10249" extrusionOk="0">
                  <a:moveTo>
                    <a:pt x="4452" y="0"/>
                  </a:moveTo>
                  <a:cubicBezTo>
                    <a:pt x="1987" y="0"/>
                    <a:pt x="1" y="2283"/>
                    <a:pt x="1" y="5113"/>
                  </a:cubicBezTo>
                  <a:cubicBezTo>
                    <a:pt x="1" y="7943"/>
                    <a:pt x="1987" y="10249"/>
                    <a:pt x="4452" y="10249"/>
                  </a:cubicBezTo>
                  <a:cubicBezTo>
                    <a:pt x="6940" y="10249"/>
                    <a:pt x="8926" y="7943"/>
                    <a:pt x="8926" y="5113"/>
                  </a:cubicBezTo>
                  <a:cubicBezTo>
                    <a:pt x="8926" y="2283"/>
                    <a:pt x="6940" y="0"/>
                    <a:pt x="4452"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4" name="Google Shape;545;p15">
              <a:extLst>
                <a:ext uri="{FF2B5EF4-FFF2-40B4-BE49-F238E27FC236}">
                  <a16:creationId xmlns:a16="http://schemas.microsoft.com/office/drawing/2014/main" id="{C3E2F810-DF00-61A5-8560-56A58C531441}"/>
                </a:ext>
              </a:extLst>
            </p:cNvPr>
            <p:cNvSpPr/>
            <p:nvPr/>
          </p:nvSpPr>
          <p:spPr>
            <a:xfrm>
              <a:off x="-1196972" y="257829"/>
              <a:ext cx="665917" cy="4684616"/>
            </a:xfrm>
            <a:custGeom>
              <a:avLst/>
              <a:gdLst/>
              <a:ahLst/>
              <a:cxnLst/>
              <a:rect l="l" t="t" r="r" b="b"/>
              <a:pathLst>
                <a:path w="22164" h="155920" extrusionOk="0">
                  <a:moveTo>
                    <a:pt x="0" y="0"/>
                  </a:moveTo>
                  <a:lnTo>
                    <a:pt x="0" y="155919"/>
                  </a:lnTo>
                  <a:lnTo>
                    <a:pt x="22164" y="155919"/>
                  </a:lnTo>
                  <a:lnTo>
                    <a:pt x="22164"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5" name="Google Shape;546;p15">
              <a:extLst>
                <a:ext uri="{FF2B5EF4-FFF2-40B4-BE49-F238E27FC236}">
                  <a16:creationId xmlns:a16="http://schemas.microsoft.com/office/drawing/2014/main" id="{F79C7C44-B6F6-871A-4669-EB63E50EE75F}"/>
                </a:ext>
              </a:extLst>
            </p:cNvPr>
            <p:cNvSpPr/>
            <p:nvPr/>
          </p:nvSpPr>
          <p:spPr>
            <a:xfrm>
              <a:off x="-1168850" y="674763"/>
              <a:ext cx="600089" cy="3810247"/>
            </a:xfrm>
            <a:custGeom>
              <a:avLst/>
              <a:gdLst/>
              <a:ahLst/>
              <a:cxnLst/>
              <a:rect l="l" t="t" r="r" b="b"/>
              <a:pathLst>
                <a:path w="19973" h="126818" extrusionOk="0">
                  <a:moveTo>
                    <a:pt x="0" y="1"/>
                  </a:moveTo>
                  <a:lnTo>
                    <a:pt x="0" y="126818"/>
                  </a:lnTo>
                  <a:lnTo>
                    <a:pt x="19972" y="126818"/>
                  </a:lnTo>
                  <a:lnTo>
                    <a:pt x="19972" y="1"/>
                  </a:ln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6" name="Google Shape;547;p15">
              <a:extLst>
                <a:ext uri="{FF2B5EF4-FFF2-40B4-BE49-F238E27FC236}">
                  <a16:creationId xmlns:a16="http://schemas.microsoft.com/office/drawing/2014/main" id="{F90E43D8-22FF-743E-C4E2-A6DC49343B4D}"/>
                </a:ext>
              </a:extLst>
            </p:cNvPr>
            <p:cNvSpPr/>
            <p:nvPr/>
          </p:nvSpPr>
          <p:spPr>
            <a:xfrm>
              <a:off x="-701140" y="706310"/>
              <a:ext cx="63094" cy="3799971"/>
            </a:xfrm>
            <a:custGeom>
              <a:avLst/>
              <a:gdLst/>
              <a:ahLst/>
              <a:cxnLst/>
              <a:rect l="l" t="t" r="r" b="b"/>
              <a:pathLst>
                <a:path w="2100" h="126476" extrusionOk="0">
                  <a:moveTo>
                    <a:pt x="0" y="1"/>
                  </a:moveTo>
                  <a:lnTo>
                    <a:pt x="0" y="126475"/>
                  </a:lnTo>
                  <a:lnTo>
                    <a:pt x="2100" y="126475"/>
                  </a:lnTo>
                  <a:lnTo>
                    <a:pt x="2100"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7" name="Google Shape;548;p15">
              <a:extLst>
                <a:ext uri="{FF2B5EF4-FFF2-40B4-BE49-F238E27FC236}">
                  <a16:creationId xmlns:a16="http://schemas.microsoft.com/office/drawing/2014/main" id="{B65E687A-E90E-81CA-5417-E2E809EEC785}"/>
                </a:ext>
              </a:extLst>
            </p:cNvPr>
            <p:cNvSpPr/>
            <p:nvPr/>
          </p:nvSpPr>
          <p:spPr>
            <a:xfrm>
              <a:off x="-833518" y="706310"/>
              <a:ext cx="62434" cy="3799971"/>
            </a:xfrm>
            <a:custGeom>
              <a:avLst/>
              <a:gdLst/>
              <a:ahLst/>
              <a:cxnLst/>
              <a:rect l="l" t="t" r="r" b="b"/>
              <a:pathLst>
                <a:path w="2078" h="126476" extrusionOk="0">
                  <a:moveTo>
                    <a:pt x="1" y="1"/>
                  </a:moveTo>
                  <a:lnTo>
                    <a:pt x="1" y="126475"/>
                  </a:lnTo>
                  <a:lnTo>
                    <a:pt x="2078" y="126475"/>
                  </a:lnTo>
                  <a:lnTo>
                    <a:pt x="2078"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8" name="Google Shape;549;p15">
              <a:extLst>
                <a:ext uri="{FF2B5EF4-FFF2-40B4-BE49-F238E27FC236}">
                  <a16:creationId xmlns:a16="http://schemas.microsoft.com/office/drawing/2014/main" id="{7FE651AE-6CDA-FB22-852B-5E1AE342C29E}"/>
                </a:ext>
              </a:extLst>
            </p:cNvPr>
            <p:cNvSpPr/>
            <p:nvPr/>
          </p:nvSpPr>
          <p:spPr>
            <a:xfrm>
              <a:off x="-966557" y="706310"/>
              <a:ext cx="62434" cy="3799971"/>
            </a:xfrm>
            <a:custGeom>
              <a:avLst/>
              <a:gdLst/>
              <a:ahLst/>
              <a:cxnLst/>
              <a:rect l="l" t="t" r="r" b="b"/>
              <a:pathLst>
                <a:path w="2078" h="126476" extrusionOk="0">
                  <a:moveTo>
                    <a:pt x="1" y="1"/>
                  </a:moveTo>
                  <a:lnTo>
                    <a:pt x="1" y="126475"/>
                  </a:lnTo>
                  <a:lnTo>
                    <a:pt x="2078" y="126475"/>
                  </a:lnTo>
                  <a:lnTo>
                    <a:pt x="2078"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9" name="Google Shape;550;p15">
              <a:extLst>
                <a:ext uri="{FF2B5EF4-FFF2-40B4-BE49-F238E27FC236}">
                  <a16:creationId xmlns:a16="http://schemas.microsoft.com/office/drawing/2014/main" id="{1828DDA0-975B-8486-5C55-FC3581BAEBE7}"/>
                </a:ext>
              </a:extLst>
            </p:cNvPr>
            <p:cNvSpPr/>
            <p:nvPr/>
          </p:nvSpPr>
          <p:spPr>
            <a:xfrm>
              <a:off x="-1099596" y="706310"/>
              <a:ext cx="63125" cy="3799971"/>
            </a:xfrm>
            <a:custGeom>
              <a:avLst/>
              <a:gdLst/>
              <a:ahLst/>
              <a:cxnLst/>
              <a:rect l="l" t="t" r="r" b="b"/>
              <a:pathLst>
                <a:path w="2101" h="126476" extrusionOk="0">
                  <a:moveTo>
                    <a:pt x="1" y="1"/>
                  </a:moveTo>
                  <a:lnTo>
                    <a:pt x="1" y="126475"/>
                  </a:lnTo>
                  <a:lnTo>
                    <a:pt x="2101" y="126475"/>
                  </a:lnTo>
                  <a:lnTo>
                    <a:pt x="2101"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0" name="Google Shape;551;p15">
              <a:extLst>
                <a:ext uri="{FF2B5EF4-FFF2-40B4-BE49-F238E27FC236}">
                  <a16:creationId xmlns:a16="http://schemas.microsoft.com/office/drawing/2014/main" id="{7C6DFF23-9ECF-C844-F0B0-9F208838CE26}"/>
                </a:ext>
              </a:extLst>
            </p:cNvPr>
            <p:cNvSpPr/>
            <p:nvPr/>
          </p:nvSpPr>
          <p:spPr>
            <a:xfrm>
              <a:off x="-1196972" y="257829"/>
              <a:ext cx="665917" cy="4684616"/>
            </a:xfrm>
            <a:custGeom>
              <a:avLst/>
              <a:gdLst/>
              <a:ahLst/>
              <a:cxnLst/>
              <a:rect l="l" t="t" r="r" b="b"/>
              <a:pathLst>
                <a:path w="22164" h="155920" extrusionOk="0">
                  <a:moveTo>
                    <a:pt x="0" y="0"/>
                  </a:moveTo>
                  <a:lnTo>
                    <a:pt x="0" y="155919"/>
                  </a:lnTo>
                  <a:lnTo>
                    <a:pt x="22164" y="155919"/>
                  </a:lnTo>
                  <a:lnTo>
                    <a:pt x="22164" y="109128"/>
                  </a:lnTo>
                  <a:cubicBezTo>
                    <a:pt x="20132" y="123964"/>
                    <a:pt x="16572" y="133779"/>
                    <a:pt x="12531" y="133802"/>
                  </a:cubicBezTo>
                  <a:cubicBezTo>
                    <a:pt x="6209" y="133802"/>
                    <a:pt x="1073" y="109881"/>
                    <a:pt x="1073" y="80391"/>
                  </a:cubicBezTo>
                  <a:cubicBezTo>
                    <a:pt x="1073" y="50900"/>
                    <a:pt x="6209" y="27002"/>
                    <a:pt x="12531" y="27002"/>
                  </a:cubicBezTo>
                  <a:cubicBezTo>
                    <a:pt x="16572" y="27002"/>
                    <a:pt x="20132" y="36840"/>
                    <a:pt x="22164" y="51654"/>
                  </a:cubicBezTo>
                  <a:lnTo>
                    <a:pt x="22164"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1" name="Google Shape;552;p15">
              <a:extLst>
                <a:ext uri="{FF2B5EF4-FFF2-40B4-BE49-F238E27FC236}">
                  <a16:creationId xmlns:a16="http://schemas.microsoft.com/office/drawing/2014/main" id="{C204BE3F-DE4A-F9FC-7C38-F21684433605}"/>
                </a:ext>
              </a:extLst>
            </p:cNvPr>
            <p:cNvSpPr/>
            <p:nvPr/>
          </p:nvSpPr>
          <p:spPr>
            <a:xfrm>
              <a:off x="-1600206" y="-48"/>
              <a:ext cx="1475149" cy="582963"/>
            </a:xfrm>
            <a:custGeom>
              <a:avLst/>
              <a:gdLst/>
              <a:ahLst/>
              <a:cxnLst/>
              <a:rect l="l" t="t" r="r" b="b"/>
              <a:pathLst>
                <a:path w="49098" h="19403" extrusionOk="0">
                  <a:moveTo>
                    <a:pt x="7731" y="0"/>
                  </a:moveTo>
                  <a:cubicBezTo>
                    <a:pt x="6982" y="0"/>
                    <a:pt x="841" y="221"/>
                    <a:pt x="91" y="7442"/>
                  </a:cubicBezTo>
                  <a:cubicBezTo>
                    <a:pt x="46" y="7739"/>
                    <a:pt x="0" y="8035"/>
                    <a:pt x="0" y="8378"/>
                  </a:cubicBezTo>
                  <a:cubicBezTo>
                    <a:pt x="0" y="8446"/>
                    <a:pt x="23" y="8515"/>
                    <a:pt x="23" y="8583"/>
                  </a:cubicBezTo>
                  <a:cubicBezTo>
                    <a:pt x="23" y="8720"/>
                    <a:pt x="0" y="8834"/>
                    <a:pt x="0" y="8948"/>
                  </a:cubicBezTo>
                  <a:lnTo>
                    <a:pt x="46" y="8948"/>
                  </a:lnTo>
                  <a:cubicBezTo>
                    <a:pt x="320" y="11528"/>
                    <a:pt x="2191" y="13514"/>
                    <a:pt x="4497" y="13514"/>
                  </a:cubicBezTo>
                  <a:cubicBezTo>
                    <a:pt x="6802" y="13514"/>
                    <a:pt x="8674" y="11528"/>
                    <a:pt x="8948" y="8948"/>
                  </a:cubicBezTo>
                  <a:lnTo>
                    <a:pt x="8970" y="8948"/>
                  </a:lnTo>
                  <a:cubicBezTo>
                    <a:pt x="9153" y="8469"/>
                    <a:pt x="8788" y="6986"/>
                    <a:pt x="9130" y="6324"/>
                  </a:cubicBezTo>
                  <a:cubicBezTo>
                    <a:pt x="9296" y="6008"/>
                    <a:pt x="9739" y="5645"/>
                    <a:pt x="10345" y="5645"/>
                  </a:cubicBezTo>
                  <a:cubicBezTo>
                    <a:pt x="10574" y="5645"/>
                    <a:pt x="10825" y="5697"/>
                    <a:pt x="11093" y="5821"/>
                  </a:cubicBezTo>
                  <a:cubicBezTo>
                    <a:pt x="12075" y="6278"/>
                    <a:pt x="12029" y="19402"/>
                    <a:pt x="12029" y="19402"/>
                  </a:cubicBezTo>
                  <a:lnTo>
                    <a:pt x="37068" y="19402"/>
                  </a:lnTo>
                  <a:cubicBezTo>
                    <a:pt x="37068" y="19402"/>
                    <a:pt x="37023" y="6278"/>
                    <a:pt x="38004" y="5821"/>
                  </a:cubicBezTo>
                  <a:cubicBezTo>
                    <a:pt x="38273" y="5697"/>
                    <a:pt x="38526" y="5645"/>
                    <a:pt x="38756" y="5645"/>
                  </a:cubicBezTo>
                  <a:cubicBezTo>
                    <a:pt x="39367" y="5645"/>
                    <a:pt x="39818" y="6008"/>
                    <a:pt x="39967" y="6324"/>
                  </a:cubicBezTo>
                  <a:cubicBezTo>
                    <a:pt x="40310" y="7008"/>
                    <a:pt x="39967" y="8469"/>
                    <a:pt x="40150" y="8948"/>
                  </a:cubicBezTo>
                  <a:lnTo>
                    <a:pt x="40173" y="8948"/>
                  </a:lnTo>
                  <a:cubicBezTo>
                    <a:pt x="40424" y="11528"/>
                    <a:pt x="42295" y="13514"/>
                    <a:pt x="44601" y="13514"/>
                  </a:cubicBezTo>
                  <a:cubicBezTo>
                    <a:pt x="46906" y="13514"/>
                    <a:pt x="48801" y="11528"/>
                    <a:pt x="49052" y="8948"/>
                  </a:cubicBezTo>
                  <a:lnTo>
                    <a:pt x="49097" y="8948"/>
                  </a:lnTo>
                  <a:cubicBezTo>
                    <a:pt x="49097" y="8834"/>
                    <a:pt x="49075" y="8720"/>
                    <a:pt x="49075" y="8583"/>
                  </a:cubicBezTo>
                  <a:cubicBezTo>
                    <a:pt x="49075" y="8515"/>
                    <a:pt x="49097" y="8446"/>
                    <a:pt x="49097" y="8378"/>
                  </a:cubicBezTo>
                  <a:cubicBezTo>
                    <a:pt x="49097" y="8058"/>
                    <a:pt x="49075" y="7739"/>
                    <a:pt x="49006" y="7442"/>
                  </a:cubicBezTo>
                  <a:cubicBezTo>
                    <a:pt x="48256" y="221"/>
                    <a:pt x="42116" y="0"/>
                    <a:pt x="41366" y="0"/>
                  </a:cubicBezTo>
                  <a:cubicBezTo>
                    <a:pt x="41317" y="0"/>
                    <a:pt x="41291" y="1"/>
                    <a:pt x="41291" y="1"/>
                  </a:cubicBezTo>
                  <a:lnTo>
                    <a:pt x="7806" y="1"/>
                  </a:lnTo>
                  <a:cubicBezTo>
                    <a:pt x="7806" y="1"/>
                    <a:pt x="7780" y="0"/>
                    <a:pt x="7731"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2" name="Google Shape;553;p15">
              <a:extLst>
                <a:ext uri="{FF2B5EF4-FFF2-40B4-BE49-F238E27FC236}">
                  <a16:creationId xmlns:a16="http://schemas.microsoft.com/office/drawing/2014/main" id="{63AE29D9-BDAE-B764-1226-6E10141CA252}"/>
                </a:ext>
              </a:extLst>
            </p:cNvPr>
            <p:cNvSpPr/>
            <p:nvPr/>
          </p:nvSpPr>
          <p:spPr>
            <a:xfrm>
              <a:off x="-584565" y="4569346"/>
              <a:ext cx="79589" cy="199589"/>
            </a:xfrm>
            <a:custGeom>
              <a:avLst/>
              <a:gdLst/>
              <a:ahLst/>
              <a:cxnLst/>
              <a:rect l="l" t="t" r="r" b="b"/>
              <a:pathLst>
                <a:path w="2649" h="6643" extrusionOk="0">
                  <a:moveTo>
                    <a:pt x="0" y="0"/>
                  </a:moveTo>
                  <a:cubicBezTo>
                    <a:pt x="23" y="3744"/>
                    <a:pt x="297" y="6642"/>
                    <a:pt x="1324" y="6642"/>
                  </a:cubicBezTo>
                  <a:cubicBezTo>
                    <a:pt x="2351" y="6642"/>
                    <a:pt x="2625"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3" name="Google Shape;554;p15">
              <a:extLst>
                <a:ext uri="{FF2B5EF4-FFF2-40B4-BE49-F238E27FC236}">
                  <a16:creationId xmlns:a16="http://schemas.microsoft.com/office/drawing/2014/main" id="{3AA0653D-4331-089C-C58B-765FABB1249D}"/>
                </a:ext>
              </a:extLst>
            </p:cNvPr>
            <p:cNvSpPr/>
            <p:nvPr/>
          </p:nvSpPr>
          <p:spPr>
            <a:xfrm>
              <a:off x="-711445" y="4569346"/>
              <a:ext cx="79589" cy="199589"/>
            </a:xfrm>
            <a:custGeom>
              <a:avLst/>
              <a:gdLst/>
              <a:ahLst/>
              <a:cxnLst/>
              <a:rect l="l" t="t" r="r" b="b"/>
              <a:pathLst>
                <a:path w="2649" h="6643" extrusionOk="0">
                  <a:moveTo>
                    <a:pt x="1" y="0"/>
                  </a:moveTo>
                  <a:cubicBezTo>
                    <a:pt x="24" y="3744"/>
                    <a:pt x="297" y="6642"/>
                    <a:pt x="1325" y="6642"/>
                  </a:cubicBezTo>
                  <a:cubicBezTo>
                    <a:pt x="2352" y="6642"/>
                    <a:pt x="2603"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4" name="Google Shape;555;p15">
              <a:extLst>
                <a:ext uri="{FF2B5EF4-FFF2-40B4-BE49-F238E27FC236}">
                  <a16:creationId xmlns:a16="http://schemas.microsoft.com/office/drawing/2014/main" id="{04B87043-9722-B084-3806-9C99018D3F1D}"/>
                </a:ext>
              </a:extLst>
            </p:cNvPr>
            <p:cNvSpPr/>
            <p:nvPr/>
          </p:nvSpPr>
          <p:spPr>
            <a:xfrm>
              <a:off x="-838986" y="4569346"/>
              <a:ext cx="80250" cy="199589"/>
            </a:xfrm>
            <a:custGeom>
              <a:avLst/>
              <a:gdLst/>
              <a:ahLst/>
              <a:cxnLst/>
              <a:rect l="l" t="t" r="r" b="b"/>
              <a:pathLst>
                <a:path w="2671" h="6643" extrusionOk="0">
                  <a:moveTo>
                    <a:pt x="0"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5" name="Google Shape;556;p15">
              <a:extLst>
                <a:ext uri="{FF2B5EF4-FFF2-40B4-BE49-F238E27FC236}">
                  <a16:creationId xmlns:a16="http://schemas.microsoft.com/office/drawing/2014/main" id="{41F7E9E2-8E18-0E6C-F687-F532DC09D50E}"/>
                </a:ext>
              </a:extLst>
            </p:cNvPr>
            <p:cNvSpPr/>
            <p:nvPr/>
          </p:nvSpPr>
          <p:spPr>
            <a:xfrm>
              <a:off x="-965866" y="4569346"/>
              <a:ext cx="80280" cy="199589"/>
            </a:xfrm>
            <a:custGeom>
              <a:avLst/>
              <a:gdLst/>
              <a:ahLst/>
              <a:cxnLst/>
              <a:rect l="l" t="t" r="r" b="b"/>
              <a:pathLst>
                <a:path w="2672" h="6643" extrusionOk="0">
                  <a:moveTo>
                    <a:pt x="1"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6" name="Google Shape;557;p15">
              <a:extLst>
                <a:ext uri="{FF2B5EF4-FFF2-40B4-BE49-F238E27FC236}">
                  <a16:creationId xmlns:a16="http://schemas.microsoft.com/office/drawing/2014/main" id="{455B9A12-D276-8326-D195-9AA72C3B56E8}"/>
                </a:ext>
              </a:extLst>
            </p:cNvPr>
            <p:cNvSpPr/>
            <p:nvPr/>
          </p:nvSpPr>
          <p:spPr>
            <a:xfrm>
              <a:off x="-1092055" y="4569346"/>
              <a:ext cx="79589" cy="199589"/>
            </a:xfrm>
            <a:custGeom>
              <a:avLst/>
              <a:gdLst/>
              <a:ahLst/>
              <a:cxnLst/>
              <a:rect l="l" t="t" r="r" b="b"/>
              <a:pathLst>
                <a:path w="2649" h="6643" extrusionOk="0">
                  <a:moveTo>
                    <a:pt x="1" y="0"/>
                  </a:moveTo>
                  <a:cubicBezTo>
                    <a:pt x="23" y="3744"/>
                    <a:pt x="297" y="6642"/>
                    <a:pt x="1325" y="6642"/>
                  </a:cubicBezTo>
                  <a:cubicBezTo>
                    <a:pt x="2352" y="6642"/>
                    <a:pt x="2603"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7" name="Google Shape;558;p15">
              <a:extLst>
                <a:ext uri="{FF2B5EF4-FFF2-40B4-BE49-F238E27FC236}">
                  <a16:creationId xmlns:a16="http://schemas.microsoft.com/office/drawing/2014/main" id="{4D163E1C-F010-5751-7BCF-1427E89CDD96}"/>
                </a:ext>
              </a:extLst>
            </p:cNvPr>
            <p:cNvSpPr/>
            <p:nvPr/>
          </p:nvSpPr>
          <p:spPr>
            <a:xfrm>
              <a:off x="-1219596" y="4569346"/>
              <a:ext cx="80250" cy="199589"/>
            </a:xfrm>
            <a:custGeom>
              <a:avLst/>
              <a:gdLst/>
              <a:ahLst/>
              <a:cxnLst/>
              <a:rect l="l" t="t" r="r" b="b"/>
              <a:pathLst>
                <a:path w="2671" h="6643" extrusionOk="0">
                  <a:moveTo>
                    <a:pt x="0"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8" name="Google Shape;559;p15">
              <a:extLst>
                <a:ext uri="{FF2B5EF4-FFF2-40B4-BE49-F238E27FC236}">
                  <a16:creationId xmlns:a16="http://schemas.microsoft.com/office/drawing/2014/main" id="{EC326652-9EE2-AA30-7D91-0652C410073A}"/>
                </a:ext>
              </a:extLst>
            </p:cNvPr>
            <p:cNvSpPr/>
            <p:nvPr/>
          </p:nvSpPr>
          <p:spPr>
            <a:xfrm>
              <a:off x="-369924" y="125480"/>
              <a:ext cx="219479" cy="251687"/>
            </a:xfrm>
            <a:custGeom>
              <a:avLst/>
              <a:gdLst/>
              <a:ahLst/>
              <a:cxnLst/>
              <a:rect l="l" t="t" r="r" b="b"/>
              <a:pathLst>
                <a:path w="7305" h="8377" extrusionOk="0">
                  <a:moveTo>
                    <a:pt x="3653" y="0"/>
                  </a:moveTo>
                  <a:cubicBezTo>
                    <a:pt x="1644" y="0"/>
                    <a:pt x="1" y="1872"/>
                    <a:pt x="1" y="4177"/>
                  </a:cubicBezTo>
                  <a:cubicBezTo>
                    <a:pt x="1" y="6505"/>
                    <a:pt x="1644" y="8377"/>
                    <a:pt x="3653" y="8377"/>
                  </a:cubicBezTo>
                  <a:cubicBezTo>
                    <a:pt x="5661" y="8377"/>
                    <a:pt x="7305" y="6505"/>
                    <a:pt x="7305" y="4177"/>
                  </a:cubicBezTo>
                  <a:cubicBezTo>
                    <a:pt x="7305" y="1872"/>
                    <a:pt x="5661" y="0"/>
                    <a:pt x="3653"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9" name="Google Shape;560;p15">
              <a:extLst>
                <a:ext uri="{FF2B5EF4-FFF2-40B4-BE49-F238E27FC236}">
                  <a16:creationId xmlns:a16="http://schemas.microsoft.com/office/drawing/2014/main" id="{8708A7D2-A400-586B-8CE7-A3827A79A762}"/>
                </a:ext>
              </a:extLst>
            </p:cNvPr>
            <p:cNvSpPr/>
            <p:nvPr/>
          </p:nvSpPr>
          <p:spPr>
            <a:xfrm>
              <a:off x="-312988" y="190618"/>
              <a:ext cx="105638" cy="121412"/>
            </a:xfrm>
            <a:custGeom>
              <a:avLst/>
              <a:gdLst/>
              <a:ahLst/>
              <a:cxnLst/>
              <a:rect l="l" t="t" r="r" b="b"/>
              <a:pathLst>
                <a:path w="3516" h="4041" extrusionOk="0">
                  <a:moveTo>
                    <a:pt x="1758" y="0"/>
                  </a:moveTo>
                  <a:cubicBezTo>
                    <a:pt x="799" y="0"/>
                    <a:pt x="0" y="913"/>
                    <a:pt x="0" y="2032"/>
                  </a:cubicBezTo>
                  <a:cubicBezTo>
                    <a:pt x="0" y="3127"/>
                    <a:pt x="799" y="4040"/>
                    <a:pt x="1758" y="4040"/>
                  </a:cubicBezTo>
                  <a:cubicBezTo>
                    <a:pt x="2739" y="4040"/>
                    <a:pt x="3515" y="3127"/>
                    <a:pt x="3515" y="2032"/>
                  </a:cubicBezTo>
                  <a:cubicBezTo>
                    <a:pt x="3515" y="913"/>
                    <a:pt x="2739" y="0"/>
                    <a:pt x="1758"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0" name="Google Shape;561;p15">
              <a:extLst>
                <a:ext uri="{FF2B5EF4-FFF2-40B4-BE49-F238E27FC236}">
                  <a16:creationId xmlns:a16="http://schemas.microsoft.com/office/drawing/2014/main" id="{195B5A90-FBBA-CE3F-D0E2-7B16BCE8CB82}"/>
                </a:ext>
              </a:extLst>
            </p:cNvPr>
            <p:cNvSpPr/>
            <p:nvPr/>
          </p:nvSpPr>
          <p:spPr>
            <a:xfrm>
              <a:off x="-1570041" y="125480"/>
              <a:ext cx="218788" cy="251687"/>
            </a:xfrm>
            <a:custGeom>
              <a:avLst/>
              <a:gdLst/>
              <a:ahLst/>
              <a:cxnLst/>
              <a:rect l="l" t="t" r="r" b="b"/>
              <a:pathLst>
                <a:path w="7282" h="8377" extrusionOk="0">
                  <a:moveTo>
                    <a:pt x="3630" y="0"/>
                  </a:moveTo>
                  <a:cubicBezTo>
                    <a:pt x="1621" y="0"/>
                    <a:pt x="0" y="1872"/>
                    <a:pt x="0" y="4177"/>
                  </a:cubicBezTo>
                  <a:cubicBezTo>
                    <a:pt x="0" y="6505"/>
                    <a:pt x="1621" y="8377"/>
                    <a:pt x="3630" y="8377"/>
                  </a:cubicBezTo>
                  <a:cubicBezTo>
                    <a:pt x="5661" y="8377"/>
                    <a:pt x="7282" y="6505"/>
                    <a:pt x="7282" y="4177"/>
                  </a:cubicBezTo>
                  <a:cubicBezTo>
                    <a:pt x="7282" y="1872"/>
                    <a:pt x="5661" y="0"/>
                    <a:pt x="3630"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1" name="Google Shape;562;p15">
              <a:extLst>
                <a:ext uri="{FF2B5EF4-FFF2-40B4-BE49-F238E27FC236}">
                  <a16:creationId xmlns:a16="http://schemas.microsoft.com/office/drawing/2014/main" id="{FEAC4403-FCA1-6DAC-8952-7ECE49F86459}"/>
                </a:ext>
              </a:extLst>
            </p:cNvPr>
            <p:cNvSpPr/>
            <p:nvPr/>
          </p:nvSpPr>
          <p:spPr>
            <a:xfrm>
              <a:off x="-1162000" y="388134"/>
              <a:ext cx="67241" cy="158427"/>
            </a:xfrm>
            <a:custGeom>
              <a:avLst/>
              <a:gdLst/>
              <a:ahLst/>
              <a:cxnLst/>
              <a:rect l="l" t="t" r="r" b="b"/>
              <a:pathLst>
                <a:path w="2238" h="5273" extrusionOk="0">
                  <a:moveTo>
                    <a:pt x="1119" y="0"/>
                  </a:moveTo>
                  <a:cubicBezTo>
                    <a:pt x="252" y="0"/>
                    <a:pt x="23" y="2283"/>
                    <a:pt x="0" y="5273"/>
                  </a:cubicBezTo>
                  <a:lnTo>
                    <a:pt x="2237" y="5273"/>
                  </a:lnTo>
                  <a:cubicBezTo>
                    <a:pt x="2192"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2" name="Google Shape;563;p15">
              <a:extLst>
                <a:ext uri="{FF2B5EF4-FFF2-40B4-BE49-F238E27FC236}">
                  <a16:creationId xmlns:a16="http://schemas.microsoft.com/office/drawing/2014/main" id="{C40D4E96-C05B-2B51-2030-36C8E078C38A}"/>
                </a:ext>
              </a:extLst>
            </p:cNvPr>
            <p:cNvSpPr/>
            <p:nvPr/>
          </p:nvSpPr>
          <p:spPr>
            <a:xfrm>
              <a:off x="-1055701" y="388134"/>
              <a:ext cx="67241" cy="158427"/>
            </a:xfrm>
            <a:custGeom>
              <a:avLst/>
              <a:gdLst/>
              <a:ahLst/>
              <a:cxnLst/>
              <a:rect l="l" t="t" r="r" b="b"/>
              <a:pathLst>
                <a:path w="2238" h="5273" extrusionOk="0">
                  <a:moveTo>
                    <a:pt x="1119" y="0"/>
                  </a:moveTo>
                  <a:cubicBezTo>
                    <a:pt x="251" y="0"/>
                    <a:pt x="46" y="2283"/>
                    <a:pt x="0" y="5273"/>
                  </a:cubicBezTo>
                  <a:lnTo>
                    <a:pt x="2237" y="5273"/>
                  </a:lnTo>
                  <a:cubicBezTo>
                    <a:pt x="2214"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3" name="Google Shape;564;p15">
              <a:extLst>
                <a:ext uri="{FF2B5EF4-FFF2-40B4-BE49-F238E27FC236}">
                  <a16:creationId xmlns:a16="http://schemas.microsoft.com/office/drawing/2014/main" id="{FBD5FC73-72BF-4F24-B9FB-5E9863E5E1F2}"/>
                </a:ext>
              </a:extLst>
            </p:cNvPr>
            <p:cNvSpPr/>
            <p:nvPr/>
          </p:nvSpPr>
          <p:spPr>
            <a:xfrm>
              <a:off x="-948710" y="388134"/>
              <a:ext cx="67211" cy="158427"/>
            </a:xfrm>
            <a:custGeom>
              <a:avLst/>
              <a:gdLst/>
              <a:ahLst/>
              <a:cxnLst/>
              <a:rect l="l" t="t" r="r" b="b"/>
              <a:pathLst>
                <a:path w="2237" h="5273" extrusionOk="0">
                  <a:moveTo>
                    <a:pt x="1119" y="0"/>
                  </a:moveTo>
                  <a:cubicBezTo>
                    <a:pt x="251" y="0"/>
                    <a:pt x="23" y="2283"/>
                    <a:pt x="0" y="5273"/>
                  </a:cubicBezTo>
                  <a:lnTo>
                    <a:pt x="2237" y="5273"/>
                  </a:lnTo>
                  <a:cubicBezTo>
                    <a:pt x="2191" y="2283"/>
                    <a:pt x="1963"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4" name="Google Shape;565;p15">
              <a:extLst>
                <a:ext uri="{FF2B5EF4-FFF2-40B4-BE49-F238E27FC236}">
                  <a16:creationId xmlns:a16="http://schemas.microsoft.com/office/drawing/2014/main" id="{5F4A787D-BEF3-D5BB-A9A9-43434956E1C3}"/>
                </a:ext>
              </a:extLst>
            </p:cNvPr>
            <p:cNvSpPr/>
            <p:nvPr/>
          </p:nvSpPr>
          <p:spPr>
            <a:xfrm>
              <a:off x="-842411" y="388134"/>
              <a:ext cx="67211" cy="158427"/>
            </a:xfrm>
            <a:custGeom>
              <a:avLst/>
              <a:gdLst/>
              <a:ahLst/>
              <a:cxnLst/>
              <a:rect l="l" t="t" r="r" b="b"/>
              <a:pathLst>
                <a:path w="2237" h="5273" extrusionOk="0">
                  <a:moveTo>
                    <a:pt x="1119" y="0"/>
                  </a:moveTo>
                  <a:cubicBezTo>
                    <a:pt x="251" y="0"/>
                    <a:pt x="46" y="2283"/>
                    <a:pt x="0" y="5273"/>
                  </a:cubicBezTo>
                  <a:lnTo>
                    <a:pt x="2237" y="5273"/>
                  </a:lnTo>
                  <a:cubicBezTo>
                    <a:pt x="2214"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5" name="Google Shape;566;p15">
              <a:extLst>
                <a:ext uri="{FF2B5EF4-FFF2-40B4-BE49-F238E27FC236}">
                  <a16:creationId xmlns:a16="http://schemas.microsoft.com/office/drawing/2014/main" id="{78EDA6A2-B642-58EA-6816-A52E43DCCD3A}"/>
                </a:ext>
              </a:extLst>
            </p:cNvPr>
            <p:cNvSpPr/>
            <p:nvPr/>
          </p:nvSpPr>
          <p:spPr>
            <a:xfrm>
              <a:off x="-735451" y="388134"/>
              <a:ext cx="67241" cy="158427"/>
            </a:xfrm>
            <a:custGeom>
              <a:avLst/>
              <a:gdLst/>
              <a:ahLst/>
              <a:cxnLst/>
              <a:rect l="l" t="t" r="r" b="b"/>
              <a:pathLst>
                <a:path w="2238" h="5273" extrusionOk="0">
                  <a:moveTo>
                    <a:pt x="1119" y="0"/>
                  </a:moveTo>
                  <a:cubicBezTo>
                    <a:pt x="252" y="0"/>
                    <a:pt x="24" y="2283"/>
                    <a:pt x="1" y="5273"/>
                  </a:cubicBezTo>
                  <a:lnTo>
                    <a:pt x="2238" y="5273"/>
                  </a:lnTo>
                  <a:cubicBezTo>
                    <a:pt x="2192" y="2283"/>
                    <a:pt x="1964"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6" name="Google Shape;567;p15">
              <a:extLst>
                <a:ext uri="{FF2B5EF4-FFF2-40B4-BE49-F238E27FC236}">
                  <a16:creationId xmlns:a16="http://schemas.microsoft.com/office/drawing/2014/main" id="{D5D8E00C-A00E-C311-0465-07732EEC40BB}"/>
                </a:ext>
              </a:extLst>
            </p:cNvPr>
            <p:cNvSpPr/>
            <p:nvPr/>
          </p:nvSpPr>
          <p:spPr>
            <a:xfrm>
              <a:off x="-629152" y="388134"/>
              <a:ext cx="67241" cy="158427"/>
            </a:xfrm>
            <a:custGeom>
              <a:avLst/>
              <a:gdLst/>
              <a:ahLst/>
              <a:cxnLst/>
              <a:rect l="l" t="t" r="r" b="b"/>
              <a:pathLst>
                <a:path w="2238" h="5273" extrusionOk="0">
                  <a:moveTo>
                    <a:pt x="1119" y="0"/>
                  </a:moveTo>
                  <a:cubicBezTo>
                    <a:pt x="252" y="0"/>
                    <a:pt x="46" y="2283"/>
                    <a:pt x="1" y="5273"/>
                  </a:cubicBezTo>
                  <a:lnTo>
                    <a:pt x="2238" y="5273"/>
                  </a:lnTo>
                  <a:cubicBezTo>
                    <a:pt x="2215" y="2283"/>
                    <a:pt x="1987"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7" name="Google Shape;568;p15">
              <a:extLst>
                <a:ext uri="{FF2B5EF4-FFF2-40B4-BE49-F238E27FC236}">
                  <a16:creationId xmlns:a16="http://schemas.microsoft.com/office/drawing/2014/main" id="{DD22F705-FD3A-D323-348B-4E09D0B0676C}"/>
                </a:ext>
              </a:extLst>
            </p:cNvPr>
            <p:cNvSpPr/>
            <p:nvPr/>
          </p:nvSpPr>
          <p:spPr>
            <a:xfrm>
              <a:off x="-1514368" y="192566"/>
              <a:ext cx="105638" cy="121412"/>
            </a:xfrm>
            <a:custGeom>
              <a:avLst/>
              <a:gdLst/>
              <a:ahLst/>
              <a:cxnLst/>
              <a:rect l="l" t="t" r="r" b="b"/>
              <a:pathLst>
                <a:path w="3516" h="4041" extrusionOk="0">
                  <a:moveTo>
                    <a:pt x="1758" y="0"/>
                  </a:moveTo>
                  <a:cubicBezTo>
                    <a:pt x="799" y="0"/>
                    <a:pt x="0" y="913"/>
                    <a:pt x="0" y="2032"/>
                  </a:cubicBezTo>
                  <a:cubicBezTo>
                    <a:pt x="0" y="3127"/>
                    <a:pt x="799" y="4040"/>
                    <a:pt x="1758" y="4040"/>
                  </a:cubicBezTo>
                  <a:cubicBezTo>
                    <a:pt x="2739" y="4040"/>
                    <a:pt x="3515" y="3127"/>
                    <a:pt x="3515" y="2032"/>
                  </a:cubicBezTo>
                  <a:cubicBezTo>
                    <a:pt x="3515" y="913"/>
                    <a:pt x="2739" y="0"/>
                    <a:pt x="1758"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8" name="Google Shape;569;p15">
              <a:extLst>
                <a:ext uri="{FF2B5EF4-FFF2-40B4-BE49-F238E27FC236}">
                  <a16:creationId xmlns:a16="http://schemas.microsoft.com/office/drawing/2014/main" id="{FAC83CE1-8A8F-7880-4103-1BC64D145DF0}"/>
                </a:ext>
              </a:extLst>
            </p:cNvPr>
            <p:cNvSpPr/>
            <p:nvPr/>
          </p:nvSpPr>
          <p:spPr>
            <a:xfrm>
              <a:off x="-1395840" y="4550809"/>
              <a:ext cx="1063683" cy="592547"/>
            </a:xfrm>
            <a:custGeom>
              <a:avLst/>
              <a:gdLst/>
              <a:ahLst/>
              <a:cxnLst/>
              <a:rect l="l" t="t" r="r" b="b"/>
              <a:pathLst>
                <a:path w="35403" h="19722" extrusionOk="0">
                  <a:moveTo>
                    <a:pt x="4337" y="1"/>
                  </a:moveTo>
                  <a:lnTo>
                    <a:pt x="4337" y="3744"/>
                  </a:lnTo>
                  <a:cubicBezTo>
                    <a:pt x="4337" y="9473"/>
                    <a:pt x="4337" y="14267"/>
                    <a:pt x="0" y="14267"/>
                  </a:cubicBezTo>
                  <a:lnTo>
                    <a:pt x="0" y="19722"/>
                  </a:lnTo>
                  <a:lnTo>
                    <a:pt x="35402" y="19722"/>
                  </a:lnTo>
                  <a:lnTo>
                    <a:pt x="35402" y="14267"/>
                  </a:lnTo>
                  <a:cubicBezTo>
                    <a:pt x="31065" y="14267"/>
                    <a:pt x="31065" y="9473"/>
                    <a:pt x="31065" y="3744"/>
                  </a:cubicBezTo>
                  <a:lnTo>
                    <a:pt x="31065" y="1"/>
                  </a:ln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grpSp>
      <p:pic>
        <p:nvPicPr>
          <p:cNvPr id="69" name="Picture 8" descr="wooden sign clipart, free svg file image - SVG Heart">
            <a:extLst>
              <a:ext uri="{FF2B5EF4-FFF2-40B4-BE49-F238E27FC236}">
                <a16:creationId xmlns:a16="http://schemas.microsoft.com/office/drawing/2014/main" id="{519B71A5-7953-8322-88B0-0F7C6944B7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7667279" y="5386226"/>
            <a:ext cx="3316486" cy="1090247"/>
          </a:xfrm>
          <a:prstGeom prst="rect">
            <a:avLst/>
          </a:prstGeom>
          <a:noFill/>
          <a:extLst>
            <a:ext uri="{909E8E84-426E-40DD-AFC4-6F175D3DCCD1}">
              <a14:hiddenFill xmlns:a14="http://schemas.microsoft.com/office/drawing/2010/main">
                <a:solidFill>
                  <a:srgbClr val="FFFFFF"/>
                </a:solidFill>
              </a14:hiddenFill>
            </a:ext>
          </a:extLst>
        </p:spPr>
      </p:pic>
      <p:sp>
        <p:nvSpPr>
          <p:cNvPr id="70" name="Titel 1">
            <a:extLst>
              <a:ext uri="{FF2B5EF4-FFF2-40B4-BE49-F238E27FC236}">
                <a16:creationId xmlns:a16="http://schemas.microsoft.com/office/drawing/2014/main" id="{F49EEE3C-9A9F-309D-EFFF-7703C8E8C2AE}"/>
              </a:ext>
            </a:extLst>
          </p:cNvPr>
          <p:cNvSpPr txBox="1">
            <a:spLocks/>
          </p:cNvSpPr>
          <p:nvPr/>
        </p:nvSpPr>
        <p:spPr>
          <a:xfrm>
            <a:off x="1561247" y="1878948"/>
            <a:ext cx="4217436" cy="33774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l-NL" sz="2400" b="1" i="1" dirty="0">
                <a:latin typeface="Book Antiqua" panose="02040602050305030304" pitchFamily="18" charset="0"/>
              </a:rPr>
              <a:t>“Dank je wel! Zullen we de dag goed afsluiten en gezellig een glaasje druivensap gaan drinken?  Misschien kan ik dan zelfs wel over mijn toekomst gaan nadenken!”</a:t>
            </a:r>
          </a:p>
        </p:txBody>
      </p:sp>
      <p:pic>
        <p:nvPicPr>
          <p:cNvPr id="71" name="Afbeelding 70" descr="Afbeelding met clipart, tekenfilm, Tekenfilm, illustratie&#10;&#10;Automatisch gegenereerde beschrijving">
            <a:extLst>
              <a:ext uri="{FF2B5EF4-FFF2-40B4-BE49-F238E27FC236}">
                <a16:creationId xmlns:a16="http://schemas.microsoft.com/office/drawing/2014/main" id="{5F2DE416-5711-AE84-5F8C-E91954BE18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6438" y="4017821"/>
            <a:ext cx="2937283" cy="2937283"/>
          </a:xfrm>
          <a:prstGeom prst="rect">
            <a:avLst/>
          </a:prstGeom>
        </p:spPr>
      </p:pic>
      <p:sp>
        <p:nvSpPr>
          <p:cNvPr id="4" name="Ondertitel 2">
            <a:extLst>
              <a:ext uri="{FF2B5EF4-FFF2-40B4-BE49-F238E27FC236}">
                <a16:creationId xmlns:a16="http://schemas.microsoft.com/office/drawing/2014/main" id="{6907C184-1D83-4416-72E1-815D6C911441}"/>
              </a:ext>
            </a:extLst>
          </p:cNvPr>
          <p:cNvSpPr txBox="1">
            <a:spLocks/>
          </p:cNvSpPr>
          <p:nvPr/>
        </p:nvSpPr>
        <p:spPr>
          <a:xfrm>
            <a:off x="8030597" y="5486462"/>
            <a:ext cx="2656114"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b="1" dirty="0">
                <a:latin typeface="Book Antiqua" panose="02040602050305030304" pitchFamily="18" charset="0"/>
                <a:hlinkClick r:id="rId4" action="ppaction://hlinksldjump">
                  <a:extLst>
                    <a:ext uri="{A12FA001-AC4F-418D-AE19-62706E023703}">
                      <ahyp:hlinkClr xmlns:ahyp="http://schemas.microsoft.com/office/drawing/2018/hyperlinkcolor" val="tx"/>
                    </a:ext>
                  </a:extLst>
                </a:hlinkClick>
              </a:rPr>
              <a:t>Dat klinkt als een goed plan!</a:t>
            </a:r>
            <a:endParaRPr lang="nl-NL" b="1" dirty="0">
              <a:latin typeface="Book Antiqua" panose="02040602050305030304" pitchFamily="18" charset="0"/>
            </a:endParaRPr>
          </a:p>
        </p:txBody>
      </p:sp>
    </p:spTree>
    <p:extLst>
      <p:ext uri="{BB962C8B-B14F-4D97-AF65-F5344CB8AC3E}">
        <p14:creationId xmlns:p14="http://schemas.microsoft.com/office/powerpoint/2010/main" val="1397327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50"/>
                                  </p:iterate>
                                  <p:childTnLst>
                                    <p:set>
                                      <p:cBhvr>
                                        <p:cTn id="6" dur="1" fill="hold">
                                          <p:stCondLst>
                                            <p:cond delay="0"/>
                                          </p:stCondLst>
                                        </p:cTn>
                                        <p:tgtEl>
                                          <p:spTgt spid="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Download Paper Scroll, Antique Paper, Earthy. Royalty-Free Vector Graphic -  Pixabay">
            <a:extLst>
              <a:ext uri="{FF2B5EF4-FFF2-40B4-BE49-F238E27FC236}">
                <a16:creationId xmlns:a16="http://schemas.microsoft.com/office/drawing/2014/main" id="{969CBD29-3F39-42DC-2867-039943E0C2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115811">
            <a:off x="2746842" y="-970785"/>
            <a:ext cx="6539211" cy="8255229"/>
          </a:xfrm>
          <a:prstGeom prst="rect">
            <a:avLst/>
          </a:prstGeom>
          <a:noFill/>
          <a:extLst>
            <a:ext uri="{909E8E84-426E-40DD-AFC4-6F175D3DCCD1}">
              <a14:hiddenFill xmlns:a14="http://schemas.microsoft.com/office/drawing/2010/main">
                <a:solidFill>
                  <a:srgbClr val="FFFFFF"/>
                </a:solidFill>
              </a14:hiddenFill>
            </a:ext>
          </a:extLst>
        </p:spPr>
      </p:pic>
      <p:sp>
        <p:nvSpPr>
          <p:cNvPr id="12" name="Tijdelijke aanduiding voor inhoud 2">
            <a:extLst>
              <a:ext uri="{FF2B5EF4-FFF2-40B4-BE49-F238E27FC236}">
                <a16:creationId xmlns:a16="http://schemas.microsoft.com/office/drawing/2014/main" id="{F9D485FF-034F-1340-0AF6-4E808444FF8C}"/>
              </a:ext>
            </a:extLst>
          </p:cNvPr>
          <p:cNvSpPr txBox="1">
            <a:spLocks/>
          </p:cNvSpPr>
          <p:nvPr/>
        </p:nvSpPr>
        <p:spPr>
          <a:xfrm>
            <a:off x="3500120" y="1929413"/>
            <a:ext cx="4170680" cy="9548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Book Antiqua" panose="020406020503050303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Book Antiqua" panose="020406020503050303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Book Antiqua" panose="020406020503050303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ook Antiqua" panose="020406020503050303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ook Antiqua" panose="020406020503050303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nl-NL" sz="3200" b="1" i="1" dirty="0" err="1"/>
              <a:t>Leandros</a:t>
            </a:r>
            <a:r>
              <a:rPr lang="nl-NL" sz="3200" b="1" i="1" dirty="0"/>
              <a:t> koos voor de stadstaat en stemde op jouw aanraden op B. Hij bleef zich inzetten voor Athene en kreeg een goede baan.</a:t>
            </a:r>
          </a:p>
        </p:txBody>
      </p:sp>
      <p:sp>
        <p:nvSpPr>
          <p:cNvPr id="15" name="Stroomdiagram: Uitstel 14">
            <a:extLst>
              <a:ext uri="{FF2B5EF4-FFF2-40B4-BE49-F238E27FC236}">
                <a16:creationId xmlns:a16="http://schemas.microsoft.com/office/drawing/2014/main" id="{68882380-7703-04FE-C1BC-69456C4BF5BE}"/>
              </a:ext>
            </a:extLst>
          </p:cNvPr>
          <p:cNvSpPr/>
          <p:nvPr/>
        </p:nvSpPr>
        <p:spPr>
          <a:xfrm rot="6478569">
            <a:off x="8349826" y="4055815"/>
            <a:ext cx="631634" cy="1201426"/>
          </a:xfrm>
          <a:prstGeom prst="flowChartDelay">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6" name="Stroomdiagram: Uitstel 15">
            <a:extLst>
              <a:ext uri="{FF2B5EF4-FFF2-40B4-BE49-F238E27FC236}">
                <a16:creationId xmlns:a16="http://schemas.microsoft.com/office/drawing/2014/main" id="{5F065C90-501A-5F6D-B9FF-BDDB9DEB6D06}"/>
              </a:ext>
            </a:extLst>
          </p:cNvPr>
          <p:cNvSpPr/>
          <p:nvPr/>
        </p:nvSpPr>
        <p:spPr>
          <a:xfrm rot="4081271">
            <a:off x="10166373" y="4023919"/>
            <a:ext cx="631634" cy="1201426"/>
          </a:xfrm>
          <a:prstGeom prst="flowChartDelay">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Picture 2" descr="Wine glass icon">
            <a:extLst>
              <a:ext uri="{FF2B5EF4-FFF2-40B4-BE49-F238E27FC236}">
                <a16:creationId xmlns:a16="http://schemas.microsoft.com/office/drawing/2014/main" id="{EBE04BB1-D8CC-794D-B8F6-A7CDF733B3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43520" y="3156829"/>
            <a:ext cx="3434080" cy="343408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8" descr="wooden sign clipart, free svg file image - SVG Heart">
            <a:extLst>
              <a:ext uri="{FF2B5EF4-FFF2-40B4-BE49-F238E27FC236}">
                <a16:creationId xmlns:a16="http://schemas.microsoft.com/office/drawing/2014/main" id="{3FF28B7C-A88C-53CD-DAEB-60C01A577DD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613337" y="5500662"/>
            <a:ext cx="3316486" cy="1090247"/>
          </a:xfrm>
          <a:prstGeom prst="rect">
            <a:avLst/>
          </a:prstGeom>
          <a:noFill/>
          <a:extLst>
            <a:ext uri="{909E8E84-426E-40DD-AFC4-6F175D3DCCD1}">
              <a14:hiddenFill xmlns:a14="http://schemas.microsoft.com/office/drawing/2010/main">
                <a:solidFill>
                  <a:srgbClr val="FFFFFF"/>
                </a:solidFill>
              </a14:hiddenFill>
            </a:ext>
          </a:extLst>
        </p:spPr>
      </p:pic>
      <p:sp>
        <p:nvSpPr>
          <p:cNvPr id="5" name="Tekstvak 4">
            <a:extLst>
              <a:ext uri="{FF2B5EF4-FFF2-40B4-BE49-F238E27FC236}">
                <a16:creationId xmlns:a16="http://schemas.microsoft.com/office/drawing/2014/main" id="{F4D053D2-C466-CA44-F693-ED33F6D7BF95}"/>
              </a:ext>
            </a:extLst>
          </p:cNvPr>
          <p:cNvSpPr txBox="1"/>
          <p:nvPr/>
        </p:nvSpPr>
        <p:spPr>
          <a:xfrm>
            <a:off x="1337993" y="5784175"/>
            <a:ext cx="1867173" cy="523220"/>
          </a:xfrm>
          <a:prstGeom prst="rect">
            <a:avLst/>
          </a:prstGeom>
          <a:noFill/>
        </p:spPr>
        <p:txBody>
          <a:bodyPr wrap="square">
            <a:spAutoFit/>
          </a:bodyPr>
          <a:lstStyle/>
          <a:p>
            <a:r>
              <a:rPr lang="nl-NL" sz="2800" b="1" dirty="0">
                <a:latin typeface="Book Antiqua" panose="02040602050305030304" pitchFamily="18" charset="0"/>
                <a:hlinkClick r:id="rId5" action="ppaction://hlinksldjump">
                  <a:extLst>
                    <a:ext uri="{A12FA001-AC4F-418D-AE19-62706E023703}">
                      <ahyp:hlinkClr xmlns:ahyp="http://schemas.microsoft.com/office/drawing/2018/hyperlinkcolor" val="tx"/>
                    </a:ext>
                  </a:extLst>
                </a:hlinkClick>
              </a:rPr>
              <a:t>Wat fijn!</a:t>
            </a:r>
            <a:endParaRPr lang="nl-NL" sz="2800" b="1" dirty="0">
              <a:latin typeface="Book Antiqua" panose="02040602050305030304" pitchFamily="18" charset="0"/>
            </a:endParaRPr>
          </a:p>
        </p:txBody>
      </p:sp>
    </p:spTree>
    <p:extLst>
      <p:ext uri="{BB962C8B-B14F-4D97-AF65-F5344CB8AC3E}">
        <p14:creationId xmlns:p14="http://schemas.microsoft.com/office/powerpoint/2010/main" val="1196928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50"/>
                                  </p:iterate>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Download Paper Scroll, Antique Paper, Earthy. Royalty-Free Vector Graphic -  Pixabay">
            <a:extLst>
              <a:ext uri="{FF2B5EF4-FFF2-40B4-BE49-F238E27FC236}">
                <a16:creationId xmlns:a16="http://schemas.microsoft.com/office/drawing/2014/main" id="{622C2B42-916F-B769-88DB-8452DC9318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115811">
            <a:off x="2746842" y="-970785"/>
            <a:ext cx="6539211" cy="8255229"/>
          </a:xfrm>
          <a:prstGeom prst="rect">
            <a:avLst/>
          </a:prstGeom>
          <a:noFill/>
          <a:extLst>
            <a:ext uri="{909E8E84-426E-40DD-AFC4-6F175D3DCCD1}">
              <a14:hiddenFill xmlns:a14="http://schemas.microsoft.com/office/drawing/2010/main">
                <a:solidFill>
                  <a:srgbClr val="FFFFFF"/>
                </a:solidFill>
              </a14:hiddenFill>
            </a:ext>
          </a:extLst>
        </p:spPr>
      </p:pic>
      <p:pic>
        <p:nvPicPr>
          <p:cNvPr id="9218" name="Picture 2" descr="Statue icon">
            <a:extLst>
              <a:ext uri="{FF2B5EF4-FFF2-40B4-BE49-F238E27FC236}">
                <a16:creationId xmlns:a16="http://schemas.microsoft.com/office/drawing/2014/main" id="{B12B3946-CA7C-72F7-44F6-98452B716E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49823" y="3548316"/>
            <a:ext cx="3155302" cy="315530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wooden sign clipart, free svg file image - SVG Heart">
            <a:extLst>
              <a:ext uri="{FF2B5EF4-FFF2-40B4-BE49-F238E27FC236}">
                <a16:creationId xmlns:a16="http://schemas.microsoft.com/office/drawing/2014/main" id="{B1A25FF1-9123-E8E1-4E60-15325646003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613337" y="5500662"/>
            <a:ext cx="3316486" cy="1090247"/>
          </a:xfrm>
          <a:prstGeom prst="rect">
            <a:avLst/>
          </a:prstGeom>
          <a:noFill/>
          <a:extLst>
            <a:ext uri="{909E8E84-426E-40DD-AFC4-6F175D3DCCD1}">
              <a14:hiddenFill xmlns:a14="http://schemas.microsoft.com/office/drawing/2010/main">
                <a:solidFill>
                  <a:srgbClr val="FFFFFF"/>
                </a:solidFill>
              </a14:hiddenFill>
            </a:ext>
          </a:extLst>
        </p:spPr>
      </p:pic>
      <p:sp>
        <p:nvSpPr>
          <p:cNvPr id="3" name="Tijdelijke aanduiding voor inhoud 2">
            <a:extLst>
              <a:ext uri="{FF2B5EF4-FFF2-40B4-BE49-F238E27FC236}">
                <a16:creationId xmlns:a16="http://schemas.microsoft.com/office/drawing/2014/main" id="{1FFE0584-E292-E831-8C4A-70A495A48CF7}"/>
              </a:ext>
            </a:extLst>
          </p:cNvPr>
          <p:cNvSpPr>
            <a:spLocks noGrp="1"/>
          </p:cNvSpPr>
          <p:nvPr>
            <p:ph idx="1"/>
          </p:nvPr>
        </p:nvSpPr>
        <p:spPr>
          <a:xfrm>
            <a:off x="3774658" y="1790526"/>
            <a:ext cx="4248464" cy="4351338"/>
          </a:xfrm>
        </p:spPr>
        <p:txBody>
          <a:bodyPr>
            <a:normAutofit/>
          </a:bodyPr>
          <a:lstStyle/>
          <a:p>
            <a:pPr marL="0" indent="0" algn="ctr">
              <a:buNone/>
            </a:pPr>
            <a:r>
              <a:rPr lang="nl-NL" sz="1800" b="1" i="1" dirty="0"/>
              <a:t>Hij deed het zelfs zo goed dat hij uiteindelijk een standbeeld kreeg, dat nog steeds in een museum staat. </a:t>
            </a:r>
            <a:r>
              <a:rPr lang="nl-NL" sz="1800" b="1" i="1" dirty="0" err="1"/>
              <a:t>Leandros</a:t>
            </a:r>
            <a:r>
              <a:rPr lang="nl-NL" sz="1800" b="1" i="1" dirty="0"/>
              <a:t> wordt nog steeds gezien als een voorvechter voor de democratie! Hij is je goede hulp nooit vergeten, dus jij kreeg er ook een.  </a:t>
            </a:r>
          </a:p>
        </p:txBody>
      </p:sp>
      <p:sp>
        <p:nvSpPr>
          <p:cNvPr id="5" name="Tekstvak 4">
            <a:extLst>
              <a:ext uri="{FF2B5EF4-FFF2-40B4-BE49-F238E27FC236}">
                <a16:creationId xmlns:a16="http://schemas.microsoft.com/office/drawing/2014/main" id="{6A4AC132-22C5-0E87-3AF0-55A10EF3C667}"/>
              </a:ext>
            </a:extLst>
          </p:cNvPr>
          <p:cNvSpPr txBox="1"/>
          <p:nvPr/>
        </p:nvSpPr>
        <p:spPr>
          <a:xfrm>
            <a:off x="1393336" y="5704008"/>
            <a:ext cx="1756487" cy="646331"/>
          </a:xfrm>
          <a:prstGeom prst="rect">
            <a:avLst/>
          </a:prstGeom>
          <a:noFill/>
        </p:spPr>
        <p:txBody>
          <a:bodyPr wrap="square">
            <a:spAutoFit/>
          </a:bodyPr>
          <a:lstStyle/>
          <a:p>
            <a:r>
              <a:rPr lang="nl-NL" sz="3600" b="1" dirty="0">
                <a:latin typeface="Book Antiqua" panose="02040602050305030304" pitchFamily="18" charset="0"/>
                <a:hlinkClick r:id="rId5" action="ppaction://hlinksldjump">
                  <a:extLst>
                    <a:ext uri="{A12FA001-AC4F-418D-AE19-62706E023703}">
                      <ahyp:hlinkClr xmlns:ahyp="http://schemas.microsoft.com/office/drawing/2018/hyperlinkcolor" val="tx"/>
                    </a:ext>
                  </a:extLst>
                </a:hlinkClick>
              </a:rPr>
              <a:t>Einde</a:t>
            </a:r>
            <a:endParaRPr lang="nl-NL" b="1" dirty="0">
              <a:latin typeface="Book Antiqua" panose="02040602050305030304" pitchFamily="18" charset="0"/>
            </a:endParaRPr>
          </a:p>
        </p:txBody>
      </p:sp>
      <p:pic>
        <p:nvPicPr>
          <p:cNvPr id="9220" name="Picture 4" descr="Statue icon">
            <a:extLst>
              <a:ext uri="{FF2B5EF4-FFF2-40B4-BE49-F238E27FC236}">
                <a16:creationId xmlns:a16="http://schemas.microsoft.com/office/drawing/2014/main" id="{AB6A5ED9-525E-D78A-C6ED-850C74A8B28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87336" y="3844599"/>
            <a:ext cx="2746310" cy="2746310"/>
          </a:xfrm>
          <a:prstGeom prst="rect">
            <a:avLst/>
          </a:prstGeom>
          <a:noFill/>
          <a:extLst>
            <a:ext uri="{909E8E84-426E-40DD-AFC4-6F175D3DCCD1}">
              <a14:hiddenFill xmlns:a14="http://schemas.microsoft.com/office/drawing/2010/main">
                <a:solidFill>
                  <a:srgbClr val="FFFFFF"/>
                </a:solidFill>
              </a14:hiddenFill>
            </a:ext>
          </a:extLst>
        </p:spPr>
      </p:pic>
      <p:pic>
        <p:nvPicPr>
          <p:cNvPr id="9" name="Afbeelding 8" descr="Afbeelding met clipart, tekenfilm, Tekenfilm, illustratie&#10;&#10;Automatisch gegenereerde beschrijving">
            <a:extLst>
              <a:ext uri="{FF2B5EF4-FFF2-40B4-BE49-F238E27FC236}">
                <a16:creationId xmlns:a16="http://schemas.microsoft.com/office/drawing/2014/main" id="{4A4AB953-DAAB-6F15-7585-E0990448CC1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519397" y="3987133"/>
            <a:ext cx="2937283" cy="2937283"/>
          </a:xfrm>
          <a:prstGeom prst="rect">
            <a:avLst/>
          </a:prstGeom>
        </p:spPr>
      </p:pic>
      <p:sp>
        <p:nvSpPr>
          <p:cNvPr id="10" name="Tekstballon: ovaal 9">
            <a:extLst>
              <a:ext uri="{FF2B5EF4-FFF2-40B4-BE49-F238E27FC236}">
                <a16:creationId xmlns:a16="http://schemas.microsoft.com/office/drawing/2014/main" id="{E2C6841B-14A2-2A66-7CA4-FFB1FDE6BC43}"/>
              </a:ext>
            </a:extLst>
          </p:cNvPr>
          <p:cNvSpPr/>
          <p:nvPr/>
        </p:nvSpPr>
        <p:spPr>
          <a:xfrm>
            <a:off x="10208402" y="2464042"/>
            <a:ext cx="1632761" cy="813649"/>
          </a:xfrm>
          <a:prstGeom prst="wedgeEllipseCallout">
            <a:avLst>
              <a:gd name="adj1" fmla="val 10537"/>
              <a:gd name="adj2" fmla="val 121180"/>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latin typeface="Book Antiqua" panose="02040602050305030304" pitchFamily="18" charset="0"/>
            </a:endParaRPr>
          </a:p>
        </p:txBody>
      </p:sp>
      <p:sp>
        <p:nvSpPr>
          <p:cNvPr id="11" name="Titel 1">
            <a:extLst>
              <a:ext uri="{FF2B5EF4-FFF2-40B4-BE49-F238E27FC236}">
                <a16:creationId xmlns:a16="http://schemas.microsoft.com/office/drawing/2014/main" id="{8FC1BE33-2027-11D2-B8FB-80890F2526AA}"/>
              </a:ext>
            </a:extLst>
          </p:cNvPr>
          <p:cNvSpPr txBox="1">
            <a:spLocks/>
          </p:cNvSpPr>
          <p:nvPr/>
        </p:nvSpPr>
        <p:spPr>
          <a:xfrm>
            <a:off x="10293601" y="2784157"/>
            <a:ext cx="1462362" cy="17341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l-NL" sz="1400" b="1" i="1" dirty="0">
                <a:latin typeface="Book Antiqua" panose="02040602050305030304" pitchFamily="18" charset="0"/>
              </a:rPr>
              <a:t>Wat een mooi beeld!</a:t>
            </a:r>
          </a:p>
        </p:txBody>
      </p:sp>
    </p:spTree>
    <p:extLst>
      <p:ext uri="{BB962C8B-B14F-4D97-AF65-F5344CB8AC3E}">
        <p14:creationId xmlns:p14="http://schemas.microsoft.com/office/powerpoint/2010/main" val="476645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50"/>
                                  </p:iterate>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9901"/>
                            </p:stCondLst>
                            <p:childTnLst>
                              <p:par>
                                <p:cTn id="8" presetID="1" presetClass="entr" presetSubtype="0" fill="hold" grpId="0" nodeType="afterEffect">
                                  <p:stCondLst>
                                    <p:cond delay="0"/>
                                  </p:stCondLst>
                                  <p:iterate type="lt">
                                    <p:tmAbs val="50"/>
                                  </p:iterate>
                                  <p:childTnLst>
                                    <p:set>
                                      <p:cBhvr>
                                        <p:cTn id="9"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8" descr="wooden sign clipart, free svg file image - SVG Heart">
            <a:extLst>
              <a:ext uri="{FF2B5EF4-FFF2-40B4-BE49-F238E27FC236}">
                <a16:creationId xmlns:a16="http://schemas.microsoft.com/office/drawing/2014/main" id="{BC55D298-874C-F03E-6D10-E39EF01CC7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2414" y="5350314"/>
            <a:ext cx="3554963" cy="1168787"/>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96B46325-EC35-048C-3D17-9749C9E0505A}"/>
              </a:ext>
            </a:extLst>
          </p:cNvPr>
          <p:cNvSpPr>
            <a:spLocks noGrp="1"/>
          </p:cNvSpPr>
          <p:nvPr>
            <p:ph type="title"/>
          </p:nvPr>
        </p:nvSpPr>
        <p:spPr>
          <a:xfrm>
            <a:off x="838200" y="1223541"/>
            <a:ext cx="10515600" cy="1325563"/>
          </a:xfrm>
        </p:spPr>
        <p:txBody>
          <a:bodyPr>
            <a:normAutofit fontScale="90000"/>
          </a:bodyPr>
          <a:lstStyle/>
          <a:p>
            <a:pPr algn="ctr"/>
            <a:r>
              <a:rPr lang="nl-NL" sz="18400" dirty="0">
                <a:latin typeface="STXingkai" panose="02010800040101010101" pitchFamily="2" charset="-122"/>
                <a:ea typeface="STXingkai" panose="02010800040101010101" pitchFamily="2" charset="-122"/>
              </a:rPr>
              <a:t>Einde!</a:t>
            </a:r>
            <a:br>
              <a:rPr lang="nl-NL" sz="8800" dirty="0">
                <a:latin typeface="STXingkai" panose="02010800040101010101" pitchFamily="2" charset="-122"/>
                <a:ea typeface="STXingkai" panose="02010800040101010101" pitchFamily="2" charset="-122"/>
              </a:rPr>
            </a:br>
            <a:r>
              <a:rPr lang="el-GR" sz="8800" i="1" dirty="0">
                <a:latin typeface="Book Antiqua" panose="02040602050305030304" pitchFamily="18" charset="0"/>
                <a:ea typeface="STXingkai" panose="02010800040101010101" pitchFamily="2" charset="-122"/>
              </a:rPr>
              <a:t>Τέλος</a:t>
            </a:r>
            <a:endParaRPr lang="nl-NL" sz="8800" i="1" dirty="0">
              <a:latin typeface="Book Antiqua" panose="02040602050305030304" pitchFamily="18" charset="0"/>
              <a:ea typeface="STXingkai" panose="02010800040101010101" pitchFamily="2" charset="-122"/>
            </a:endParaRPr>
          </a:p>
        </p:txBody>
      </p:sp>
      <p:sp>
        <p:nvSpPr>
          <p:cNvPr id="3" name="Tijdelijke aanduiding voor inhoud 2">
            <a:extLst>
              <a:ext uri="{FF2B5EF4-FFF2-40B4-BE49-F238E27FC236}">
                <a16:creationId xmlns:a16="http://schemas.microsoft.com/office/drawing/2014/main" id="{42079AE1-3D48-1232-09F8-258EBC6323B9}"/>
              </a:ext>
            </a:extLst>
          </p:cNvPr>
          <p:cNvSpPr>
            <a:spLocks noGrp="1"/>
          </p:cNvSpPr>
          <p:nvPr>
            <p:ph idx="1"/>
          </p:nvPr>
        </p:nvSpPr>
        <p:spPr>
          <a:xfrm>
            <a:off x="1230599" y="3871321"/>
            <a:ext cx="9451676" cy="1325563"/>
          </a:xfrm>
        </p:spPr>
        <p:txBody>
          <a:bodyPr>
            <a:normAutofit/>
          </a:bodyPr>
          <a:lstStyle/>
          <a:p>
            <a:pPr marL="0" indent="0" algn="ctr">
              <a:buNone/>
            </a:pPr>
            <a:r>
              <a:rPr lang="nl-NL" b="1" i="1" dirty="0"/>
              <a:t>Klik op het linkje hier beneden om de afsluitende enquête in te vullen, of speel het verhaal nog een keer!</a:t>
            </a:r>
          </a:p>
        </p:txBody>
      </p:sp>
      <p:sp>
        <p:nvSpPr>
          <p:cNvPr id="4" name="Ondertitel 2">
            <a:extLst>
              <a:ext uri="{FF2B5EF4-FFF2-40B4-BE49-F238E27FC236}">
                <a16:creationId xmlns:a16="http://schemas.microsoft.com/office/drawing/2014/main" id="{964F3259-5322-4EF1-9D24-97D607248C04}"/>
              </a:ext>
            </a:extLst>
          </p:cNvPr>
          <p:cNvSpPr txBox="1">
            <a:spLocks/>
          </p:cNvSpPr>
          <p:nvPr/>
        </p:nvSpPr>
        <p:spPr>
          <a:xfrm>
            <a:off x="2297895" y="5469113"/>
            <a:ext cx="2656114"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nl-NL" b="1" u="sng" dirty="0">
                <a:latin typeface="Book Antiqua" panose="02040602050305030304" pitchFamily="18" charset="0"/>
                <a:hlinkClick r:id="rId3" action="ppaction://hlinksldjump">
                  <a:extLst>
                    <a:ext uri="{A12FA001-AC4F-418D-AE19-62706E023703}">
                      <ahyp:hlinkClr xmlns:ahyp="http://schemas.microsoft.com/office/drawing/2018/hyperlinkcolor" val="tx"/>
                    </a:ext>
                  </a:extLst>
                </a:hlinkClick>
              </a:rPr>
              <a:t>Nog een keer spelen!</a:t>
            </a:r>
            <a:endParaRPr lang="nl-NL" b="1" u="sng" dirty="0">
              <a:latin typeface="Book Antiqua" panose="02040602050305030304" pitchFamily="18" charset="0"/>
            </a:endParaRPr>
          </a:p>
        </p:txBody>
      </p:sp>
      <p:grpSp>
        <p:nvGrpSpPr>
          <p:cNvPr id="6" name="Google Shape;570;p15">
            <a:extLst>
              <a:ext uri="{FF2B5EF4-FFF2-40B4-BE49-F238E27FC236}">
                <a16:creationId xmlns:a16="http://schemas.microsoft.com/office/drawing/2014/main" id="{5CBF92F2-F25C-93AD-4958-6F1FCE7F93DF}"/>
              </a:ext>
            </a:extLst>
          </p:cNvPr>
          <p:cNvGrpSpPr/>
          <p:nvPr/>
        </p:nvGrpSpPr>
        <p:grpSpPr>
          <a:xfrm>
            <a:off x="97457" y="259814"/>
            <a:ext cx="3780423" cy="2936014"/>
            <a:chOff x="-4029350" y="2898425"/>
            <a:chExt cx="911875" cy="581650"/>
          </a:xfrm>
        </p:grpSpPr>
        <p:sp>
          <p:nvSpPr>
            <p:cNvPr id="7" name="Google Shape;571;p15">
              <a:extLst>
                <a:ext uri="{FF2B5EF4-FFF2-40B4-BE49-F238E27FC236}">
                  <a16:creationId xmlns:a16="http://schemas.microsoft.com/office/drawing/2014/main" id="{A1BB6E67-1BA7-CB76-0A12-BC015829D4C2}"/>
                </a:ext>
              </a:extLst>
            </p:cNvPr>
            <p:cNvSpPr/>
            <p:nvPr/>
          </p:nvSpPr>
          <p:spPr>
            <a:xfrm>
              <a:off x="-3755450" y="3165075"/>
              <a:ext cx="98175" cy="39375"/>
            </a:xfrm>
            <a:custGeom>
              <a:avLst/>
              <a:gdLst/>
              <a:ahLst/>
              <a:cxnLst/>
              <a:rect l="l" t="t" r="r" b="b"/>
              <a:pathLst>
                <a:path w="3927" h="1575" extrusionOk="0">
                  <a:moveTo>
                    <a:pt x="437" y="1"/>
                  </a:moveTo>
                  <a:cubicBezTo>
                    <a:pt x="304" y="1"/>
                    <a:pt x="159" y="8"/>
                    <a:pt x="0" y="23"/>
                  </a:cubicBezTo>
                  <a:cubicBezTo>
                    <a:pt x="1096" y="251"/>
                    <a:pt x="1415" y="1575"/>
                    <a:pt x="1415" y="1575"/>
                  </a:cubicBezTo>
                  <a:cubicBezTo>
                    <a:pt x="2150" y="1151"/>
                    <a:pt x="2706" y="1026"/>
                    <a:pt x="3106" y="1026"/>
                  </a:cubicBezTo>
                  <a:cubicBezTo>
                    <a:pt x="3674" y="1026"/>
                    <a:pt x="3926" y="1278"/>
                    <a:pt x="3926" y="1278"/>
                  </a:cubicBezTo>
                  <a:cubicBezTo>
                    <a:pt x="3655" y="755"/>
                    <a:pt x="3188" y="609"/>
                    <a:pt x="2751" y="609"/>
                  </a:cubicBezTo>
                  <a:cubicBezTo>
                    <a:pt x="2196" y="609"/>
                    <a:pt x="1689" y="844"/>
                    <a:pt x="1689" y="844"/>
                  </a:cubicBezTo>
                  <a:cubicBezTo>
                    <a:pt x="1516" y="227"/>
                    <a:pt x="1163" y="1"/>
                    <a:pt x="437" y="1"/>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8" name="Google Shape;572;p15">
              <a:extLst>
                <a:ext uri="{FF2B5EF4-FFF2-40B4-BE49-F238E27FC236}">
                  <a16:creationId xmlns:a16="http://schemas.microsoft.com/office/drawing/2014/main" id="{5114584B-7699-7099-2881-C3686CE5320C}"/>
                </a:ext>
              </a:extLst>
            </p:cNvPr>
            <p:cNvSpPr/>
            <p:nvPr/>
          </p:nvSpPr>
          <p:spPr>
            <a:xfrm>
              <a:off x="-3215650" y="3301475"/>
              <a:ext cx="98175" cy="39350"/>
            </a:xfrm>
            <a:custGeom>
              <a:avLst/>
              <a:gdLst/>
              <a:ahLst/>
              <a:cxnLst/>
              <a:rect l="l" t="t" r="r" b="b"/>
              <a:pathLst>
                <a:path w="3927" h="1574" extrusionOk="0">
                  <a:moveTo>
                    <a:pt x="436" y="0"/>
                  </a:moveTo>
                  <a:cubicBezTo>
                    <a:pt x="303" y="0"/>
                    <a:pt x="159" y="8"/>
                    <a:pt x="1" y="22"/>
                  </a:cubicBezTo>
                  <a:cubicBezTo>
                    <a:pt x="1074" y="250"/>
                    <a:pt x="1393" y="1574"/>
                    <a:pt x="1393" y="1574"/>
                  </a:cubicBezTo>
                  <a:cubicBezTo>
                    <a:pt x="2138" y="1150"/>
                    <a:pt x="2699" y="1025"/>
                    <a:pt x="3102" y="1025"/>
                  </a:cubicBezTo>
                  <a:cubicBezTo>
                    <a:pt x="3675" y="1025"/>
                    <a:pt x="3927" y="1277"/>
                    <a:pt x="3927" y="1277"/>
                  </a:cubicBezTo>
                  <a:cubicBezTo>
                    <a:pt x="3650" y="763"/>
                    <a:pt x="3193" y="617"/>
                    <a:pt x="2764" y="617"/>
                  </a:cubicBezTo>
                  <a:cubicBezTo>
                    <a:pt x="2203" y="617"/>
                    <a:pt x="1690" y="866"/>
                    <a:pt x="1690" y="866"/>
                  </a:cubicBezTo>
                  <a:cubicBezTo>
                    <a:pt x="1516" y="229"/>
                    <a:pt x="1163" y="0"/>
                    <a:pt x="436"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9" name="Google Shape;573;p15">
              <a:extLst>
                <a:ext uri="{FF2B5EF4-FFF2-40B4-BE49-F238E27FC236}">
                  <a16:creationId xmlns:a16="http://schemas.microsoft.com/office/drawing/2014/main" id="{6D49D305-C8B1-DBF2-FDDE-E31D5B5B916D}"/>
                </a:ext>
              </a:extLst>
            </p:cNvPr>
            <p:cNvSpPr/>
            <p:nvPr/>
          </p:nvSpPr>
          <p:spPr>
            <a:xfrm>
              <a:off x="-3576275" y="3331150"/>
              <a:ext cx="98175" cy="39350"/>
            </a:xfrm>
            <a:custGeom>
              <a:avLst/>
              <a:gdLst/>
              <a:ahLst/>
              <a:cxnLst/>
              <a:rect l="l" t="t" r="r" b="b"/>
              <a:pathLst>
                <a:path w="3927" h="1574" extrusionOk="0">
                  <a:moveTo>
                    <a:pt x="437" y="0"/>
                  </a:moveTo>
                  <a:cubicBezTo>
                    <a:pt x="304" y="0"/>
                    <a:pt x="159" y="8"/>
                    <a:pt x="0" y="22"/>
                  </a:cubicBezTo>
                  <a:cubicBezTo>
                    <a:pt x="1096" y="250"/>
                    <a:pt x="1416" y="1574"/>
                    <a:pt x="1416" y="1574"/>
                  </a:cubicBezTo>
                  <a:cubicBezTo>
                    <a:pt x="2151" y="1150"/>
                    <a:pt x="2707" y="1025"/>
                    <a:pt x="3106" y="1025"/>
                  </a:cubicBezTo>
                  <a:cubicBezTo>
                    <a:pt x="3674" y="1025"/>
                    <a:pt x="3926" y="1277"/>
                    <a:pt x="3926" y="1277"/>
                  </a:cubicBezTo>
                  <a:cubicBezTo>
                    <a:pt x="3655" y="754"/>
                    <a:pt x="3188" y="608"/>
                    <a:pt x="2751" y="608"/>
                  </a:cubicBezTo>
                  <a:cubicBezTo>
                    <a:pt x="2196" y="608"/>
                    <a:pt x="1689" y="843"/>
                    <a:pt x="1689" y="843"/>
                  </a:cubicBezTo>
                  <a:cubicBezTo>
                    <a:pt x="1516" y="226"/>
                    <a:pt x="1163" y="0"/>
                    <a:pt x="437"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0" name="Google Shape;574;p15">
              <a:extLst>
                <a:ext uri="{FF2B5EF4-FFF2-40B4-BE49-F238E27FC236}">
                  <a16:creationId xmlns:a16="http://schemas.microsoft.com/office/drawing/2014/main" id="{33AF96B2-FEB3-3329-769D-1905DA2948EF}"/>
                </a:ext>
              </a:extLst>
            </p:cNvPr>
            <p:cNvSpPr/>
            <p:nvPr/>
          </p:nvSpPr>
          <p:spPr>
            <a:xfrm>
              <a:off x="-3756025" y="3273500"/>
              <a:ext cx="98175" cy="39375"/>
            </a:xfrm>
            <a:custGeom>
              <a:avLst/>
              <a:gdLst/>
              <a:ahLst/>
              <a:cxnLst/>
              <a:rect l="l" t="t" r="r" b="b"/>
              <a:pathLst>
                <a:path w="3927" h="1575" extrusionOk="0">
                  <a:moveTo>
                    <a:pt x="435" y="1"/>
                  </a:moveTo>
                  <a:cubicBezTo>
                    <a:pt x="303" y="1"/>
                    <a:pt x="158" y="8"/>
                    <a:pt x="0" y="22"/>
                  </a:cubicBezTo>
                  <a:cubicBezTo>
                    <a:pt x="1073" y="251"/>
                    <a:pt x="1393" y="1574"/>
                    <a:pt x="1393" y="1574"/>
                  </a:cubicBezTo>
                  <a:lnTo>
                    <a:pt x="1416" y="1574"/>
                  </a:lnTo>
                  <a:cubicBezTo>
                    <a:pt x="2151" y="1150"/>
                    <a:pt x="2707" y="1026"/>
                    <a:pt x="3106" y="1026"/>
                  </a:cubicBezTo>
                  <a:cubicBezTo>
                    <a:pt x="3675" y="1026"/>
                    <a:pt x="3926" y="1278"/>
                    <a:pt x="3926" y="1278"/>
                  </a:cubicBezTo>
                  <a:cubicBezTo>
                    <a:pt x="3649" y="763"/>
                    <a:pt x="3192" y="618"/>
                    <a:pt x="2763" y="618"/>
                  </a:cubicBezTo>
                  <a:cubicBezTo>
                    <a:pt x="2203" y="618"/>
                    <a:pt x="1689" y="867"/>
                    <a:pt x="1689" y="867"/>
                  </a:cubicBezTo>
                  <a:cubicBezTo>
                    <a:pt x="1516" y="230"/>
                    <a:pt x="1162" y="1"/>
                    <a:pt x="435" y="1"/>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1" name="Google Shape;575;p15">
              <a:extLst>
                <a:ext uri="{FF2B5EF4-FFF2-40B4-BE49-F238E27FC236}">
                  <a16:creationId xmlns:a16="http://schemas.microsoft.com/office/drawing/2014/main" id="{1323A5AD-1F72-44E1-5F40-B192E52CDC70}"/>
                </a:ext>
              </a:extLst>
            </p:cNvPr>
            <p:cNvSpPr/>
            <p:nvPr/>
          </p:nvSpPr>
          <p:spPr>
            <a:xfrm>
              <a:off x="-4029350" y="3276425"/>
              <a:ext cx="89025" cy="30750"/>
            </a:xfrm>
            <a:custGeom>
              <a:avLst/>
              <a:gdLst/>
              <a:ahLst/>
              <a:cxnLst/>
              <a:rect l="l" t="t" r="r" b="b"/>
              <a:pathLst>
                <a:path w="3561" h="1230" extrusionOk="0">
                  <a:moveTo>
                    <a:pt x="2827" y="0"/>
                  </a:moveTo>
                  <a:cubicBezTo>
                    <a:pt x="2200" y="0"/>
                    <a:pt x="1598" y="544"/>
                    <a:pt x="1598" y="544"/>
                  </a:cubicBezTo>
                  <a:cubicBezTo>
                    <a:pt x="1398" y="211"/>
                    <a:pt x="1174" y="64"/>
                    <a:pt x="854" y="64"/>
                  </a:cubicBezTo>
                  <a:cubicBezTo>
                    <a:pt x="626" y="64"/>
                    <a:pt x="351" y="138"/>
                    <a:pt x="0" y="271"/>
                  </a:cubicBezTo>
                  <a:cubicBezTo>
                    <a:pt x="40" y="267"/>
                    <a:pt x="79" y="265"/>
                    <a:pt x="118" y="265"/>
                  </a:cubicBezTo>
                  <a:cubicBezTo>
                    <a:pt x="1005" y="265"/>
                    <a:pt x="1529" y="1229"/>
                    <a:pt x="1529" y="1229"/>
                  </a:cubicBezTo>
                  <a:cubicBezTo>
                    <a:pt x="2302" y="429"/>
                    <a:pt x="2882" y="271"/>
                    <a:pt x="3221" y="271"/>
                  </a:cubicBezTo>
                  <a:cubicBezTo>
                    <a:pt x="3443" y="271"/>
                    <a:pt x="3561" y="339"/>
                    <a:pt x="3561" y="339"/>
                  </a:cubicBezTo>
                  <a:cubicBezTo>
                    <a:pt x="3337" y="89"/>
                    <a:pt x="3080" y="0"/>
                    <a:pt x="2827"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2" name="Google Shape;576;p15">
              <a:extLst>
                <a:ext uri="{FF2B5EF4-FFF2-40B4-BE49-F238E27FC236}">
                  <a16:creationId xmlns:a16="http://schemas.microsoft.com/office/drawing/2014/main" id="{0B6398C9-E9B7-385A-2261-9387A330E096}"/>
                </a:ext>
              </a:extLst>
            </p:cNvPr>
            <p:cNvSpPr/>
            <p:nvPr/>
          </p:nvSpPr>
          <p:spPr>
            <a:xfrm>
              <a:off x="-3867300" y="3455100"/>
              <a:ext cx="68500" cy="24975"/>
            </a:xfrm>
            <a:custGeom>
              <a:avLst/>
              <a:gdLst/>
              <a:ahLst/>
              <a:cxnLst/>
              <a:rect l="l" t="t" r="r" b="b"/>
              <a:pathLst>
                <a:path w="2740" h="999" extrusionOk="0">
                  <a:moveTo>
                    <a:pt x="506" y="1"/>
                  </a:moveTo>
                  <a:cubicBezTo>
                    <a:pt x="364" y="1"/>
                    <a:pt x="197" y="23"/>
                    <a:pt x="0" y="62"/>
                  </a:cubicBezTo>
                  <a:cubicBezTo>
                    <a:pt x="754" y="131"/>
                    <a:pt x="1073" y="998"/>
                    <a:pt x="1073" y="998"/>
                  </a:cubicBezTo>
                  <a:cubicBezTo>
                    <a:pt x="1632" y="565"/>
                    <a:pt x="2049" y="456"/>
                    <a:pt x="2326" y="456"/>
                  </a:cubicBezTo>
                  <a:cubicBezTo>
                    <a:pt x="2603" y="456"/>
                    <a:pt x="2739" y="565"/>
                    <a:pt x="2739" y="565"/>
                  </a:cubicBezTo>
                  <a:cubicBezTo>
                    <a:pt x="2553" y="297"/>
                    <a:pt x="2304" y="211"/>
                    <a:pt x="2059" y="211"/>
                  </a:cubicBezTo>
                  <a:cubicBezTo>
                    <a:pt x="1615" y="211"/>
                    <a:pt x="1187" y="496"/>
                    <a:pt x="1187" y="496"/>
                  </a:cubicBezTo>
                  <a:cubicBezTo>
                    <a:pt x="1057" y="138"/>
                    <a:pt x="858" y="1"/>
                    <a:pt x="506" y="1"/>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3" name="Google Shape;577;p15">
              <a:extLst>
                <a:ext uri="{FF2B5EF4-FFF2-40B4-BE49-F238E27FC236}">
                  <a16:creationId xmlns:a16="http://schemas.microsoft.com/office/drawing/2014/main" id="{E9D694B1-4599-05EA-C1F1-9FEF2B7B5F5F}"/>
                </a:ext>
              </a:extLst>
            </p:cNvPr>
            <p:cNvSpPr/>
            <p:nvPr/>
          </p:nvSpPr>
          <p:spPr>
            <a:xfrm>
              <a:off x="-3817075" y="3072200"/>
              <a:ext cx="68500" cy="24975"/>
            </a:xfrm>
            <a:custGeom>
              <a:avLst/>
              <a:gdLst/>
              <a:ahLst/>
              <a:cxnLst/>
              <a:rect l="l" t="t" r="r" b="b"/>
              <a:pathLst>
                <a:path w="2740" h="999" extrusionOk="0">
                  <a:moveTo>
                    <a:pt x="506" y="1"/>
                  </a:moveTo>
                  <a:cubicBezTo>
                    <a:pt x="364" y="1"/>
                    <a:pt x="197" y="23"/>
                    <a:pt x="0" y="63"/>
                  </a:cubicBezTo>
                  <a:cubicBezTo>
                    <a:pt x="753" y="131"/>
                    <a:pt x="1073" y="999"/>
                    <a:pt x="1073" y="999"/>
                  </a:cubicBezTo>
                  <a:cubicBezTo>
                    <a:pt x="1632" y="565"/>
                    <a:pt x="2049" y="456"/>
                    <a:pt x="2325" y="456"/>
                  </a:cubicBezTo>
                  <a:cubicBezTo>
                    <a:pt x="2602" y="456"/>
                    <a:pt x="2739" y="565"/>
                    <a:pt x="2739" y="565"/>
                  </a:cubicBezTo>
                  <a:cubicBezTo>
                    <a:pt x="2561" y="298"/>
                    <a:pt x="2317" y="211"/>
                    <a:pt x="2076" y="211"/>
                  </a:cubicBezTo>
                  <a:cubicBezTo>
                    <a:pt x="1637" y="211"/>
                    <a:pt x="1210" y="496"/>
                    <a:pt x="1210" y="496"/>
                  </a:cubicBezTo>
                  <a:cubicBezTo>
                    <a:pt x="1063" y="139"/>
                    <a:pt x="859" y="1"/>
                    <a:pt x="506" y="1"/>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4" name="Google Shape;578;p15">
              <a:extLst>
                <a:ext uri="{FF2B5EF4-FFF2-40B4-BE49-F238E27FC236}">
                  <a16:creationId xmlns:a16="http://schemas.microsoft.com/office/drawing/2014/main" id="{7CB66DE4-00A2-C459-6BE3-BA5CE52A38D6}"/>
                </a:ext>
              </a:extLst>
            </p:cNvPr>
            <p:cNvSpPr/>
            <p:nvPr/>
          </p:nvSpPr>
          <p:spPr>
            <a:xfrm>
              <a:off x="-3637325" y="2944700"/>
              <a:ext cx="68500" cy="24650"/>
            </a:xfrm>
            <a:custGeom>
              <a:avLst/>
              <a:gdLst/>
              <a:ahLst/>
              <a:cxnLst/>
              <a:rect l="l" t="t" r="r" b="b"/>
              <a:pathLst>
                <a:path w="2740" h="986" extrusionOk="0">
                  <a:moveTo>
                    <a:pt x="516" y="0"/>
                  </a:moveTo>
                  <a:cubicBezTo>
                    <a:pt x="372" y="0"/>
                    <a:pt x="202" y="26"/>
                    <a:pt x="0" y="73"/>
                  </a:cubicBezTo>
                  <a:cubicBezTo>
                    <a:pt x="753" y="118"/>
                    <a:pt x="1073" y="986"/>
                    <a:pt x="1073" y="986"/>
                  </a:cubicBezTo>
                  <a:cubicBezTo>
                    <a:pt x="1625" y="569"/>
                    <a:pt x="2037" y="464"/>
                    <a:pt x="2314" y="464"/>
                  </a:cubicBezTo>
                  <a:cubicBezTo>
                    <a:pt x="2598" y="464"/>
                    <a:pt x="2739" y="575"/>
                    <a:pt x="2739" y="575"/>
                  </a:cubicBezTo>
                  <a:cubicBezTo>
                    <a:pt x="2557" y="302"/>
                    <a:pt x="2306" y="215"/>
                    <a:pt x="2060" y="215"/>
                  </a:cubicBezTo>
                  <a:cubicBezTo>
                    <a:pt x="1627" y="215"/>
                    <a:pt x="1210" y="484"/>
                    <a:pt x="1210" y="484"/>
                  </a:cubicBezTo>
                  <a:cubicBezTo>
                    <a:pt x="1065" y="145"/>
                    <a:pt x="863" y="0"/>
                    <a:pt x="516"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5" name="Google Shape;579;p15">
              <a:extLst>
                <a:ext uri="{FF2B5EF4-FFF2-40B4-BE49-F238E27FC236}">
                  <a16:creationId xmlns:a16="http://schemas.microsoft.com/office/drawing/2014/main" id="{65FDE87F-900D-0C6A-E46B-7E2C26F19BD0}"/>
                </a:ext>
              </a:extLst>
            </p:cNvPr>
            <p:cNvSpPr/>
            <p:nvPr/>
          </p:nvSpPr>
          <p:spPr>
            <a:xfrm>
              <a:off x="-3588250" y="3064100"/>
              <a:ext cx="111275" cy="44500"/>
            </a:xfrm>
            <a:custGeom>
              <a:avLst/>
              <a:gdLst/>
              <a:ahLst/>
              <a:cxnLst/>
              <a:rect l="l" t="t" r="r" b="b"/>
              <a:pathLst>
                <a:path w="4451" h="1780" extrusionOk="0">
                  <a:moveTo>
                    <a:pt x="475" y="0"/>
                  </a:moveTo>
                  <a:cubicBezTo>
                    <a:pt x="330" y="0"/>
                    <a:pt x="172" y="8"/>
                    <a:pt x="0" y="22"/>
                  </a:cubicBezTo>
                  <a:cubicBezTo>
                    <a:pt x="1233" y="273"/>
                    <a:pt x="1598" y="1779"/>
                    <a:pt x="1598" y="1779"/>
                  </a:cubicBezTo>
                  <a:cubicBezTo>
                    <a:pt x="2440" y="1281"/>
                    <a:pt x="3078" y="1137"/>
                    <a:pt x="3534" y="1137"/>
                  </a:cubicBezTo>
                  <a:cubicBezTo>
                    <a:pt x="4166" y="1137"/>
                    <a:pt x="4451" y="1414"/>
                    <a:pt x="4451" y="1414"/>
                  </a:cubicBezTo>
                  <a:cubicBezTo>
                    <a:pt x="4136" y="834"/>
                    <a:pt x="3619" y="669"/>
                    <a:pt x="3131" y="669"/>
                  </a:cubicBezTo>
                  <a:cubicBezTo>
                    <a:pt x="2486" y="669"/>
                    <a:pt x="1895" y="957"/>
                    <a:pt x="1895" y="957"/>
                  </a:cubicBezTo>
                  <a:cubicBezTo>
                    <a:pt x="1701" y="240"/>
                    <a:pt x="1293" y="0"/>
                    <a:pt x="475"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6" name="Google Shape;580;p15">
              <a:extLst>
                <a:ext uri="{FF2B5EF4-FFF2-40B4-BE49-F238E27FC236}">
                  <a16:creationId xmlns:a16="http://schemas.microsoft.com/office/drawing/2014/main" id="{9ED66DBE-A85D-DE2D-7C87-D67DD74FBAFB}"/>
                </a:ext>
              </a:extLst>
            </p:cNvPr>
            <p:cNvSpPr/>
            <p:nvPr/>
          </p:nvSpPr>
          <p:spPr>
            <a:xfrm>
              <a:off x="-3333200" y="2898425"/>
              <a:ext cx="111300" cy="44675"/>
            </a:xfrm>
            <a:custGeom>
              <a:avLst/>
              <a:gdLst/>
              <a:ahLst/>
              <a:cxnLst/>
              <a:rect l="l" t="t" r="r" b="b"/>
              <a:pathLst>
                <a:path w="4452" h="1787" extrusionOk="0">
                  <a:moveTo>
                    <a:pt x="526" y="0"/>
                  </a:moveTo>
                  <a:cubicBezTo>
                    <a:pt x="368" y="0"/>
                    <a:pt x="193" y="10"/>
                    <a:pt x="1" y="29"/>
                  </a:cubicBezTo>
                  <a:cubicBezTo>
                    <a:pt x="1233" y="280"/>
                    <a:pt x="1599" y="1787"/>
                    <a:pt x="1599" y="1787"/>
                  </a:cubicBezTo>
                  <a:lnTo>
                    <a:pt x="1599" y="1764"/>
                  </a:lnTo>
                  <a:cubicBezTo>
                    <a:pt x="2441" y="1281"/>
                    <a:pt x="3075" y="1140"/>
                    <a:pt x="3529" y="1140"/>
                  </a:cubicBezTo>
                  <a:cubicBezTo>
                    <a:pt x="4170" y="1140"/>
                    <a:pt x="4452" y="1422"/>
                    <a:pt x="4452" y="1422"/>
                  </a:cubicBezTo>
                  <a:cubicBezTo>
                    <a:pt x="4137" y="842"/>
                    <a:pt x="3624" y="677"/>
                    <a:pt x="3141" y="677"/>
                  </a:cubicBezTo>
                  <a:cubicBezTo>
                    <a:pt x="2503" y="677"/>
                    <a:pt x="1918" y="965"/>
                    <a:pt x="1918" y="965"/>
                  </a:cubicBezTo>
                  <a:cubicBezTo>
                    <a:pt x="1728" y="260"/>
                    <a:pt x="1330" y="0"/>
                    <a:pt x="526" y="0"/>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17" name="Google Shape;581;p15">
              <a:extLst>
                <a:ext uri="{FF2B5EF4-FFF2-40B4-BE49-F238E27FC236}">
                  <a16:creationId xmlns:a16="http://schemas.microsoft.com/office/drawing/2014/main" id="{B156245B-7A72-5F07-89B7-1DBAC5C7A103}"/>
                </a:ext>
              </a:extLst>
            </p:cNvPr>
            <p:cNvSpPr/>
            <p:nvPr/>
          </p:nvSpPr>
          <p:spPr>
            <a:xfrm>
              <a:off x="-3986575" y="2933375"/>
              <a:ext cx="69650" cy="30850"/>
            </a:xfrm>
            <a:custGeom>
              <a:avLst/>
              <a:gdLst/>
              <a:ahLst/>
              <a:cxnLst/>
              <a:rect l="l" t="t" r="r" b="b"/>
              <a:pathLst>
                <a:path w="2786" h="1234" extrusionOk="0">
                  <a:moveTo>
                    <a:pt x="1" y="1"/>
                  </a:moveTo>
                  <a:lnTo>
                    <a:pt x="1" y="1"/>
                  </a:lnTo>
                  <a:cubicBezTo>
                    <a:pt x="777" y="252"/>
                    <a:pt x="914" y="1233"/>
                    <a:pt x="914" y="1233"/>
                  </a:cubicBezTo>
                  <a:cubicBezTo>
                    <a:pt x="1402" y="1017"/>
                    <a:pt x="1778" y="947"/>
                    <a:pt x="2061" y="947"/>
                  </a:cubicBezTo>
                  <a:cubicBezTo>
                    <a:pt x="2584" y="947"/>
                    <a:pt x="2786" y="1188"/>
                    <a:pt x="2786" y="1188"/>
                  </a:cubicBezTo>
                  <a:cubicBezTo>
                    <a:pt x="2592" y="731"/>
                    <a:pt x="2186" y="617"/>
                    <a:pt x="1830" y="617"/>
                  </a:cubicBezTo>
                  <a:cubicBezTo>
                    <a:pt x="1473" y="617"/>
                    <a:pt x="1165" y="731"/>
                    <a:pt x="1165" y="731"/>
                  </a:cubicBezTo>
                  <a:cubicBezTo>
                    <a:pt x="1074" y="183"/>
                    <a:pt x="754" y="24"/>
                    <a:pt x="1" y="1"/>
                  </a:cubicBezTo>
                  <a:close/>
                </a:path>
              </a:pathLst>
            </a:custGeom>
            <a:solidFill>
              <a:srgbClr val="659CB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grpSp>
      <p:grpSp>
        <p:nvGrpSpPr>
          <p:cNvPr id="18" name="Google Shape;540;p15">
            <a:extLst>
              <a:ext uri="{FF2B5EF4-FFF2-40B4-BE49-F238E27FC236}">
                <a16:creationId xmlns:a16="http://schemas.microsoft.com/office/drawing/2014/main" id="{1D2A56F7-B87D-8410-3B21-E011CFE69427}"/>
              </a:ext>
            </a:extLst>
          </p:cNvPr>
          <p:cNvGrpSpPr/>
          <p:nvPr/>
        </p:nvGrpSpPr>
        <p:grpSpPr>
          <a:xfrm flipH="1">
            <a:off x="9840694" y="-159557"/>
            <a:ext cx="2852452" cy="7400112"/>
            <a:chOff x="-1600206" y="-48"/>
            <a:chExt cx="1475149" cy="5143404"/>
          </a:xfrm>
        </p:grpSpPr>
        <p:sp>
          <p:nvSpPr>
            <p:cNvPr id="19" name="Google Shape;541;p15">
              <a:extLst>
                <a:ext uri="{FF2B5EF4-FFF2-40B4-BE49-F238E27FC236}">
                  <a16:creationId xmlns:a16="http://schemas.microsoft.com/office/drawing/2014/main" id="{5B3B0C51-7A06-D89A-F70D-00D41C25912B}"/>
                </a:ext>
              </a:extLst>
            </p:cNvPr>
            <p:cNvSpPr/>
            <p:nvPr/>
          </p:nvSpPr>
          <p:spPr>
            <a:xfrm>
              <a:off x="-400780" y="234514"/>
              <a:ext cx="139920" cy="171467"/>
            </a:xfrm>
            <a:custGeom>
              <a:avLst/>
              <a:gdLst/>
              <a:ahLst/>
              <a:cxnLst/>
              <a:rect l="l" t="t" r="r" b="b"/>
              <a:pathLst>
                <a:path w="4657" h="5707" extrusionOk="0">
                  <a:moveTo>
                    <a:pt x="1" y="0"/>
                  </a:moveTo>
                  <a:lnTo>
                    <a:pt x="1" y="5707"/>
                  </a:lnTo>
                  <a:lnTo>
                    <a:pt x="4657" y="5707"/>
                  </a:lnTo>
                  <a:lnTo>
                    <a:pt x="4657"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0" name="Google Shape;542;p15">
              <a:extLst>
                <a:ext uri="{FF2B5EF4-FFF2-40B4-BE49-F238E27FC236}">
                  <a16:creationId xmlns:a16="http://schemas.microsoft.com/office/drawing/2014/main" id="{1CD88E6F-8E33-6772-65FB-13F6BB8E3F4B}"/>
                </a:ext>
              </a:extLst>
            </p:cNvPr>
            <p:cNvSpPr/>
            <p:nvPr/>
          </p:nvSpPr>
          <p:spPr>
            <a:xfrm>
              <a:off x="-529012" y="98049"/>
              <a:ext cx="268152" cy="307931"/>
            </a:xfrm>
            <a:custGeom>
              <a:avLst/>
              <a:gdLst/>
              <a:ahLst/>
              <a:cxnLst/>
              <a:rect l="l" t="t" r="r" b="b"/>
              <a:pathLst>
                <a:path w="8925" h="10249" extrusionOk="0">
                  <a:moveTo>
                    <a:pt x="4451" y="0"/>
                  </a:moveTo>
                  <a:cubicBezTo>
                    <a:pt x="1986" y="0"/>
                    <a:pt x="0" y="2283"/>
                    <a:pt x="0" y="5113"/>
                  </a:cubicBezTo>
                  <a:cubicBezTo>
                    <a:pt x="0" y="7943"/>
                    <a:pt x="1986" y="10249"/>
                    <a:pt x="4451" y="10249"/>
                  </a:cubicBezTo>
                  <a:cubicBezTo>
                    <a:pt x="6916" y="10249"/>
                    <a:pt x="8925" y="7943"/>
                    <a:pt x="8925" y="5113"/>
                  </a:cubicBezTo>
                  <a:cubicBezTo>
                    <a:pt x="8925" y="2283"/>
                    <a:pt x="6916" y="0"/>
                    <a:pt x="445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1" name="Google Shape;543;p15">
              <a:extLst>
                <a:ext uri="{FF2B5EF4-FFF2-40B4-BE49-F238E27FC236}">
                  <a16:creationId xmlns:a16="http://schemas.microsoft.com/office/drawing/2014/main" id="{BE2E19FE-6AB1-15E4-4903-2D5E943E6F93}"/>
                </a:ext>
              </a:extLst>
            </p:cNvPr>
            <p:cNvSpPr/>
            <p:nvPr/>
          </p:nvSpPr>
          <p:spPr>
            <a:xfrm>
              <a:off x="-1466476" y="234514"/>
              <a:ext cx="139920" cy="171467"/>
            </a:xfrm>
            <a:custGeom>
              <a:avLst/>
              <a:gdLst/>
              <a:ahLst/>
              <a:cxnLst/>
              <a:rect l="l" t="t" r="r" b="b"/>
              <a:pathLst>
                <a:path w="4657" h="5707" extrusionOk="0">
                  <a:moveTo>
                    <a:pt x="0" y="0"/>
                  </a:moveTo>
                  <a:lnTo>
                    <a:pt x="0" y="5707"/>
                  </a:lnTo>
                  <a:lnTo>
                    <a:pt x="4656" y="5707"/>
                  </a:lnTo>
                  <a:lnTo>
                    <a:pt x="4656"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2" name="Google Shape;544;p15">
              <a:extLst>
                <a:ext uri="{FF2B5EF4-FFF2-40B4-BE49-F238E27FC236}">
                  <a16:creationId xmlns:a16="http://schemas.microsoft.com/office/drawing/2014/main" id="{9918689E-FE50-29BB-5F77-E2D790BDAE26}"/>
                </a:ext>
              </a:extLst>
            </p:cNvPr>
            <p:cNvSpPr/>
            <p:nvPr/>
          </p:nvSpPr>
          <p:spPr>
            <a:xfrm>
              <a:off x="-1465815" y="98049"/>
              <a:ext cx="268182" cy="307931"/>
            </a:xfrm>
            <a:custGeom>
              <a:avLst/>
              <a:gdLst/>
              <a:ahLst/>
              <a:cxnLst/>
              <a:rect l="l" t="t" r="r" b="b"/>
              <a:pathLst>
                <a:path w="8926" h="10249" extrusionOk="0">
                  <a:moveTo>
                    <a:pt x="4452" y="0"/>
                  </a:moveTo>
                  <a:cubicBezTo>
                    <a:pt x="1987" y="0"/>
                    <a:pt x="1" y="2283"/>
                    <a:pt x="1" y="5113"/>
                  </a:cubicBezTo>
                  <a:cubicBezTo>
                    <a:pt x="1" y="7943"/>
                    <a:pt x="1987" y="10249"/>
                    <a:pt x="4452" y="10249"/>
                  </a:cubicBezTo>
                  <a:cubicBezTo>
                    <a:pt x="6940" y="10249"/>
                    <a:pt x="8926" y="7943"/>
                    <a:pt x="8926" y="5113"/>
                  </a:cubicBezTo>
                  <a:cubicBezTo>
                    <a:pt x="8926" y="2283"/>
                    <a:pt x="6940" y="0"/>
                    <a:pt x="4452"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3" name="Google Shape;545;p15">
              <a:extLst>
                <a:ext uri="{FF2B5EF4-FFF2-40B4-BE49-F238E27FC236}">
                  <a16:creationId xmlns:a16="http://schemas.microsoft.com/office/drawing/2014/main" id="{CDF5A0E2-661A-C94E-975D-6FB1CC9DB6AC}"/>
                </a:ext>
              </a:extLst>
            </p:cNvPr>
            <p:cNvSpPr/>
            <p:nvPr/>
          </p:nvSpPr>
          <p:spPr>
            <a:xfrm>
              <a:off x="-1196972" y="257829"/>
              <a:ext cx="665917" cy="4684616"/>
            </a:xfrm>
            <a:custGeom>
              <a:avLst/>
              <a:gdLst/>
              <a:ahLst/>
              <a:cxnLst/>
              <a:rect l="l" t="t" r="r" b="b"/>
              <a:pathLst>
                <a:path w="22164" h="155920" extrusionOk="0">
                  <a:moveTo>
                    <a:pt x="0" y="0"/>
                  </a:moveTo>
                  <a:lnTo>
                    <a:pt x="0" y="155919"/>
                  </a:lnTo>
                  <a:lnTo>
                    <a:pt x="22164" y="155919"/>
                  </a:lnTo>
                  <a:lnTo>
                    <a:pt x="22164"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4" name="Google Shape;546;p15">
              <a:extLst>
                <a:ext uri="{FF2B5EF4-FFF2-40B4-BE49-F238E27FC236}">
                  <a16:creationId xmlns:a16="http://schemas.microsoft.com/office/drawing/2014/main" id="{6CFA6967-1B83-1FE5-0CEA-2A446CE24B85}"/>
                </a:ext>
              </a:extLst>
            </p:cNvPr>
            <p:cNvSpPr/>
            <p:nvPr/>
          </p:nvSpPr>
          <p:spPr>
            <a:xfrm>
              <a:off x="-1168850" y="674763"/>
              <a:ext cx="600089" cy="3810247"/>
            </a:xfrm>
            <a:custGeom>
              <a:avLst/>
              <a:gdLst/>
              <a:ahLst/>
              <a:cxnLst/>
              <a:rect l="l" t="t" r="r" b="b"/>
              <a:pathLst>
                <a:path w="19973" h="126818" extrusionOk="0">
                  <a:moveTo>
                    <a:pt x="0" y="1"/>
                  </a:moveTo>
                  <a:lnTo>
                    <a:pt x="0" y="126818"/>
                  </a:lnTo>
                  <a:lnTo>
                    <a:pt x="19972" y="126818"/>
                  </a:lnTo>
                  <a:lnTo>
                    <a:pt x="19972" y="1"/>
                  </a:ln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5" name="Google Shape;547;p15">
              <a:extLst>
                <a:ext uri="{FF2B5EF4-FFF2-40B4-BE49-F238E27FC236}">
                  <a16:creationId xmlns:a16="http://schemas.microsoft.com/office/drawing/2014/main" id="{DB9E9497-DEC8-65A8-9325-3D8752A5A202}"/>
                </a:ext>
              </a:extLst>
            </p:cNvPr>
            <p:cNvSpPr/>
            <p:nvPr/>
          </p:nvSpPr>
          <p:spPr>
            <a:xfrm>
              <a:off x="-701140" y="706310"/>
              <a:ext cx="63094" cy="3799971"/>
            </a:xfrm>
            <a:custGeom>
              <a:avLst/>
              <a:gdLst/>
              <a:ahLst/>
              <a:cxnLst/>
              <a:rect l="l" t="t" r="r" b="b"/>
              <a:pathLst>
                <a:path w="2100" h="126476" extrusionOk="0">
                  <a:moveTo>
                    <a:pt x="0" y="1"/>
                  </a:moveTo>
                  <a:lnTo>
                    <a:pt x="0" y="126475"/>
                  </a:lnTo>
                  <a:lnTo>
                    <a:pt x="2100" y="126475"/>
                  </a:lnTo>
                  <a:lnTo>
                    <a:pt x="2100"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6" name="Google Shape;548;p15">
              <a:extLst>
                <a:ext uri="{FF2B5EF4-FFF2-40B4-BE49-F238E27FC236}">
                  <a16:creationId xmlns:a16="http://schemas.microsoft.com/office/drawing/2014/main" id="{3CCCFF6E-1B1E-9C5D-7810-E2EEC47B73AC}"/>
                </a:ext>
              </a:extLst>
            </p:cNvPr>
            <p:cNvSpPr/>
            <p:nvPr/>
          </p:nvSpPr>
          <p:spPr>
            <a:xfrm>
              <a:off x="-833518" y="706310"/>
              <a:ext cx="62434" cy="3799971"/>
            </a:xfrm>
            <a:custGeom>
              <a:avLst/>
              <a:gdLst/>
              <a:ahLst/>
              <a:cxnLst/>
              <a:rect l="l" t="t" r="r" b="b"/>
              <a:pathLst>
                <a:path w="2078" h="126476" extrusionOk="0">
                  <a:moveTo>
                    <a:pt x="1" y="1"/>
                  </a:moveTo>
                  <a:lnTo>
                    <a:pt x="1" y="126475"/>
                  </a:lnTo>
                  <a:lnTo>
                    <a:pt x="2078" y="126475"/>
                  </a:lnTo>
                  <a:lnTo>
                    <a:pt x="2078"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7" name="Google Shape;549;p15">
              <a:extLst>
                <a:ext uri="{FF2B5EF4-FFF2-40B4-BE49-F238E27FC236}">
                  <a16:creationId xmlns:a16="http://schemas.microsoft.com/office/drawing/2014/main" id="{0DF6B584-27BE-3B62-AB30-6F253DBE381F}"/>
                </a:ext>
              </a:extLst>
            </p:cNvPr>
            <p:cNvSpPr/>
            <p:nvPr/>
          </p:nvSpPr>
          <p:spPr>
            <a:xfrm>
              <a:off x="-966557" y="706310"/>
              <a:ext cx="62434" cy="3799971"/>
            </a:xfrm>
            <a:custGeom>
              <a:avLst/>
              <a:gdLst/>
              <a:ahLst/>
              <a:cxnLst/>
              <a:rect l="l" t="t" r="r" b="b"/>
              <a:pathLst>
                <a:path w="2078" h="126476" extrusionOk="0">
                  <a:moveTo>
                    <a:pt x="1" y="1"/>
                  </a:moveTo>
                  <a:lnTo>
                    <a:pt x="1" y="126475"/>
                  </a:lnTo>
                  <a:lnTo>
                    <a:pt x="2078" y="126475"/>
                  </a:lnTo>
                  <a:lnTo>
                    <a:pt x="2078"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8" name="Google Shape;550;p15">
              <a:extLst>
                <a:ext uri="{FF2B5EF4-FFF2-40B4-BE49-F238E27FC236}">
                  <a16:creationId xmlns:a16="http://schemas.microsoft.com/office/drawing/2014/main" id="{83B5A4EE-8A8B-EB2E-37D8-385F59FE14FA}"/>
                </a:ext>
              </a:extLst>
            </p:cNvPr>
            <p:cNvSpPr/>
            <p:nvPr/>
          </p:nvSpPr>
          <p:spPr>
            <a:xfrm>
              <a:off x="-1099596" y="706310"/>
              <a:ext cx="63125" cy="3799971"/>
            </a:xfrm>
            <a:custGeom>
              <a:avLst/>
              <a:gdLst/>
              <a:ahLst/>
              <a:cxnLst/>
              <a:rect l="l" t="t" r="r" b="b"/>
              <a:pathLst>
                <a:path w="2101" h="126476" extrusionOk="0">
                  <a:moveTo>
                    <a:pt x="1" y="1"/>
                  </a:moveTo>
                  <a:lnTo>
                    <a:pt x="1" y="126475"/>
                  </a:lnTo>
                  <a:lnTo>
                    <a:pt x="2101" y="126475"/>
                  </a:lnTo>
                  <a:lnTo>
                    <a:pt x="2101" y="1"/>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29" name="Google Shape;551;p15">
              <a:extLst>
                <a:ext uri="{FF2B5EF4-FFF2-40B4-BE49-F238E27FC236}">
                  <a16:creationId xmlns:a16="http://schemas.microsoft.com/office/drawing/2014/main" id="{FD11F875-B644-2406-1230-CA890209B653}"/>
                </a:ext>
              </a:extLst>
            </p:cNvPr>
            <p:cNvSpPr/>
            <p:nvPr/>
          </p:nvSpPr>
          <p:spPr>
            <a:xfrm>
              <a:off x="-1196972" y="257829"/>
              <a:ext cx="665917" cy="4684616"/>
            </a:xfrm>
            <a:custGeom>
              <a:avLst/>
              <a:gdLst/>
              <a:ahLst/>
              <a:cxnLst/>
              <a:rect l="l" t="t" r="r" b="b"/>
              <a:pathLst>
                <a:path w="22164" h="155920" extrusionOk="0">
                  <a:moveTo>
                    <a:pt x="0" y="0"/>
                  </a:moveTo>
                  <a:lnTo>
                    <a:pt x="0" y="155919"/>
                  </a:lnTo>
                  <a:lnTo>
                    <a:pt x="22164" y="155919"/>
                  </a:lnTo>
                  <a:lnTo>
                    <a:pt x="22164" y="109128"/>
                  </a:lnTo>
                  <a:cubicBezTo>
                    <a:pt x="20132" y="123964"/>
                    <a:pt x="16572" y="133779"/>
                    <a:pt x="12531" y="133802"/>
                  </a:cubicBezTo>
                  <a:cubicBezTo>
                    <a:pt x="6209" y="133802"/>
                    <a:pt x="1073" y="109881"/>
                    <a:pt x="1073" y="80391"/>
                  </a:cubicBezTo>
                  <a:cubicBezTo>
                    <a:pt x="1073" y="50900"/>
                    <a:pt x="6209" y="27002"/>
                    <a:pt x="12531" y="27002"/>
                  </a:cubicBezTo>
                  <a:cubicBezTo>
                    <a:pt x="16572" y="27002"/>
                    <a:pt x="20132" y="36840"/>
                    <a:pt x="22164" y="51654"/>
                  </a:cubicBezTo>
                  <a:lnTo>
                    <a:pt x="22164" y="0"/>
                  </a:ln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0" name="Google Shape;552;p15">
              <a:extLst>
                <a:ext uri="{FF2B5EF4-FFF2-40B4-BE49-F238E27FC236}">
                  <a16:creationId xmlns:a16="http://schemas.microsoft.com/office/drawing/2014/main" id="{24FF4416-8416-65BB-DB2B-11150F757C31}"/>
                </a:ext>
              </a:extLst>
            </p:cNvPr>
            <p:cNvSpPr/>
            <p:nvPr/>
          </p:nvSpPr>
          <p:spPr>
            <a:xfrm>
              <a:off x="-1600206" y="-48"/>
              <a:ext cx="1475149" cy="582963"/>
            </a:xfrm>
            <a:custGeom>
              <a:avLst/>
              <a:gdLst/>
              <a:ahLst/>
              <a:cxnLst/>
              <a:rect l="l" t="t" r="r" b="b"/>
              <a:pathLst>
                <a:path w="49098" h="19403" extrusionOk="0">
                  <a:moveTo>
                    <a:pt x="7731" y="0"/>
                  </a:moveTo>
                  <a:cubicBezTo>
                    <a:pt x="6982" y="0"/>
                    <a:pt x="841" y="221"/>
                    <a:pt x="91" y="7442"/>
                  </a:cubicBezTo>
                  <a:cubicBezTo>
                    <a:pt x="46" y="7739"/>
                    <a:pt x="0" y="8035"/>
                    <a:pt x="0" y="8378"/>
                  </a:cubicBezTo>
                  <a:cubicBezTo>
                    <a:pt x="0" y="8446"/>
                    <a:pt x="23" y="8515"/>
                    <a:pt x="23" y="8583"/>
                  </a:cubicBezTo>
                  <a:cubicBezTo>
                    <a:pt x="23" y="8720"/>
                    <a:pt x="0" y="8834"/>
                    <a:pt x="0" y="8948"/>
                  </a:cubicBezTo>
                  <a:lnTo>
                    <a:pt x="46" y="8948"/>
                  </a:lnTo>
                  <a:cubicBezTo>
                    <a:pt x="320" y="11528"/>
                    <a:pt x="2191" y="13514"/>
                    <a:pt x="4497" y="13514"/>
                  </a:cubicBezTo>
                  <a:cubicBezTo>
                    <a:pt x="6802" y="13514"/>
                    <a:pt x="8674" y="11528"/>
                    <a:pt x="8948" y="8948"/>
                  </a:cubicBezTo>
                  <a:lnTo>
                    <a:pt x="8970" y="8948"/>
                  </a:lnTo>
                  <a:cubicBezTo>
                    <a:pt x="9153" y="8469"/>
                    <a:pt x="8788" y="6986"/>
                    <a:pt x="9130" y="6324"/>
                  </a:cubicBezTo>
                  <a:cubicBezTo>
                    <a:pt x="9296" y="6008"/>
                    <a:pt x="9739" y="5645"/>
                    <a:pt x="10345" y="5645"/>
                  </a:cubicBezTo>
                  <a:cubicBezTo>
                    <a:pt x="10574" y="5645"/>
                    <a:pt x="10825" y="5697"/>
                    <a:pt x="11093" y="5821"/>
                  </a:cubicBezTo>
                  <a:cubicBezTo>
                    <a:pt x="12075" y="6278"/>
                    <a:pt x="12029" y="19402"/>
                    <a:pt x="12029" y="19402"/>
                  </a:cubicBezTo>
                  <a:lnTo>
                    <a:pt x="37068" y="19402"/>
                  </a:lnTo>
                  <a:cubicBezTo>
                    <a:pt x="37068" y="19402"/>
                    <a:pt x="37023" y="6278"/>
                    <a:pt x="38004" y="5821"/>
                  </a:cubicBezTo>
                  <a:cubicBezTo>
                    <a:pt x="38273" y="5697"/>
                    <a:pt x="38526" y="5645"/>
                    <a:pt x="38756" y="5645"/>
                  </a:cubicBezTo>
                  <a:cubicBezTo>
                    <a:pt x="39367" y="5645"/>
                    <a:pt x="39818" y="6008"/>
                    <a:pt x="39967" y="6324"/>
                  </a:cubicBezTo>
                  <a:cubicBezTo>
                    <a:pt x="40310" y="7008"/>
                    <a:pt x="39967" y="8469"/>
                    <a:pt x="40150" y="8948"/>
                  </a:cubicBezTo>
                  <a:lnTo>
                    <a:pt x="40173" y="8948"/>
                  </a:lnTo>
                  <a:cubicBezTo>
                    <a:pt x="40424" y="11528"/>
                    <a:pt x="42295" y="13514"/>
                    <a:pt x="44601" y="13514"/>
                  </a:cubicBezTo>
                  <a:cubicBezTo>
                    <a:pt x="46906" y="13514"/>
                    <a:pt x="48801" y="11528"/>
                    <a:pt x="49052" y="8948"/>
                  </a:cubicBezTo>
                  <a:lnTo>
                    <a:pt x="49097" y="8948"/>
                  </a:lnTo>
                  <a:cubicBezTo>
                    <a:pt x="49097" y="8834"/>
                    <a:pt x="49075" y="8720"/>
                    <a:pt x="49075" y="8583"/>
                  </a:cubicBezTo>
                  <a:cubicBezTo>
                    <a:pt x="49075" y="8515"/>
                    <a:pt x="49097" y="8446"/>
                    <a:pt x="49097" y="8378"/>
                  </a:cubicBezTo>
                  <a:cubicBezTo>
                    <a:pt x="49097" y="8058"/>
                    <a:pt x="49075" y="7739"/>
                    <a:pt x="49006" y="7442"/>
                  </a:cubicBezTo>
                  <a:cubicBezTo>
                    <a:pt x="48256" y="221"/>
                    <a:pt x="42116" y="0"/>
                    <a:pt x="41366" y="0"/>
                  </a:cubicBezTo>
                  <a:cubicBezTo>
                    <a:pt x="41317" y="0"/>
                    <a:pt x="41291" y="1"/>
                    <a:pt x="41291" y="1"/>
                  </a:cubicBezTo>
                  <a:lnTo>
                    <a:pt x="7806" y="1"/>
                  </a:lnTo>
                  <a:cubicBezTo>
                    <a:pt x="7806" y="1"/>
                    <a:pt x="7780" y="0"/>
                    <a:pt x="7731"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1" name="Google Shape;553;p15">
              <a:extLst>
                <a:ext uri="{FF2B5EF4-FFF2-40B4-BE49-F238E27FC236}">
                  <a16:creationId xmlns:a16="http://schemas.microsoft.com/office/drawing/2014/main" id="{EBD675F5-AB89-94A0-3D6B-814A1F23A8C2}"/>
                </a:ext>
              </a:extLst>
            </p:cNvPr>
            <p:cNvSpPr/>
            <p:nvPr/>
          </p:nvSpPr>
          <p:spPr>
            <a:xfrm>
              <a:off x="-584565" y="4569346"/>
              <a:ext cx="79589" cy="199589"/>
            </a:xfrm>
            <a:custGeom>
              <a:avLst/>
              <a:gdLst/>
              <a:ahLst/>
              <a:cxnLst/>
              <a:rect l="l" t="t" r="r" b="b"/>
              <a:pathLst>
                <a:path w="2649" h="6643" extrusionOk="0">
                  <a:moveTo>
                    <a:pt x="0" y="0"/>
                  </a:moveTo>
                  <a:cubicBezTo>
                    <a:pt x="23" y="3744"/>
                    <a:pt x="297" y="6642"/>
                    <a:pt x="1324" y="6642"/>
                  </a:cubicBezTo>
                  <a:cubicBezTo>
                    <a:pt x="2351" y="6642"/>
                    <a:pt x="2625"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2" name="Google Shape;554;p15">
              <a:extLst>
                <a:ext uri="{FF2B5EF4-FFF2-40B4-BE49-F238E27FC236}">
                  <a16:creationId xmlns:a16="http://schemas.microsoft.com/office/drawing/2014/main" id="{460EAFC2-CE1C-517F-6B29-577F06BE88FE}"/>
                </a:ext>
              </a:extLst>
            </p:cNvPr>
            <p:cNvSpPr/>
            <p:nvPr/>
          </p:nvSpPr>
          <p:spPr>
            <a:xfrm>
              <a:off x="-711445" y="4569346"/>
              <a:ext cx="79589" cy="199589"/>
            </a:xfrm>
            <a:custGeom>
              <a:avLst/>
              <a:gdLst/>
              <a:ahLst/>
              <a:cxnLst/>
              <a:rect l="l" t="t" r="r" b="b"/>
              <a:pathLst>
                <a:path w="2649" h="6643" extrusionOk="0">
                  <a:moveTo>
                    <a:pt x="1" y="0"/>
                  </a:moveTo>
                  <a:cubicBezTo>
                    <a:pt x="24" y="3744"/>
                    <a:pt x="297" y="6642"/>
                    <a:pt x="1325" y="6642"/>
                  </a:cubicBezTo>
                  <a:cubicBezTo>
                    <a:pt x="2352" y="6642"/>
                    <a:pt x="2603"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3" name="Google Shape;555;p15">
              <a:extLst>
                <a:ext uri="{FF2B5EF4-FFF2-40B4-BE49-F238E27FC236}">
                  <a16:creationId xmlns:a16="http://schemas.microsoft.com/office/drawing/2014/main" id="{3814BBE7-B047-5511-F9E4-A0646FB6DAB3}"/>
                </a:ext>
              </a:extLst>
            </p:cNvPr>
            <p:cNvSpPr/>
            <p:nvPr/>
          </p:nvSpPr>
          <p:spPr>
            <a:xfrm>
              <a:off x="-838986" y="4569346"/>
              <a:ext cx="80250" cy="199589"/>
            </a:xfrm>
            <a:custGeom>
              <a:avLst/>
              <a:gdLst/>
              <a:ahLst/>
              <a:cxnLst/>
              <a:rect l="l" t="t" r="r" b="b"/>
              <a:pathLst>
                <a:path w="2671" h="6643" extrusionOk="0">
                  <a:moveTo>
                    <a:pt x="0"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4" name="Google Shape;556;p15">
              <a:extLst>
                <a:ext uri="{FF2B5EF4-FFF2-40B4-BE49-F238E27FC236}">
                  <a16:creationId xmlns:a16="http://schemas.microsoft.com/office/drawing/2014/main" id="{07B5981E-3AC2-0A51-E8F6-1C08FEA1911C}"/>
                </a:ext>
              </a:extLst>
            </p:cNvPr>
            <p:cNvSpPr/>
            <p:nvPr/>
          </p:nvSpPr>
          <p:spPr>
            <a:xfrm>
              <a:off x="-965866" y="4569346"/>
              <a:ext cx="80280" cy="199589"/>
            </a:xfrm>
            <a:custGeom>
              <a:avLst/>
              <a:gdLst/>
              <a:ahLst/>
              <a:cxnLst/>
              <a:rect l="l" t="t" r="r" b="b"/>
              <a:pathLst>
                <a:path w="2672" h="6643" extrusionOk="0">
                  <a:moveTo>
                    <a:pt x="1"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5" name="Google Shape;557;p15">
              <a:extLst>
                <a:ext uri="{FF2B5EF4-FFF2-40B4-BE49-F238E27FC236}">
                  <a16:creationId xmlns:a16="http://schemas.microsoft.com/office/drawing/2014/main" id="{D116A967-3E9B-2863-EE01-3F7FE3D5DABF}"/>
                </a:ext>
              </a:extLst>
            </p:cNvPr>
            <p:cNvSpPr/>
            <p:nvPr/>
          </p:nvSpPr>
          <p:spPr>
            <a:xfrm>
              <a:off x="-1092055" y="4569346"/>
              <a:ext cx="79589" cy="199589"/>
            </a:xfrm>
            <a:custGeom>
              <a:avLst/>
              <a:gdLst/>
              <a:ahLst/>
              <a:cxnLst/>
              <a:rect l="l" t="t" r="r" b="b"/>
              <a:pathLst>
                <a:path w="2649" h="6643" extrusionOk="0">
                  <a:moveTo>
                    <a:pt x="1" y="0"/>
                  </a:moveTo>
                  <a:cubicBezTo>
                    <a:pt x="23" y="3744"/>
                    <a:pt x="297" y="6642"/>
                    <a:pt x="1325" y="6642"/>
                  </a:cubicBezTo>
                  <a:cubicBezTo>
                    <a:pt x="2352" y="6642"/>
                    <a:pt x="2603" y="3766"/>
                    <a:pt x="2648"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6" name="Google Shape;558;p15">
              <a:extLst>
                <a:ext uri="{FF2B5EF4-FFF2-40B4-BE49-F238E27FC236}">
                  <a16:creationId xmlns:a16="http://schemas.microsoft.com/office/drawing/2014/main" id="{49C53099-D1CE-A50A-D667-E7339A380B97}"/>
                </a:ext>
              </a:extLst>
            </p:cNvPr>
            <p:cNvSpPr/>
            <p:nvPr/>
          </p:nvSpPr>
          <p:spPr>
            <a:xfrm>
              <a:off x="-1219596" y="4569346"/>
              <a:ext cx="80250" cy="199589"/>
            </a:xfrm>
            <a:custGeom>
              <a:avLst/>
              <a:gdLst/>
              <a:ahLst/>
              <a:cxnLst/>
              <a:rect l="l" t="t" r="r" b="b"/>
              <a:pathLst>
                <a:path w="2671" h="6643" extrusionOk="0">
                  <a:moveTo>
                    <a:pt x="0" y="0"/>
                  </a:moveTo>
                  <a:cubicBezTo>
                    <a:pt x="46" y="3744"/>
                    <a:pt x="320" y="6642"/>
                    <a:pt x="1347" y="6642"/>
                  </a:cubicBezTo>
                  <a:cubicBezTo>
                    <a:pt x="2374" y="6642"/>
                    <a:pt x="2625" y="3766"/>
                    <a:pt x="2671"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7" name="Google Shape;559;p15">
              <a:extLst>
                <a:ext uri="{FF2B5EF4-FFF2-40B4-BE49-F238E27FC236}">
                  <a16:creationId xmlns:a16="http://schemas.microsoft.com/office/drawing/2014/main" id="{CDBA3070-59B5-D564-BFD6-C0D4A145DB10}"/>
                </a:ext>
              </a:extLst>
            </p:cNvPr>
            <p:cNvSpPr/>
            <p:nvPr/>
          </p:nvSpPr>
          <p:spPr>
            <a:xfrm>
              <a:off x="-369924" y="125480"/>
              <a:ext cx="219479" cy="251687"/>
            </a:xfrm>
            <a:custGeom>
              <a:avLst/>
              <a:gdLst/>
              <a:ahLst/>
              <a:cxnLst/>
              <a:rect l="l" t="t" r="r" b="b"/>
              <a:pathLst>
                <a:path w="7305" h="8377" extrusionOk="0">
                  <a:moveTo>
                    <a:pt x="3653" y="0"/>
                  </a:moveTo>
                  <a:cubicBezTo>
                    <a:pt x="1644" y="0"/>
                    <a:pt x="1" y="1872"/>
                    <a:pt x="1" y="4177"/>
                  </a:cubicBezTo>
                  <a:cubicBezTo>
                    <a:pt x="1" y="6505"/>
                    <a:pt x="1644" y="8377"/>
                    <a:pt x="3653" y="8377"/>
                  </a:cubicBezTo>
                  <a:cubicBezTo>
                    <a:pt x="5661" y="8377"/>
                    <a:pt x="7305" y="6505"/>
                    <a:pt x="7305" y="4177"/>
                  </a:cubicBezTo>
                  <a:cubicBezTo>
                    <a:pt x="7305" y="1872"/>
                    <a:pt x="5661" y="0"/>
                    <a:pt x="3653"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8" name="Google Shape;560;p15">
              <a:extLst>
                <a:ext uri="{FF2B5EF4-FFF2-40B4-BE49-F238E27FC236}">
                  <a16:creationId xmlns:a16="http://schemas.microsoft.com/office/drawing/2014/main" id="{36AD444A-D9CA-9E52-2DC1-BB93467DBBCE}"/>
                </a:ext>
              </a:extLst>
            </p:cNvPr>
            <p:cNvSpPr/>
            <p:nvPr/>
          </p:nvSpPr>
          <p:spPr>
            <a:xfrm>
              <a:off x="-312988" y="190618"/>
              <a:ext cx="105638" cy="121412"/>
            </a:xfrm>
            <a:custGeom>
              <a:avLst/>
              <a:gdLst/>
              <a:ahLst/>
              <a:cxnLst/>
              <a:rect l="l" t="t" r="r" b="b"/>
              <a:pathLst>
                <a:path w="3516" h="4041" extrusionOk="0">
                  <a:moveTo>
                    <a:pt x="1758" y="0"/>
                  </a:moveTo>
                  <a:cubicBezTo>
                    <a:pt x="799" y="0"/>
                    <a:pt x="0" y="913"/>
                    <a:pt x="0" y="2032"/>
                  </a:cubicBezTo>
                  <a:cubicBezTo>
                    <a:pt x="0" y="3127"/>
                    <a:pt x="799" y="4040"/>
                    <a:pt x="1758" y="4040"/>
                  </a:cubicBezTo>
                  <a:cubicBezTo>
                    <a:pt x="2739" y="4040"/>
                    <a:pt x="3515" y="3127"/>
                    <a:pt x="3515" y="2032"/>
                  </a:cubicBezTo>
                  <a:cubicBezTo>
                    <a:pt x="3515" y="913"/>
                    <a:pt x="2739" y="0"/>
                    <a:pt x="1758"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39" name="Google Shape;561;p15">
              <a:extLst>
                <a:ext uri="{FF2B5EF4-FFF2-40B4-BE49-F238E27FC236}">
                  <a16:creationId xmlns:a16="http://schemas.microsoft.com/office/drawing/2014/main" id="{EA0CB5A0-EA53-69FD-DE69-82AC8537DE0E}"/>
                </a:ext>
              </a:extLst>
            </p:cNvPr>
            <p:cNvSpPr/>
            <p:nvPr/>
          </p:nvSpPr>
          <p:spPr>
            <a:xfrm>
              <a:off x="-1570041" y="125480"/>
              <a:ext cx="218788" cy="251687"/>
            </a:xfrm>
            <a:custGeom>
              <a:avLst/>
              <a:gdLst/>
              <a:ahLst/>
              <a:cxnLst/>
              <a:rect l="l" t="t" r="r" b="b"/>
              <a:pathLst>
                <a:path w="7282" h="8377" extrusionOk="0">
                  <a:moveTo>
                    <a:pt x="3630" y="0"/>
                  </a:moveTo>
                  <a:cubicBezTo>
                    <a:pt x="1621" y="0"/>
                    <a:pt x="0" y="1872"/>
                    <a:pt x="0" y="4177"/>
                  </a:cubicBezTo>
                  <a:cubicBezTo>
                    <a:pt x="0" y="6505"/>
                    <a:pt x="1621" y="8377"/>
                    <a:pt x="3630" y="8377"/>
                  </a:cubicBezTo>
                  <a:cubicBezTo>
                    <a:pt x="5661" y="8377"/>
                    <a:pt x="7282" y="6505"/>
                    <a:pt x="7282" y="4177"/>
                  </a:cubicBezTo>
                  <a:cubicBezTo>
                    <a:pt x="7282" y="1872"/>
                    <a:pt x="5661" y="0"/>
                    <a:pt x="3630"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0" name="Google Shape;562;p15">
              <a:extLst>
                <a:ext uri="{FF2B5EF4-FFF2-40B4-BE49-F238E27FC236}">
                  <a16:creationId xmlns:a16="http://schemas.microsoft.com/office/drawing/2014/main" id="{D134DB27-E30F-4E53-32C7-2517CB718066}"/>
                </a:ext>
              </a:extLst>
            </p:cNvPr>
            <p:cNvSpPr/>
            <p:nvPr/>
          </p:nvSpPr>
          <p:spPr>
            <a:xfrm>
              <a:off x="-1162000" y="388134"/>
              <a:ext cx="67241" cy="158427"/>
            </a:xfrm>
            <a:custGeom>
              <a:avLst/>
              <a:gdLst/>
              <a:ahLst/>
              <a:cxnLst/>
              <a:rect l="l" t="t" r="r" b="b"/>
              <a:pathLst>
                <a:path w="2238" h="5273" extrusionOk="0">
                  <a:moveTo>
                    <a:pt x="1119" y="0"/>
                  </a:moveTo>
                  <a:cubicBezTo>
                    <a:pt x="252" y="0"/>
                    <a:pt x="23" y="2283"/>
                    <a:pt x="0" y="5273"/>
                  </a:cubicBezTo>
                  <a:lnTo>
                    <a:pt x="2237" y="5273"/>
                  </a:lnTo>
                  <a:cubicBezTo>
                    <a:pt x="2192"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1" name="Google Shape;563;p15">
              <a:extLst>
                <a:ext uri="{FF2B5EF4-FFF2-40B4-BE49-F238E27FC236}">
                  <a16:creationId xmlns:a16="http://schemas.microsoft.com/office/drawing/2014/main" id="{53EF0475-2D49-7BF5-BC36-045BE9493A46}"/>
                </a:ext>
              </a:extLst>
            </p:cNvPr>
            <p:cNvSpPr/>
            <p:nvPr/>
          </p:nvSpPr>
          <p:spPr>
            <a:xfrm>
              <a:off x="-1055701" y="388134"/>
              <a:ext cx="67241" cy="158427"/>
            </a:xfrm>
            <a:custGeom>
              <a:avLst/>
              <a:gdLst/>
              <a:ahLst/>
              <a:cxnLst/>
              <a:rect l="l" t="t" r="r" b="b"/>
              <a:pathLst>
                <a:path w="2238" h="5273" extrusionOk="0">
                  <a:moveTo>
                    <a:pt x="1119" y="0"/>
                  </a:moveTo>
                  <a:cubicBezTo>
                    <a:pt x="251" y="0"/>
                    <a:pt x="46" y="2283"/>
                    <a:pt x="0" y="5273"/>
                  </a:cubicBezTo>
                  <a:lnTo>
                    <a:pt x="2237" y="5273"/>
                  </a:lnTo>
                  <a:cubicBezTo>
                    <a:pt x="2214"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2" name="Google Shape;564;p15">
              <a:extLst>
                <a:ext uri="{FF2B5EF4-FFF2-40B4-BE49-F238E27FC236}">
                  <a16:creationId xmlns:a16="http://schemas.microsoft.com/office/drawing/2014/main" id="{7DE33F2F-7F3B-19BB-22C5-5B6A0708B47F}"/>
                </a:ext>
              </a:extLst>
            </p:cNvPr>
            <p:cNvSpPr/>
            <p:nvPr/>
          </p:nvSpPr>
          <p:spPr>
            <a:xfrm>
              <a:off x="-948710" y="388134"/>
              <a:ext cx="67211" cy="158427"/>
            </a:xfrm>
            <a:custGeom>
              <a:avLst/>
              <a:gdLst/>
              <a:ahLst/>
              <a:cxnLst/>
              <a:rect l="l" t="t" r="r" b="b"/>
              <a:pathLst>
                <a:path w="2237" h="5273" extrusionOk="0">
                  <a:moveTo>
                    <a:pt x="1119" y="0"/>
                  </a:moveTo>
                  <a:cubicBezTo>
                    <a:pt x="251" y="0"/>
                    <a:pt x="23" y="2283"/>
                    <a:pt x="0" y="5273"/>
                  </a:cubicBezTo>
                  <a:lnTo>
                    <a:pt x="2237" y="5273"/>
                  </a:lnTo>
                  <a:cubicBezTo>
                    <a:pt x="2191" y="2283"/>
                    <a:pt x="1963"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3" name="Google Shape;565;p15">
              <a:extLst>
                <a:ext uri="{FF2B5EF4-FFF2-40B4-BE49-F238E27FC236}">
                  <a16:creationId xmlns:a16="http://schemas.microsoft.com/office/drawing/2014/main" id="{09CE16CC-EDAD-BD55-41AB-D024074BC949}"/>
                </a:ext>
              </a:extLst>
            </p:cNvPr>
            <p:cNvSpPr/>
            <p:nvPr/>
          </p:nvSpPr>
          <p:spPr>
            <a:xfrm>
              <a:off x="-842411" y="388134"/>
              <a:ext cx="67211" cy="158427"/>
            </a:xfrm>
            <a:custGeom>
              <a:avLst/>
              <a:gdLst/>
              <a:ahLst/>
              <a:cxnLst/>
              <a:rect l="l" t="t" r="r" b="b"/>
              <a:pathLst>
                <a:path w="2237" h="5273" extrusionOk="0">
                  <a:moveTo>
                    <a:pt x="1119" y="0"/>
                  </a:moveTo>
                  <a:cubicBezTo>
                    <a:pt x="251" y="0"/>
                    <a:pt x="46" y="2283"/>
                    <a:pt x="0" y="5273"/>
                  </a:cubicBezTo>
                  <a:lnTo>
                    <a:pt x="2237" y="5273"/>
                  </a:lnTo>
                  <a:cubicBezTo>
                    <a:pt x="2214" y="2283"/>
                    <a:pt x="1986"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4" name="Google Shape;566;p15">
              <a:extLst>
                <a:ext uri="{FF2B5EF4-FFF2-40B4-BE49-F238E27FC236}">
                  <a16:creationId xmlns:a16="http://schemas.microsoft.com/office/drawing/2014/main" id="{A49436D2-0BF4-43BB-0C64-B56777AD8AFC}"/>
                </a:ext>
              </a:extLst>
            </p:cNvPr>
            <p:cNvSpPr/>
            <p:nvPr/>
          </p:nvSpPr>
          <p:spPr>
            <a:xfrm>
              <a:off x="-735451" y="388134"/>
              <a:ext cx="67241" cy="158427"/>
            </a:xfrm>
            <a:custGeom>
              <a:avLst/>
              <a:gdLst/>
              <a:ahLst/>
              <a:cxnLst/>
              <a:rect l="l" t="t" r="r" b="b"/>
              <a:pathLst>
                <a:path w="2238" h="5273" extrusionOk="0">
                  <a:moveTo>
                    <a:pt x="1119" y="0"/>
                  </a:moveTo>
                  <a:cubicBezTo>
                    <a:pt x="252" y="0"/>
                    <a:pt x="24" y="2283"/>
                    <a:pt x="1" y="5273"/>
                  </a:cubicBezTo>
                  <a:lnTo>
                    <a:pt x="2238" y="5273"/>
                  </a:lnTo>
                  <a:cubicBezTo>
                    <a:pt x="2192" y="2283"/>
                    <a:pt x="1964"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5" name="Google Shape;567;p15">
              <a:extLst>
                <a:ext uri="{FF2B5EF4-FFF2-40B4-BE49-F238E27FC236}">
                  <a16:creationId xmlns:a16="http://schemas.microsoft.com/office/drawing/2014/main" id="{7D13AF1D-2D28-C717-5417-66584AD31397}"/>
                </a:ext>
              </a:extLst>
            </p:cNvPr>
            <p:cNvSpPr/>
            <p:nvPr/>
          </p:nvSpPr>
          <p:spPr>
            <a:xfrm>
              <a:off x="-629152" y="388134"/>
              <a:ext cx="67241" cy="158427"/>
            </a:xfrm>
            <a:custGeom>
              <a:avLst/>
              <a:gdLst/>
              <a:ahLst/>
              <a:cxnLst/>
              <a:rect l="l" t="t" r="r" b="b"/>
              <a:pathLst>
                <a:path w="2238" h="5273" extrusionOk="0">
                  <a:moveTo>
                    <a:pt x="1119" y="0"/>
                  </a:moveTo>
                  <a:cubicBezTo>
                    <a:pt x="252" y="0"/>
                    <a:pt x="46" y="2283"/>
                    <a:pt x="1" y="5273"/>
                  </a:cubicBezTo>
                  <a:lnTo>
                    <a:pt x="2238" y="5273"/>
                  </a:lnTo>
                  <a:cubicBezTo>
                    <a:pt x="2215" y="2283"/>
                    <a:pt x="1987" y="0"/>
                    <a:pt x="1119" y="0"/>
                  </a:cubicBezTo>
                  <a:close/>
                </a:path>
              </a:pathLst>
            </a:custGeom>
            <a:solidFill>
              <a:srgbClr val="D6C6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6" name="Google Shape;568;p15">
              <a:extLst>
                <a:ext uri="{FF2B5EF4-FFF2-40B4-BE49-F238E27FC236}">
                  <a16:creationId xmlns:a16="http://schemas.microsoft.com/office/drawing/2014/main" id="{4002D052-4934-F55C-8549-26743CE441D0}"/>
                </a:ext>
              </a:extLst>
            </p:cNvPr>
            <p:cNvSpPr/>
            <p:nvPr/>
          </p:nvSpPr>
          <p:spPr>
            <a:xfrm>
              <a:off x="-1514368" y="192566"/>
              <a:ext cx="105638" cy="121412"/>
            </a:xfrm>
            <a:custGeom>
              <a:avLst/>
              <a:gdLst/>
              <a:ahLst/>
              <a:cxnLst/>
              <a:rect l="l" t="t" r="r" b="b"/>
              <a:pathLst>
                <a:path w="3516" h="4041" extrusionOk="0">
                  <a:moveTo>
                    <a:pt x="1758" y="0"/>
                  </a:moveTo>
                  <a:cubicBezTo>
                    <a:pt x="799" y="0"/>
                    <a:pt x="0" y="913"/>
                    <a:pt x="0" y="2032"/>
                  </a:cubicBezTo>
                  <a:cubicBezTo>
                    <a:pt x="0" y="3127"/>
                    <a:pt x="799" y="4040"/>
                    <a:pt x="1758" y="4040"/>
                  </a:cubicBezTo>
                  <a:cubicBezTo>
                    <a:pt x="2739" y="4040"/>
                    <a:pt x="3515" y="3127"/>
                    <a:pt x="3515" y="2032"/>
                  </a:cubicBezTo>
                  <a:cubicBezTo>
                    <a:pt x="3515" y="913"/>
                    <a:pt x="2739" y="0"/>
                    <a:pt x="1758" y="0"/>
                  </a:cubicBez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sp>
          <p:nvSpPr>
            <p:cNvPr id="47" name="Google Shape;569;p15">
              <a:extLst>
                <a:ext uri="{FF2B5EF4-FFF2-40B4-BE49-F238E27FC236}">
                  <a16:creationId xmlns:a16="http://schemas.microsoft.com/office/drawing/2014/main" id="{2C253F03-09B8-743B-16D4-C25769CD6950}"/>
                </a:ext>
              </a:extLst>
            </p:cNvPr>
            <p:cNvSpPr/>
            <p:nvPr/>
          </p:nvSpPr>
          <p:spPr>
            <a:xfrm>
              <a:off x="-1395840" y="4550809"/>
              <a:ext cx="1063683" cy="592547"/>
            </a:xfrm>
            <a:custGeom>
              <a:avLst/>
              <a:gdLst/>
              <a:ahLst/>
              <a:cxnLst/>
              <a:rect l="l" t="t" r="r" b="b"/>
              <a:pathLst>
                <a:path w="35403" h="19722" extrusionOk="0">
                  <a:moveTo>
                    <a:pt x="4337" y="1"/>
                  </a:moveTo>
                  <a:lnTo>
                    <a:pt x="4337" y="3744"/>
                  </a:lnTo>
                  <a:cubicBezTo>
                    <a:pt x="4337" y="9473"/>
                    <a:pt x="4337" y="14267"/>
                    <a:pt x="0" y="14267"/>
                  </a:cubicBezTo>
                  <a:lnTo>
                    <a:pt x="0" y="19722"/>
                  </a:lnTo>
                  <a:lnTo>
                    <a:pt x="35402" y="19722"/>
                  </a:lnTo>
                  <a:lnTo>
                    <a:pt x="35402" y="14267"/>
                  </a:lnTo>
                  <a:cubicBezTo>
                    <a:pt x="31065" y="14267"/>
                    <a:pt x="31065" y="9473"/>
                    <a:pt x="31065" y="3744"/>
                  </a:cubicBezTo>
                  <a:lnTo>
                    <a:pt x="31065" y="1"/>
                  </a:lnTo>
                  <a:close/>
                </a:path>
              </a:pathLst>
            </a:custGeom>
            <a:solidFill>
              <a:srgbClr val="E8D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Book Antiqua" panose="02040602050305030304" pitchFamily="18" charset="0"/>
              </a:endParaRPr>
            </a:p>
          </p:txBody>
        </p:sp>
      </p:grpSp>
      <p:pic>
        <p:nvPicPr>
          <p:cNvPr id="49" name="Picture 8" descr="wooden sign clipart, free svg file image - SVG Heart">
            <a:extLst>
              <a:ext uri="{FF2B5EF4-FFF2-40B4-BE49-F238E27FC236}">
                <a16:creationId xmlns:a16="http://schemas.microsoft.com/office/drawing/2014/main" id="{4C567A97-59C2-1DE6-9CD1-0B8E6ED348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0553" y="5327586"/>
            <a:ext cx="3554963" cy="1168787"/>
          </a:xfrm>
          <a:prstGeom prst="rect">
            <a:avLst/>
          </a:prstGeom>
          <a:noFill/>
          <a:extLst>
            <a:ext uri="{909E8E84-426E-40DD-AFC4-6F175D3DCCD1}">
              <a14:hiddenFill xmlns:a14="http://schemas.microsoft.com/office/drawing/2010/main">
                <a:solidFill>
                  <a:srgbClr val="FFFFFF"/>
                </a:solidFill>
              </a14:hiddenFill>
            </a:ext>
          </a:extLst>
        </p:spPr>
      </p:pic>
      <p:sp>
        <p:nvSpPr>
          <p:cNvPr id="50" name="Ondertitel 2">
            <a:extLst>
              <a:ext uri="{FF2B5EF4-FFF2-40B4-BE49-F238E27FC236}">
                <a16:creationId xmlns:a16="http://schemas.microsoft.com/office/drawing/2014/main" id="{614EC06A-6B09-8E78-3621-722F3D9F7CC8}"/>
              </a:ext>
            </a:extLst>
          </p:cNvPr>
          <p:cNvSpPr txBox="1">
            <a:spLocks/>
          </p:cNvSpPr>
          <p:nvPr/>
        </p:nvSpPr>
        <p:spPr>
          <a:xfrm>
            <a:off x="6573326" y="5630253"/>
            <a:ext cx="2656114" cy="75777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nl-NL" b="1" u="sng" dirty="0">
                <a:latin typeface="Book Antiqua" panose="02040602050305030304" pitchFamily="18" charset="0"/>
                <a:hlinkClick r:id="rId4">
                  <a:extLst>
                    <a:ext uri="{A12FA001-AC4F-418D-AE19-62706E023703}">
                      <ahyp:hlinkClr xmlns:ahyp="http://schemas.microsoft.com/office/drawing/2018/hyperlinkcolor" val="tx"/>
                    </a:ext>
                  </a:extLst>
                </a:hlinkClick>
              </a:rPr>
              <a:t>Enquête</a:t>
            </a:r>
            <a:endParaRPr lang="nl-NL" b="1" u="sng" dirty="0">
              <a:latin typeface="Book Antiqua" panose="02040602050305030304" pitchFamily="18" charset="0"/>
            </a:endParaRPr>
          </a:p>
        </p:txBody>
      </p:sp>
    </p:spTree>
    <p:extLst>
      <p:ext uri="{BB962C8B-B14F-4D97-AF65-F5344CB8AC3E}">
        <p14:creationId xmlns:p14="http://schemas.microsoft.com/office/powerpoint/2010/main" val="3245879919"/>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2541</Words>
  <Application>Microsoft Office PowerPoint</Application>
  <PresentationFormat>Breedbeeld</PresentationFormat>
  <Paragraphs>252</Paragraphs>
  <Slides>83</Slides>
  <Notes>15</Notes>
  <HiddenSlides>0</HiddenSlides>
  <MMClips>9</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83</vt:i4>
      </vt:variant>
    </vt:vector>
  </HeadingPairs>
  <TitlesOfParts>
    <vt:vector size="89" baseType="lpstr">
      <vt:lpstr>STXingkai</vt:lpstr>
      <vt:lpstr>Aptos Display</vt:lpstr>
      <vt:lpstr>Arial</vt:lpstr>
      <vt:lpstr>Book Antiqua</vt:lpstr>
      <vt:lpstr>Lucida Handwriting</vt:lpstr>
      <vt:lpstr>Kantoorthema</vt:lpstr>
      <vt:lpstr>Start</vt:lpstr>
      <vt:lpstr>Regels</vt:lpstr>
      <vt:lpstr>Help</vt:lpstr>
      <vt:lpstr>Welkom in Athene. Het is hier nooit saai en er is altijd wat te doen! Het leven hier is leuk, maar het is niet goedkoop.  Wat is het dan ook fijn dat je een baantje hebt gevonden als Grieken specialist! Lees de advertentie nog eens door! </vt:lpstr>
      <vt:lpstr>Met SPOED gezocht: Grieken Specialist!  Help! Ik ben net volwassen geworden en moet nu gaan meebeslissen in de democratie. Maar ik snap er helemaal NIETS van! Ik heb met spoed een assistent nodig!  Ik zoek iemand met kennis op het gebied van; Goden Filosofen Stadstaten Bestuursvormen  Ervaring niet nodig, vergoeding is 25 drachmen per dag.  Melden bij het huis aan het plein</vt:lpstr>
      <vt:lpstr>PowerPoint-presentatie</vt:lpstr>
      <vt:lpstr>PowerPoint-presentatie</vt:lpstr>
      <vt:lpstr>Kaart van Athene</vt:lpstr>
      <vt:lpstr>Oh! Hier moet je niet zijn....</vt:lpstr>
      <vt:lpstr>PowerPoint-presentatie</vt:lpstr>
      <vt:lpstr>Wie heeft de advertentie geplaatst? </vt:lpstr>
      <vt:lpstr>PowerPoint-presentatie</vt:lpstr>
      <vt:lpstr>PowerPoint-presentatie</vt:lpstr>
      <vt:lpstr>“Dan zijn we samen nerveus. Dat is al een stuk minder eng.”</vt:lpstr>
      <vt:lpstr>“Bedankt voor de peptalk.”</vt:lpstr>
      <vt:lpstr>PowerPoint-presentatie</vt:lpstr>
      <vt:lpstr>Kaart van Athene</vt:lpstr>
      <vt:lpstr>“Oh! Hier moeten we niet zijn....”</vt:lpstr>
      <vt:lpstr>PowerPoint-presentatie</vt:lpstr>
      <vt:lpstr>PowerPoint-presentatie</vt:lpstr>
      <vt:lpstr>PowerPoint-presentatie</vt:lpstr>
      <vt:lpstr>PowerPoint-presentatie</vt:lpstr>
      <vt:lpstr>PowerPoint-presentatie</vt:lpstr>
      <vt:lpstr>PowerPoint-presentatie</vt:lpstr>
      <vt:lpstr>PowerPoint-presentatie</vt:lpstr>
      <vt:lpstr>Kaart van Athene</vt:lpstr>
      <vt:lpstr>“Oh! Hier moeten we niet zijn....”</vt:lpstr>
      <vt:lpstr>“Ik was nooit zo goed op school, vandaar dat ik ook je hulp nodig heb. Ik was liever aan het sporten met mijn vrienden.. Maar ik heb het hier altijd wel heel fijn gehad. Laten we maar snel naar binnen gaan.”</vt:lpstr>
      <vt:lpstr>PowerPoint-presentatie</vt:lpstr>
      <vt:lpstr>PowerPoint-presentatie</vt:lpstr>
      <vt:lpstr>“Welkom bij deze les! Mijn naam is Socrates en ik ben vandaag jullie leraar. Voordat we gaan beginnen wil ik graag weten, waarom ben je hier?” </vt:lpstr>
      <vt:lpstr>“Waarom?”</vt:lpstr>
      <vt:lpstr>“Waarom?”</vt:lpstr>
      <vt:lpstr>“Waarom?”</vt:lpstr>
      <vt:lpstr>PowerPoint-presentatie</vt:lpstr>
      <vt:lpstr>“Waarom?”</vt:lpstr>
      <vt:lpstr>“Waarom? Waarom? Waarom? Waarom? Waarom? Waarom? Waarom? Waarom? Waarom? Waarom? Waarom? Waarom? Waarom? Waarom? Waarom?”</vt:lpstr>
      <vt:lpstr>PowerPoint-presentatie</vt:lpstr>
      <vt:lpstr>“ Welkom bij Besturen van een stadstaat 101: bestuursvormen. Mijn naam is Plato en ik ben vandaag jullie leraar.  Er zijn meerdere bestuursvormen, we gebruiken hier in Athene natuurlijk de democratie  al vind ik de aristocratie beter, want wat weten gewone mensen nu van besturen...”</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Kaart van Athene</vt:lpstr>
      <vt:lpstr>“Oh! Hier moeten we niet zijn....”</vt:lpstr>
      <vt:lpstr>PowerPoint-presentatie</vt:lpstr>
      <vt:lpstr>PowerPoint-presentatie</vt:lpstr>
      <vt:lpstr>PowerPoint-presentatie</vt:lpstr>
      <vt:lpstr>PowerPoint-presentatie</vt:lpstr>
      <vt:lpstr>PowerPoint-presentatie</vt:lpstr>
      <vt:lpstr>PowerPoint-presentatie</vt:lpstr>
      <vt:lpstr>PowerPoint-presentatie</vt:lpstr>
      <vt:lpstr>Kaart van Athene</vt:lpstr>
      <vt:lpstr>“Oh! Hier moeten we niet zijn....”</vt:lpstr>
      <vt:lpstr>PowerPoint-presentatie</vt:lpstr>
      <vt:lpstr>PowerPoint-presentatie</vt:lpstr>
      <vt:lpstr>PowerPoint-presentatie</vt:lpstr>
      <vt:lpstr>PowerPoint-presentatie</vt:lpstr>
      <vt:lpstr>PowerPoint-presentatie</vt:lpstr>
      <vt:lpstr>PowerPoint-presentatie</vt:lpstr>
      <vt:lpstr>PowerPoint-presentatie</vt:lpstr>
      <vt:lpstr>Kaart van Athene</vt:lpstr>
      <vt:lpstr>“Oh! Hier moeten we niet zijn....”</vt:lpstr>
      <vt:lpstr>PowerPoint-presentatie</vt:lpstr>
      <vt:lpstr>Stem A!</vt:lpstr>
      <vt:lpstr>PowerPoint-presentatie</vt:lpstr>
      <vt:lpstr>PowerPoint-presentatie</vt:lpstr>
      <vt:lpstr>PowerPoint-presentatie</vt:lpstr>
      <vt:lpstr>A. </vt:lpstr>
      <vt:lpstr>PowerPoint-presentatie</vt:lpstr>
      <vt:lpstr>PowerPoint-presentatie</vt:lpstr>
      <vt:lpstr>PowerPoint-presentatie</vt:lpstr>
      <vt:lpstr>PowerPoint-presentatie</vt:lpstr>
      <vt:lpstr>PowerPoint-presentatie</vt:lpstr>
      <vt:lpstr>PowerPoint-presentatie</vt:lpstr>
      <vt:lpstr>PowerPoint-presentatie</vt:lpstr>
      <vt:lpstr>Einde! Τέλος</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Start</dc:title>
  <dc:creator>Billy Rouwenhorst</dc:creator>
  <cp:lastModifiedBy>Ruud Klomp</cp:lastModifiedBy>
  <cp:revision>6</cp:revision>
  <dcterms:created xsi:type="dcterms:W3CDTF">2024-03-20T15:03:00Z</dcterms:created>
  <dcterms:modified xsi:type="dcterms:W3CDTF">2025-06-10T11:19:04Z</dcterms:modified>
</cp:coreProperties>
</file>