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04" r:id="rId2"/>
    <p:sldId id="305" r:id="rId3"/>
    <p:sldId id="278" r:id="rId4"/>
    <p:sldId id="297" r:id="rId5"/>
    <p:sldId id="299" r:id="rId6"/>
    <p:sldId id="300" r:id="rId7"/>
    <p:sldId id="301" r:id="rId8"/>
    <p:sldId id="256" r:id="rId9"/>
    <p:sldId id="257" r:id="rId10"/>
    <p:sldId id="302" r:id="rId11"/>
    <p:sldId id="259" r:id="rId12"/>
    <p:sldId id="260" r:id="rId13"/>
    <p:sldId id="261" r:id="rId14"/>
    <p:sldId id="262" r:id="rId15"/>
    <p:sldId id="303" r:id="rId16"/>
    <p:sldId id="266" r:id="rId17"/>
    <p:sldId id="267" r:id="rId18"/>
    <p:sldId id="306" r:id="rId19"/>
    <p:sldId id="269" r:id="rId20"/>
    <p:sldId id="270" r:id="rId21"/>
    <p:sldId id="271" r:id="rId22"/>
    <p:sldId id="307" r:id="rId23"/>
    <p:sldId id="308" r:id="rId24"/>
    <p:sldId id="309" r:id="rId25"/>
    <p:sldId id="310" r:id="rId26"/>
    <p:sldId id="311" r:id="rId27"/>
    <p:sldId id="312" r:id="rId28"/>
    <p:sldId id="273" r:id="rId29"/>
    <p:sldId id="274" r:id="rId30"/>
    <p:sldId id="296" r:id="rId3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E9EDF2"/>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0B0E8A-F081-4EE4-A678-43EED8E2008B}" v="1" dt="2024-09-23T08:16:24.9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0" autoAdjust="0"/>
    <p:restoredTop sz="82764" autoAdjust="0"/>
  </p:normalViewPr>
  <p:slideViewPr>
    <p:cSldViewPr snapToGrid="0">
      <p:cViewPr varScale="1">
        <p:scale>
          <a:sx n="91" d="100"/>
          <a:sy n="91" d="100"/>
        </p:scale>
        <p:origin x="1404" y="66"/>
      </p:cViewPr>
      <p:guideLst/>
    </p:cSldViewPr>
  </p:slideViewPr>
  <p:notesTextViewPr>
    <p:cViewPr>
      <p:scale>
        <a:sx n="3" d="2"/>
        <a:sy n="3" d="2"/>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Verstraten" userId="12454830-2db7-4211-b90c-4e06505d975d" providerId="ADAL" clId="{6AB0D92F-5907-49C2-ADCB-A5B5457F72F4}"/>
    <pc:docChg chg="undo custSel addSld delSld modSld sldOrd modMainMaster modShowInfo">
      <pc:chgData name="Sam Verstraten" userId="12454830-2db7-4211-b90c-4e06505d975d" providerId="ADAL" clId="{6AB0D92F-5907-49C2-ADCB-A5B5457F72F4}" dt="2024-04-15T13:57:16.933" v="9375"/>
      <pc:docMkLst>
        <pc:docMk/>
      </pc:docMkLst>
      <pc:sldChg chg="addSp delSp modSp mod modTransition setBg delAnim modAnim modNotesTx">
        <pc:chgData name="Sam Verstraten" userId="12454830-2db7-4211-b90c-4e06505d975d" providerId="ADAL" clId="{6AB0D92F-5907-49C2-ADCB-A5B5457F72F4}" dt="2024-04-15T13:37:50.555" v="9352"/>
        <pc:sldMkLst>
          <pc:docMk/>
          <pc:sldMk cId="3326837210" sldId="256"/>
        </pc:sldMkLst>
        <pc:spChg chg="del mod">
          <ac:chgData name="Sam Verstraten" userId="12454830-2db7-4211-b90c-4e06505d975d" providerId="ADAL" clId="{6AB0D92F-5907-49C2-ADCB-A5B5457F72F4}" dt="2024-03-20T07:49:16.239" v="3195" actId="478"/>
          <ac:spMkLst>
            <pc:docMk/>
            <pc:sldMk cId="3326837210" sldId="256"/>
            <ac:spMk id="2" creationId="{97095F54-5583-C928-770D-4C63A771667B}"/>
          </ac:spMkLst>
        </pc:spChg>
        <pc:spChg chg="del">
          <ac:chgData name="Sam Verstraten" userId="12454830-2db7-4211-b90c-4e06505d975d" providerId="ADAL" clId="{6AB0D92F-5907-49C2-ADCB-A5B5457F72F4}" dt="2024-03-20T07:49:13.937" v="3193" actId="478"/>
          <ac:spMkLst>
            <pc:docMk/>
            <pc:sldMk cId="3326837210" sldId="256"/>
            <ac:spMk id="3" creationId="{FFF3DD48-D1D6-10CF-3902-1E971F76AE2E}"/>
          </ac:spMkLst>
        </pc:spChg>
        <pc:spChg chg="add del mod">
          <ac:chgData name="Sam Verstraten" userId="12454830-2db7-4211-b90c-4e06505d975d" providerId="ADAL" clId="{6AB0D92F-5907-49C2-ADCB-A5B5457F72F4}" dt="2024-03-20T08:11:38.566" v="3589" actId="478"/>
          <ac:spMkLst>
            <pc:docMk/>
            <pc:sldMk cId="3326837210" sldId="256"/>
            <ac:spMk id="4" creationId="{F9A400A1-3584-8202-DA22-69C44BD01590}"/>
          </ac:spMkLst>
        </pc:spChg>
        <pc:spChg chg="add del mod">
          <ac:chgData name="Sam Verstraten" userId="12454830-2db7-4211-b90c-4e06505d975d" providerId="ADAL" clId="{6AB0D92F-5907-49C2-ADCB-A5B5457F72F4}" dt="2024-03-20T08:11:40.436" v="3590" actId="478"/>
          <ac:spMkLst>
            <pc:docMk/>
            <pc:sldMk cId="3326837210" sldId="256"/>
            <ac:spMk id="5" creationId="{5FE8CC23-6A45-BAC4-4F20-B456E7DA385B}"/>
          </ac:spMkLst>
        </pc:spChg>
        <pc:spChg chg="add del mod">
          <ac:chgData name="Sam Verstraten" userId="12454830-2db7-4211-b90c-4e06505d975d" providerId="ADAL" clId="{6AB0D92F-5907-49C2-ADCB-A5B5457F72F4}" dt="2024-03-20T07:49:14.847" v="3194" actId="478"/>
          <ac:spMkLst>
            <pc:docMk/>
            <pc:sldMk cId="3326837210" sldId="256"/>
            <ac:spMk id="7" creationId="{DA8BE0CB-3215-B0C1-AD2A-4B0BC39E761F}"/>
          </ac:spMkLst>
        </pc:spChg>
        <pc:spChg chg="add del mod">
          <ac:chgData name="Sam Verstraten" userId="12454830-2db7-4211-b90c-4e06505d975d" providerId="ADAL" clId="{6AB0D92F-5907-49C2-ADCB-A5B5457F72F4}" dt="2024-03-20T07:49:17.167" v="3196" actId="478"/>
          <ac:spMkLst>
            <pc:docMk/>
            <pc:sldMk cId="3326837210" sldId="256"/>
            <ac:spMk id="9" creationId="{B0F2420B-BAE4-C9E7-FCDC-27B103896AB5}"/>
          </ac:spMkLst>
        </pc:spChg>
        <pc:spChg chg="add mod">
          <ac:chgData name="Sam Verstraten" userId="12454830-2db7-4211-b90c-4e06505d975d" providerId="ADAL" clId="{6AB0D92F-5907-49C2-ADCB-A5B5457F72F4}" dt="2024-03-20T08:07:10.295" v="3435" actId="1076"/>
          <ac:spMkLst>
            <pc:docMk/>
            <pc:sldMk cId="3326837210" sldId="256"/>
            <ac:spMk id="12" creationId="{2B0A3C1B-E1F4-4439-4F9E-8FDC8553D13D}"/>
          </ac:spMkLst>
        </pc:spChg>
        <pc:spChg chg="add mod">
          <ac:chgData name="Sam Verstraten" userId="12454830-2db7-4211-b90c-4e06505d975d" providerId="ADAL" clId="{6AB0D92F-5907-49C2-ADCB-A5B5457F72F4}" dt="2024-03-20T08:07:20.836" v="3441" actId="5793"/>
          <ac:spMkLst>
            <pc:docMk/>
            <pc:sldMk cId="3326837210" sldId="256"/>
            <ac:spMk id="13" creationId="{27DEF399-555C-FDB8-7D2F-19AB23796334}"/>
          </ac:spMkLst>
        </pc:spChg>
        <pc:spChg chg="add mod">
          <ac:chgData name="Sam Verstraten" userId="12454830-2db7-4211-b90c-4e06505d975d" providerId="ADAL" clId="{6AB0D92F-5907-49C2-ADCB-A5B5457F72F4}" dt="2024-03-20T08:07:31.043" v="3444" actId="1076"/>
          <ac:spMkLst>
            <pc:docMk/>
            <pc:sldMk cId="3326837210" sldId="256"/>
            <ac:spMk id="14" creationId="{06F94187-77CA-36F5-35AA-04C600330403}"/>
          </ac:spMkLst>
        </pc:spChg>
        <pc:spChg chg="add mod">
          <ac:chgData name="Sam Verstraten" userId="12454830-2db7-4211-b90c-4e06505d975d" providerId="ADAL" clId="{6AB0D92F-5907-49C2-ADCB-A5B5457F72F4}" dt="2024-03-20T08:07:34.746" v="3445" actId="1076"/>
          <ac:spMkLst>
            <pc:docMk/>
            <pc:sldMk cId="3326837210" sldId="256"/>
            <ac:spMk id="15" creationId="{A4EC5294-E76C-74C1-3D87-4A9CA703A25A}"/>
          </ac:spMkLst>
        </pc:spChg>
        <pc:spChg chg="add mod">
          <ac:chgData name="Sam Verstraten" userId="12454830-2db7-4211-b90c-4e06505d975d" providerId="ADAL" clId="{6AB0D92F-5907-49C2-ADCB-A5B5457F72F4}" dt="2024-03-20T08:07:39.475" v="3446" actId="1076"/>
          <ac:spMkLst>
            <pc:docMk/>
            <pc:sldMk cId="3326837210" sldId="256"/>
            <ac:spMk id="16" creationId="{9F97DC18-B19B-0D58-3E06-7B1094D56EBD}"/>
          </ac:spMkLst>
        </pc:spChg>
        <pc:spChg chg="add mod">
          <ac:chgData name="Sam Verstraten" userId="12454830-2db7-4211-b90c-4e06505d975d" providerId="ADAL" clId="{6AB0D92F-5907-49C2-ADCB-A5B5457F72F4}" dt="2024-03-20T08:02:50.113" v="3346" actId="14100"/>
          <ac:spMkLst>
            <pc:docMk/>
            <pc:sldMk cId="3326837210" sldId="256"/>
            <ac:spMk id="18" creationId="{15244058-058A-70C7-E3D5-0D859B4EFF1B}"/>
          </ac:spMkLst>
        </pc:spChg>
        <pc:spChg chg="add mod">
          <ac:chgData name="Sam Verstraten" userId="12454830-2db7-4211-b90c-4e06505d975d" providerId="ADAL" clId="{6AB0D92F-5907-49C2-ADCB-A5B5457F72F4}" dt="2024-03-20T08:07:53.125" v="3456" actId="20577"/>
          <ac:spMkLst>
            <pc:docMk/>
            <pc:sldMk cId="3326837210" sldId="256"/>
            <ac:spMk id="19" creationId="{A4A23BE0-FA91-B5DA-0B25-FAEFD0120D22}"/>
          </ac:spMkLst>
        </pc:spChg>
        <pc:spChg chg="add del mod">
          <ac:chgData name="Sam Verstraten" userId="12454830-2db7-4211-b90c-4e06505d975d" providerId="ADAL" clId="{6AB0D92F-5907-49C2-ADCB-A5B5457F72F4}" dt="2024-03-20T08:04:05.732" v="3401" actId="478"/>
          <ac:spMkLst>
            <pc:docMk/>
            <pc:sldMk cId="3326837210" sldId="256"/>
            <ac:spMk id="20" creationId="{E1DCE71E-CC7C-0122-7E04-8F9D0E73864B}"/>
          </ac:spMkLst>
        </pc:spChg>
        <pc:spChg chg="add mod">
          <ac:chgData name="Sam Verstraten" userId="12454830-2db7-4211-b90c-4e06505d975d" providerId="ADAL" clId="{6AB0D92F-5907-49C2-ADCB-A5B5457F72F4}" dt="2024-03-20T08:08:38.126" v="3460" actId="1076"/>
          <ac:spMkLst>
            <pc:docMk/>
            <pc:sldMk cId="3326837210" sldId="256"/>
            <ac:spMk id="21" creationId="{8344E815-9276-4388-3077-92236CCFE967}"/>
          </ac:spMkLst>
        </pc:spChg>
        <pc:spChg chg="add del mod">
          <ac:chgData name="Sam Verstraten" userId="12454830-2db7-4211-b90c-4e06505d975d" providerId="ADAL" clId="{6AB0D92F-5907-49C2-ADCB-A5B5457F72F4}" dt="2024-03-20T08:09:53.071" v="3473" actId="478"/>
          <ac:spMkLst>
            <pc:docMk/>
            <pc:sldMk cId="3326837210" sldId="256"/>
            <ac:spMk id="22" creationId="{8F4485C0-5716-74DE-4A96-F37801A3E8E9}"/>
          </ac:spMkLst>
        </pc:spChg>
        <pc:spChg chg="add del mod">
          <ac:chgData name="Sam Verstraten" userId="12454830-2db7-4211-b90c-4e06505d975d" providerId="ADAL" clId="{6AB0D92F-5907-49C2-ADCB-A5B5457F72F4}" dt="2024-03-20T08:09:53.071" v="3473" actId="478"/>
          <ac:spMkLst>
            <pc:docMk/>
            <pc:sldMk cId="3326837210" sldId="256"/>
            <ac:spMk id="23" creationId="{746B237B-3779-E2B1-8AF6-8C2EEB0F118E}"/>
          </ac:spMkLst>
        </pc:spChg>
        <pc:spChg chg="add mod">
          <ac:chgData name="Sam Verstraten" userId="12454830-2db7-4211-b90c-4e06505d975d" providerId="ADAL" clId="{6AB0D92F-5907-49C2-ADCB-A5B5457F72F4}" dt="2024-03-20T08:11:24.006" v="3587"/>
          <ac:spMkLst>
            <pc:docMk/>
            <pc:sldMk cId="3326837210" sldId="256"/>
            <ac:spMk id="24" creationId="{0F90867D-8B32-A3DC-24E0-FE5AD29BF21D}"/>
          </ac:spMkLst>
        </pc:spChg>
        <pc:spChg chg="add mod">
          <ac:chgData name="Sam Verstraten" userId="12454830-2db7-4211-b90c-4e06505d975d" providerId="ADAL" clId="{6AB0D92F-5907-49C2-ADCB-A5B5457F72F4}" dt="2024-03-20T08:50:40.686" v="3890"/>
          <ac:spMkLst>
            <pc:docMk/>
            <pc:sldMk cId="3326837210" sldId="256"/>
            <ac:spMk id="25" creationId="{E76A3CE0-1F64-FC78-E6BA-ACDD006F47AE}"/>
          </ac:spMkLst>
        </pc:spChg>
        <pc:picChg chg="add mod">
          <ac:chgData name="Sam Verstraten" userId="12454830-2db7-4211-b90c-4e06505d975d" providerId="ADAL" clId="{6AB0D92F-5907-49C2-ADCB-A5B5457F72F4}" dt="2024-03-20T07:53:09.080" v="3216" actId="962"/>
          <ac:picMkLst>
            <pc:docMk/>
            <pc:sldMk cId="3326837210" sldId="256"/>
            <ac:picMk id="11" creationId="{6546B085-F1D6-6932-4072-11B45C2C0A90}"/>
          </ac:picMkLst>
        </pc:picChg>
        <pc:picChg chg="add mod">
          <ac:chgData name="Sam Verstraten" userId="12454830-2db7-4211-b90c-4e06505d975d" providerId="ADAL" clId="{6AB0D92F-5907-49C2-ADCB-A5B5457F72F4}" dt="2024-03-20T08:02:05.783" v="3343" actId="1076"/>
          <ac:picMkLst>
            <pc:docMk/>
            <pc:sldMk cId="3326837210" sldId="256"/>
            <ac:picMk id="17" creationId="{1FCCF685-F0EE-1AE0-2653-FE585047D58B}"/>
          </ac:picMkLst>
        </pc:picChg>
      </pc:sldChg>
      <pc:sldChg chg="addSp delSp modSp mod modTransition setBg modAnim modNotesTx">
        <pc:chgData name="Sam Verstraten" userId="12454830-2db7-4211-b90c-4e06505d975d" providerId="ADAL" clId="{6AB0D92F-5907-49C2-ADCB-A5B5457F72F4}" dt="2024-04-15T13:37:48.496" v="9351"/>
        <pc:sldMkLst>
          <pc:docMk/>
          <pc:sldMk cId="4031376719" sldId="257"/>
        </pc:sldMkLst>
        <pc:spChg chg="del">
          <ac:chgData name="Sam Verstraten" userId="12454830-2db7-4211-b90c-4e06505d975d" providerId="ADAL" clId="{6AB0D92F-5907-49C2-ADCB-A5B5457F72F4}" dt="2024-03-20T08:15:50.442" v="3606" actId="478"/>
          <ac:spMkLst>
            <pc:docMk/>
            <pc:sldMk cId="4031376719" sldId="257"/>
            <ac:spMk id="2" creationId="{2ABAF8CE-8D6D-6C00-F6C3-0668220999A6}"/>
          </ac:spMkLst>
        </pc:spChg>
        <pc:spChg chg="del mod">
          <ac:chgData name="Sam Verstraten" userId="12454830-2db7-4211-b90c-4e06505d975d" providerId="ADAL" clId="{6AB0D92F-5907-49C2-ADCB-A5B5457F72F4}" dt="2024-03-20T08:15:48.693" v="3605" actId="478"/>
          <ac:spMkLst>
            <pc:docMk/>
            <pc:sldMk cId="4031376719" sldId="257"/>
            <ac:spMk id="3" creationId="{45D8C081-758E-FE1F-D10C-DEB8E42269D4}"/>
          </ac:spMkLst>
        </pc:spChg>
        <pc:spChg chg="add del mod">
          <ac:chgData name="Sam Verstraten" userId="12454830-2db7-4211-b90c-4e06505d975d" providerId="ADAL" clId="{6AB0D92F-5907-49C2-ADCB-A5B5457F72F4}" dt="2024-03-20T08:15:52.422" v="3608" actId="478"/>
          <ac:spMkLst>
            <pc:docMk/>
            <pc:sldMk cId="4031376719" sldId="257"/>
            <ac:spMk id="5" creationId="{20CDD07C-3B96-A06C-E8F4-6B9ED3F78048}"/>
          </ac:spMkLst>
        </pc:spChg>
        <pc:spChg chg="add del">
          <ac:chgData name="Sam Verstraten" userId="12454830-2db7-4211-b90c-4e06505d975d" providerId="ADAL" clId="{6AB0D92F-5907-49C2-ADCB-A5B5457F72F4}" dt="2024-03-18T18:23:16.950" v="66" actId="22"/>
          <ac:spMkLst>
            <pc:docMk/>
            <pc:sldMk cId="4031376719" sldId="257"/>
            <ac:spMk id="5" creationId="{3C7EEF8D-DF37-B8DE-692B-683BAEEB1868}"/>
          </ac:spMkLst>
        </pc:spChg>
        <pc:spChg chg="add mod">
          <ac:chgData name="Sam Verstraten" userId="12454830-2db7-4211-b90c-4e06505d975d" providerId="ADAL" clId="{6AB0D92F-5907-49C2-ADCB-A5B5457F72F4}" dt="2024-03-20T08:15:11.304" v="3594" actId="207"/>
          <ac:spMkLst>
            <pc:docMk/>
            <pc:sldMk cId="4031376719" sldId="257"/>
            <ac:spMk id="6" creationId="{919940BA-724E-A2F0-5143-A201CF053306}"/>
          </ac:spMkLst>
        </pc:spChg>
        <pc:spChg chg="add del mod">
          <ac:chgData name="Sam Verstraten" userId="12454830-2db7-4211-b90c-4e06505d975d" providerId="ADAL" clId="{6AB0D92F-5907-49C2-ADCB-A5B5457F72F4}" dt="2024-03-20T08:15:51.563" v="3607" actId="478"/>
          <ac:spMkLst>
            <pc:docMk/>
            <pc:sldMk cId="4031376719" sldId="257"/>
            <ac:spMk id="8" creationId="{A2F654FB-520D-6331-7EA8-5CCED6E060E5}"/>
          </ac:spMkLst>
        </pc:spChg>
        <pc:spChg chg="add mod">
          <ac:chgData name="Sam Verstraten" userId="12454830-2db7-4211-b90c-4e06505d975d" providerId="ADAL" clId="{6AB0D92F-5907-49C2-ADCB-A5B5457F72F4}" dt="2024-03-20T08:19:44.175" v="3625" actId="14100"/>
          <ac:spMkLst>
            <pc:docMk/>
            <pc:sldMk cId="4031376719" sldId="257"/>
            <ac:spMk id="11" creationId="{0D0BE198-2C54-8250-3702-97497B719E75}"/>
          </ac:spMkLst>
        </pc:spChg>
        <pc:spChg chg="add mod">
          <ac:chgData name="Sam Verstraten" userId="12454830-2db7-4211-b90c-4e06505d975d" providerId="ADAL" clId="{6AB0D92F-5907-49C2-ADCB-A5B5457F72F4}" dt="2024-03-20T08:20:18.621" v="3684" actId="1076"/>
          <ac:spMkLst>
            <pc:docMk/>
            <pc:sldMk cId="4031376719" sldId="257"/>
            <ac:spMk id="12" creationId="{35F3E593-0BE4-E4FA-6AC8-08E8A0344428}"/>
          </ac:spMkLst>
        </pc:spChg>
        <pc:spChg chg="add mod">
          <ac:chgData name="Sam Verstraten" userId="12454830-2db7-4211-b90c-4e06505d975d" providerId="ADAL" clId="{6AB0D92F-5907-49C2-ADCB-A5B5457F72F4}" dt="2024-03-20T08:21:40.093" v="3697" actId="1036"/>
          <ac:spMkLst>
            <pc:docMk/>
            <pc:sldMk cId="4031376719" sldId="257"/>
            <ac:spMk id="13" creationId="{1A5E7806-5AA3-0DF7-BAC6-0EE0537646D0}"/>
          </ac:spMkLst>
        </pc:spChg>
        <pc:spChg chg="add mod">
          <ac:chgData name="Sam Verstraten" userId="12454830-2db7-4211-b90c-4e06505d975d" providerId="ADAL" clId="{6AB0D92F-5907-49C2-ADCB-A5B5457F72F4}" dt="2024-03-20T08:23:32.208" v="3713" actId="14100"/>
          <ac:spMkLst>
            <pc:docMk/>
            <pc:sldMk cId="4031376719" sldId="257"/>
            <ac:spMk id="15" creationId="{E0456F98-E9E8-793F-DC07-E3F29247D7A2}"/>
          </ac:spMkLst>
        </pc:spChg>
        <pc:spChg chg="add mod">
          <ac:chgData name="Sam Verstraten" userId="12454830-2db7-4211-b90c-4e06505d975d" providerId="ADAL" clId="{6AB0D92F-5907-49C2-ADCB-A5B5457F72F4}" dt="2024-03-20T08:23:57.448" v="3764" actId="1076"/>
          <ac:spMkLst>
            <pc:docMk/>
            <pc:sldMk cId="4031376719" sldId="257"/>
            <ac:spMk id="16" creationId="{8E998E6B-72AA-ACB4-D4D5-7FB29B2E4015}"/>
          </ac:spMkLst>
        </pc:spChg>
        <pc:spChg chg="add mod">
          <ac:chgData name="Sam Verstraten" userId="12454830-2db7-4211-b90c-4e06505d975d" providerId="ADAL" clId="{6AB0D92F-5907-49C2-ADCB-A5B5457F72F4}" dt="2024-03-20T08:24:46.198" v="3771" actId="1076"/>
          <ac:spMkLst>
            <pc:docMk/>
            <pc:sldMk cId="4031376719" sldId="257"/>
            <ac:spMk id="17" creationId="{3439DB7C-0EA1-2CE7-93E4-401B68B0B7DB}"/>
          </ac:spMkLst>
        </pc:spChg>
        <pc:spChg chg="add mod">
          <ac:chgData name="Sam Verstraten" userId="12454830-2db7-4211-b90c-4e06505d975d" providerId="ADAL" clId="{6AB0D92F-5907-49C2-ADCB-A5B5457F72F4}" dt="2024-03-20T08:42:10.716" v="3874" actId="1076"/>
          <ac:spMkLst>
            <pc:docMk/>
            <pc:sldMk cId="4031376719" sldId="257"/>
            <ac:spMk id="18" creationId="{271611A5-A5F2-AC12-6371-B315CF23DFD8}"/>
          </ac:spMkLst>
        </pc:spChg>
        <pc:picChg chg="add mod">
          <ac:chgData name="Sam Verstraten" userId="12454830-2db7-4211-b90c-4e06505d975d" providerId="ADAL" clId="{6AB0D92F-5907-49C2-ADCB-A5B5457F72F4}" dt="2024-03-20T08:19:15.129" v="3619" actId="962"/>
          <ac:picMkLst>
            <pc:docMk/>
            <pc:sldMk cId="4031376719" sldId="257"/>
            <ac:picMk id="10" creationId="{71D5B618-95CD-A27D-70CB-2579B7007801}"/>
          </ac:picMkLst>
        </pc:picChg>
        <pc:picChg chg="add mod">
          <ac:chgData name="Sam Verstraten" userId="12454830-2db7-4211-b90c-4e06505d975d" providerId="ADAL" clId="{6AB0D92F-5907-49C2-ADCB-A5B5457F72F4}" dt="2024-03-20T08:23:21.183" v="3710" actId="1076"/>
          <ac:picMkLst>
            <pc:docMk/>
            <pc:sldMk cId="4031376719" sldId="257"/>
            <ac:picMk id="14" creationId="{49AC3160-9C42-BCCF-9679-D2D11BFA180A}"/>
          </ac:picMkLst>
        </pc:picChg>
      </pc:sldChg>
      <pc:sldChg chg="addSp delSp modSp del mod setBg modNotesTx">
        <pc:chgData name="Sam Verstraten" userId="12454830-2db7-4211-b90c-4e06505d975d" providerId="ADAL" clId="{6AB0D92F-5907-49C2-ADCB-A5B5457F72F4}" dt="2024-03-20T08:36:59.331" v="3787" actId="2696"/>
        <pc:sldMkLst>
          <pc:docMk/>
          <pc:sldMk cId="3157071949" sldId="258"/>
        </pc:sldMkLst>
        <pc:spChg chg="del mod">
          <ac:chgData name="Sam Verstraten" userId="12454830-2db7-4211-b90c-4e06505d975d" providerId="ADAL" clId="{6AB0D92F-5907-49C2-ADCB-A5B5457F72F4}" dt="2024-03-20T08:18:52.421" v="3613" actId="478"/>
          <ac:spMkLst>
            <pc:docMk/>
            <pc:sldMk cId="3157071949" sldId="258"/>
            <ac:spMk id="2" creationId="{D81D010B-8411-C264-BC64-A2FDC2D10777}"/>
          </ac:spMkLst>
        </pc:spChg>
        <pc:spChg chg="del mod">
          <ac:chgData name="Sam Verstraten" userId="12454830-2db7-4211-b90c-4e06505d975d" providerId="ADAL" clId="{6AB0D92F-5907-49C2-ADCB-A5B5457F72F4}" dt="2024-03-20T08:18:50.910" v="3612" actId="478"/>
          <ac:spMkLst>
            <pc:docMk/>
            <pc:sldMk cId="3157071949" sldId="258"/>
            <ac:spMk id="3" creationId="{12A59790-0FC9-B627-0236-6D49F45ECE52}"/>
          </ac:spMkLst>
        </pc:spChg>
        <pc:spChg chg="add mod">
          <ac:chgData name="Sam Verstraten" userId="12454830-2db7-4211-b90c-4e06505d975d" providerId="ADAL" clId="{6AB0D92F-5907-49C2-ADCB-A5B5457F72F4}" dt="2024-03-20T08:15:20.434" v="3597" actId="207"/>
          <ac:spMkLst>
            <pc:docMk/>
            <pc:sldMk cId="3157071949" sldId="258"/>
            <ac:spMk id="4" creationId="{44B1F4A8-38B4-44AD-8D2F-895932FF9438}"/>
          </ac:spMkLst>
        </pc:spChg>
        <pc:spChg chg="add del mod">
          <ac:chgData name="Sam Verstraten" userId="12454830-2db7-4211-b90c-4e06505d975d" providerId="ADAL" clId="{6AB0D92F-5907-49C2-ADCB-A5B5457F72F4}" dt="2024-03-20T08:18:53.801" v="3614" actId="478"/>
          <ac:spMkLst>
            <pc:docMk/>
            <pc:sldMk cId="3157071949" sldId="258"/>
            <ac:spMk id="6" creationId="{84D8B7F6-83DF-CFAF-5234-5E7EA4624180}"/>
          </ac:spMkLst>
        </pc:spChg>
        <pc:spChg chg="add del mod">
          <ac:chgData name="Sam Verstraten" userId="12454830-2db7-4211-b90c-4e06505d975d" providerId="ADAL" clId="{6AB0D92F-5907-49C2-ADCB-A5B5457F72F4}" dt="2024-03-20T08:18:55.016" v="3615" actId="478"/>
          <ac:spMkLst>
            <pc:docMk/>
            <pc:sldMk cId="3157071949" sldId="258"/>
            <ac:spMk id="8" creationId="{BF7EA533-A216-DB73-2A4D-BA30974F7914}"/>
          </ac:spMkLst>
        </pc:spChg>
      </pc:sldChg>
      <pc:sldChg chg="addSp delSp modSp mod modTransition modAnim modNotesTx">
        <pc:chgData name="Sam Verstraten" userId="12454830-2db7-4211-b90c-4e06505d975d" providerId="ADAL" clId="{6AB0D92F-5907-49C2-ADCB-A5B5457F72F4}" dt="2024-04-15T13:37:42.963" v="9349"/>
        <pc:sldMkLst>
          <pc:docMk/>
          <pc:sldMk cId="3424304700" sldId="259"/>
        </pc:sldMkLst>
        <pc:spChg chg="del mod">
          <ac:chgData name="Sam Verstraten" userId="12454830-2db7-4211-b90c-4e06505d975d" providerId="ADAL" clId="{6AB0D92F-5907-49C2-ADCB-A5B5457F72F4}" dt="2024-03-20T08:56:18.821" v="3899" actId="478"/>
          <ac:spMkLst>
            <pc:docMk/>
            <pc:sldMk cId="3424304700" sldId="259"/>
            <ac:spMk id="2" creationId="{C8EC94E4-27B8-3245-E83B-6D40DB9C405E}"/>
          </ac:spMkLst>
        </pc:spChg>
        <pc:spChg chg="del mod">
          <ac:chgData name="Sam Verstraten" userId="12454830-2db7-4211-b90c-4e06505d975d" providerId="ADAL" clId="{6AB0D92F-5907-49C2-ADCB-A5B5457F72F4}" dt="2024-03-20T08:56:16.831" v="3898" actId="478"/>
          <ac:spMkLst>
            <pc:docMk/>
            <pc:sldMk cId="3424304700" sldId="259"/>
            <ac:spMk id="3" creationId="{78BCC0ED-4670-20F9-B3C1-196FF556A24E}"/>
          </ac:spMkLst>
        </pc:spChg>
        <pc:spChg chg="add del mod">
          <ac:chgData name="Sam Verstraten" userId="12454830-2db7-4211-b90c-4e06505d975d" providerId="ADAL" clId="{6AB0D92F-5907-49C2-ADCB-A5B5457F72F4}" dt="2024-03-20T10:05:49.026" v="4867" actId="478"/>
          <ac:spMkLst>
            <pc:docMk/>
            <pc:sldMk cId="3424304700" sldId="259"/>
            <ac:spMk id="4" creationId="{D93FD368-3967-0727-200E-C1421C035C65}"/>
          </ac:spMkLst>
        </pc:spChg>
        <pc:spChg chg="add del mod">
          <ac:chgData name="Sam Verstraten" userId="12454830-2db7-4211-b90c-4e06505d975d" providerId="ADAL" clId="{6AB0D92F-5907-49C2-ADCB-A5B5457F72F4}" dt="2024-03-20T10:05:47.726" v="4866" actId="478"/>
          <ac:spMkLst>
            <pc:docMk/>
            <pc:sldMk cId="3424304700" sldId="259"/>
            <ac:spMk id="5" creationId="{480559FB-C85D-19C2-5976-FF38F76F1355}"/>
          </ac:spMkLst>
        </pc:spChg>
        <pc:spChg chg="add del mod">
          <ac:chgData name="Sam Verstraten" userId="12454830-2db7-4211-b90c-4e06505d975d" providerId="ADAL" clId="{6AB0D92F-5907-49C2-ADCB-A5B5457F72F4}" dt="2024-03-20T08:56:20.096" v="3900" actId="478"/>
          <ac:spMkLst>
            <pc:docMk/>
            <pc:sldMk cId="3424304700" sldId="259"/>
            <ac:spMk id="7" creationId="{2684CA36-5AA6-3FA0-A14C-6DB9177DA8EE}"/>
          </ac:spMkLst>
        </pc:spChg>
        <pc:spChg chg="add del mod">
          <ac:chgData name="Sam Verstraten" userId="12454830-2db7-4211-b90c-4e06505d975d" providerId="ADAL" clId="{6AB0D92F-5907-49C2-ADCB-A5B5457F72F4}" dt="2024-03-20T08:56:21.444" v="3901" actId="478"/>
          <ac:spMkLst>
            <pc:docMk/>
            <pc:sldMk cId="3424304700" sldId="259"/>
            <ac:spMk id="9" creationId="{4C9BD7E8-D0FC-9029-3403-113EA36D76BC}"/>
          </ac:spMkLst>
        </pc:spChg>
        <pc:spChg chg="add mod">
          <ac:chgData name="Sam Verstraten" userId="12454830-2db7-4211-b90c-4e06505d975d" providerId="ADAL" clId="{6AB0D92F-5907-49C2-ADCB-A5B5457F72F4}" dt="2024-03-20T09:02:33.796" v="3924" actId="14100"/>
          <ac:spMkLst>
            <pc:docMk/>
            <pc:sldMk cId="3424304700" sldId="259"/>
            <ac:spMk id="14" creationId="{986B55BA-0D54-833B-A800-D8213B5F1749}"/>
          </ac:spMkLst>
        </pc:spChg>
        <pc:spChg chg="add mod">
          <ac:chgData name="Sam Verstraten" userId="12454830-2db7-4211-b90c-4e06505d975d" providerId="ADAL" clId="{6AB0D92F-5907-49C2-ADCB-A5B5457F72F4}" dt="2024-03-20T09:10:03.686" v="4057" actId="20577"/>
          <ac:spMkLst>
            <pc:docMk/>
            <pc:sldMk cId="3424304700" sldId="259"/>
            <ac:spMk id="15" creationId="{1F1E7993-FD53-0730-547A-B06D936A18E1}"/>
          </ac:spMkLst>
        </pc:spChg>
        <pc:spChg chg="add mod">
          <ac:chgData name="Sam Verstraten" userId="12454830-2db7-4211-b90c-4e06505d975d" providerId="ADAL" clId="{6AB0D92F-5907-49C2-ADCB-A5B5457F72F4}" dt="2024-03-20T09:10:15.797" v="4058" actId="1076"/>
          <ac:spMkLst>
            <pc:docMk/>
            <pc:sldMk cId="3424304700" sldId="259"/>
            <ac:spMk id="16" creationId="{B7611CDB-53F8-6BA9-6CE2-58FA6C334907}"/>
          </ac:spMkLst>
        </pc:spChg>
        <pc:spChg chg="add mod">
          <ac:chgData name="Sam Verstraten" userId="12454830-2db7-4211-b90c-4e06505d975d" providerId="ADAL" clId="{6AB0D92F-5907-49C2-ADCB-A5B5457F72F4}" dt="2024-03-20T09:10:21.106" v="4059" actId="1076"/>
          <ac:spMkLst>
            <pc:docMk/>
            <pc:sldMk cId="3424304700" sldId="259"/>
            <ac:spMk id="17" creationId="{FE7451E4-4EE0-5FBC-FF50-784593F85F26}"/>
          </ac:spMkLst>
        </pc:spChg>
        <pc:spChg chg="add mod">
          <ac:chgData name="Sam Verstraten" userId="12454830-2db7-4211-b90c-4e06505d975d" providerId="ADAL" clId="{6AB0D92F-5907-49C2-ADCB-A5B5457F72F4}" dt="2024-03-20T09:10:25.956" v="4060" actId="1076"/>
          <ac:spMkLst>
            <pc:docMk/>
            <pc:sldMk cId="3424304700" sldId="259"/>
            <ac:spMk id="18" creationId="{F3FC0365-29A3-448E-2CC4-C682C9D764B8}"/>
          </ac:spMkLst>
        </pc:spChg>
        <pc:spChg chg="add mod">
          <ac:chgData name="Sam Verstraten" userId="12454830-2db7-4211-b90c-4e06505d975d" providerId="ADAL" clId="{6AB0D92F-5907-49C2-ADCB-A5B5457F72F4}" dt="2024-03-20T09:10:37.306" v="4061" actId="1076"/>
          <ac:spMkLst>
            <pc:docMk/>
            <pc:sldMk cId="3424304700" sldId="259"/>
            <ac:spMk id="19" creationId="{BB0AE2DF-5F6D-E78B-4CC9-2FA1D542BC1A}"/>
          </ac:spMkLst>
        </pc:spChg>
        <pc:spChg chg="add mod">
          <ac:chgData name="Sam Verstraten" userId="12454830-2db7-4211-b90c-4e06505d975d" providerId="ADAL" clId="{6AB0D92F-5907-49C2-ADCB-A5B5457F72F4}" dt="2024-03-20T09:10:41.247" v="4062" actId="1076"/>
          <ac:spMkLst>
            <pc:docMk/>
            <pc:sldMk cId="3424304700" sldId="259"/>
            <ac:spMk id="20" creationId="{28E10D58-72D6-8C50-201C-5231628B315E}"/>
          </ac:spMkLst>
        </pc:spChg>
        <pc:spChg chg="add mod">
          <ac:chgData name="Sam Verstraten" userId="12454830-2db7-4211-b90c-4e06505d975d" providerId="ADAL" clId="{6AB0D92F-5907-49C2-ADCB-A5B5457F72F4}" dt="2024-03-20T09:14:14.366" v="4209" actId="20577"/>
          <ac:spMkLst>
            <pc:docMk/>
            <pc:sldMk cId="3424304700" sldId="259"/>
            <ac:spMk id="21" creationId="{BB6641DD-819C-1E05-E064-321300DBE84A}"/>
          </ac:spMkLst>
        </pc:spChg>
        <pc:spChg chg="add mod">
          <ac:chgData name="Sam Verstraten" userId="12454830-2db7-4211-b90c-4e06505d975d" providerId="ADAL" clId="{6AB0D92F-5907-49C2-ADCB-A5B5457F72F4}" dt="2024-03-20T09:14:19.668" v="4212" actId="20577"/>
          <ac:spMkLst>
            <pc:docMk/>
            <pc:sldMk cId="3424304700" sldId="259"/>
            <ac:spMk id="22" creationId="{1920E769-F884-75FC-6482-4C8269D2BF9C}"/>
          </ac:spMkLst>
        </pc:spChg>
        <pc:picChg chg="add del mod">
          <ac:chgData name="Sam Verstraten" userId="12454830-2db7-4211-b90c-4e06505d975d" providerId="ADAL" clId="{6AB0D92F-5907-49C2-ADCB-A5B5457F72F4}" dt="2024-03-20T08:56:54.439" v="3909" actId="478"/>
          <ac:picMkLst>
            <pc:docMk/>
            <pc:sldMk cId="3424304700" sldId="259"/>
            <ac:picMk id="11" creationId="{F39248E0-BCD4-BD43-71DE-649F25739CA8}"/>
          </ac:picMkLst>
        </pc:picChg>
        <pc:picChg chg="add mod">
          <ac:chgData name="Sam Verstraten" userId="12454830-2db7-4211-b90c-4e06505d975d" providerId="ADAL" clId="{6AB0D92F-5907-49C2-ADCB-A5B5457F72F4}" dt="2024-03-20T08:57:19.426" v="3914" actId="1076"/>
          <ac:picMkLst>
            <pc:docMk/>
            <pc:sldMk cId="3424304700" sldId="259"/>
            <ac:picMk id="13" creationId="{8AF9A378-D602-6BDA-9A24-C63BE4C08364}"/>
          </ac:picMkLst>
        </pc:picChg>
      </pc:sldChg>
      <pc:sldChg chg="addSp delSp modSp mod modTransition modAnim modNotesTx">
        <pc:chgData name="Sam Verstraten" userId="12454830-2db7-4211-b90c-4e06505d975d" providerId="ADAL" clId="{6AB0D92F-5907-49C2-ADCB-A5B5457F72F4}" dt="2024-04-15T13:36:42.155" v="9340"/>
        <pc:sldMkLst>
          <pc:docMk/>
          <pc:sldMk cId="426145992" sldId="260"/>
        </pc:sldMkLst>
        <pc:spChg chg="del mod">
          <ac:chgData name="Sam Verstraten" userId="12454830-2db7-4211-b90c-4e06505d975d" providerId="ADAL" clId="{6AB0D92F-5907-49C2-ADCB-A5B5457F72F4}" dt="2024-03-20T09:21:44.186" v="4300" actId="478"/>
          <ac:spMkLst>
            <pc:docMk/>
            <pc:sldMk cId="426145992" sldId="260"/>
            <ac:spMk id="2" creationId="{D3D103C8-B406-C96E-DF4F-B6E80504411E}"/>
          </ac:spMkLst>
        </pc:spChg>
        <pc:spChg chg="del mod">
          <ac:chgData name="Sam Verstraten" userId="12454830-2db7-4211-b90c-4e06505d975d" providerId="ADAL" clId="{6AB0D92F-5907-49C2-ADCB-A5B5457F72F4}" dt="2024-03-20T09:21:41.347" v="4298" actId="478"/>
          <ac:spMkLst>
            <pc:docMk/>
            <pc:sldMk cId="426145992" sldId="260"/>
            <ac:spMk id="3" creationId="{E2BCC037-5D12-E579-A2D1-FC587ECBCECB}"/>
          </ac:spMkLst>
        </pc:spChg>
        <pc:spChg chg="add mod">
          <ac:chgData name="Sam Verstraten" userId="12454830-2db7-4211-b90c-4e06505d975d" providerId="ADAL" clId="{6AB0D92F-5907-49C2-ADCB-A5B5457F72F4}" dt="2024-03-20T09:21:54.618" v="4304" actId="207"/>
          <ac:spMkLst>
            <pc:docMk/>
            <pc:sldMk cId="426145992" sldId="260"/>
            <ac:spMk id="4" creationId="{093D47EA-A5AD-2FAC-D2AF-096A91E8256E}"/>
          </ac:spMkLst>
        </pc:spChg>
        <pc:spChg chg="add del mod">
          <ac:chgData name="Sam Verstraten" userId="12454830-2db7-4211-b90c-4e06505d975d" providerId="ADAL" clId="{6AB0D92F-5907-49C2-ADCB-A5B5457F72F4}" dt="2024-03-20T09:21:42.666" v="4299" actId="478"/>
          <ac:spMkLst>
            <pc:docMk/>
            <pc:sldMk cId="426145992" sldId="260"/>
            <ac:spMk id="6" creationId="{4AEC83AD-56D0-E64A-D434-C8327791B6A0}"/>
          </ac:spMkLst>
        </pc:spChg>
        <pc:spChg chg="add del mod">
          <ac:chgData name="Sam Verstraten" userId="12454830-2db7-4211-b90c-4e06505d975d" providerId="ADAL" clId="{6AB0D92F-5907-49C2-ADCB-A5B5457F72F4}" dt="2024-03-20T09:21:45.127" v="4301" actId="478"/>
          <ac:spMkLst>
            <pc:docMk/>
            <pc:sldMk cId="426145992" sldId="260"/>
            <ac:spMk id="8" creationId="{721ED53F-45DD-9D7C-9512-7DFAA2CE92FF}"/>
          </ac:spMkLst>
        </pc:spChg>
        <pc:spChg chg="add mod">
          <ac:chgData name="Sam Verstraten" userId="12454830-2db7-4211-b90c-4e06505d975d" providerId="ADAL" clId="{6AB0D92F-5907-49C2-ADCB-A5B5457F72F4}" dt="2024-03-20T09:26:08.047" v="4403" actId="1076"/>
          <ac:spMkLst>
            <pc:docMk/>
            <pc:sldMk cId="426145992" sldId="260"/>
            <ac:spMk id="11" creationId="{1B36436D-487A-BC9A-DEC3-FB5CBFFEADD7}"/>
          </ac:spMkLst>
        </pc:spChg>
        <pc:spChg chg="add mod">
          <ac:chgData name="Sam Verstraten" userId="12454830-2db7-4211-b90c-4e06505d975d" providerId="ADAL" clId="{6AB0D92F-5907-49C2-ADCB-A5B5457F72F4}" dt="2024-03-20T09:23:24.667" v="4398" actId="1076"/>
          <ac:spMkLst>
            <pc:docMk/>
            <pc:sldMk cId="426145992" sldId="260"/>
            <ac:spMk id="12" creationId="{19C9E103-FB73-EF85-FCD4-F2B37F907154}"/>
          </ac:spMkLst>
        </pc:spChg>
        <pc:spChg chg="add mod">
          <ac:chgData name="Sam Verstraten" userId="12454830-2db7-4211-b90c-4e06505d975d" providerId="ADAL" clId="{6AB0D92F-5907-49C2-ADCB-A5B5457F72F4}" dt="2024-03-20T09:26:11.557" v="4404" actId="1076"/>
          <ac:spMkLst>
            <pc:docMk/>
            <pc:sldMk cId="426145992" sldId="260"/>
            <ac:spMk id="13" creationId="{293A6747-E337-CB06-80AA-943303906BB6}"/>
          </ac:spMkLst>
        </pc:spChg>
        <pc:spChg chg="add mod">
          <ac:chgData name="Sam Verstraten" userId="12454830-2db7-4211-b90c-4e06505d975d" providerId="ADAL" clId="{6AB0D92F-5907-49C2-ADCB-A5B5457F72F4}" dt="2024-03-20T09:26:46.694" v="4408" actId="1076"/>
          <ac:spMkLst>
            <pc:docMk/>
            <pc:sldMk cId="426145992" sldId="260"/>
            <ac:spMk id="14" creationId="{F5F09380-BBD3-FCE5-3CC2-0149DDFBE607}"/>
          </ac:spMkLst>
        </pc:spChg>
        <pc:picChg chg="add mod">
          <ac:chgData name="Sam Verstraten" userId="12454830-2db7-4211-b90c-4e06505d975d" providerId="ADAL" clId="{6AB0D92F-5907-49C2-ADCB-A5B5457F72F4}" dt="2024-03-20T09:22:45.186" v="4312" actId="1076"/>
          <ac:picMkLst>
            <pc:docMk/>
            <pc:sldMk cId="426145992" sldId="260"/>
            <ac:picMk id="10" creationId="{1A82F4B6-CE68-9F1A-946D-146DD43BC5A7}"/>
          </ac:picMkLst>
        </pc:picChg>
      </pc:sldChg>
      <pc:sldChg chg="addSp delSp modSp mod modTransition delAnim modAnim modNotesTx">
        <pc:chgData name="Sam Verstraten" userId="12454830-2db7-4211-b90c-4e06505d975d" providerId="ADAL" clId="{6AB0D92F-5907-49C2-ADCB-A5B5457F72F4}" dt="2024-04-15T13:49:44.457" v="9366" actId="1076"/>
        <pc:sldMkLst>
          <pc:docMk/>
          <pc:sldMk cId="2563441976" sldId="261"/>
        </pc:sldMkLst>
        <pc:spChg chg="del mod">
          <ac:chgData name="Sam Verstraten" userId="12454830-2db7-4211-b90c-4e06505d975d" providerId="ADAL" clId="{6AB0D92F-5907-49C2-ADCB-A5B5457F72F4}" dt="2024-03-20T09:14:44.579" v="4217" actId="478"/>
          <ac:spMkLst>
            <pc:docMk/>
            <pc:sldMk cId="2563441976" sldId="261"/>
            <ac:spMk id="2" creationId="{F400B2FA-6525-AE47-C43D-301937992787}"/>
          </ac:spMkLst>
        </pc:spChg>
        <pc:spChg chg="del mod">
          <ac:chgData name="Sam Verstraten" userId="12454830-2db7-4211-b90c-4e06505d975d" providerId="ADAL" clId="{6AB0D92F-5907-49C2-ADCB-A5B5457F72F4}" dt="2024-03-20T09:14:42.890" v="4216" actId="478"/>
          <ac:spMkLst>
            <pc:docMk/>
            <pc:sldMk cId="2563441976" sldId="261"/>
            <ac:spMk id="3" creationId="{11D1D13C-4E21-FD6A-51F9-0BB76F4B0549}"/>
          </ac:spMkLst>
        </pc:spChg>
        <pc:spChg chg="add mod">
          <ac:chgData name="Sam Verstraten" userId="12454830-2db7-4211-b90c-4e06505d975d" providerId="ADAL" clId="{6AB0D92F-5907-49C2-ADCB-A5B5457F72F4}" dt="2024-03-20T09:15:39.036" v="4226" actId="207"/>
          <ac:spMkLst>
            <pc:docMk/>
            <pc:sldMk cId="2563441976" sldId="261"/>
            <ac:spMk id="4" creationId="{CE0D3354-9140-CE05-5C33-A56F0A5A47A8}"/>
          </ac:spMkLst>
        </pc:spChg>
        <pc:spChg chg="add del mod">
          <ac:chgData name="Sam Verstraten" userId="12454830-2db7-4211-b90c-4e06505d975d" providerId="ADAL" clId="{6AB0D92F-5907-49C2-ADCB-A5B5457F72F4}" dt="2024-04-15T13:34:37.076" v="9338" actId="478"/>
          <ac:spMkLst>
            <pc:docMk/>
            <pc:sldMk cId="2563441976" sldId="261"/>
            <ac:spMk id="5" creationId="{3760025C-F32C-9889-4437-B8B6BB6969A7}"/>
          </ac:spMkLst>
        </pc:spChg>
        <pc:spChg chg="add del mod">
          <ac:chgData name="Sam Verstraten" userId="12454830-2db7-4211-b90c-4e06505d975d" providerId="ADAL" clId="{6AB0D92F-5907-49C2-ADCB-A5B5457F72F4}" dt="2024-03-20T09:14:46.067" v="4218" actId="478"/>
          <ac:spMkLst>
            <pc:docMk/>
            <pc:sldMk cId="2563441976" sldId="261"/>
            <ac:spMk id="7" creationId="{D566E354-342A-64BE-1ECC-DB4EF2EBB9C9}"/>
          </ac:spMkLst>
        </pc:spChg>
        <pc:spChg chg="add del mod">
          <ac:chgData name="Sam Verstraten" userId="12454830-2db7-4211-b90c-4e06505d975d" providerId="ADAL" clId="{6AB0D92F-5907-49C2-ADCB-A5B5457F72F4}" dt="2024-03-20T09:14:47.267" v="4219" actId="478"/>
          <ac:spMkLst>
            <pc:docMk/>
            <pc:sldMk cId="2563441976" sldId="261"/>
            <ac:spMk id="9" creationId="{1258F65F-CC38-3866-38BE-A1CD3C600DC8}"/>
          </ac:spMkLst>
        </pc:spChg>
        <pc:spChg chg="add mod">
          <ac:chgData name="Sam Verstraten" userId="12454830-2db7-4211-b90c-4e06505d975d" providerId="ADAL" clId="{6AB0D92F-5907-49C2-ADCB-A5B5457F72F4}" dt="2024-03-20T09:16:54.508" v="4229" actId="14100"/>
          <ac:spMkLst>
            <pc:docMk/>
            <pc:sldMk cId="2563441976" sldId="261"/>
            <ac:spMk id="12" creationId="{399F4FE6-9599-8922-13AB-C3B78EC188E3}"/>
          </ac:spMkLst>
        </pc:spChg>
        <pc:spChg chg="add mod">
          <ac:chgData name="Sam Verstraten" userId="12454830-2db7-4211-b90c-4e06505d975d" providerId="ADAL" clId="{6AB0D92F-5907-49C2-ADCB-A5B5457F72F4}" dt="2024-03-20T09:17:15.897" v="4276" actId="1076"/>
          <ac:spMkLst>
            <pc:docMk/>
            <pc:sldMk cId="2563441976" sldId="261"/>
            <ac:spMk id="13" creationId="{73A31249-0772-E91B-E715-4320F0E812E9}"/>
          </ac:spMkLst>
        </pc:spChg>
        <pc:spChg chg="add mod">
          <ac:chgData name="Sam Verstraten" userId="12454830-2db7-4211-b90c-4e06505d975d" providerId="ADAL" clId="{6AB0D92F-5907-49C2-ADCB-A5B5457F72F4}" dt="2024-04-15T13:49:37.667" v="9365" actId="1076"/>
          <ac:spMkLst>
            <pc:docMk/>
            <pc:sldMk cId="2563441976" sldId="261"/>
            <ac:spMk id="14" creationId="{C5AB592B-099C-9346-3D9D-648C353C3EC9}"/>
          </ac:spMkLst>
        </pc:spChg>
        <pc:spChg chg="add mod">
          <ac:chgData name="Sam Verstraten" userId="12454830-2db7-4211-b90c-4e06505d975d" providerId="ADAL" clId="{6AB0D92F-5907-49C2-ADCB-A5B5457F72F4}" dt="2024-04-15T13:49:44.457" v="9366" actId="1076"/>
          <ac:spMkLst>
            <pc:docMk/>
            <pc:sldMk cId="2563441976" sldId="261"/>
            <ac:spMk id="15" creationId="{4932C661-7D80-FBB3-91BC-0A07707076E4}"/>
          </ac:spMkLst>
        </pc:spChg>
        <pc:picChg chg="add mod">
          <ac:chgData name="Sam Verstraten" userId="12454830-2db7-4211-b90c-4e06505d975d" providerId="ADAL" clId="{6AB0D92F-5907-49C2-ADCB-A5B5457F72F4}" dt="2024-03-20T09:15:24.521" v="4223" actId="14100"/>
          <ac:picMkLst>
            <pc:docMk/>
            <pc:sldMk cId="2563441976" sldId="261"/>
            <ac:picMk id="11" creationId="{0CB4E8CA-173F-968C-F9D8-25409801D532}"/>
          </ac:picMkLst>
        </pc:picChg>
        <pc:picChg chg="add del mod ord">
          <ac:chgData name="Sam Verstraten" userId="12454830-2db7-4211-b90c-4e06505d975d" providerId="ADAL" clId="{6AB0D92F-5907-49C2-ADCB-A5B5457F72F4}" dt="2024-03-20T11:22:04.839" v="5975" actId="478"/>
          <ac:picMkLst>
            <pc:docMk/>
            <pc:sldMk cId="2563441976" sldId="261"/>
            <ac:picMk id="17" creationId="{0AF8084E-2165-E7DA-00A3-A29D96E3318E}"/>
          </ac:picMkLst>
        </pc:picChg>
      </pc:sldChg>
      <pc:sldChg chg="addSp delSp modSp mod modTransition setBg delAnim modAnim modNotesTx">
        <pc:chgData name="Sam Verstraten" userId="12454830-2db7-4211-b90c-4e06505d975d" providerId="ADAL" clId="{6AB0D92F-5907-49C2-ADCB-A5B5457F72F4}" dt="2024-04-15T13:37:30.942" v="9346"/>
        <pc:sldMkLst>
          <pc:docMk/>
          <pc:sldMk cId="402396853" sldId="262"/>
        </pc:sldMkLst>
        <pc:spChg chg="del mod">
          <ac:chgData name="Sam Verstraten" userId="12454830-2db7-4211-b90c-4e06505d975d" providerId="ADAL" clId="{6AB0D92F-5907-49C2-ADCB-A5B5457F72F4}" dt="2024-03-20T09:51:40.026" v="4480" actId="478"/>
          <ac:spMkLst>
            <pc:docMk/>
            <pc:sldMk cId="402396853" sldId="262"/>
            <ac:spMk id="2" creationId="{9D4F3FF0-0BF7-AFBA-0DA9-27837B424BBD}"/>
          </ac:spMkLst>
        </pc:spChg>
        <pc:spChg chg="del mod">
          <ac:chgData name="Sam Verstraten" userId="12454830-2db7-4211-b90c-4e06505d975d" providerId="ADAL" clId="{6AB0D92F-5907-49C2-ADCB-A5B5457F72F4}" dt="2024-03-20T09:51:43.076" v="4482" actId="478"/>
          <ac:spMkLst>
            <pc:docMk/>
            <pc:sldMk cId="402396853" sldId="262"/>
            <ac:spMk id="3" creationId="{B5A61673-D137-D7CD-6C74-F5F6566B3FB8}"/>
          </ac:spMkLst>
        </pc:spChg>
        <pc:spChg chg="add del mod">
          <ac:chgData name="Sam Verstraten" userId="12454830-2db7-4211-b90c-4e06505d975d" providerId="ADAL" clId="{6AB0D92F-5907-49C2-ADCB-A5B5457F72F4}" dt="2024-03-20T10:05:38.518" v="4864" actId="478"/>
          <ac:spMkLst>
            <pc:docMk/>
            <pc:sldMk cId="402396853" sldId="262"/>
            <ac:spMk id="4" creationId="{1D101CDC-6B19-C143-DA8A-511A0F75F5DE}"/>
          </ac:spMkLst>
        </pc:spChg>
        <pc:spChg chg="add del mod">
          <ac:chgData name="Sam Verstraten" userId="12454830-2db7-4211-b90c-4e06505d975d" providerId="ADAL" clId="{6AB0D92F-5907-49C2-ADCB-A5B5457F72F4}" dt="2024-03-20T10:05:36.327" v="4863" actId="478"/>
          <ac:spMkLst>
            <pc:docMk/>
            <pc:sldMk cId="402396853" sldId="262"/>
            <ac:spMk id="5" creationId="{C2B63156-C2C1-88BF-1B07-F090EC6D229E}"/>
          </ac:spMkLst>
        </pc:spChg>
        <pc:spChg chg="add del mod">
          <ac:chgData name="Sam Verstraten" userId="12454830-2db7-4211-b90c-4e06505d975d" providerId="ADAL" clId="{6AB0D92F-5907-49C2-ADCB-A5B5457F72F4}" dt="2024-03-20T10:05:39.416" v="4865" actId="478"/>
          <ac:spMkLst>
            <pc:docMk/>
            <pc:sldMk cId="402396853" sldId="262"/>
            <ac:spMk id="6" creationId="{D353C192-B57D-181E-F888-91E8D48B11DD}"/>
          </ac:spMkLst>
        </pc:spChg>
        <pc:spChg chg="add del mod">
          <ac:chgData name="Sam Verstraten" userId="12454830-2db7-4211-b90c-4e06505d975d" providerId="ADAL" clId="{6AB0D92F-5907-49C2-ADCB-A5B5457F72F4}" dt="2024-03-20T09:51:41.607" v="4481" actId="478"/>
          <ac:spMkLst>
            <pc:docMk/>
            <pc:sldMk cId="402396853" sldId="262"/>
            <ac:spMk id="8" creationId="{4F8AF5B5-0A60-A3CB-C83D-066F382DFF3B}"/>
          </ac:spMkLst>
        </pc:spChg>
        <pc:spChg chg="add del mod">
          <ac:chgData name="Sam Verstraten" userId="12454830-2db7-4211-b90c-4e06505d975d" providerId="ADAL" clId="{6AB0D92F-5907-49C2-ADCB-A5B5457F72F4}" dt="2024-03-20T09:51:45.721" v="4483" actId="478"/>
          <ac:spMkLst>
            <pc:docMk/>
            <pc:sldMk cId="402396853" sldId="262"/>
            <ac:spMk id="10" creationId="{1D5E27F1-60E6-C47D-2548-B7985F564C1D}"/>
          </ac:spMkLst>
        </pc:spChg>
        <pc:spChg chg="add mod">
          <ac:chgData name="Sam Verstraten" userId="12454830-2db7-4211-b90c-4e06505d975d" providerId="ADAL" clId="{6AB0D92F-5907-49C2-ADCB-A5B5457F72F4}" dt="2024-03-20T09:54:17.566" v="4530" actId="14100"/>
          <ac:spMkLst>
            <pc:docMk/>
            <pc:sldMk cId="402396853" sldId="262"/>
            <ac:spMk id="13" creationId="{D63D131F-13C0-B585-1FB5-BA4D781D97C0}"/>
          </ac:spMkLst>
        </pc:spChg>
        <pc:spChg chg="add mod">
          <ac:chgData name="Sam Verstraten" userId="12454830-2db7-4211-b90c-4e06505d975d" providerId="ADAL" clId="{6AB0D92F-5907-49C2-ADCB-A5B5457F72F4}" dt="2024-03-20T09:56:08.714" v="4683" actId="1076"/>
          <ac:spMkLst>
            <pc:docMk/>
            <pc:sldMk cId="402396853" sldId="262"/>
            <ac:spMk id="14" creationId="{9B8FBE29-41B5-47D9-D45C-4CA695580CA1}"/>
          </ac:spMkLst>
        </pc:spChg>
        <pc:spChg chg="add mod">
          <ac:chgData name="Sam Verstraten" userId="12454830-2db7-4211-b90c-4e06505d975d" providerId="ADAL" clId="{6AB0D92F-5907-49C2-ADCB-A5B5457F72F4}" dt="2024-03-20T09:56:35.006" v="4687" actId="1076"/>
          <ac:spMkLst>
            <pc:docMk/>
            <pc:sldMk cId="402396853" sldId="262"/>
            <ac:spMk id="15" creationId="{C656D200-8A30-63A0-99D0-9557D4291399}"/>
          </ac:spMkLst>
        </pc:spChg>
        <pc:spChg chg="add mod">
          <ac:chgData name="Sam Verstraten" userId="12454830-2db7-4211-b90c-4e06505d975d" providerId="ADAL" clId="{6AB0D92F-5907-49C2-ADCB-A5B5457F72F4}" dt="2024-03-20T09:57:20.836" v="4694" actId="1076"/>
          <ac:spMkLst>
            <pc:docMk/>
            <pc:sldMk cId="402396853" sldId="262"/>
            <ac:spMk id="16" creationId="{3EA510C0-EEEA-79FB-7D47-03576A6F3124}"/>
          </ac:spMkLst>
        </pc:spChg>
        <pc:spChg chg="add mod">
          <ac:chgData name="Sam Verstraten" userId="12454830-2db7-4211-b90c-4e06505d975d" providerId="ADAL" clId="{6AB0D92F-5907-49C2-ADCB-A5B5457F72F4}" dt="2024-03-20T09:58:17.556" v="4703" actId="1076"/>
          <ac:spMkLst>
            <pc:docMk/>
            <pc:sldMk cId="402396853" sldId="262"/>
            <ac:spMk id="17" creationId="{712B1644-FDCC-76D2-5133-98F9CC3CC20D}"/>
          </ac:spMkLst>
        </pc:spChg>
        <pc:spChg chg="add del mod">
          <ac:chgData name="Sam Verstraten" userId="12454830-2db7-4211-b90c-4e06505d975d" providerId="ADAL" clId="{6AB0D92F-5907-49C2-ADCB-A5B5457F72F4}" dt="2024-03-20T09:59:12.928" v="4715" actId="478"/>
          <ac:spMkLst>
            <pc:docMk/>
            <pc:sldMk cId="402396853" sldId="262"/>
            <ac:spMk id="18" creationId="{505CD0D9-05C0-224E-C6C5-1AD4FF047E0D}"/>
          </ac:spMkLst>
        </pc:spChg>
        <pc:spChg chg="add mod">
          <ac:chgData name="Sam Verstraten" userId="12454830-2db7-4211-b90c-4e06505d975d" providerId="ADAL" clId="{6AB0D92F-5907-49C2-ADCB-A5B5457F72F4}" dt="2024-03-20T10:01:35.282" v="4849"/>
          <ac:spMkLst>
            <pc:docMk/>
            <pc:sldMk cId="402396853" sldId="262"/>
            <ac:spMk id="19" creationId="{F840B18D-0746-F024-7E24-588BB9052278}"/>
          </ac:spMkLst>
        </pc:spChg>
        <pc:spChg chg="add mod">
          <ac:chgData name="Sam Verstraten" userId="12454830-2db7-4211-b90c-4e06505d975d" providerId="ADAL" clId="{6AB0D92F-5907-49C2-ADCB-A5B5457F72F4}" dt="2024-03-20T10:01:40.486" v="4850"/>
          <ac:spMkLst>
            <pc:docMk/>
            <pc:sldMk cId="402396853" sldId="262"/>
            <ac:spMk id="20" creationId="{F0CC026C-F400-C392-4E20-F91676891703}"/>
          </ac:spMkLst>
        </pc:spChg>
        <pc:spChg chg="add mod">
          <ac:chgData name="Sam Verstraten" userId="12454830-2db7-4211-b90c-4e06505d975d" providerId="ADAL" clId="{6AB0D92F-5907-49C2-ADCB-A5B5457F72F4}" dt="2024-03-20T10:01:45.429" v="4851"/>
          <ac:spMkLst>
            <pc:docMk/>
            <pc:sldMk cId="402396853" sldId="262"/>
            <ac:spMk id="21" creationId="{0980DE38-186E-0E71-14AB-A568107B656A}"/>
          </ac:spMkLst>
        </pc:spChg>
        <pc:picChg chg="add mod">
          <ac:chgData name="Sam Verstraten" userId="12454830-2db7-4211-b90c-4e06505d975d" providerId="ADAL" clId="{6AB0D92F-5907-49C2-ADCB-A5B5457F72F4}" dt="2024-03-20T09:54:07.530" v="4528" actId="14100"/>
          <ac:picMkLst>
            <pc:docMk/>
            <pc:sldMk cId="402396853" sldId="262"/>
            <ac:picMk id="12" creationId="{7E46D145-EE0E-4519-3625-1CD4B27F4B03}"/>
          </ac:picMkLst>
        </pc:picChg>
      </pc:sldChg>
      <pc:sldChg chg="addSp modSp del mod setBg">
        <pc:chgData name="Sam Verstraten" userId="12454830-2db7-4211-b90c-4e06505d975d" providerId="ADAL" clId="{6AB0D92F-5907-49C2-ADCB-A5B5457F72F4}" dt="2024-03-20T10:00:10.666" v="4748" actId="2696"/>
        <pc:sldMkLst>
          <pc:docMk/>
          <pc:sldMk cId="2932341001" sldId="263"/>
        </pc:sldMkLst>
        <pc:spChg chg="mod">
          <ac:chgData name="Sam Verstraten" userId="12454830-2db7-4211-b90c-4e06505d975d" providerId="ADAL" clId="{6AB0D92F-5907-49C2-ADCB-A5B5457F72F4}" dt="2024-03-18T18:29:37.877" v="386" actId="20577"/>
          <ac:spMkLst>
            <pc:docMk/>
            <pc:sldMk cId="2932341001" sldId="263"/>
            <ac:spMk id="2" creationId="{91A264C2-00EF-B32E-B009-ED2C62E6B40F}"/>
          </ac:spMkLst>
        </pc:spChg>
        <pc:spChg chg="mod">
          <ac:chgData name="Sam Verstraten" userId="12454830-2db7-4211-b90c-4e06505d975d" providerId="ADAL" clId="{6AB0D92F-5907-49C2-ADCB-A5B5457F72F4}" dt="2024-03-20T09:53:42.617" v="4522" actId="20577"/>
          <ac:spMkLst>
            <pc:docMk/>
            <pc:sldMk cId="2932341001" sldId="263"/>
            <ac:spMk id="3" creationId="{3B83C52D-D99D-78E6-7558-46C5AA36331B}"/>
          </ac:spMkLst>
        </pc:spChg>
        <pc:spChg chg="add mod">
          <ac:chgData name="Sam Verstraten" userId="12454830-2db7-4211-b90c-4e06505d975d" providerId="ADAL" clId="{6AB0D92F-5907-49C2-ADCB-A5B5457F72F4}" dt="2024-03-18T18:32:19.413" v="498"/>
          <ac:spMkLst>
            <pc:docMk/>
            <pc:sldMk cId="2932341001" sldId="263"/>
            <ac:spMk id="4" creationId="{52B50BE3-6F09-4C0F-18E0-41A512506B25}"/>
          </ac:spMkLst>
        </pc:spChg>
      </pc:sldChg>
      <pc:sldChg chg="addSp modSp del mod setBg">
        <pc:chgData name="Sam Verstraten" userId="12454830-2db7-4211-b90c-4e06505d975d" providerId="ADAL" clId="{6AB0D92F-5907-49C2-ADCB-A5B5457F72F4}" dt="2024-03-20T09:53:46.627" v="4523" actId="2696"/>
        <pc:sldMkLst>
          <pc:docMk/>
          <pc:sldMk cId="4164935689" sldId="264"/>
        </pc:sldMkLst>
        <pc:spChg chg="mod">
          <ac:chgData name="Sam Verstraten" userId="12454830-2db7-4211-b90c-4e06505d975d" providerId="ADAL" clId="{6AB0D92F-5907-49C2-ADCB-A5B5457F72F4}" dt="2024-03-18T18:29:44.291" v="404" actId="20577"/>
          <ac:spMkLst>
            <pc:docMk/>
            <pc:sldMk cId="4164935689" sldId="264"/>
            <ac:spMk id="2" creationId="{3472A052-200C-8BCB-928A-9EA25B622D66}"/>
          </ac:spMkLst>
        </pc:spChg>
        <pc:spChg chg="mod">
          <ac:chgData name="Sam Verstraten" userId="12454830-2db7-4211-b90c-4e06505d975d" providerId="ADAL" clId="{6AB0D92F-5907-49C2-ADCB-A5B5457F72F4}" dt="2024-03-18T18:39:06.005" v="784"/>
          <ac:spMkLst>
            <pc:docMk/>
            <pc:sldMk cId="4164935689" sldId="264"/>
            <ac:spMk id="3" creationId="{2184CA3D-5570-DAE4-B47F-8C0D2B019399}"/>
          </ac:spMkLst>
        </pc:spChg>
        <pc:spChg chg="add mod">
          <ac:chgData name="Sam Verstraten" userId="12454830-2db7-4211-b90c-4e06505d975d" providerId="ADAL" clId="{6AB0D92F-5907-49C2-ADCB-A5B5457F72F4}" dt="2024-03-18T18:32:26.077" v="499"/>
          <ac:spMkLst>
            <pc:docMk/>
            <pc:sldMk cId="4164935689" sldId="264"/>
            <ac:spMk id="4" creationId="{F4229559-EFF0-5816-FE08-677BD2AF6E6D}"/>
          </ac:spMkLst>
        </pc:spChg>
      </pc:sldChg>
      <pc:sldChg chg="addSp modSp del mod setBg">
        <pc:chgData name="Sam Verstraten" userId="12454830-2db7-4211-b90c-4e06505d975d" providerId="ADAL" clId="{6AB0D92F-5907-49C2-ADCB-A5B5457F72F4}" dt="2024-03-20T09:53:46.627" v="4523" actId="2696"/>
        <pc:sldMkLst>
          <pc:docMk/>
          <pc:sldMk cId="157547408" sldId="265"/>
        </pc:sldMkLst>
        <pc:spChg chg="mod">
          <ac:chgData name="Sam Verstraten" userId="12454830-2db7-4211-b90c-4e06505d975d" providerId="ADAL" clId="{6AB0D92F-5907-49C2-ADCB-A5B5457F72F4}" dt="2024-03-18T18:29:57.875" v="430" actId="20577"/>
          <ac:spMkLst>
            <pc:docMk/>
            <pc:sldMk cId="157547408" sldId="265"/>
            <ac:spMk id="2" creationId="{C14EF497-FC08-16EE-931C-818EF61B43C6}"/>
          </ac:spMkLst>
        </pc:spChg>
        <pc:spChg chg="mod">
          <ac:chgData name="Sam Verstraten" userId="12454830-2db7-4211-b90c-4e06505d975d" providerId="ADAL" clId="{6AB0D92F-5907-49C2-ADCB-A5B5457F72F4}" dt="2024-03-18T18:39:12.002" v="786"/>
          <ac:spMkLst>
            <pc:docMk/>
            <pc:sldMk cId="157547408" sldId="265"/>
            <ac:spMk id="3" creationId="{FF61B696-0729-C2C8-87CF-D5E86BB52317}"/>
          </ac:spMkLst>
        </pc:spChg>
        <pc:spChg chg="add mod">
          <ac:chgData name="Sam Verstraten" userId="12454830-2db7-4211-b90c-4e06505d975d" providerId="ADAL" clId="{6AB0D92F-5907-49C2-ADCB-A5B5457F72F4}" dt="2024-03-18T18:32:32.294" v="500"/>
          <ac:spMkLst>
            <pc:docMk/>
            <pc:sldMk cId="157547408" sldId="265"/>
            <ac:spMk id="4" creationId="{E7E274C8-71BB-20F4-3F9F-5F1A0C986573}"/>
          </ac:spMkLst>
        </pc:spChg>
      </pc:sldChg>
      <pc:sldChg chg="addSp delSp modSp mod modTransition setBg delAnim modAnim modNotesTx">
        <pc:chgData name="Sam Verstraten" userId="12454830-2db7-4211-b90c-4e06505d975d" providerId="ADAL" clId="{6AB0D92F-5907-49C2-ADCB-A5B5457F72F4}" dt="2024-04-15T13:37:35.893" v="9348"/>
        <pc:sldMkLst>
          <pc:docMk/>
          <pc:sldMk cId="3191872984" sldId="266"/>
        </pc:sldMkLst>
        <pc:spChg chg="del mod">
          <ac:chgData name="Sam Verstraten" userId="12454830-2db7-4211-b90c-4e06505d975d" providerId="ADAL" clId="{6AB0D92F-5907-49C2-ADCB-A5B5457F72F4}" dt="2024-03-20T10:07:49.346" v="4873" actId="478"/>
          <ac:spMkLst>
            <pc:docMk/>
            <pc:sldMk cId="3191872984" sldId="266"/>
            <ac:spMk id="2" creationId="{3499714D-7DBB-DB55-595C-F2A02BEABF32}"/>
          </ac:spMkLst>
        </pc:spChg>
        <pc:spChg chg="del mod">
          <ac:chgData name="Sam Verstraten" userId="12454830-2db7-4211-b90c-4e06505d975d" providerId="ADAL" clId="{6AB0D92F-5907-49C2-ADCB-A5B5457F72F4}" dt="2024-03-20T10:07:52.858" v="4875" actId="478"/>
          <ac:spMkLst>
            <pc:docMk/>
            <pc:sldMk cId="3191872984" sldId="266"/>
            <ac:spMk id="3" creationId="{A5519659-0D1E-AF44-415C-4471B7F32323}"/>
          </ac:spMkLst>
        </pc:spChg>
        <pc:spChg chg="add mod">
          <ac:chgData name="Sam Verstraten" userId="12454830-2db7-4211-b90c-4e06505d975d" providerId="ADAL" clId="{6AB0D92F-5907-49C2-ADCB-A5B5457F72F4}" dt="2024-03-20T10:07:44.062" v="4872" actId="1076"/>
          <ac:spMkLst>
            <pc:docMk/>
            <pc:sldMk cId="3191872984" sldId="266"/>
            <ac:spMk id="4" creationId="{1D9CB620-BA47-D2D9-BB33-3572082BE5AA}"/>
          </ac:spMkLst>
        </pc:spChg>
        <pc:spChg chg="add mod">
          <ac:chgData name="Sam Verstraten" userId="12454830-2db7-4211-b90c-4e06505d975d" providerId="ADAL" clId="{6AB0D92F-5907-49C2-ADCB-A5B5457F72F4}" dt="2024-03-20T10:07:41.217" v="4871" actId="1076"/>
          <ac:spMkLst>
            <pc:docMk/>
            <pc:sldMk cId="3191872984" sldId="266"/>
            <ac:spMk id="5" creationId="{A152974C-772A-3E68-F2E1-E6964181E52C}"/>
          </ac:spMkLst>
        </pc:spChg>
        <pc:spChg chg="add del mod">
          <ac:chgData name="Sam Verstraten" userId="12454830-2db7-4211-b90c-4e06505d975d" providerId="ADAL" clId="{6AB0D92F-5907-49C2-ADCB-A5B5457F72F4}" dt="2024-03-20T10:07:50.816" v="4874" actId="478"/>
          <ac:spMkLst>
            <pc:docMk/>
            <pc:sldMk cId="3191872984" sldId="266"/>
            <ac:spMk id="7" creationId="{F60EB5C8-D79C-7353-E060-FF3FB4B0B46D}"/>
          </ac:spMkLst>
        </pc:spChg>
        <pc:spChg chg="add del mod">
          <ac:chgData name="Sam Verstraten" userId="12454830-2db7-4211-b90c-4e06505d975d" providerId="ADAL" clId="{6AB0D92F-5907-49C2-ADCB-A5B5457F72F4}" dt="2024-03-20T10:07:54.876" v="4876" actId="478"/>
          <ac:spMkLst>
            <pc:docMk/>
            <pc:sldMk cId="3191872984" sldId="266"/>
            <ac:spMk id="9" creationId="{9E15FB8F-ADF9-7A38-222C-BDE36972D2A0}"/>
          </ac:spMkLst>
        </pc:spChg>
        <pc:spChg chg="add mod">
          <ac:chgData name="Sam Verstraten" userId="12454830-2db7-4211-b90c-4e06505d975d" providerId="ADAL" clId="{6AB0D92F-5907-49C2-ADCB-A5B5457F72F4}" dt="2024-03-20T10:55:12.470" v="5150" actId="1076"/>
          <ac:spMkLst>
            <pc:docMk/>
            <pc:sldMk cId="3191872984" sldId="266"/>
            <ac:spMk id="14" creationId="{36B1EC87-84B4-7775-27BD-5A7A8DDE9297}"/>
          </ac:spMkLst>
        </pc:spChg>
        <pc:spChg chg="add mod">
          <ac:chgData name="Sam Verstraten" userId="12454830-2db7-4211-b90c-4e06505d975d" providerId="ADAL" clId="{6AB0D92F-5907-49C2-ADCB-A5B5457F72F4}" dt="2024-03-20T10:55:54.085" v="5258" actId="1076"/>
          <ac:spMkLst>
            <pc:docMk/>
            <pc:sldMk cId="3191872984" sldId="266"/>
            <ac:spMk id="15" creationId="{4A600B65-751D-31AD-35C3-3B03C068E1F4}"/>
          </ac:spMkLst>
        </pc:spChg>
        <pc:spChg chg="add mod">
          <ac:chgData name="Sam Verstraten" userId="12454830-2db7-4211-b90c-4e06505d975d" providerId="ADAL" clId="{6AB0D92F-5907-49C2-ADCB-A5B5457F72F4}" dt="2024-03-20T10:59:17.730" v="5276" actId="1036"/>
          <ac:spMkLst>
            <pc:docMk/>
            <pc:sldMk cId="3191872984" sldId="266"/>
            <ac:spMk id="16" creationId="{19BE4824-6CEE-1FD2-ECA9-FE57E251493E}"/>
          </ac:spMkLst>
        </pc:spChg>
        <pc:spChg chg="add mod">
          <ac:chgData name="Sam Verstraten" userId="12454830-2db7-4211-b90c-4e06505d975d" providerId="ADAL" clId="{6AB0D92F-5907-49C2-ADCB-A5B5457F72F4}" dt="2024-03-20T10:58:17.486" v="5266" actId="1076"/>
          <ac:spMkLst>
            <pc:docMk/>
            <pc:sldMk cId="3191872984" sldId="266"/>
            <ac:spMk id="17" creationId="{3173BDA4-9615-AEFA-31CE-1D4F1CB6D246}"/>
          </ac:spMkLst>
        </pc:spChg>
        <pc:spChg chg="add mod">
          <ac:chgData name="Sam Verstraten" userId="12454830-2db7-4211-b90c-4e06505d975d" providerId="ADAL" clId="{6AB0D92F-5907-49C2-ADCB-A5B5457F72F4}" dt="2024-03-20T10:59:55.134" v="5284" actId="14100"/>
          <ac:spMkLst>
            <pc:docMk/>
            <pc:sldMk cId="3191872984" sldId="266"/>
            <ac:spMk id="20" creationId="{5FAC702F-B7D3-9904-6E5C-4778DC91AA88}"/>
          </ac:spMkLst>
        </pc:spChg>
        <pc:spChg chg="add mod">
          <ac:chgData name="Sam Verstraten" userId="12454830-2db7-4211-b90c-4e06505d975d" providerId="ADAL" clId="{6AB0D92F-5907-49C2-ADCB-A5B5457F72F4}" dt="2024-03-20T11:01:24.670" v="5426" actId="1076"/>
          <ac:spMkLst>
            <pc:docMk/>
            <pc:sldMk cId="3191872984" sldId="266"/>
            <ac:spMk id="21" creationId="{B7D17B04-172B-A41D-C571-0D2471FC3C44}"/>
          </ac:spMkLst>
        </pc:spChg>
        <pc:spChg chg="add del mod">
          <ac:chgData name="Sam Verstraten" userId="12454830-2db7-4211-b90c-4e06505d975d" providerId="ADAL" clId="{6AB0D92F-5907-49C2-ADCB-A5B5457F72F4}" dt="2024-03-20T11:03:39.018" v="5500" actId="478"/>
          <ac:spMkLst>
            <pc:docMk/>
            <pc:sldMk cId="3191872984" sldId="266"/>
            <ac:spMk id="22" creationId="{A8D56D98-21BD-8971-65FE-759C363E085E}"/>
          </ac:spMkLst>
        </pc:spChg>
        <pc:spChg chg="add mod">
          <ac:chgData name="Sam Verstraten" userId="12454830-2db7-4211-b90c-4e06505d975d" providerId="ADAL" clId="{6AB0D92F-5907-49C2-ADCB-A5B5457F72F4}" dt="2024-03-20T11:02:41.450" v="5499" actId="1076"/>
          <ac:spMkLst>
            <pc:docMk/>
            <pc:sldMk cId="3191872984" sldId="266"/>
            <ac:spMk id="23" creationId="{082BB767-687B-6F99-70DD-045A5E1FB4BF}"/>
          </ac:spMkLst>
        </pc:spChg>
        <pc:spChg chg="add mod">
          <ac:chgData name="Sam Verstraten" userId="12454830-2db7-4211-b90c-4e06505d975d" providerId="ADAL" clId="{6AB0D92F-5907-49C2-ADCB-A5B5457F72F4}" dt="2024-03-20T11:06:20.196" v="5594" actId="1076"/>
          <ac:spMkLst>
            <pc:docMk/>
            <pc:sldMk cId="3191872984" sldId="266"/>
            <ac:spMk id="24" creationId="{D202E5F2-1164-EED5-2A4B-47A6CA953448}"/>
          </ac:spMkLst>
        </pc:spChg>
        <pc:spChg chg="add mod">
          <ac:chgData name="Sam Verstraten" userId="12454830-2db7-4211-b90c-4e06505d975d" providerId="ADAL" clId="{6AB0D92F-5907-49C2-ADCB-A5B5457F72F4}" dt="2024-03-20T11:06:54.161" v="5679" actId="1076"/>
          <ac:spMkLst>
            <pc:docMk/>
            <pc:sldMk cId="3191872984" sldId="266"/>
            <ac:spMk id="25" creationId="{DA6E771D-3FE1-EA98-D0B3-CD2AA0174C39}"/>
          </ac:spMkLst>
        </pc:spChg>
        <pc:spChg chg="add mod">
          <ac:chgData name="Sam Verstraten" userId="12454830-2db7-4211-b90c-4e06505d975d" providerId="ADAL" clId="{6AB0D92F-5907-49C2-ADCB-A5B5457F72F4}" dt="2024-03-20T11:07:20.160" v="5731" actId="1076"/>
          <ac:spMkLst>
            <pc:docMk/>
            <pc:sldMk cId="3191872984" sldId="266"/>
            <ac:spMk id="26" creationId="{51F8F575-1244-71C2-8314-7007BE8F83DD}"/>
          </ac:spMkLst>
        </pc:spChg>
        <pc:spChg chg="add mod">
          <ac:chgData name="Sam Verstraten" userId="12454830-2db7-4211-b90c-4e06505d975d" providerId="ADAL" clId="{6AB0D92F-5907-49C2-ADCB-A5B5457F72F4}" dt="2024-03-20T11:07:38.820" v="5799" actId="1076"/>
          <ac:spMkLst>
            <pc:docMk/>
            <pc:sldMk cId="3191872984" sldId="266"/>
            <ac:spMk id="27" creationId="{8FC426AE-3249-261C-0254-914AD138738B}"/>
          </ac:spMkLst>
        </pc:spChg>
        <pc:spChg chg="add mod">
          <ac:chgData name="Sam Verstraten" userId="12454830-2db7-4211-b90c-4e06505d975d" providerId="ADAL" clId="{6AB0D92F-5907-49C2-ADCB-A5B5457F72F4}" dt="2024-03-20T14:15:33.478" v="6166" actId="122"/>
          <ac:spMkLst>
            <pc:docMk/>
            <pc:sldMk cId="3191872984" sldId="266"/>
            <ac:spMk id="28" creationId="{B77703B2-4989-D262-18D4-855C5A49C232}"/>
          </ac:spMkLst>
        </pc:spChg>
        <pc:spChg chg="add mod">
          <ac:chgData name="Sam Verstraten" userId="12454830-2db7-4211-b90c-4e06505d975d" providerId="ADAL" clId="{6AB0D92F-5907-49C2-ADCB-A5B5457F72F4}" dt="2024-03-20T14:15:25.581" v="6163"/>
          <ac:spMkLst>
            <pc:docMk/>
            <pc:sldMk cId="3191872984" sldId="266"/>
            <ac:spMk id="29" creationId="{AA8C7992-078F-D2D6-0715-557E9C63C49C}"/>
          </ac:spMkLst>
        </pc:spChg>
        <pc:picChg chg="add del mod">
          <ac:chgData name="Sam Verstraten" userId="12454830-2db7-4211-b90c-4e06505d975d" providerId="ADAL" clId="{6AB0D92F-5907-49C2-ADCB-A5B5457F72F4}" dt="2024-03-20T10:54:23.610" v="5138" actId="478"/>
          <ac:picMkLst>
            <pc:docMk/>
            <pc:sldMk cId="3191872984" sldId="266"/>
            <ac:picMk id="11" creationId="{0760CF40-48DA-F079-4414-AA43DD883A64}"/>
          </ac:picMkLst>
        </pc:picChg>
        <pc:picChg chg="add mod">
          <ac:chgData name="Sam Verstraten" userId="12454830-2db7-4211-b90c-4e06505d975d" providerId="ADAL" clId="{6AB0D92F-5907-49C2-ADCB-A5B5457F72F4}" dt="2024-03-20T10:54:39.810" v="5144" actId="1076"/>
          <ac:picMkLst>
            <pc:docMk/>
            <pc:sldMk cId="3191872984" sldId="266"/>
            <ac:picMk id="13" creationId="{6BDCA90A-139C-654E-6063-6D8B6C6CD7B8}"/>
          </ac:picMkLst>
        </pc:picChg>
        <pc:picChg chg="add mod">
          <ac:chgData name="Sam Verstraten" userId="12454830-2db7-4211-b90c-4e06505d975d" providerId="ADAL" clId="{6AB0D92F-5907-49C2-ADCB-A5B5457F72F4}" dt="2024-03-20T11:02:38.377" v="5498" actId="1076"/>
          <ac:picMkLst>
            <pc:docMk/>
            <pc:sldMk cId="3191872984" sldId="266"/>
            <ac:picMk id="19" creationId="{DA3D54AA-5807-F7E6-177D-40B0B57CE55A}"/>
          </ac:picMkLst>
        </pc:picChg>
      </pc:sldChg>
      <pc:sldChg chg="addSp delSp modSp mod modTransition setBg modAnim modNotesTx">
        <pc:chgData name="Sam Verstraten" userId="12454830-2db7-4211-b90c-4e06505d975d" providerId="ADAL" clId="{6AB0D92F-5907-49C2-ADCB-A5B5457F72F4}" dt="2024-04-15T13:49:05.576" v="9362" actId="1076"/>
        <pc:sldMkLst>
          <pc:docMk/>
          <pc:sldMk cId="1375831805" sldId="267"/>
        </pc:sldMkLst>
        <pc:spChg chg="del mod">
          <ac:chgData name="Sam Verstraten" userId="12454830-2db7-4211-b90c-4e06505d975d" providerId="ADAL" clId="{6AB0D92F-5907-49C2-ADCB-A5B5457F72F4}" dt="2024-03-20T14:08:18.166" v="5989" actId="478"/>
          <ac:spMkLst>
            <pc:docMk/>
            <pc:sldMk cId="1375831805" sldId="267"/>
            <ac:spMk id="2" creationId="{08FD1FE1-581B-DF36-2EB0-119FD6CC5C12}"/>
          </ac:spMkLst>
        </pc:spChg>
        <pc:spChg chg="del mod">
          <ac:chgData name="Sam Verstraten" userId="12454830-2db7-4211-b90c-4e06505d975d" providerId="ADAL" clId="{6AB0D92F-5907-49C2-ADCB-A5B5457F72F4}" dt="2024-03-20T14:08:14.564" v="5986" actId="478"/>
          <ac:spMkLst>
            <pc:docMk/>
            <pc:sldMk cId="1375831805" sldId="267"/>
            <ac:spMk id="3" creationId="{11F2F936-B613-6868-1B31-555D327EC072}"/>
          </ac:spMkLst>
        </pc:spChg>
        <pc:spChg chg="add mod">
          <ac:chgData name="Sam Verstraten" userId="12454830-2db7-4211-b90c-4e06505d975d" providerId="ADAL" clId="{6AB0D92F-5907-49C2-ADCB-A5B5457F72F4}" dt="2024-03-20T14:08:30.370" v="5993" actId="207"/>
          <ac:spMkLst>
            <pc:docMk/>
            <pc:sldMk cId="1375831805" sldId="267"/>
            <ac:spMk id="4" creationId="{44AFB5BD-64F3-E87C-4D96-62862391367F}"/>
          </ac:spMkLst>
        </pc:spChg>
        <pc:spChg chg="add del mod">
          <ac:chgData name="Sam Verstraten" userId="12454830-2db7-4211-b90c-4e06505d975d" providerId="ADAL" clId="{6AB0D92F-5907-49C2-ADCB-A5B5457F72F4}" dt="2024-03-20T14:08:16.034" v="5987" actId="478"/>
          <ac:spMkLst>
            <pc:docMk/>
            <pc:sldMk cId="1375831805" sldId="267"/>
            <ac:spMk id="6" creationId="{E0C6C9F5-4320-5B5E-BF9E-E75AAB0A025E}"/>
          </ac:spMkLst>
        </pc:spChg>
        <pc:spChg chg="add del mod">
          <ac:chgData name="Sam Verstraten" userId="12454830-2db7-4211-b90c-4e06505d975d" providerId="ADAL" clId="{6AB0D92F-5907-49C2-ADCB-A5B5457F72F4}" dt="2024-03-20T14:08:18.937" v="5990" actId="478"/>
          <ac:spMkLst>
            <pc:docMk/>
            <pc:sldMk cId="1375831805" sldId="267"/>
            <ac:spMk id="8" creationId="{BE8241E8-5F71-ED0B-D51C-41EDE5F0A32D}"/>
          </ac:spMkLst>
        </pc:spChg>
        <pc:spChg chg="add mod">
          <ac:chgData name="Sam Verstraten" userId="12454830-2db7-4211-b90c-4e06505d975d" providerId="ADAL" clId="{6AB0D92F-5907-49C2-ADCB-A5B5457F72F4}" dt="2024-03-20T14:09:13.106" v="6001" actId="14100"/>
          <ac:spMkLst>
            <pc:docMk/>
            <pc:sldMk cId="1375831805" sldId="267"/>
            <ac:spMk id="11" creationId="{C3166E02-0387-82DC-B812-2CD476EE53BD}"/>
          </ac:spMkLst>
        </pc:spChg>
        <pc:spChg chg="add mod">
          <ac:chgData name="Sam Verstraten" userId="12454830-2db7-4211-b90c-4e06505d975d" providerId="ADAL" clId="{6AB0D92F-5907-49C2-ADCB-A5B5457F72F4}" dt="2024-04-15T13:49:00.133" v="9361" actId="20577"/>
          <ac:spMkLst>
            <pc:docMk/>
            <pc:sldMk cId="1375831805" sldId="267"/>
            <ac:spMk id="12" creationId="{8C75F650-2D82-D20A-0773-F8062F27D5F9}"/>
          </ac:spMkLst>
        </pc:spChg>
        <pc:spChg chg="add mod">
          <ac:chgData name="Sam Verstraten" userId="12454830-2db7-4211-b90c-4e06505d975d" providerId="ADAL" clId="{6AB0D92F-5907-49C2-ADCB-A5B5457F72F4}" dt="2024-04-15T13:49:05.576" v="9362" actId="1076"/>
          <ac:spMkLst>
            <pc:docMk/>
            <pc:sldMk cId="1375831805" sldId="267"/>
            <ac:spMk id="13" creationId="{936CE5B4-D6A0-B1D1-8D72-108D544E5427}"/>
          </ac:spMkLst>
        </pc:spChg>
        <pc:picChg chg="add mod">
          <ac:chgData name="Sam Verstraten" userId="12454830-2db7-4211-b90c-4e06505d975d" providerId="ADAL" clId="{6AB0D92F-5907-49C2-ADCB-A5B5457F72F4}" dt="2024-03-20T14:12:38.883" v="6062" actId="1076"/>
          <ac:picMkLst>
            <pc:docMk/>
            <pc:sldMk cId="1375831805" sldId="267"/>
            <ac:picMk id="10" creationId="{FC21EF70-5477-16D2-6C50-343B04DDD667}"/>
          </ac:picMkLst>
        </pc:picChg>
        <pc:picChg chg="add del mod">
          <ac:chgData name="Sam Verstraten" userId="12454830-2db7-4211-b90c-4e06505d975d" providerId="ADAL" clId="{6AB0D92F-5907-49C2-ADCB-A5B5457F72F4}" dt="2024-03-20T14:19:45.059" v="6447" actId="478"/>
          <ac:picMkLst>
            <pc:docMk/>
            <pc:sldMk cId="1375831805" sldId="267"/>
            <ac:picMk id="15" creationId="{4A10BAFF-63A4-B754-7C89-7E1E46574ADB}"/>
          </ac:picMkLst>
        </pc:picChg>
      </pc:sldChg>
      <pc:sldChg chg="addSp modSp del mod modTransition setBg">
        <pc:chgData name="Sam Verstraten" userId="12454830-2db7-4211-b90c-4e06505d975d" providerId="ADAL" clId="{6AB0D92F-5907-49C2-ADCB-A5B5457F72F4}" dt="2024-03-20T14:22:19.355" v="6562" actId="2696"/>
        <pc:sldMkLst>
          <pc:docMk/>
          <pc:sldMk cId="2806721169" sldId="268"/>
        </pc:sldMkLst>
        <pc:spChg chg="mod">
          <ac:chgData name="Sam Verstraten" userId="12454830-2db7-4211-b90c-4e06505d975d" providerId="ADAL" clId="{6AB0D92F-5907-49C2-ADCB-A5B5457F72F4}" dt="2024-03-18T18:35:59.607" v="527" actId="20577"/>
          <ac:spMkLst>
            <pc:docMk/>
            <pc:sldMk cId="2806721169" sldId="268"/>
            <ac:spMk id="2" creationId="{1F57554E-0BC5-ED66-4E45-B32C1463D95E}"/>
          </ac:spMkLst>
        </pc:spChg>
        <pc:spChg chg="mod">
          <ac:chgData name="Sam Verstraten" userId="12454830-2db7-4211-b90c-4e06505d975d" providerId="ADAL" clId="{6AB0D92F-5907-49C2-ADCB-A5B5457F72F4}" dt="2024-03-18T18:39:31.972" v="819" actId="20577"/>
          <ac:spMkLst>
            <pc:docMk/>
            <pc:sldMk cId="2806721169" sldId="268"/>
            <ac:spMk id="3" creationId="{87CA6104-296A-3579-DF73-DBD473F7C4C7}"/>
          </ac:spMkLst>
        </pc:spChg>
        <pc:spChg chg="add mod">
          <ac:chgData name="Sam Verstraten" userId="12454830-2db7-4211-b90c-4e06505d975d" providerId="ADAL" clId="{6AB0D92F-5907-49C2-ADCB-A5B5457F72F4}" dt="2024-03-18T19:09:45.550" v="1272"/>
          <ac:spMkLst>
            <pc:docMk/>
            <pc:sldMk cId="2806721169" sldId="268"/>
            <ac:spMk id="4" creationId="{36361BD4-99E5-821B-8221-F57270E30686}"/>
          </ac:spMkLst>
        </pc:spChg>
      </pc:sldChg>
      <pc:sldChg chg="addSp delSp modSp mod modTransition setBg delAnim modAnim modNotesTx">
        <pc:chgData name="Sam Verstraten" userId="12454830-2db7-4211-b90c-4e06505d975d" providerId="ADAL" clId="{6AB0D92F-5907-49C2-ADCB-A5B5457F72F4}" dt="2024-04-15T13:37:21.326" v="9345"/>
        <pc:sldMkLst>
          <pc:docMk/>
          <pc:sldMk cId="3079413284" sldId="269"/>
        </pc:sldMkLst>
        <pc:spChg chg="del mod">
          <ac:chgData name="Sam Verstraten" userId="12454830-2db7-4211-b90c-4e06505d975d" providerId="ADAL" clId="{6AB0D92F-5907-49C2-ADCB-A5B5457F72F4}" dt="2024-03-20T14:27:01.119" v="6620" actId="478"/>
          <ac:spMkLst>
            <pc:docMk/>
            <pc:sldMk cId="3079413284" sldId="269"/>
            <ac:spMk id="2" creationId="{68D717D8-A24C-3345-D0B4-36233791C397}"/>
          </ac:spMkLst>
        </pc:spChg>
        <pc:spChg chg="del mod">
          <ac:chgData name="Sam Verstraten" userId="12454830-2db7-4211-b90c-4e06505d975d" providerId="ADAL" clId="{6AB0D92F-5907-49C2-ADCB-A5B5457F72F4}" dt="2024-03-20T14:26:57.727" v="6618" actId="478"/>
          <ac:spMkLst>
            <pc:docMk/>
            <pc:sldMk cId="3079413284" sldId="269"/>
            <ac:spMk id="3" creationId="{C74B9FDB-CFFB-CECD-EFBD-39B330964F84}"/>
          </ac:spMkLst>
        </pc:spChg>
        <pc:spChg chg="add del mod">
          <ac:chgData name="Sam Verstraten" userId="12454830-2db7-4211-b90c-4e06505d975d" providerId="ADAL" clId="{6AB0D92F-5907-49C2-ADCB-A5B5457F72F4}" dt="2024-03-20T14:27:05.470" v="6623" actId="478"/>
          <ac:spMkLst>
            <pc:docMk/>
            <pc:sldMk cId="3079413284" sldId="269"/>
            <ac:spMk id="4" creationId="{A5306A44-E01F-83DD-8B44-046AF2546146}"/>
          </ac:spMkLst>
        </pc:spChg>
        <pc:spChg chg="add del mod">
          <ac:chgData name="Sam Verstraten" userId="12454830-2db7-4211-b90c-4e06505d975d" providerId="ADAL" clId="{6AB0D92F-5907-49C2-ADCB-A5B5457F72F4}" dt="2024-03-20T14:27:04.007" v="6622" actId="478"/>
          <ac:spMkLst>
            <pc:docMk/>
            <pc:sldMk cId="3079413284" sldId="269"/>
            <ac:spMk id="5" creationId="{A4B055CA-74FE-D2B9-5A2E-68632CD71E32}"/>
          </ac:spMkLst>
        </pc:spChg>
        <pc:spChg chg="add del mod">
          <ac:chgData name="Sam Verstraten" userId="12454830-2db7-4211-b90c-4e06505d975d" providerId="ADAL" clId="{6AB0D92F-5907-49C2-ADCB-A5B5457F72F4}" dt="2024-03-20T14:26:59.416" v="6619" actId="478"/>
          <ac:spMkLst>
            <pc:docMk/>
            <pc:sldMk cId="3079413284" sldId="269"/>
            <ac:spMk id="7" creationId="{41F4F1DB-32D5-88F0-52E5-F0095CB8A1CE}"/>
          </ac:spMkLst>
        </pc:spChg>
        <pc:spChg chg="add del mod">
          <ac:chgData name="Sam Verstraten" userId="12454830-2db7-4211-b90c-4e06505d975d" providerId="ADAL" clId="{6AB0D92F-5907-49C2-ADCB-A5B5457F72F4}" dt="2024-03-20T14:27:02.206" v="6621" actId="478"/>
          <ac:spMkLst>
            <pc:docMk/>
            <pc:sldMk cId="3079413284" sldId="269"/>
            <ac:spMk id="9" creationId="{33E68DFA-9B29-8FD1-0317-ABD16A13C623}"/>
          </ac:spMkLst>
        </pc:spChg>
        <pc:spChg chg="add mod">
          <ac:chgData name="Sam Verstraten" userId="12454830-2db7-4211-b90c-4e06505d975d" providerId="ADAL" clId="{6AB0D92F-5907-49C2-ADCB-A5B5457F72F4}" dt="2024-03-20T16:05:06.618" v="8767" actId="1076"/>
          <ac:spMkLst>
            <pc:docMk/>
            <pc:sldMk cId="3079413284" sldId="269"/>
            <ac:spMk id="12" creationId="{B6F05AD0-4CD9-1F56-3DE1-5E2062181FCC}"/>
          </ac:spMkLst>
        </pc:spChg>
        <pc:spChg chg="add mod">
          <ac:chgData name="Sam Verstraten" userId="12454830-2db7-4211-b90c-4e06505d975d" providerId="ADAL" clId="{6AB0D92F-5907-49C2-ADCB-A5B5457F72F4}" dt="2024-03-20T14:28:28.950" v="6699" actId="1076"/>
          <ac:spMkLst>
            <pc:docMk/>
            <pc:sldMk cId="3079413284" sldId="269"/>
            <ac:spMk id="13" creationId="{F864C198-D018-230D-DC3B-92F02CB263A4}"/>
          </ac:spMkLst>
        </pc:spChg>
        <pc:spChg chg="add mod">
          <ac:chgData name="Sam Verstraten" userId="12454830-2db7-4211-b90c-4e06505d975d" providerId="ADAL" clId="{6AB0D92F-5907-49C2-ADCB-A5B5457F72F4}" dt="2024-03-20T14:32:05.824" v="6788" actId="1076"/>
          <ac:spMkLst>
            <pc:docMk/>
            <pc:sldMk cId="3079413284" sldId="269"/>
            <ac:spMk id="14" creationId="{1D7666AC-4DC0-FF4A-41A0-39373C073E1D}"/>
          </ac:spMkLst>
        </pc:spChg>
        <pc:spChg chg="add del mod">
          <ac:chgData name="Sam Verstraten" userId="12454830-2db7-4211-b90c-4e06505d975d" providerId="ADAL" clId="{6AB0D92F-5907-49C2-ADCB-A5B5457F72F4}" dt="2024-03-20T16:04:57.924" v="8764" actId="478"/>
          <ac:spMkLst>
            <pc:docMk/>
            <pc:sldMk cId="3079413284" sldId="269"/>
            <ac:spMk id="15" creationId="{E1510BD5-0FF8-4842-68E9-1E6B4E3EB22E}"/>
          </ac:spMkLst>
        </pc:spChg>
        <pc:spChg chg="add mod">
          <ac:chgData name="Sam Verstraten" userId="12454830-2db7-4211-b90c-4e06505d975d" providerId="ADAL" clId="{6AB0D92F-5907-49C2-ADCB-A5B5457F72F4}" dt="2024-03-20T16:05:13.564" v="8768" actId="1076"/>
          <ac:spMkLst>
            <pc:docMk/>
            <pc:sldMk cId="3079413284" sldId="269"/>
            <ac:spMk id="16" creationId="{9B783FDB-7759-90B0-DC6C-A3909EC787B5}"/>
          </ac:spMkLst>
        </pc:spChg>
        <pc:spChg chg="add mod ord">
          <ac:chgData name="Sam Verstraten" userId="12454830-2db7-4211-b90c-4e06505d975d" providerId="ADAL" clId="{6AB0D92F-5907-49C2-ADCB-A5B5457F72F4}" dt="2024-03-20T16:05:20.274" v="8769" actId="166"/>
          <ac:spMkLst>
            <pc:docMk/>
            <pc:sldMk cId="3079413284" sldId="269"/>
            <ac:spMk id="17" creationId="{51444FF1-2C44-BDCF-4954-B884D588230E}"/>
          </ac:spMkLst>
        </pc:spChg>
        <pc:spChg chg="add mod ord">
          <ac:chgData name="Sam Verstraten" userId="12454830-2db7-4211-b90c-4e06505d975d" providerId="ADAL" clId="{6AB0D92F-5907-49C2-ADCB-A5B5457F72F4}" dt="2024-03-20T16:05:20.274" v="8769" actId="166"/>
          <ac:spMkLst>
            <pc:docMk/>
            <pc:sldMk cId="3079413284" sldId="269"/>
            <ac:spMk id="18" creationId="{D9CE6C6E-FCF3-2626-3B5A-77A5B9C94844}"/>
          </ac:spMkLst>
        </pc:spChg>
        <pc:spChg chg="add mod">
          <ac:chgData name="Sam Verstraten" userId="12454830-2db7-4211-b90c-4e06505d975d" providerId="ADAL" clId="{6AB0D92F-5907-49C2-ADCB-A5B5457F72F4}" dt="2024-03-20T16:05:03.314" v="8765" actId="1076"/>
          <ac:spMkLst>
            <pc:docMk/>
            <pc:sldMk cId="3079413284" sldId="269"/>
            <ac:spMk id="19" creationId="{F5BAE9D4-FE6D-8D95-4DF7-A787BA25C499}"/>
          </ac:spMkLst>
        </pc:spChg>
        <pc:picChg chg="add mod">
          <ac:chgData name="Sam Verstraten" userId="12454830-2db7-4211-b90c-4e06505d975d" providerId="ADAL" clId="{6AB0D92F-5907-49C2-ADCB-A5B5457F72F4}" dt="2024-03-20T14:33:27.451" v="6963" actId="1076"/>
          <ac:picMkLst>
            <pc:docMk/>
            <pc:sldMk cId="3079413284" sldId="269"/>
            <ac:picMk id="11" creationId="{FAB8F163-E310-B601-E910-7A2D2EFB0A09}"/>
          </ac:picMkLst>
        </pc:picChg>
      </pc:sldChg>
      <pc:sldChg chg="addSp delSp modSp mod modTransition setBg delAnim modAnim modNotesTx">
        <pc:chgData name="Sam Verstraten" userId="12454830-2db7-4211-b90c-4e06505d975d" providerId="ADAL" clId="{6AB0D92F-5907-49C2-ADCB-A5B5457F72F4}" dt="2024-04-15T13:57:07.998" v="9374"/>
        <pc:sldMkLst>
          <pc:docMk/>
          <pc:sldMk cId="3089469985" sldId="270"/>
        </pc:sldMkLst>
        <pc:spChg chg="del mod">
          <ac:chgData name="Sam Verstraten" userId="12454830-2db7-4211-b90c-4e06505d975d" providerId="ADAL" clId="{6AB0D92F-5907-49C2-ADCB-A5B5457F72F4}" dt="2024-03-20T14:39:42.336" v="7009" actId="478"/>
          <ac:spMkLst>
            <pc:docMk/>
            <pc:sldMk cId="3089469985" sldId="270"/>
            <ac:spMk id="2" creationId="{371C6354-914E-E1C0-FA4C-939DDD76771F}"/>
          </ac:spMkLst>
        </pc:spChg>
        <pc:spChg chg="del mod">
          <ac:chgData name="Sam Verstraten" userId="12454830-2db7-4211-b90c-4e06505d975d" providerId="ADAL" clId="{6AB0D92F-5907-49C2-ADCB-A5B5457F72F4}" dt="2024-03-20T14:39:40.226" v="7007" actId="478"/>
          <ac:spMkLst>
            <pc:docMk/>
            <pc:sldMk cId="3089469985" sldId="270"/>
            <ac:spMk id="3" creationId="{DD334C40-EDC8-11D5-21FC-59B5BABDBDD9}"/>
          </ac:spMkLst>
        </pc:spChg>
        <pc:spChg chg="add del mod">
          <ac:chgData name="Sam Verstraten" userId="12454830-2db7-4211-b90c-4e06505d975d" providerId="ADAL" clId="{6AB0D92F-5907-49C2-ADCB-A5B5457F72F4}" dt="2024-03-19T07:56:26.318" v="1730" actId="478"/>
          <ac:spMkLst>
            <pc:docMk/>
            <pc:sldMk cId="3089469985" sldId="270"/>
            <ac:spMk id="4" creationId="{C2A0266E-2164-FD69-6398-C6A8C899FF4E}"/>
          </ac:spMkLst>
        </pc:spChg>
        <pc:spChg chg="add mod ord">
          <ac:chgData name="Sam Verstraten" userId="12454830-2db7-4211-b90c-4e06505d975d" providerId="ADAL" clId="{6AB0D92F-5907-49C2-ADCB-A5B5457F72F4}" dt="2024-03-20T16:13:13.903" v="9267"/>
          <ac:spMkLst>
            <pc:docMk/>
            <pc:sldMk cId="3089469985" sldId="270"/>
            <ac:spMk id="5" creationId="{3096206C-C2E7-3AAC-8CB2-0F241D9CBA17}"/>
          </ac:spMkLst>
        </pc:spChg>
        <pc:spChg chg="add del mod">
          <ac:chgData name="Sam Verstraten" userId="12454830-2db7-4211-b90c-4e06505d975d" providerId="ADAL" clId="{6AB0D92F-5907-49C2-ADCB-A5B5457F72F4}" dt="2024-03-20T14:39:41.008" v="7008" actId="478"/>
          <ac:spMkLst>
            <pc:docMk/>
            <pc:sldMk cId="3089469985" sldId="270"/>
            <ac:spMk id="6" creationId="{F0F2859D-D0F4-D554-651F-58C969CF3255}"/>
          </ac:spMkLst>
        </pc:spChg>
        <pc:spChg chg="add del mod">
          <ac:chgData name="Sam Verstraten" userId="12454830-2db7-4211-b90c-4e06505d975d" providerId="ADAL" clId="{6AB0D92F-5907-49C2-ADCB-A5B5457F72F4}" dt="2024-03-20T14:39:43.126" v="7010" actId="478"/>
          <ac:spMkLst>
            <pc:docMk/>
            <pc:sldMk cId="3089469985" sldId="270"/>
            <ac:spMk id="8" creationId="{653EF00A-4AA4-51FA-6DB9-57FB1E0F7374}"/>
          </ac:spMkLst>
        </pc:spChg>
        <pc:spChg chg="add mod">
          <ac:chgData name="Sam Verstraten" userId="12454830-2db7-4211-b90c-4e06505d975d" providerId="ADAL" clId="{6AB0D92F-5907-49C2-ADCB-A5B5457F72F4}" dt="2024-03-20T14:43:19.301" v="7020" actId="14100"/>
          <ac:spMkLst>
            <pc:docMk/>
            <pc:sldMk cId="3089469985" sldId="270"/>
            <ac:spMk id="11" creationId="{513B8D42-9F37-05B8-09E7-A69E6173A77C}"/>
          </ac:spMkLst>
        </pc:spChg>
        <pc:spChg chg="add mod">
          <ac:chgData name="Sam Verstraten" userId="12454830-2db7-4211-b90c-4e06505d975d" providerId="ADAL" clId="{6AB0D92F-5907-49C2-ADCB-A5B5457F72F4}" dt="2024-03-20T14:43:37.395" v="7062" actId="1076"/>
          <ac:spMkLst>
            <pc:docMk/>
            <pc:sldMk cId="3089469985" sldId="270"/>
            <ac:spMk id="12" creationId="{12E3266F-D376-E82F-05B3-160C688D7870}"/>
          </ac:spMkLst>
        </pc:spChg>
        <pc:spChg chg="add mod">
          <ac:chgData name="Sam Verstraten" userId="12454830-2db7-4211-b90c-4e06505d975d" providerId="ADAL" clId="{6AB0D92F-5907-49C2-ADCB-A5B5457F72F4}" dt="2024-03-20T14:44:26.584" v="7171" actId="1076"/>
          <ac:spMkLst>
            <pc:docMk/>
            <pc:sldMk cId="3089469985" sldId="270"/>
            <ac:spMk id="13" creationId="{237FA5C6-CABE-B181-722C-0371555E33E9}"/>
          </ac:spMkLst>
        </pc:spChg>
        <pc:spChg chg="add mod">
          <ac:chgData name="Sam Verstraten" userId="12454830-2db7-4211-b90c-4e06505d975d" providerId="ADAL" clId="{6AB0D92F-5907-49C2-ADCB-A5B5457F72F4}" dt="2024-03-20T14:45:13.046" v="7252" actId="1076"/>
          <ac:spMkLst>
            <pc:docMk/>
            <pc:sldMk cId="3089469985" sldId="270"/>
            <ac:spMk id="14" creationId="{B29744D5-4567-000B-303B-9AEADBFC481A}"/>
          </ac:spMkLst>
        </pc:spChg>
        <pc:spChg chg="add mod">
          <ac:chgData name="Sam Verstraten" userId="12454830-2db7-4211-b90c-4e06505d975d" providerId="ADAL" clId="{6AB0D92F-5907-49C2-ADCB-A5B5457F72F4}" dt="2024-03-20T14:45:24.315" v="7274" actId="1076"/>
          <ac:spMkLst>
            <pc:docMk/>
            <pc:sldMk cId="3089469985" sldId="270"/>
            <ac:spMk id="15" creationId="{09448940-B900-CCD4-192B-8E1E7B59F6B6}"/>
          </ac:spMkLst>
        </pc:spChg>
        <pc:spChg chg="add del mod">
          <ac:chgData name="Sam Verstraten" userId="12454830-2db7-4211-b90c-4e06505d975d" providerId="ADAL" clId="{6AB0D92F-5907-49C2-ADCB-A5B5457F72F4}" dt="2024-03-20T14:46:05.592" v="7285" actId="478"/>
          <ac:spMkLst>
            <pc:docMk/>
            <pc:sldMk cId="3089469985" sldId="270"/>
            <ac:spMk id="16" creationId="{84401F7D-8E55-7C09-535C-5C78822C6AA2}"/>
          </ac:spMkLst>
        </pc:spChg>
        <pc:spChg chg="add mod">
          <ac:chgData name="Sam Verstraten" userId="12454830-2db7-4211-b90c-4e06505d975d" providerId="ADAL" clId="{6AB0D92F-5907-49C2-ADCB-A5B5457F72F4}" dt="2024-03-20T14:58:02.201" v="7373" actId="1076"/>
          <ac:spMkLst>
            <pc:docMk/>
            <pc:sldMk cId="3089469985" sldId="270"/>
            <ac:spMk id="17" creationId="{3A8A3D54-C4C6-FA6B-9B5E-DBB1EE839223}"/>
          </ac:spMkLst>
        </pc:spChg>
        <pc:spChg chg="add mod">
          <ac:chgData name="Sam Verstraten" userId="12454830-2db7-4211-b90c-4e06505d975d" providerId="ADAL" clId="{6AB0D92F-5907-49C2-ADCB-A5B5457F72F4}" dt="2024-03-20T15:15:49.335" v="7914" actId="1076"/>
          <ac:spMkLst>
            <pc:docMk/>
            <pc:sldMk cId="3089469985" sldId="270"/>
            <ac:spMk id="18" creationId="{C164168C-C6CA-F05A-37B7-A8C79124FA6F}"/>
          </ac:spMkLst>
        </pc:spChg>
        <pc:picChg chg="add mod">
          <ac:chgData name="Sam Verstraten" userId="12454830-2db7-4211-b90c-4e06505d975d" providerId="ADAL" clId="{6AB0D92F-5907-49C2-ADCB-A5B5457F72F4}" dt="2024-03-20T14:43:08.555" v="7017" actId="1076"/>
          <ac:picMkLst>
            <pc:docMk/>
            <pc:sldMk cId="3089469985" sldId="270"/>
            <ac:picMk id="10" creationId="{9B8E2922-CE60-4C3B-BBE2-1A26F80FEC2C}"/>
          </ac:picMkLst>
        </pc:picChg>
      </pc:sldChg>
      <pc:sldChg chg="addSp delSp modSp mod modTransition setBg delAnim modAnim modNotesTx">
        <pc:chgData name="Sam Verstraten" userId="12454830-2db7-4211-b90c-4e06505d975d" providerId="ADAL" clId="{6AB0D92F-5907-49C2-ADCB-A5B5457F72F4}" dt="2024-04-15T13:37:16.400" v="9344"/>
        <pc:sldMkLst>
          <pc:docMk/>
          <pc:sldMk cId="879117219" sldId="271"/>
        </pc:sldMkLst>
        <pc:spChg chg="del mod">
          <ac:chgData name="Sam Verstraten" userId="12454830-2db7-4211-b90c-4e06505d975d" providerId="ADAL" clId="{6AB0D92F-5907-49C2-ADCB-A5B5457F72F4}" dt="2024-03-20T14:56:33.876" v="7311" actId="478"/>
          <ac:spMkLst>
            <pc:docMk/>
            <pc:sldMk cId="879117219" sldId="271"/>
            <ac:spMk id="2" creationId="{40ED7876-381F-9FB1-ABB4-41DA19CA3E5B}"/>
          </ac:spMkLst>
        </pc:spChg>
        <pc:spChg chg="del mod">
          <ac:chgData name="Sam Verstraten" userId="12454830-2db7-4211-b90c-4e06505d975d" providerId="ADAL" clId="{6AB0D92F-5907-49C2-ADCB-A5B5457F72F4}" dt="2024-03-20T14:56:30.974" v="7309" actId="478"/>
          <ac:spMkLst>
            <pc:docMk/>
            <pc:sldMk cId="879117219" sldId="271"/>
            <ac:spMk id="3" creationId="{139612E2-7CA2-3F4C-021A-5B8F08E79367}"/>
          </ac:spMkLst>
        </pc:spChg>
        <pc:spChg chg="add del mod ord">
          <ac:chgData name="Sam Verstraten" userId="12454830-2db7-4211-b90c-4e06505d975d" providerId="ADAL" clId="{6AB0D92F-5907-49C2-ADCB-A5B5457F72F4}" dt="2024-03-20T15:00:59.243" v="7739" actId="478"/>
          <ac:spMkLst>
            <pc:docMk/>
            <pc:sldMk cId="879117219" sldId="271"/>
            <ac:spMk id="4" creationId="{D5B10CB3-6E04-7D48-F106-6CFDF8831BEB}"/>
          </ac:spMkLst>
        </pc:spChg>
        <pc:spChg chg="add del mod">
          <ac:chgData name="Sam Verstraten" userId="12454830-2db7-4211-b90c-4e06505d975d" providerId="ADAL" clId="{6AB0D92F-5907-49C2-ADCB-A5B5457F72F4}" dt="2024-03-19T07:56:29.559" v="1732" actId="478"/>
          <ac:spMkLst>
            <pc:docMk/>
            <pc:sldMk cId="879117219" sldId="271"/>
            <ac:spMk id="4" creationId="{FF5384E0-7A48-A9C2-A55B-D07B2E734B58}"/>
          </ac:spMkLst>
        </pc:spChg>
        <pc:spChg chg="add del mod">
          <ac:chgData name="Sam Verstraten" userId="12454830-2db7-4211-b90c-4e06505d975d" providerId="ADAL" clId="{6AB0D92F-5907-49C2-ADCB-A5B5457F72F4}" dt="2024-03-20T14:46:09.401" v="7286" actId="478"/>
          <ac:spMkLst>
            <pc:docMk/>
            <pc:sldMk cId="879117219" sldId="271"/>
            <ac:spMk id="5" creationId="{DFA2E9D1-581F-D137-50DF-930F2E6E98BA}"/>
          </ac:spMkLst>
        </pc:spChg>
        <pc:spChg chg="add del mod">
          <ac:chgData name="Sam Verstraten" userId="12454830-2db7-4211-b90c-4e06505d975d" providerId="ADAL" clId="{6AB0D92F-5907-49C2-ADCB-A5B5457F72F4}" dt="2024-03-20T14:56:32.453" v="7310" actId="478"/>
          <ac:spMkLst>
            <pc:docMk/>
            <pc:sldMk cId="879117219" sldId="271"/>
            <ac:spMk id="7" creationId="{8E48B996-FAA7-D119-E0F2-E4EDA05B4556}"/>
          </ac:spMkLst>
        </pc:spChg>
        <pc:spChg chg="add del mod">
          <ac:chgData name="Sam Verstraten" userId="12454830-2db7-4211-b90c-4e06505d975d" providerId="ADAL" clId="{6AB0D92F-5907-49C2-ADCB-A5B5457F72F4}" dt="2024-03-20T14:56:34.729" v="7312" actId="478"/>
          <ac:spMkLst>
            <pc:docMk/>
            <pc:sldMk cId="879117219" sldId="271"/>
            <ac:spMk id="9" creationId="{CF437F47-1487-7555-AC82-4EF9ECF37A97}"/>
          </ac:spMkLst>
        </pc:spChg>
        <pc:spChg chg="add del mod">
          <ac:chgData name="Sam Verstraten" userId="12454830-2db7-4211-b90c-4e06505d975d" providerId="ADAL" clId="{6AB0D92F-5907-49C2-ADCB-A5B5457F72F4}" dt="2024-03-20T14:57:38.304" v="7368" actId="478"/>
          <ac:spMkLst>
            <pc:docMk/>
            <pc:sldMk cId="879117219" sldId="271"/>
            <ac:spMk id="10" creationId="{A772E824-2B19-542C-B5EB-A45E76062D59}"/>
          </ac:spMkLst>
        </pc:spChg>
        <pc:spChg chg="add del mod">
          <ac:chgData name="Sam Verstraten" userId="12454830-2db7-4211-b90c-4e06505d975d" providerId="ADAL" clId="{6AB0D92F-5907-49C2-ADCB-A5B5457F72F4}" dt="2024-03-20T14:57:37.136" v="7367" actId="478"/>
          <ac:spMkLst>
            <pc:docMk/>
            <pc:sldMk cId="879117219" sldId="271"/>
            <ac:spMk id="11" creationId="{5FC4032E-C2E5-CBE2-4271-6F2C3DDBADC3}"/>
          </ac:spMkLst>
        </pc:spChg>
        <pc:spChg chg="add mod">
          <ac:chgData name="Sam Verstraten" userId="12454830-2db7-4211-b90c-4e06505d975d" providerId="ADAL" clId="{6AB0D92F-5907-49C2-ADCB-A5B5457F72F4}" dt="2024-03-20T14:57:57.483" v="7372"/>
          <ac:spMkLst>
            <pc:docMk/>
            <pc:sldMk cId="879117219" sldId="271"/>
            <ac:spMk id="13" creationId="{896F3C3D-1F48-D03C-035E-3F15BF7F8357}"/>
          </ac:spMkLst>
        </pc:spChg>
        <pc:spChg chg="add mod">
          <ac:chgData name="Sam Verstraten" userId="12454830-2db7-4211-b90c-4e06505d975d" providerId="ADAL" clId="{6AB0D92F-5907-49C2-ADCB-A5B5457F72F4}" dt="2024-03-20T14:58:27.631" v="7439" actId="1076"/>
          <ac:spMkLst>
            <pc:docMk/>
            <pc:sldMk cId="879117219" sldId="271"/>
            <ac:spMk id="14" creationId="{83BD1D75-2E14-F172-8212-A9111815B9E0}"/>
          </ac:spMkLst>
        </pc:spChg>
        <pc:spChg chg="add mod">
          <ac:chgData name="Sam Verstraten" userId="12454830-2db7-4211-b90c-4e06505d975d" providerId="ADAL" clId="{6AB0D92F-5907-49C2-ADCB-A5B5457F72F4}" dt="2024-03-20T14:59:55.591" v="7667" actId="1076"/>
          <ac:spMkLst>
            <pc:docMk/>
            <pc:sldMk cId="879117219" sldId="271"/>
            <ac:spMk id="15" creationId="{498A845F-2E89-0D33-7772-E6558DE313BA}"/>
          </ac:spMkLst>
        </pc:spChg>
        <pc:spChg chg="add mod">
          <ac:chgData name="Sam Verstraten" userId="12454830-2db7-4211-b90c-4e06505d975d" providerId="ADAL" clId="{6AB0D92F-5907-49C2-ADCB-A5B5457F72F4}" dt="2024-03-20T15:00:04.843" v="7675" actId="1076"/>
          <ac:spMkLst>
            <pc:docMk/>
            <pc:sldMk cId="879117219" sldId="271"/>
            <ac:spMk id="16" creationId="{7F326787-6FE1-1523-1976-A2307742F61A}"/>
          </ac:spMkLst>
        </pc:spChg>
        <pc:spChg chg="add del mod">
          <ac:chgData name="Sam Verstraten" userId="12454830-2db7-4211-b90c-4e06505d975d" providerId="ADAL" clId="{6AB0D92F-5907-49C2-ADCB-A5B5457F72F4}" dt="2024-03-20T14:59:33.061" v="7651" actId="478"/>
          <ac:spMkLst>
            <pc:docMk/>
            <pc:sldMk cId="879117219" sldId="271"/>
            <ac:spMk id="17" creationId="{BD5B604E-73FC-7CF6-D486-AF35D4701D38}"/>
          </ac:spMkLst>
        </pc:spChg>
        <pc:spChg chg="add mod">
          <ac:chgData name="Sam Verstraten" userId="12454830-2db7-4211-b90c-4e06505d975d" providerId="ADAL" clId="{6AB0D92F-5907-49C2-ADCB-A5B5457F72F4}" dt="2024-03-20T15:00:20.003" v="7731" actId="1076"/>
          <ac:spMkLst>
            <pc:docMk/>
            <pc:sldMk cId="879117219" sldId="271"/>
            <ac:spMk id="18" creationId="{D6C365FE-3BCE-5D28-E71F-1648D633008F}"/>
          </ac:spMkLst>
        </pc:spChg>
        <pc:spChg chg="add mod">
          <ac:chgData name="Sam Verstraten" userId="12454830-2db7-4211-b90c-4e06505d975d" providerId="ADAL" clId="{6AB0D92F-5907-49C2-ADCB-A5B5457F72F4}" dt="2024-03-20T15:00:43.893" v="7738" actId="208"/>
          <ac:spMkLst>
            <pc:docMk/>
            <pc:sldMk cId="879117219" sldId="271"/>
            <ac:spMk id="19" creationId="{D85B3A1A-BDA9-F4FB-DE68-E4C7F32DAAEF}"/>
          </ac:spMkLst>
        </pc:spChg>
        <pc:spChg chg="add mod">
          <ac:chgData name="Sam Verstraten" userId="12454830-2db7-4211-b90c-4e06505d975d" providerId="ADAL" clId="{6AB0D92F-5907-49C2-ADCB-A5B5457F72F4}" dt="2024-03-20T16:13:20.758" v="9268"/>
          <ac:spMkLst>
            <pc:docMk/>
            <pc:sldMk cId="879117219" sldId="271"/>
            <ac:spMk id="20" creationId="{5BC3E3FB-95B2-8124-8C7F-2B74D2767374}"/>
          </ac:spMkLst>
        </pc:spChg>
        <pc:spChg chg="add mod">
          <ac:chgData name="Sam Verstraten" userId="12454830-2db7-4211-b90c-4e06505d975d" providerId="ADAL" clId="{6AB0D92F-5907-49C2-ADCB-A5B5457F72F4}" dt="2024-03-20T15:15:52.007" v="7915"/>
          <ac:spMkLst>
            <pc:docMk/>
            <pc:sldMk cId="879117219" sldId="271"/>
            <ac:spMk id="21" creationId="{2275BC93-50B2-D61F-A2A7-047C5383CF9B}"/>
          </ac:spMkLst>
        </pc:spChg>
        <pc:picChg chg="add mod">
          <ac:chgData name="Sam Verstraten" userId="12454830-2db7-4211-b90c-4e06505d975d" providerId="ADAL" clId="{6AB0D92F-5907-49C2-ADCB-A5B5457F72F4}" dt="2024-03-20T14:57:48.614" v="7370" actId="1076"/>
          <ac:picMkLst>
            <pc:docMk/>
            <pc:sldMk cId="879117219" sldId="271"/>
            <ac:picMk id="12" creationId="{E8EADED6-6027-0AF4-CD52-59AFEDD9E8C4}"/>
          </ac:picMkLst>
        </pc:picChg>
      </pc:sldChg>
      <pc:sldChg chg="del">
        <pc:chgData name="Sam Verstraten" userId="12454830-2db7-4211-b90c-4e06505d975d" providerId="ADAL" clId="{6AB0D92F-5907-49C2-ADCB-A5B5457F72F4}" dt="2024-03-18T18:46:27.237" v="1165" actId="47"/>
        <pc:sldMkLst>
          <pc:docMk/>
          <pc:sldMk cId="2775654239" sldId="272"/>
        </pc:sldMkLst>
      </pc:sldChg>
      <pc:sldChg chg="addSp delSp modSp mod modTransition setBg modAnim modNotesTx">
        <pc:chgData name="Sam Verstraten" userId="12454830-2db7-4211-b90c-4e06505d975d" providerId="ADAL" clId="{6AB0D92F-5907-49C2-ADCB-A5B5457F72F4}" dt="2024-04-15T13:57:16.933" v="9375"/>
        <pc:sldMkLst>
          <pc:docMk/>
          <pc:sldMk cId="3310587405" sldId="273"/>
        </pc:sldMkLst>
        <pc:spChg chg="del mod">
          <ac:chgData name="Sam Verstraten" userId="12454830-2db7-4211-b90c-4e06505d975d" providerId="ADAL" clId="{6AB0D92F-5907-49C2-ADCB-A5B5457F72F4}" dt="2024-03-20T15:40:07.593" v="8074" actId="478"/>
          <ac:spMkLst>
            <pc:docMk/>
            <pc:sldMk cId="3310587405" sldId="273"/>
            <ac:spMk id="2" creationId="{85833884-A646-3D58-484B-66569DD30C98}"/>
          </ac:spMkLst>
        </pc:spChg>
        <pc:spChg chg="del mod">
          <ac:chgData name="Sam Verstraten" userId="12454830-2db7-4211-b90c-4e06505d975d" providerId="ADAL" clId="{6AB0D92F-5907-49C2-ADCB-A5B5457F72F4}" dt="2024-03-20T15:40:05.147" v="8072" actId="478"/>
          <ac:spMkLst>
            <pc:docMk/>
            <pc:sldMk cId="3310587405" sldId="273"/>
            <ac:spMk id="3" creationId="{B7FD2499-7103-FAFB-6553-3B23B003EE27}"/>
          </ac:spMkLst>
        </pc:spChg>
        <pc:spChg chg="add del mod">
          <ac:chgData name="Sam Verstraten" userId="12454830-2db7-4211-b90c-4e06505d975d" providerId="ADAL" clId="{6AB0D92F-5907-49C2-ADCB-A5B5457F72F4}" dt="2024-03-19T07:56:02.661" v="1721" actId="478"/>
          <ac:spMkLst>
            <pc:docMk/>
            <pc:sldMk cId="3310587405" sldId="273"/>
            <ac:spMk id="4" creationId="{7105FE22-DF41-D835-9B0C-6295D96944F1}"/>
          </ac:spMkLst>
        </pc:spChg>
        <pc:spChg chg="add del mod">
          <ac:chgData name="Sam Verstraten" userId="12454830-2db7-4211-b90c-4e06505d975d" providerId="ADAL" clId="{6AB0D92F-5907-49C2-ADCB-A5B5457F72F4}" dt="2024-03-20T15:42:49.322" v="8408" actId="478"/>
          <ac:spMkLst>
            <pc:docMk/>
            <pc:sldMk cId="3310587405" sldId="273"/>
            <ac:spMk id="5" creationId="{EF2D6F92-CD9A-7E4F-F324-73EE4B4285AB}"/>
          </ac:spMkLst>
        </pc:spChg>
        <pc:spChg chg="add del mod">
          <ac:chgData name="Sam Verstraten" userId="12454830-2db7-4211-b90c-4e06505d975d" providerId="ADAL" clId="{6AB0D92F-5907-49C2-ADCB-A5B5457F72F4}" dt="2024-03-20T15:40:06.173" v="8073" actId="478"/>
          <ac:spMkLst>
            <pc:docMk/>
            <pc:sldMk cId="3310587405" sldId="273"/>
            <ac:spMk id="6" creationId="{5D9FA6A8-4843-11EC-D042-66182C2DDAED}"/>
          </ac:spMkLst>
        </pc:spChg>
        <pc:spChg chg="add del mod">
          <ac:chgData name="Sam Verstraten" userId="12454830-2db7-4211-b90c-4e06505d975d" providerId="ADAL" clId="{6AB0D92F-5907-49C2-ADCB-A5B5457F72F4}" dt="2024-03-20T15:40:08.824" v="8075" actId="478"/>
          <ac:spMkLst>
            <pc:docMk/>
            <pc:sldMk cId="3310587405" sldId="273"/>
            <ac:spMk id="8" creationId="{E9A7C0D2-12AC-8711-1A23-C4B78EE402D6}"/>
          </ac:spMkLst>
        </pc:spChg>
        <pc:spChg chg="add mod">
          <ac:chgData name="Sam Verstraten" userId="12454830-2db7-4211-b90c-4e06505d975d" providerId="ADAL" clId="{6AB0D92F-5907-49C2-ADCB-A5B5457F72F4}" dt="2024-03-20T15:40:49.226" v="8090" actId="14100"/>
          <ac:spMkLst>
            <pc:docMk/>
            <pc:sldMk cId="3310587405" sldId="273"/>
            <ac:spMk id="11" creationId="{10F09048-EB24-1AB5-9FAA-4432FA4D0558}"/>
          </ac:spMkLst>
        </pc:spChg>
        <pc:spChg chg="add mod">
          <ac:chgData name="Sam Verstraten" userId="12454830-2db7-4211-b90c-4e06505d975d" providerId="ADAL" clId="{6AB0D92F-5907-49C2-ADCB-A5B5457F72F4}" dt="2024-03-20T15:41:37.934" v="8253" actId="1076"/>
          <ac:spMkLst>
            <pc:docMk/>
            <pc:sldMk cId="3310587405" sldId="273"/>
            <ac:spMk id="12" creationId="{B7B7E0F0-7A93-66F6-B8CD-E74F29320380}"/>
          </ac:spMkLst>
        </pc:spChg>
        <pc:spChg chg="add mod">
          <ac:chgData name="Sam Verstraten" userId="12454830-2db7-4211-b90c-4e06505d975d" providerId="ADAL" clId="{6AB0D92F-5907-49C2-ADCB-A5B5457F72F4}" dt="2024-03-20T15:41:52.444" v="8310" actId="1076"/>
          <ac:spMkLst>
            <pc:docMk/>
            <pc:sldMk cId="3310587405" sldId="273"/>
            <ac:spMk id="13" creationId="{BCA48C4A-24D8-B5B8-D086-8CFEA37C1927}"/>
          </ac:spMkLst>
        </pc:spChg>
        <pc:spChg chg="add mod">
          <ac:chgData name="Sam Verstraten" userId="12454830-2db7-4211-b90c-4e06505d975d" providerId="ADAL" clId="{6AB0D92F-5907-49C2-ADCB-A5B5457F72F4}" dt="2024-03-20T15:42:11.984" v="8381" actId="1076"/>
          <ac:spMkLst>
            <pc:docMk/>
            <pc:sldMk cId="3310587405" sldId="273"/>
            <ac:spMk id="14" creationId="{A040FF13-5849-0156-030C-49E0108C189C}"/>
          </ac:spMkLst>
        </pc:spChg>
        <pc:spChg chg="add mod">
          <ac:chgData name="Sam Verstraten" userId="12454830-2db7-4211-b90c-4e06505d975d" providerId="ADAL" clId="{6AB0D92F-5907-49C2-ADCB-A5B5457F72F4}" dt="2024-03-20T15:42:25.292" v="8403" actId="1076"/>
          <ac:spMkLst>
            <pc:docMk/>
            <pc:sldMk cId="3310587405" sldId="273"/>
            <ac:spMk id="15" creationId="{718CCB6D-2DD0-C2B0-8855-4C3254C617E4}"/>
          </ac:spMkLst>
        </pc:spChg>
        <pc:spChg chg="add mod">
          <ac:chgData name="Sam Verstraten" userId="12454830-2db7-4211-b90c-4e06505d975d" providerId="ADAL" clId="{6AB0D92F-5907-49C2-ADCB-A5B5457F72F4}" dt="2024-03-20T15:42:51.307" v="8409" actId="1076"/>
          <ac:spMkLst>
            <pc:docMk/>
            <pc:sldMk cId="3310587405" sldId="273"/>
            <ac:spMk id="16" creationId="{A8170C09-8049-6030-C287-CC4C9D8EDC4D}"/>
          </ac:spMkLst>
        </pc:spChg>
        <pc:spChg chg="add mod">
          <ac:chgData name="Sam Verstraten" userId="12454830-2db7-4211-b90c-4e06505d975d" providerId="ADAL" clId="{6AB0D92F-5907-49C2-ADCB-A5B5457F72F4}" dt="2024-03-20T16:12:02.688" v="9237" actId="20577"/>
          <ac:spMkLst>
            <pc:docMk/>
            <pc:sldMk cId="3310587405" sldId="273"/>
            <ac:spMk id="17" creationId="{B337A858-E86F-CCF4-CBF6-A6558CC9E7A3}"/>
          </ac:spMkLst>
        </pc:spChg>
        <pc:spChg chg="add mod">
          <ac:chgData name="Sam Verstraten" userId="12454830-2db7-4211-b90c-4e06505d975d" providerId="ADAL" clId="{6AB0D92F-5907-49C2-ADCB-A5B5457F72F4}" dt="2024-03-20T15:42:58.148" v="8410"/>
          <ac:spMkLst>
            <pc:docMk/>
            <pc:sldMk cId="3310587405" sldId="273"/>
            <ac:spMk id="18" creationId="{0AC9538A-32BC-5F7D-AD42-B033BCEC0355}"/>
          </ac:spMkLst>
        </pc:spChg>
        <pc:picChg chg="add mod">
          <ac:chgData name="Sam Verstraten" userId="12454830-2db7-4211-b90c-4e06505d975d" providerId="ADAL" clId="{6AB0D92F-5907-49C2-ADCB-A5B5457F72F4}" dt="2024-03-20T15:40:24.297" v="8084" actId="1076"/>
          <ac:picMkLst>
            <pc:docMk/>
            <pc:sldMk cId="3310587405" sldId="273"/>
            <ac:picMk id="10" creationId="{EB63B4D1-409D-396B-6595-9B0E2C1861A5}"/>
          </ac:picMkLst>
        </pc:picChg>
      </pc:sldChg>
      <pc:sldChg chg="addSp delSp modSp mod modTransition setBg modAnim modNotesTx">
        <pc:chgData name="Sam Verstraten" userId="12454830-2db7-4211-b90c-4e06505d975d" providerId="ADAL" clId="{6AB0D92F-5907-49C2-ADCB-A5B5457F72F4}" dt="2024-04-15T13:37:03.268" v="9342"/>
        <pc:sldMkLst>
          <pc:docMk/>
          <pc:sldMk cId="525884981" sldId="274"/>
        </pc:sldMkLst>
        <pc:spChg chg="del mod">
          <ac:chgData name="Sam Verstraten" userId="12454830-2db7-4211-b90c-4e06505d975d" providerId="ADAL" clId="{6AB0D92F-5907-49C2-ADCB-A5B5457F72F4}" dt="2024-03-20T15:46:13.764" v="8416" actId="478"/>
          <ac:spMkLst>
            <pc:docMk/>
            <pc:sldMk cId="525884981" sldId="274"/>
            <ac:spMk id="2" creationId="{E3310BB0-D7CB-7927-5A09-4789054932BE}"/>
          </ac:spMkLst>
        </pc:spChg>
        <pc:spChg chg="del mod">
          <ac:chgData name="Sam Verstraten" userId="12454830-2db7-4211-b90c-4e06505d975d" providerId="ADAL" clId="{6AB0D92F-5907-49C2-ADCB-A5B5457F72F4}" dt="2024-03-20T15:46:17.333" v="8418" actId="478"/>
          <ac:spMkLst>
            <pc:docMk/>
            <pc:sldMk cId="525884981" sldId="274"/>
            <ac:spMk id="3" creationId="{D4D66F3D-9214-5C84-7675-A6946A1E81AF}"/>
          </ac:spMkLst>
        </pc:spChg>
        <pc:spChg chg="add del mod">
          <ac:chgData name="Sam Verstraten" userId="12454830-2db7-4211-b90c-4e06505d975d" providerId="ADAL" clId="{6AB0D92F-5907-49C2-ADCB-A5B5457F72F4}" dt="2024-03-19T07:56:05.278" v="1722" actId="478"/>
          <ac:spMkLst>
            <pc:docMk/>
            <pc:sldMk cId="525884981" sldId="274"/>
            <ac:spMk id="4" creationId="{54420A77-1983-39EE-C3A7-2744D89AF9FD}"/>
          </ac:spMkLst>
        </pc:spChg>
        <pc:spChg chg="add del mod">
          <ac:chgData name="Sam Verstraten" userId="12454830-2db7-4211-b90c-4e06505d975d" providerId="ADAL" clId="{6AB0D92F-5907-49C2-ADCB-A5B5457F72F4}" dt="2024-03-20T15:44:23.604" v="8412" actId="478"/>
          <ac:spMkLst>
            <pc:docMk/>
            <pc:sldMk cId="525884981" sldId="274"/>
            <ac:spMk id="5" creationId="{19551CA9-9B70-497E-32B6-37FF0E56C800}"/>
          </ac:spMkLst>
        </pc:spChg>
        <pc:spChg chg="add del mod">
          <ac:chgData name="Sam Verstraten" userId="12454830-2db7-4211-b90c-4e06505d975d" providerId="ADAL" clId="{6AB0D92F-5907-49C2-ADCB-A5B5457F72F4}" dt="2024-03-20T15:46:15.444" v="8417" actId="478"/>
          <ac:spMkLst>
            <pc:docMk/>
            <pc:sldMk cId="525884981" sldId="274"/>
            <ac:spMk id="6" creationId="{B063A42B-DABC-5387-8365-4C11FFF300B8}"/>
          </ac:spMkLst>
        </pc:spChg>
        <pc:spChg chg="add del mod">
          <ac:chgData name="Sam Verstraten" userId="12454830-2db7-4211-b90c-4e06505d975d" providerId="ADAL" clId="{6AB0D92F-5907-49C2-ADCB-A5B5457F72F4}" dt="2024-03-20T15:46:17.914" v="8419" actId="478"/>
          <ac:spMkLst>
            <pc:docMk/>
            <pc:sldMk cId="525884981" sldId="274"/>
            <ac:spMk id="8" creationId="{47BD9231-440F-3BA8-FF33-5DFDD0F854C9}"/>
          </ac:spMkLst>
        </pc:spChg>
        <pc:spChg chg="add mod">
          <ac:chgData name="Sam Verstraten" userId="12454830-2db7-4211-b90c-4e06505d975d" providerId="ADAL" clId="{6AB0D92F-5907-49C2-ADCB-A5B5457F72F4}" dt="2024-03-20T15:52:17.430" v="8560" actId="14100"/>
          <ac:spMkLst>
            <pc:docMk/>
            <pc:sldMk cId="525884981" sldId="274"/>
            <ac:spMk id="13" creationId="{E161D1A8-D791-4E0C-826E-4312C41DCCDE}"/>
          </ac:spMkLst>
        </pc:spChg>
        <pc:spChg chg="add mod">
          <ac:chgData name="Sam Verstraten" userId="12454830-2db7-4211-b90c-4e06505d975d" providerId="ADAL" clId="{6AB0D92F-5907-49C2-ADCB-A5B5457F72F4}" dt="2024-03-20T15:52:14.130" v="8559" actId="1076"/>
          <ac:spMkLst>
            <pc:docMk/>
            <pc:sldMk cId="525884981" sldId="274"/>
            <ac:spMk id="14" creationId="{9B3374D6-377A-5FF8-F94B-CB9CEB639E77}"/>
          </ac:spMkLst>
        </pc:spChg>
        <pc:spChg chg="add mod">
          <ac:chgData name="Sam Verstraten" userId="12454830-2db7-4211-b90c-4e06505d975d" providerId="ADAL" clId="{6AB0D92F-5907-49C2-ADCB-A5B5457F72F4}" dt="2024-03-20T15:53:08.216" v="8572" actId="14100"/>
          <ac:spMkLst>
            <pc:docMk/>
            <pc:sldMk cId="525884981" sldId="274"/>
            <ac:spMk id="17" creationId="{D5A78F78-3304-F228-76A5-C72B82F40CE1}"/>
          </ac:spMkLst>
        </pc:spChg>
        <pc:spChg chg="add mod">
          <ac:chgData name="Sam Verstraten" userId="12454830-2db7-4211-b90c-4e06505d975d" providerId="ADAL" clId="{6AB0D92F-5907-49C2-ADCB-A5B5457F72F4}" dt="2024-03-20T15:57:53.266" v="8700" actId="20577"/>
          <ac:spMkLst>
            <pc:docMk/>
            <pc:sldMk cId="525884981" sldId="274"/>
            <ac:spMk id="18" creationId="{5C841F37-497B-9154-7ADE-A3BD4A6574DB}"/>
          </ac:spMkLst>
        </pc:spChg>
        <pc:spChg chg="add mod">
          <ac:chgData name="Sam Verstraten" userId="12454830-2db7-4211-b90c-4e06505d975d" providerId="ADAL" clId="{6AB0D92F-5907-49C2-ADCB-A5B5457F72F4}" dt="2024-03-20T16:03:19.595" v="8754" actId="1076"/>
          <ac:spMkLst>
            <pc:docMk/>
            <pc:sldMk cId="525884981" sldId="274"/>
            <ac:spMk id="19" creationId="{A894A7C8-705B-C1AD-2F47-823C1AD94B39}"/>
          </ac:spMkLst>
        </pc:spChg>
        <pc:spChg chg="add mod">
          <ac:chgData name="Sam Verstraten" userId="12454830-2db7-4211-b90c-4e06505d975d" providerId="ADAL" clId="{6AB0D92F-5907-49C2-ADCB-A5B5457F72F4}" dt="2024-03-20T16:15:24.945" v="9282" actId="1076"/>
          <ac:spMkLst>
            <pc:docMk/>
            <pc:sldMk cId="525884981" sldId="274"/>
            <ac:spMk id="20" creationId="{F9ADAEE1-BF58-E5DA-8FDF-37EF5E4254D9}"/>
          </ac:spMkLst>
        </pc:spChg>
        <pc:spChg chg="add mod">
          <ac:chgData name="Sam Verstraten" userId="12454830-2db7-4211-b90c-4e06505d975d" providerId="ADAL" clId="{6AB0D92F-5907-49C2-ADCB-A5B5457F72F4}" dt="2024-03-20T16:12:09.431" v="9246" actId="20577"/>
          <ac:spMkLst>
            <pc:docMk/>
            <pc:sldMk cId="525884981" sldId="274"/>
            <ac:spMk id="21" creationId="{4D938234-CE8D-CA4E-D22B-EB11933F1FAC}"/>
          </ac:spMkLst>
        </pc:spChg>
        <pc:spChg chg="add mod">
          <ac:chgData name="Sam Verstraten" userId="12454830-2db7-4211-b90c-4e06505d975d" providerId="ADAL" clId="{6AB0D92F-5907-49C2-ADCB-A5B5457F72F4}" dt="2024-03-20T16:04:18.274" v="8758"/>
          <ac:spMkLst>
            <pc:docMk/>
            <pc:sldMk cId="525884981" sldId="274"/>
            <ac:spMk id="22" creationId="{20D2C093-5BE3-741E-1DB2-293E4E6D9AA4}"/>
          </ac:spMkLst>
        </pc:spChg>
        <pc:picChg chg="add del mod">
          <ac:chgData name="Sam Verstraten" userId="12454830-2db7-4211-b90c-4e06505d975d" providerId="ADAL" clId="{6AB0D92F-5907-49C2-ADCB-A5B5457F72F4}" dt="2024-03-20T15:48:38.444" v="8425" actId="478"/>
          <ac:picMkLst>
            <pc:docMk/>
            <pc:sldMk cId="525884981" sldId="274"/>
            <ac:picMk id="10" creationId="{31289083-3A01-3C05-B062-AC946AA368A3}"/>
          </ac:picMkLst>
        </pc:picChg>
        <pc:picChg chg="add mod">
          <ac:chgData name="Sam Verstraten" userId="12454830-2db7-4211-b90c-4e06505d975d" providerId="ADAL" clId="{6AB0D92F-5907-49C2-ADCB-A5B5457F72F4}" dt="2024-03-20T15:52:08.211" v="8558" actId="1076"/>
          <ac:picMkLst>
            <pc:docMk/>
            <pc:sldMk cId="525884981" sldId="274"/>
            <ac:picMk id="12" creationId="{3C12B2D7-DD4F-1E64-29F8-F8051BE93915}"/>
          </ac:picMkLst>
        </pc:picChg>
        <pc:picChg chg="add mod">
          <ac:chgData name="Sam Verstraten" userId="12454830-2db7-4211-b90c-4e06505d975d" providerId="ADAL" clId="{6AB0D92F-5907-49C2-ADCB-A5B5457F72F4}" dt="2024-03-20T15:52:59.268" v="8569" actId="1076"/>
          <ac:picMkLst>
            <pc:docMk/>
            <pc:sldMk cId="525884981" sldId="274"/>
            <ac:picMk id="16" creationId="{85356AD9-6D54-F765-D9B4-44347232D532}"/>
          </ac:picMkLst>
        </pc:picChg>
      </pc:sldChg>
      <pc:sldChg chg="del">
        <pc:chgData name="Sam Verstraten" userId="12454830-2db7-4211-b90c-4e06505d975d" providerId="ADAL" clId="{6AB0D92F-5907-49C2-ADCB-A5B5457F72F4}" dt="2024-03-18T19:28:40.819" v="1707" actId="2696"/>
        <pc:sldMkLst>
          <pc:docMk/>
          <pc:sldMk cId="469589897" sldId="275"/>
        </pc:sldMkLst>
      </pc:sldChg>
      <pc:sldChg chg="del">
        <pc:chgData name="Sam Verstraten" userId="12454830-2db7-4211-b90c-4e06505d975d" providerId="ADAL" clId="{6AB0D92F-5907-49C2-ADCB-A5B5457F72F4}" dt="2024-03-18T19:28:40.819" v="1707" actId="2696"/>
        <pc:sldMkLst>
          <pc:docMk/>
          <pc:sldMk cId="200700807" sldId="276"/>
        </pc:sldMkLst>
      </pc:sldChg>
      <pc:sldChg chg="del">
        <pc:chgData name="Sam Verstraten" userId="12454830-2db7-4211-b90c-4e06505d975d" providerId="ADAL" clId="{6AB0D92F-5907-49C2-ADCB-A5B5457F72F4}" dt="2024-03-18T19:28:40.819" v="1707" actId="2696"/>
        <pc:sldMkLst>
          <pc:docMk/>
          <pc:sldMk cId="294144182" sldId="277"/>
        </pc:sldMkLst>
      </pc:sldChg>
      <pc:sldChg chg="addSp delSp modSp add mod ord modTransition setBg delAnim modAnim">
        <pc:chgData name="Sam Verstraten" userId="12454830-2db7-4211-b90c-4e06505d975d" providerId="ADAL" clId="{6AB0D92F-5907-49C2-ADCB-A5B5457F72F4}" dt="2024-04-15T13:36:52.084" v="9341"/>
        <pc:sldMkLst>
          <pc:docMk/>
          <pc:sldMk cId="467730121" sldId="278"/>
        </pc:sldMkLst>
        <pc:spChg chg="mod">
          <ac:chgData name="Sam Verstraten" userId="12454830-2db7-4211-b90c-4e06505d975d" providerId="ADAL" clId="{6AB0D92F-5907-49C2-ADCB-A5B5457F72F4}" dt="2024-03-20T09:39:38.585" v="4416" actId="1076"/>
          <ac:spMkLst>
            <pc:docMk/>
            <pc:sldMk cId="467730121" sldId="278"/>
            <ac:spMk id="2" creationId="{AF7BB4A7-A39E-AFA8-043E-41FFF535699F}"/>
          </ac:spMkLst>
        </pc:spChg>
        <pc:spChg chg="del mod">
          <ac:chgData name="Sam Verstraten" userId="12454830-2db7-4211-b90c-4e06505d975d" providerId="ADAL" clId="{6AB0D92F-5907-49C2-ADCB-A5B5457F72F4}" dt="2024-03-20T10:27:03.723" v="5091" actId="478"/>
          <ac:spMkLst>
            <pc:docMk/>
            <pc:sldMk cId="467730121" sldId="278"/>
            <ac:spMk id="3" creationId="{D3A9DF64-1BA7-3836-A71F-4982AED04940}"/>
          </ac:spMkLst>
        </pc:spChg>
        <pc:spChg chg="add mod">
          <ac:chgData name="Sam Verstraten" userId="12454830-2db7-4211-b90c-4e06505d975d" providerId="ADAL" clId="{6AB0D92F-5907-49C2-ADCB-A5B5457F72F4}" dt="2024-03-20T10:17:57.452" v="4881"/>
          <ac:spMkLst>
            <pc:docMk/>
            <pc:sldMk cId="467730121" sldId="278"/>
            <ac:spMk id="4" creationId="{90647748-3253-3AF9-631B-43058CA6FA14}"/>
          </ac:spMkLst>
        </pc:spChg>
        <pc:spChg chg="add del mod">
          <ac:chgData name="Sam Verstraten" userId="12454830-2db7-4211-b90c-4e06505d975d" providerId="ADAL" clId="{6AB0D92F-5907-49C2-ADCB-A5B5457F72F4}" dt="2024-03-19T08:12:48.509" v="1971" actId="478"/>
          <ac:spMkLst>
            <pc:docMk/>
            <pc:sldMk cId="467730121" sldId="278"/>
            <ac:spMk id="5" creationId="{20A83FD8-D120-C316-E6DE-588979202AFB}"/>
          </ac:spMkLst>
        </pc:spChg>
        <pc:spChg chg="mod">
          <ac:chgData name="Sam Verstraten" userId="12454830-2db7-4211-b90c-4e06505d975d" providerId="ADAL" clId="{6AB0D92F-5907-49C2-ADCB-A5B5457F72F4}" dt="2024-03-20T10:25:01.626" v="5065"/>
          <ac:spMkLst>
            <pc:docMk/>
            <pc:sldMk cId="467730121" sldId="278"/>
            <ac:spMk id="8" creationId="{14006C50-85EA-850C-E839-3023A974AFBD}"/>
          </ac:spMkLst>
        </pc:spChg>
        <pc:spChg chg="mod">
          <ac:chgData name="Sam Verstraten" userId="12454830-2db7-4211-b90c-4e06505d975d" providerId="ADAL" clId="{6AB0D92F-5907-49C2-ADCB-A5B5457F72F4}" dt="2024-03-20T10:25:01.626" v="5065"/>
          <ac:spMkLst>
            <pc:docMk/>
            <pc:sldMk cId="467730121" sldId="278"/>
            <ac:spMk id="9" creationId="{4A9A2A88-3822-E823-5509-310DF1ECD0D4}"/>
          </ac:spMkLst>
        </pc:spChg>
        <pc:spChg chg="mod">
          <ac:chgData name="Sam Verstraten" userId="12454830-2db7-4211-b90c-4e06505d975d" providerId="ADAL" clId="{6AB0D92F-5907-49C2-ADCB-A5B5457F72F4}" dt="2024-03-20T10:25:01.626" v="5065"/>
          <ac:spMkLst>
            <pc:docMk/>
            <pc:sldMk cId="467730121" sldId="278"/>
            <ac:spMk id="10" creationId="{9D17F22C-1209-162B-8742-EA8000C29F17}"/>
          </ac:spMkLst>
        </pc:spChg>
        <pc:spChg chg="mod">
          <ac:chgData name="Sam Verstraten" userId="12454830-2db7-4211-b90c-4e06505d975d" providerId="ADAL" clId="{6AB0D92F-5907-49C2-ADCB-A5B5457F72F4}" dt="2024-03-20T10:25:01.626" v="5065"/>
          <ac:spMkLst>
            <pc:docMk/>
            <pc:sldMk cId="467730121" sldId="278"/>
            <ac:spMk id="11" creationId="{808931F0-AD5E-9A03-71D1-61B3B198473A}"/>
          </ac:spMkLst>
        </pc:spChg>
        <pc:spChg chg="mod">
          <ac:chgData name="Sam Verstraten" userId="12454830-2db7-4211-b90c-4e06505d975d" providerId="ADAL" clId="{6AB0D92F-5907-49C2-ADCB-A5B5457F72F4}" dt="2024-03-20T10:26:48.126" v="5090"/>
          <ac:spMkLst>
            <pc:docMk/>
            <pc:sldMk cId="467730121" sldId="278"/>
            <ac:spMk id="13" creationId="{EC249400-98C0-0B48-7FF7-AF4E80B979CA}"/>
          </ac:spMkLst>
        </pc:spChg>
        <pc:spChg chg="mod">
          <ac:chgData name="Sam Verstraten" userId="12454830-2db7-4211-b90c-4e06505d975d" providerId="ADAL" clId="{6AB0D92F-5907-49C2-ADCB-A5B5457F72F4}" dt="2024-03-20T10:26:48.126" v="5090"/>
          <ac:spMkLst>
            <pc:docMk/>
            <pc:sldMk cId="467730121" sldId="278"/>
            <ac:spMk id="14" creationId="{E7BBE4BE-4DAF-E2C9-C3A8-B9B5C3384A3E}"/>
          </ac:spMkLst>
        </pc:spChg>
        <pc:spChg chg="mod">
          <ac:chgData name="Sam Verstraten" userId="12454830-2db7-4211-b90c-4e06505d975d" providerId="ADAL" clId="{6AB0D92F-5907-49C2-ADCB-A5B5457F72F4}" dt="2024-03-20T10:26:48.126" v="5090"/>
          <ac:spMkLst>
            <pc:docMk/>
            <pc:sldMk cId="467730121" sldId="278"/>
            <ac:spMk id="15" creationId="{67EACC7A-EBE2-6D8F-921B-5A22FBDFCD25}"/>
          </ac:spMkLst>
        </pc:spChg>
        <pc:spChg chg="mod">
          <ac:chgData name="Sam Verstraten" userId="12454830-2db7-4211-b90c-4e06505d975d" providerId="ADAL" clId="{6AB0D92F-5907-49C2-ADCB-A5B5457F72F4}" dt="2024-03-20T10:26:48.126" v="5090"/>
          <ac:spMkLst>
            <pc:docMk/>
            <pc:sldMk cId="467730121" sldId="278"/>
            <ac:spMk id="16" creationId="{D43743A3-DC57-3CAD-D241-9C17168FF4E6}"/>
          </ac:spMkLst>
        </pc:spChg>
        <pc:spChg chg="add del mod">
          <ac:chgData name="Sam Verstraten" userId="12454830-2db7-4211-b90c-4e06505d975d" providerId="ADAL" clId="{6AB0D92F-5907-49C2-ADCB-A5B5457F72F4}" dt="2024-03-20T10:27:06.404" v="5092" actId="478"/>
          <ac:spMkLst>
            <pc:docMk/>
            <pc:sldMk cId="467730121" sldId="278"/>
            <ac:spMk id="18" creationId="{F6BCACAB-76ED-6C9F-70B8-468316535CD0}"/>
          </ac:spMkLst>
        </pc:spChg>
        <pc:spChg chg="add mod">
          <ac:chgData name="Sam Verstraten" userId="12454830-2db7-4211-b90c-4e06505d975d" providerId="ADAL" clId="{6AB0D92F-5907-49C2-ADCB-A5B5457F72F4}" dt="2024-03-20T10:29:22.822" v="5112" actId="1076"/>
          <ac:spMkLst>
            <pc:docMk/>
            <pc:sldMk cId="467730121" sldId="278"/>
            <ac:spMk id="19" creationId="{C6DBEC1D-772F-A1F1-1932-A44EC7CFC484}"/>
          </ac:spMkLst>
        </pc:spChg>
        <pc:spChg chg="add mod">
          <ac:chgData name="Sam Verstraten" userId="12454830-2db7-4211-b90c-4e06505d975d" providerId="ADAL" clId="{6AB0D92F-5907-49C2-ADCB-A5B5457F72F4}" dt="2024-03-20T10:29:27.762" v="5114" actId="1076"/>
          <ac:spMkLst>
            <pc:docMk/>
            <pc:sldMk cId="467730121" sldId="278"/>
            <ac:spMk id="20" creationId="{FD099430-65AB-3040-A244-DE39DFF836CA}"/>
          </ac:spMkLst>
        </pc:spChg>
        <pc:spChg chg="add mod">
          <ac:chgData name="Sam Verstraten" userId="12454830-2db7-4211-b90c-4e06505d975d" providerId="ADAL" clId="{6AB0D92F-5907-49C2-ADCB-A5B5457F72F4}" dt="2024-03-20T10:29:34.900" v="5118" actId="1076"/>
          <ac:spMkLst>
            <pc:docMk/>
            <pc:sldMk cId="467730121" sldId="278"/>
            <ac:spMk id="21" creationId="{8F3CFED7-036F-0E62-63C9-22AA2CFA0E88}"/>
          </ac:spMkLst>
        </pc:spChg>
        <pc:spChg chg="add mod">
          <ac:chgData name="Sam Verstraten" userId="12454830-2db7-4211-b90c-4e06505d975d" providerId="ADAL" clId="{6AB0D92F-5907-49C2-ADCB-A5B5457F72F4}" dt="2024-03-20T10:29:41.733" v="5122" actId="1076"/>
          <ac:spMkLst>
            <pc:docMk/>
            <pc:sldMk cId="467730121" sldId="278"/>
            <ac:spMk id="22" creationId="{D0885FE4-C252-6FE8-AB29-E6A76C008630}"/>
          </ac:spMkLst>
        </pc:spChg>
        <pc:grpChg chg="add del mod">
          <ac:chgData name="Sam Verstraten" userId="12454830-2db7-4211-b90c-4e06505d975d" providerId="ADAL" clId="{6AB0D92F-5907-49C2-ADCB-A5B5457F72F4}" dt="2024-03-20T10:25:06.618" v="5067" actId="478"/>
          <ac:grpSpMkLst>
            <pc:docMk/>
            <pc:sldMk cId="467730121" sldId="278"/>
            <ac:grpSpMk id="7" creationId="{9409F151-EC3F-D3EF-D65E-914D73ED0897}"/>
          </ac:grpSpMkLst>
        </pc:grpChg>
        <pc:grpChg chg="add del mod">
          <ac:chgData name="Sam Verstraten" userId="12454830-2db7-4211-b90c-4e06505d975d" providerId="ADAL" clId="{6AB0D92F-5907-49C2-ADCB-A5B5457F72F4}" dt="2024-03-20T10:29:45.843" v="5123" actId="478"/>
          <ac:grpSpMkLst>
            <pc:docMk/>
            <pc:sldMk cId="467730121" sldId="278"/>
            <ac:grpSpMk id="12" creationId="{D0F6F7D9-B6E9-004E-B574-8DD861810796}"/>
          </ac:grpSpMkLst>
        </pc:grpChg>
        <pc:picChg chg="add mod">
          <ac:chgData name="Sam Verstraten" userId="12454830-2db7-4211-b90c-4e06505d975d" providerId="ADAL" clId="{6AB0D92F-5907-49C2-ADCB-A5B5457F72F4}" dt="2024-03-20T09:39:50.265" v="4422" actId="1076"/>
          <ac:picMkLst>
            <pc:docMk/>
            <pc:sldMk cId="467730121" sldId="278"/>
            <ac:picMk id="6" creationId="{CD1DA186-8AF5-CCE4-14C3-6FE2F3704BB2}"/>
          </ac:picMkLst>
        </pc:picChg>
        <pc:picChg chg="add del mod">
          <ac:chgData name="Sam Verstraten" userId="12454830-2db7-4211-b90c-4e06505d975d" providerId="ADAL" clId="{6AB0D92F-5907-49C2-ADCB-A5B5457F72F4}" dt="2024-03-19T08:39:12.242" v="1993" actId="478"/>
          <ac:picMkLst>
            <pc:docMk/>
            <pc:sldMk cId="467730121" sldId="278"/>
            <ac:picMk id="6" creationId="{F5EAA4F2-F034-2AA7-D774-26E27C3C1387}"/>
          </ac:picMkLst>
        </pc:picChg>
        <pc:picChg chg="add del mod ord">
          <ac:chgData name="Sam Verstraten" userId="12454830-2db7-4211-b90c-4e06505d975d" providerId="ADAL" clId="{6AB0D92F-5907-49C2-ADCB-A5B5457F72F4}" dt="2024-03-19T08:42:17.551" v="1999" actId="478"/>
          <ac:picMkLst>
            <pc:docMk/>
            <pc:sldMk cId="467730121" sldId="278"/>
            <ac:picMk id="8" creationId="{5DEAE290-FD4F-B2C0-6271-5EF354BDBE1F}"/>
          </ac:picMkLst>
        </pc:picChg>
        <pc:picChg chg="add del">
          <ac:chgData name="Sam Verstraten" userId="12454830-2db7-4211-b90c-4e06505d975d" providerId="ADAL" clId="{6AB0D92F-5907-49C2-ADCB-A5B5457F72F4}" dt="2024-03-19T08:42:31.166" v="2013" actId="478"/>
          <ac:picMkLst>
            <pc:docMk/>
            <pc:sldMk cId="467730121" sldId="278"/>
            <ac:picMk id="10" creationId="{232754E3-6B37-FE97-D523-BA68F2249477}"/>
          </ac:picMkLst>
        </pc:picChg>
      </pc:sldChg>
      <pc:sldChg chg="add del">
        <pc:chgData name="Sam Verstraten" userId="12454830-2db7-4211-b90c-4e06505d975d" providerId="ADAL" clId="{6AB0D92F-5907-49C2-ADCB-A5B5457F72F4}" dt="2024-03-18T19:28:40.819" v="1707" actId="2696"/>
        <pc:sldMkLst>
          <pc:docMk/>
          <pc:sldMk cId="433758107" sldId="279"/>
        </pc:sldMkLst>
      </pc:sldChg>
      <pc:sldChg chg="add del">
        <pc:chgData name="Sam Verstraten" userId="12454830-2db7-4211-b90c-4e06505d975d" providerId="ADAL" clId="{6AB0D92F-5907-49C2-ADCB-A5B5457F72F4}" dt="2024-03-18T19:28:40.819" v="1707" actId="2696"/>
        <pc:sldMkLst>
          <pc:docMk/>
          <pc:sldMk cId="2663042443" sldId="280"/>
        </pc:sldMkLst>
      </pc:sldChg>
      <pc:sldChg chg="add del">
        <pc:chgData name="Sam Verstraten" userId="12454830-2db7-4211-b90c-4e06505d975d" providerId="ADAL" clId="{6AB0D92F-5907-49C2-ADCB-A5B5457F72F4}" dt="2024-03-18T19:28:40.819" v="1707" actId="2696"/>
        <pc:sldMkLst>
          <pc:docMk/>
          <pc:sldMk cId="1355326172" sldId="281"/>
        </pc:sldMkLst>
      </pc:sldChg>
      <pc:sldChg chg="add del">
        <pc:chgData name="Sam Verstraten" userId="12454830-2db7-4211-b90c-4e06505d975d" providerId="ADAL" clId="{6AB0D92F-5907-49C2-ADCB-A5B5457F72F4}" dt="2024-03-18T19:28:40.819" v="1707" actId="2696"/>
        <pc:sldMkLst>
          <pc:docMk/>
          <pc:sldMk cId="2941323056" sldId="282"/>
        </pc:sldMkLst>
      </pc:sldChg>
      <pc:sldChg chg="add del">
        <pc:chgData name="Sam Verstraten" userId="12454830-2db7-4211-b90c-4e06505d975d" providerId="ADAL" clId="{6AB0D92F-5907-49C2-ADCB-A5B5457F72F4}" dt="2024-03-18T19:28:40.819" v="1707" actId="2696"/>
        <pc:sldMkLst>
          <pc:docMk/>
          <pc:sldMk cId="2582791501" sldId="283"/>
        </pc:sldMkLst>
      </pc:sldChg>
      <pc:sldChg chg="add del">
        <pc:chgData name="Sam Verstraten" userId="12454830-2db7-4211-b90c-4e06505d975d" providerId="ADAL" clId="{6AB0D92F-5907-49C2-ADCB-A5B5457F72F4}" dt="2024-03-18T19:28:40.819" v="1707" actId="2696"/>
        <pc:sldMkLst>
          <pc:docMk/>
          <pc:sldMk cId="2904640606" sldId="284"/>
        </pc:sldMkLst>
      </pc:sldChg>
      <pc:sldChg chg="add del">
        <pc:chgData name="Sam Verstraten" userId="12454830-2db7-4211-b90c-4e06505d975d" providerId="ADAL" clId="{6AB0D92F-5907-49C2-ADCB-A5B5457F72F4}" dt="2024-03-18T19:28:40.819" v="1707" actId="2696"/>
        <pc:sldMkLst>
          <pc:docMk/>
          <pc:sldMk cId="2568400467" sldId="285"/>
        </pc:sldMkLst>
      </pc:sldChg>
      <pc:sldChg chg="add del">
        <pc:chgData name="Sam Verstraten" userId="12454830-2db7-4211-b90c-4e06505d975d" providerId="ADAL" clId="{6AB0D92F-5907-49C2-ADCB-A5B5457F72F4}" dt="2024-03-18T19:28:40.819" v="1707" actId="2696"/>
        <pc:sldMkLst>
          <pc:docMk/>
          <pc:sldMk cId="292038995" sldId="286"/>
        </pc:sldMkLst>
      </pc:sldChg>
      <pc:sldChg chg="add del">
        <pc:chgData name="Sam Verstraten" userId="12454830-2db7-4211-b90c-4e06505d975d" providerId="ADAL" clId="{6AB0D92F-5907-49C2-ADCB-A5B5457F72F4}" dt="2024-03-18T19:28:40.819" v="1707" actId="2696"/>
        <pc:sldMkLst>
          <pc:docMk/>
          <pc:sldMk cId="2403093843" sldId="287"/>
        </pc:sldMkLst>
      </pc:sldChg>
      <pc:sldChg chg="modSp add del mod">
        <pc:chgData name="Sam Verstraten" userId="12454830-2db7-4211-b90c-4e06505d975d" providerId="ADAL" clId="{6AB0D92F-5907-49C2-ADCB-A5B5457F72F4}" dt="2024-03-20T15:32:42.747" v="7921" actId="2696"/>
        <pc:sldMkLst>
          <pc:docMk/>
          <pc:sldMk cId="3756600278" sldId="288"/>
        </pc:sldMkLst>
        <pc:spChg chg="mod">
          <ac:chgData name="Sam Verstraten" userId="12454830-2db7-4211-b90c-4e06505d975d" providerId="ADAL" clId="{6AB0D92F-5907-49C2-ADCB-A5B5457F72F4}" dt="2024-03-18T18:46:29.693" v="1166" actId="20577"/>
          <ac:spMkLst>
            <pc:docMk/>
            <pc:sldMk cId="3756600278" sldId="288"/>
            <ac:spMk id="2" creationId="{8193C542-BF91-623B-49AA-73EBA1EBFA68}"/>
          </ac:spMkLst>
        </pc:spChg>
        <pc:spChg chg="mod">
          <ac:chgData name="Sam Verstraten" userId="12454830-2db7-4211-b90c-4e06505d975d" providerId="ADAL" clId="{6AB0D92F-5907-49C2-ADCB-A5B5457F72F4}" dt="2024-03-18T18:46:37.735" v="1172" actId="207"/>
          <ac:spMkLst>
            <pc:docMk/>
            <pc:sldMk cId="3756600278" sldId="288"/>
            <ac:spMk id="3" creationId="{C36E0B3B-AF1C-3F0D-DF4B-C7E7477FB3D1}"/>
          </ac:spMkLst>
        </pc:spChg>
        <pc:spChg chg="mod">
          <ac:chgData name="Sam Verstraten" userId="12454830-2db7-4211-b90c-4e06505d975d" providerId="ADAL" clId="{6AB0D92F-5907-49C2-ADCB-A5B5457F72F4}" dt="2024-03-18T18:47:52.366" v="1268"/>
          <ac:spMkLst>
            <pc:docMk/>
            <pc:sldMk cId="3756600278" sldId="288"/>
            <ac:spMk id="4" creationId="{4DB3B267-2F6E-776F-2C6D-3EB4EF9366ED}"/>
          </ac:spMkLst>
        </pc:spChg>
        <pc:spChg chg="mod">
          <ac:chgData name="Sam Verstraten" userId="12454830-2db7-4211-b90c-4e06505d975d" providerId="ADAL" clId="{6AB0D92F-5907-49C2-ADCB-A5B5457F72F4}" dt="2024-03-18T19:27:15.590" v="1687"/>
          <ac:spMkLst>
            <pc:docMk/>
            <pc:sldMk cId="3756600278" sldId="288"/>
            <ac:spMk id="5" creationId="{DA37F0D0-346F-9EF6-DC19-5F3E31DB0ED8}"/>
          </ac:spMkLst>
        </pc:spChg>
      </pc:sldChg>
      <pc:sldChg chg="modSp add del mod">
        <pc:chgData name="Sam Verstraten" userId="12454830-2db7-4211-b90c-4e06505d975d" providerId="ADAL" clId="{6AB0D92F-5907-49C2-ADCB-A5B5457F72F4}" dt="2024-03-20T15:32:24.595" v="7920" actId="2696"/>
        <pc:sldMkLst>
          <pc:docMk/>
          <pc:sldMk cId="3489875915" sldId="289"/>
        </pc:sldMkLst>
        <pc:spChg chg="mod">
          <ac:chgData name="Sam Verstraten" userId="12454830-2db7-4211-b90c-4e06505d975d" providerId="ADAL" clId="{6AB0D92F-5907-49C2-ADCB-A5B5457F72F4}" dt="2024-03-18T19:25:06.022" v="1665" actId="20577"/>
          <ac:spMkLst>
            <pc:docMk/>
            <pc:sldMk cId="3489875915" sldId="289"/>
            <ac:spMk id="2" creationId="{9DE6833E-4238-FED8-C1D8-D3FA49C6C8A7}"/>
          </ac:spMkLst>
        </pc:spChg>
        <pc:spChg chg="mod">
          <ac:chgData name="Sam Verstraten" userId="12454830-2db7-4211-b90c-4e06505d975d" providerId="ADAL" clId="{6AB0D92F-5907-49C2-ADCB-A5B5457F72F4}" dt="2024-03-20T07:16:43.073" v="3162" actId="313"/>
          <ac:spMkLst>
            <pc:docMk/>
            <pc:sldMk cId="3489875915" sldId="289"/>
            <ac:spMk id="3" creationId="{2037247B-6FF4-E244-C5AE-653E00C18EF4}"/>
          </ac:spMkLst>
        </pc:spChg>
        <pc:spChg chg="mod">
          <ac:chgData name="Sam Verstraten" userId="12454830-2db7-4211-b90c-4e06505d975d" providerId="ADAL" clId="{6AB0D92F-5907-49C2-ADCB-A5B5457F72F4}" dt="2024-03-18T19:25:42.800" v="1678"/>
          <ac:spMkLst>
            <pc:docMk/>
            <pc:sldMk cId="3489875915" sldId="289"/>
            <ac:spMk id="4" creationId="{D9A8781C-1EA1-0A37-2761-B415D70757AA}"/>
          </ac:spMkLst>
        </pc:spChg>
        <pc:spChg chg="mod">
          <ac:chgData name="Sam Verstraten" userId="12454830-2db7-4211-b90c-4e06505d975d" providerId="ADAL" clId="{6AB0D92F-5907-49C2-ADCB-A5B5457F72F4}" dt="2024-03-18T19:25:23.214" v="1677"/>
          <ac:spMkLst>
            <pc:docMk/>
            <pc:sldMk cId="3489875915" sldId="289"/>
            <ac:spMk id="5" creationId="{7EF2870D-9CF0-B3FF-30D4-C96DFD9A335F}"/>
          </ac:spMkLst>
        </pc:spChg>
        <pc:spChg chg="mod">
          <ac:chgData name="Sam Verstraten" userId="12454830-2db7-4211-b90c-4e06505d975d" providerId="ADAL" clId="{6AB0D92F-5907-49C2-ADCB-A5B5457F72F4}" dt="2024-03-18T19:25:48.791" v="1679"/>
          <ac:spMkLst>
            <pc:docMk/>
            <pc:sldMk cId="3489875915" sldId="289"/>
            <ac:spMk id="6" creationId="{EBC2D8B4-0BB7-36B1-0F27-9706A385EEA6}"/>
          </ac:spMkLst>
        </pc:spChg>
      </pc:sldChg>
      <pc:sldChg chg="modSp add del">
        <pc:chgData name="Sam Verstraten" userId="12454830-2db7-4211-b90c-4e06505d975d" providerId="ADAL" clId="{6AB0D92F-5907-49C2-ADCB-A5B5457F72F4}" dt="2024-03-20T15:32:24.595" v="7920" actId="2696"/>
        <pc:sldMkLst>
          <pc:docMk/>
          <pc:sldMk cId="3039865525" sldId="290"/>
        </pc:sldMkLst>
        <pc:spChg chg="mod">
          <ac:chgData name="Sam Verstraten" userId="12454830-2db7-4211-b90c-4e06505d975d" providerId="ADAL" clId="{6AB0D92F-5907-49C2-ADCB-A5B5457F72F4}" dt="2024-03-18T19:25:58.032" v="1680"/>
          <ac:spMkLst>
            <pc:docMk/>
            <pc:sldMk cId="3039865525" sldId="290"/>
            <ac:spMk id="4" creationId="{28BB7151-45AA-86DE-4429-C143736F5C77}"/>
          </ac:spMkLst>
        </pc:spChg>
      </pc:sldChg>
      <pc:sldChg chg="modSp add del">
        <pc:chgData name="Sam Verstraten" userId="12454830-2db7-4211-b90c-4e06505d975d" providerId="ADAL" clId="{6AB0D92F-5907-49C2-ADCB-A5B5457F72F4}" dt="2024-03-20T15:32:24.595" v="7920" actId="2696"/>
        <pc:sldMkLst>
          <pc:docMk/>
          <pc:sldMk cId="3783451446" sldId="291"/>
        </pc:sldMkLst>
        <pc:spChg chg="mod">
          <ac:chgData name="Sam Verstraten" userId="12454830-2db7-4211-b90c-4e06505d975d" providerId="ADAL" clId="{6AB0D92F-5907-49C2-ADCB-A5B5457F72F4}" dt="2024-03-18T19:26:06.106" v="1681"/>
          <ac:spMkLst>
            <pc:docMk/>
            <pc:sldMk cId="3783451446" sldId="291"/>
            <ac:spMk id="4" creationId="{10336BC7-F465-5B6A-8590-89C1F0BFAFC9}"/>
          </ac:spMkLst>
        </pc:spChg>
      </pc:sldChg>
      <pc:sldChg chg="modSp add del">
        <pc:chgData name="Sam Verstraten" userId="12454830-2db7-4211-b90c-4e06505d975d" providerId="ADAL" clId="{6AB0D92F-5907-49C2-ADCB-A5B5457F72F4}" dt="2024-03-20T15:32:24.595" v="7920" actId="2696"/>
        <pc:sldMkLst>
          <pc:docMk/>
          <pc:sldMk cId="804775176" sldId="292"/>
        </pc:sldMkLst>
        <pc:spChg chg="mod">
          <ac:chgData name="Sam Verstraten" userId="12454830-2db7-4211-b90c-4e06505d975d" providerId="ADAL" clId="{6AB0D92F-5907-49C2-ADCB-A5B5457F72F4}" dt="2024-03-18T19:26:13.857" v="1682"/>
          <ac:spMkLst>
            <pc:docMk/>
            <pc:sldMk cId="804775176" sldId="292"/>
            <ac:spMk id="4" creationId="{F6E92E77-6730-05F1-5724-FA836A58C878}"/>
          </ac:spMkLst>
        </pc:spChg>
      </pc:sldChg>
      <pc:sldChg chg="modSp add del mod">
        <pc:chgData name="Sam Verstraten" userId="12454830-2db7-4211-b90c-4e06505d975d" providerId="ADAL" clId="{6AB0D92F-5907-49C2-ADCB-A5B5457F72F4}" dt="2024-03-20T15:32:24.595" v="7920" actId="2696"/>
        <pc:sldMkLst>
          <pc:docMk/>
          <pc:sldMk cId="2283263842" sldId="293"/>
        </pc:sldMkLst>
        <pc:spChg chg="mod">
          <ac:chgData name="Sam Verstraten" userId="12454830-2db7-4211-b90c-4e06505d975d" providerId="ADAL" clId="{6AB0D92F-5907-49C2-ADCB-A5B5457F72F4}" dt="2024-03-18T19:25:12.143" v="1676" actId="20577"/>
          <ac:spMkLst>
            <pc:docMk/>
            <pc:sldMk cId="2283263842" sldId="293"/>
            <ac:spMk id="2" creationId="{1A6119FA-F383-8EB1-902C-F59706A05F0F}"/>
          </ac:spMkLst>
        </pc:spChg>
        <pc:spChg chg="mod">
          <ac:chgData name="Sam Verstraten" userId="12454830-2db7-4211-b90c-4e06505d975d" providerId="ADAL" clId="{6AB0D92F-5907-49C2-ADCB-A5B5457F72F4}" dt="2024-03-18T19:26:34.070" v="1684"/>
          <ac:spMkLst>
            <pc:docMk/>
            <pc:sldMk cId="2283263842" sldId="293"/>
            <ac:spMk id="4" creationId="{D4902977-CF63-A101-2BCF-2713812353A7}"/>
          </ac:spMkLst>
        </pc:spChg>
        <pc:spChg chg="mod">
          <ac:chgData name="Sam Verstraten" userId="12454830-2db7-4211-b90c-4e06505d975d" providerId="ADAL" clId="{6AB0D92F-5907-49C2-ADCB-A5B5457F72F4}" dt="2024-03-18T19:26:24.685" v="1683"/>
          <ac:spMkLst>
            <pc:docMk/>
            <pc:sldMk cId="2283263842" sldId="293"/>
            <ac:spMk id="5" creationId="{A3652A5F-9F09-8EBE-E1AB-EED58D57B6BD}"/>
          </ac:spMkLst>
        </pc:spChg>
      </pc:sldChg>
      <pc:sldChg chg="modSp add del">
        <pc:chgData name="Sam Verstraten" userId="12454830-2db7-4211-b90c-4e06505d975d" providerId="ADAL" clId="{6AB0D92F-5907-49C2-ADCB-A5B5457F72F4}" dt="2024-03-20T15:32:24.595" v="7920" actId="2696"/>
        <pc:sldMkLst>
          <pc:docMk/>
          <pc:sldMk cId="1197350047" sldId="294"/>
        </pc:sldMkLst>
        <pc:spChg chg="mod">
          <ac:chgData name="Sam Verstraten" userId="12454830-2db7-4211-b90c-4e06505d975d" providerId="ADAL" clId="{6AB0D92F-5907-49C2-ADCB-A5B5457F72F4}" dt="2024-03-18T19:27:00.680" v="1685"/>
          <ac:spMkLst>
            <pc:docMk/>
            <pc:sldMk cId="1197350047" sldId="294"/>
            <ac:spMk id="4" creationId="{AF887795-30E2-9DC1-ADF5-7E536A98FA4F}"/>
          </ac:spMkLst>
        </pc:spChg>
      </pc:sldChg>
      <pc:sldChg chg="modSp add del">
        <pc:chgData name="Sam Verstraten" userId="12454830-2db7-4211-b90c-4e06505d975d" providerId="ADAL" clId="{6AB0D92F-5907-49C2-ADCB-A5B5457F72F4}" dt="2024-03-20T15:32:24.595" v="7920" actId="2696"/>
        <pc:sldMkLst>
          <pc:docMk/>
          <pc:sldMk cId="2415370046" sldId="295"/>
        </pc:sldMkLst>
        <pc:spChg chg="mod">
          <ac:chgData name="Sam Verstraten" userId="12454830-2db7-4211-b90c-4e06505d975d" providerId="ADAL" clId="{6AB0D92F-5907-49C2-ADCB-A5B5457F72F4}" dt="2024-03-18T19:27:07.411" v="1686"/>
          <ac:spMkLst>
            <pc:docMk/>
            <pc:sldMk cId="2415370046" sldId="295"/>
            <ac:spMk id="4" creationId="{940164A2-24E9-0983-5646-E37DB6E0D545}"/>
          </ac:spMkLst>
        </pc:spChg>
      </pc:sldChg>
      <pc:sldChg chg="addSp delSp modSp add mod modTransition modAnim">
        <pc:chgData name="Sam Verstraten" userId="12454830-2db7-4211-b90c-4e06505d975d" providerId="ADAL" clId="{6AB0D92F-5907-49C2-ADCB-A5B5457F72F4}" dt="2024-03-20T16:33:27.513" v="9326"/>
        <pc:sldMkLst>
          <pc:docMk/>
          <pc:sldMk cId="2055894406" sldId="296"/>
        </pc:sldMkLst>
        <pc:spChg chg="del mod">
          <ac:chgData name="Sam Verstraten" userId="12454830-2db7-4211-b90c-4e06505d975d" providerId="ADAL" clId="{6AB0D92F-5907-49C2-ADCB-A5B5457F72F4}" dt="2024-03-20T16:08:17.905" v="9097" actId="478"/>
          <ac:spMkLst>
            <pc:docMk/>
            <pc:sldMk cId="2055894406" sldId="296"/>
            <ac:spMk id="2" creationId="{0C22E648-9912-8E86-E0F6-96618DABA83B}"/>
          </ac:spMkLst>
        </pc:spChg>
        <pc:spChg chg="mod">
          <ac:chgData name="Sam Verstraten" userId="12454830-2db7-4211-b90c-4e06505d975d" providerId="ADAL" clId="{6AB0D92F-5907-49C2-ADCB-A5B5457F72F4}" dt="2024-03-20T16:10:38.663" v="9225" actId="20577"/>
          <ac:spMkLst>
            <pc:docMk/>
            <pc:sldMk cId="2055894406" sldId="296"/>
            <ac:spMk id="3" creationId="{D2447BB5-58C9-AF80-9792-D3C3FC11F95C}"/>
          </ac:spMkLst>
        </pc:spChg>
        <pc:spChg chg="add del mod">
          <ac:chgData name="Sam Verstraten" userId="12454830-2db7-4211-b90c-4e06505d975d" providerId="ADAL" clId="{6AB0D92F-5907-49C2-ADCB-A5B5457F72F4}" dt="2024-03-20T16:08:21.976" v="9098" actId="478"/>
          <ac:spMkLst>
            <pc:docMk/>
            <pc:sldMk cId="2055894406" sldId="296"/>
            <ac:spMk id="5" creationId="{E1CB46B1-D00D-1F91-3BDB-B14F517E65C7}"/>
          </ac:spMkLst>
        </pc:spChg>
        <pc:spChg chg="del">
          <ac:chgData name="Sam Verstraten" userId="12454830-2db7-4211-b90c-4e06505d975d" providerId="ADAL" clId="{6AB0D92F-5907-49C2-ADCB-A5B5457F72F4}" dt="2024-03-19T07:56:35.839" v="1735" actId="478"/>
          <ac:spMkLst>
            <pc:docMk/>
            <pc:sldMk cId="2055894406" sldId="296"/>
            <ac:spMk id="5" creationId="{E502860B-8246-35E1-8F82-E428D1D67EA3}"/>
          </ac:spMkLst>
        </pc:spChg>
        <pc:picChg chg="add mod">
          <ac:chgData name="Sam Verstraten" userId="12454830-2db7-4211-b90c-4e06505d975d" providerId="ADAL" clId="{6AB0D92F-5907-49C2-ADCB-A5B5457F72F4}" dt="2024-03-20T16:31:54.833" v="9321" actId="688"/>
          <ac:picMkLst>
            <pc:docMk/>
            <pc:sldMk cId="2055894406" sldId="296"/>
            <ac:picMk id="7" creationId="{125C798A-C5A8-AC04-4A27-3DF99CFF87D1}"/>
          </ac:picMkLst>
        </pc:picChg>
      </pc:sldChg>
      <pc:sldChg chg="addSp delSp modSp add mod modTransition delAnim modAnim modNotesTx">
        <pc:chgData name="Sam Verstraten" userId="12454830-2db7-4211-b90c-4e06505d975d" providerId="ADAL" clId="{6AB0D92F-5907-49C2-ADCB-A5B5457F72F4}" dt="2024-04-15T13:38:03.526" v="9356"/>
        <pc:sldMkLst>
          <pc:docMk/>
          <pc:sldMk cId="2637029069" sldId="297"/>
        </pc:sldMkLst>
        <pc:spChg chg="add del mod">
          <ac:chgData name="Sam Verstraten" userId="12454830-2db7-4211-b90c-4e06505d975d" providerId="ADAL" clId="{6AB0D92F-5907-49C2-ADCB-A5B5457F72F4}" dt="2024-03-19T13:36:40.210" v="2276" actId="478"/>
          <ac:spMkLst>
            <pc:docMk/>
            <pc:sldMk cId="2637029069" sldId="297"/>
            <ac:spMk id="2" creationId="{197A912F-D140-CA1E-89C2-4C3DC7563C4B}"/>
          </ac:spMkLst>
        </pc:spChg>
        <pc:spChg chg="del">
          <ac:chgData name="Sam Verstraten" userId="12454830-2db7-4211-b90c-4e06505d975d" providerId="ADAL" clId="{6AB0D92F-5907-49C2-ADCB-A5B5457F72F4}" dt="2024-03-19T13:30:15.775" v="2057" actId="478"/>
          <ac:spMkLst>
            <pc:docMk/>
            <pc:sldMk cId="2637029069" sldId="297"/>
            <ac:spMk id="3" creationId="{8FE8EFB4-7C4E-FF8A-7D9C-F9168F749B65}"/>
          </ac:spMkLst>
        </pc:spChg>
        <pc:spChg chg="del mod">
          <ac:chgData name="Sam Verstraten" userId="12454830-2db7-4211-b90c-4e06505d975d" providerId="ADAL" clId="{6AB0D92F-5907-49C2-ADCB-A5B5457F72F4}" dt="2024-03-19T13:55:46.049" v="2425" actId="478"/>
          <ac:spMkLst>
            <pc:docMk/>
            <pc:sldMk cId="2637029069" sldId="297"/>
            <ac:spMk id="4" creationId="{B30B3E67-E3FE-A60D-92EA-C94BA22CC661}"/>
          </ac:spMkLst>
        </pc:spChg>
        <pc:spChg chg="add del mod">
          <ac:chgData name="Sam Verstraten" userId="12454830-2db7-4211-b90c-4e06505d975d" providerId="ADAL" clId="{6AB0D92F-5907-49C2-ADCB-A5B5457F72F4}" dt="2024-03-19T13:30:17.986" v="2058" actId="478"/>
          <ac:spMkLst>
            <pc:docMk/>
            <pc:sldMk cId="2637029069" sldId="297"/>
            <ac:spMk id="9" creationId="{ECF07D84-5EB6-A844-3A90-292C9B3387F5}"/>
          </ac:spMkLst>
        </pc:spChg>
        <pc:spChg chg="add del">
          <ac:chgData name="Sam Verstraten" userId="12454830-2db7-4211-b90c-4e06505d975d" providerId="ADAL" clId="{6AB0D92F-5907-49C2-ADCB-A5B5457F72F4}" dt="2024-03-19T13:32:32.767" v="2072" actId="478"/>
          <ac:spMkLst>
            <pc:docMk/>
            <pc:sldMk cId="2637029069" sldId="297"/>
            <ac:spMk id="13" creationId="{3F2AC979-D5BA-1870-845F-4CB4BE97662A}"/>
          </ac:spMkLst>
        </pc:spChg>
        <pc:spChg chg="add mod">
          <ac:chgData name="Sam Verstraten" userId="12454830-2db7-4211-b90c-4e06505d975d" providerId="ADAL" clId="{6AB0D92F-5907-49C2-ADCB-A5B5457F72F4}" dt="2024-03-19T15:19:53.691" v="3139" actId="1076"/>
          <ac:spMkLst>
            <pc:docMk/>
            <pc:sldMk cId="2637029069" sldId="297"/>
            <ac:spMk id="14" creationId="{50D3903A-FAB5-BDA1-0C54-A9A0B1EA5706}"/>
          </ac:spMkLst>
        </pc:spChg>
        <pc:spChg chg="add del mod">
          <ac:chgData name="Sam Verstraten" userId="12454830-2db7-4211-b90c-4e06505d975d" providerId="ADAL" clId="{6AB0D92F-5907-49C2-ADCB-A5B5457F72F4}" dt="2024-03-19T13:34:59.873" v="2272" actId="478"/>
          <ac:spMkLst>
            <pc:docMk/>
            <pc:sldMk cId="2637029069" sldId="297"/>
            <ac:spMk id="16" creationId="{5FAA143E-FAD7-71F4-2504-A0635972C9F8}"/>
          </ac:spMkLst>
        </pc:spChg>
        <pc:spChg chg="add del mod">
          <ac:chgData name="Sam Verstraten" userId="12454830-2db7-4211-b90c-4e06505d975d" providerId="ADAL" clId="{6AB0D92F-5907-49C2-ADCB-A5B5457F72F4}" dt="2024-03-19T13:36:43.865" v="2277" actId="478"/>
          <ac:spMkLst>
            <pc:docMk/>
            <pc:sldMk cId="2637029069" sldId="297"/>
            <ac:spMk id="18" creationId="{E1A95967-DF20-A0C6-CC5B-C2DA50CA6644}"/>
          </ac:spMkLst>
        </pc:spChg>
        <pc:spChg chg="add mod">
          <ac:chgData name="Sam Verstraten" userId="12454830-2db7-4211-b90c-4e06505d975d" providerId="ADAL" clId="{6AB0D92F-5907-49C2-ADCB-A5B5457F72F4}" dt="2024-03-19T13:43:04.277" v="2381" actId="1076"/>
          <ac:spMkLst>
            <pc:docMk/>
            <pc:sldMk cId="2637029069" sldId="297"/>
            <ac:spMk id="19" creationId="{51931C50-7855-154B-7B1C-29BAF2B73123}"/>
          </ac:spMkLst>
        </pc:spChg>
        <pc:spChg chg="add mod">
          <ac:chgData name="Sam Verstraten" userId="12454830-2db7-4211-b90c-4e06505d975d" providerId="ADAL" clId="{6AB0D92F-5907-49C2-ADCB-A5B5457F72F4}" dt="2024-03-20T07:16:16.406" v="3144" actId="313"/>
          <ac:spMkLst>
            <pc:docMk/>
            <pc:sldMk cId="2637029069" sldId="297"/>
            <ac:spMk id="20" creationId="{12D51362-52D8-55DF-0F7A-503F3E7B0830}"/>
          </ac:spMkLst>
        </pc:spChg>
        <pc:spChg chg="add mod ord">
          <ac:chgData name="Sam Verstraten" userId="12454830-2db7-4211-b90c-4e06505d975d" providerId="ADAL" clId="{6AB0D92F-5907-49C2-ADCB-A5B5457F72F4}" dt="2024-03-19T15:19:45.260" v="3134" actId="171"/>
          <ac:spMkLst>
            <pc:docMk/>
            <pc:sldMk cId="2637029069" sldId="297"/>
            <ac:spMk id="21" creationId="{A112F8B8-EC4B-4353-3439-553BE0F7FDA7}"/>
          </ac:spMkLst>
        </pc:spChg>
        <pc:spChg chg="add del mod">
          <ac:chgData name="Sam Verstraten" userId="12454830-2db7-4211-b90c-4e06505d975d" providerId="ADAL" clId="{6AB0D92F-5907-49C2-ADCB-A5B5457F72F4}" dt="2024-03-19T14:36:40.726" v="2769" actId="478"/>
          <ac:spMkLst>
            <pc:docMk/>
            <pc:sldMk cId="2637029069" sldId="297"/>
            <ac:spMk id="22" creationId="{357921D0-BF1A-48B0-F81E-F4DE9F675CB4}"/>
          </ac:spMkLst>
        </pc:spChg>
        <pc:spChg chg="add mod">
          <ac:chgData name="Sam Verstraten" userId="12454830-2db7-4211-b90c-4e06505d975d" providerId="ADAL" clId="{6AB0D92F-5907-49C2-ADCB-A5B5457F72F4}" dt="2024-03-19T13:57:43.850" v="2440"/>
          <ac:spMkLst>
            <pc:docMk/>
            <pc:sldMk cId="2637029069" sldId="297"/>
            <ac:spMk id="24" creationId="{E589BA0D-F861-926B-0393-E627773A3A7E}"/>
          </ac:spMkLst>
        </pc:spChg>
        <pc:spChg chg="add mod">
          <ac:chgData name="Sam Verstraten" userId="12454830-2db7-4211-b90c-4e06505d975d" providerId="ADAL" clId="{6AB0D92F-5907-49C2-ADCB-A5B5457F72F4}" dt="2024-03-19T14:01:30.936" v="2544" actId="1076"/>
          <ac:spMkLst>
            <pc:docMk/>
            <pc:sldMk cId="2637029069" sldId="297"/>
            <ac:spMk id="25" creationId="{2D96FC75-192B-AC64-11AB-E297C2FFE7F2}"/>
          </ac:spMkLst>
        </pc:spChg>
        <pc:spChg chg="add mod">
          <ac:chgData name="Sam Verstraten" userId="12454830-2db7-4211-b90c-4e06505d975d" providerId="ADAL" clId="{6AB0D92F-5907-49C2-ADCB-A5B5457F72F4}" dt="2024-03-20T07:16:17.335" v="3145" actId="313"/>
          <ac:spMkLst>
            <pc:docMk/>
            <pc:sldMk cId="2637029069" sldId="297"/>
            <ac:spMk id="26" creationId="{164290E9-BFBD-B7E2-BA85-B4E9A7E20687}"/>
          </ac:spMkLst>
        </pc:spChg>
        <pc:spChg chg="add mod">
          <ac:chgData name="Sam Verstraten" userId="12454830-2db7-4211-b90c-4e06505d975d" providerId="ADAL" clId="{6AB0D92F-5907-49C2-ADCB-A5B5457F72F4}" dt="2024-03-20T07:16:18.264" v="3146" actId="313"/>
          <ac:spMkLst>
            <pc:docMk/>
            <pc:sldMk cId="2637029069" sldId="297"/>
            <ac:spMk id="27" creationId="{8E68B9FA-E654-0D31-A239-6CEDC81BDAAC}"/>
          </ac:spMkLst>
        </pc:spChg>
        <pc:spChg chg="add mod">
          <ac:chgData name="Sam Verstraten" userId="12454830-2db7-4211-b90c-4e06505d975d" providerId="ADAL" clId="{6AB0D92F-5907-49C2-ADCB-A5B5457F72F4}" dt="2024-03-19T14:42:40.896" v="2819"/>
          <ac:spMkLst>
            <pc:docMk/>
            <pc:sldMk cId="2637029069" sldId="297"/>
            <ac:spMk id="28" creationId="{8B73D95C-48CE-7BBF-B60E-8C467E465303}"/>
          </ac:spMkLst>
        </pc:spChg>
        <pc:spChg chg="add mod">
          <ac:chgData name="Sam Verstraten" userId="12454830-2db7-4211-b90c-4e06505d975d" providerId="ADAL" clId="{6AB0D92F-5907-49C2-ADCB-A5B5457F72F4}" dt="2024-03-19T14:44:08.059" v="2821"/>
          <ac:spMkLst>
            <pc:docMk/>
            <pc:sldMk cId="2637029069" sldId="297"/>
            <ac:spMk id="29" creationId="{D8BCD758-EBB2-4379-DBCC-79E1288FEC21}"/>
          </ac:spMkLst>
        </pc:spChg>
        <pc:spChg chg="add del mod">
          <ac:chgData name="Sam Verstraten" userId="12454830-2db7-4211-b90c-4e06505d975d" providerId="ADAL" clId="{6AB0D92F-5907-49C2-ADCB-A5B5457F72F4}" dt="2024-03-19T15:00:44.557" v="3104" actId="478"/>
          <ac:spMkLst>
            <pc:docMk/>
            <pc:sldMk cId="2637029069" sldId="297"/>
            <ac:spMk id="30" creationId="{4FA375E1-8A6E-9FBF-7821-1E9384D6ED53}"/>
          </ac:spMkLst>
        </pc:spChg>
        <pc:spChg chg="add mod">
          <ac:chgData name="Sam Verstraten" userId="12454830-2db7-4211-b90c-4e06505d975d" providerId="ADAL" clId="{6AB0D92F-5907-49C2-ADCB-A5B5457F72F4}" dt="2024-03-19T15:01:05.209" v="3108" actId="1076"/>
          <ac:spMkLst>
            <pc:docMk/>
            <pc:sldMk cId="2637029069" sldId="297"/>
            <ac:spMk id="31" creationId="{7B018920-51C3-E626-67D4-18B17A113DF6}"/>
          </ac:spMkLst>
        </pc:spChg>
        <pc:picChg chg="add del mod">
          <ac:chgData name="Sam Verstraten" userId="12454830-2db7-4211-b90c-4e06505d975d" providerId="ADAL" clId="{6AB0D92F-5907-49C2-ADCB-A5B5457F72F4}" dt="2024-03-19T13:29:12.760" v="2055" actId="478"/>
          <ac:picMkLst>
            <pc:docMk/>
            <pc:sldMk cId="2637029069" sldId="297"/>
            <ac:picMk id="6" creationId="{03F661A7-0C33-56FB-C660-0846462D8E59}"/>
          </ac:picMkLst>
        </pc:picChg>
        <pc:picChg chg="del">
          <ac:chgData name="Sam Verstraten" userId="12454830-2db7-4211-b90c-4e06505d975d" providerId="ADAL" clId="{6AB0D92F-5907-49C2-ADCB-A5B5457F72F4}" dt="2024-03-19T08:53:37.422" v="2042" actId="478"/>
          <ac:picMkLst>
            <pc:docMk/>
            <pc:sldMk cId="2637029069" sldId="297"/>
            <ac:picMk id="8" creationId="{F0EE182D-DB85-DCCC-0BC8-556A118F31B1}"/>
          </ac:picMkLst>
        </pc:picChg>
        <pc:picChg chg="del">
          <ac:chgData name="Sam Verstraten" userId="12454830-2db7-4211-b90c-4e06505d975d" providerId="ADAL" clId="{6AB0D92F-5907-49C2-ADCB-A5B5457F72F4}" dt="2024-03-19T08:53:41.135" v="2043" actId="478"/>
          <ac:picMkLst>
            <pc:docMk/>
            <pc:sldMk cId="2637029069" sldId="297"/>
            <ac:picMk id="10" creationId="{25EB8E0B-8008-DEAB-2C0B-6064D86C708B}"/>
          </ac:picMkLst>
        </pc:picChg>
        <pc:picChg chg="add mod ord">
          <ac:chgData name="Sam Verstraten" userId="12454830-2db7-4211-b90c-4e06505d975d" providerId="ADAL" clId="{6AB0D92F-5907-49C2-ADCB-A5B5457F72F4}" dt="2024-03-19T13:32:13.584" v="2070" actId="1076"/>
          <ac:picMkLst>
            <pc:docMk/>
            <pc:sldMk cId="2637029069" sldId="297"/>
            <ac:picMk id="12" creationId="{95F372E3-E265-08DC-2D9D-DC9BEC5B2262}"/>
          </ac:picMkLst>
        </pc:picChg>
        <pc:picChg chg="add mod">
          <ac:chgData name="Sam Verstraten" userId="12454830-2db7-4211-b90c-4e06505d975d" providerId="ADAL" clId="{6AB0D92F-5907-49C2-ADCB-A5B5457F72F4}" dt="2024-03-19T13:57:43.850" v="2440"/>
          <ac:picMkLst>
            <pc:docMk/>
            <pc:sldMk cId="2637029069" sldId="297"/>
            <ac:picMk id="23" creationId="{736FE055-4BD2-09A6-88AD-79F87CF5ED18}"/>
          </ac:picMkLst>
        </pc:picChg>
      </pc:sldChg>
      <pc:sldChg chg="delSp modSp add del mod modTransition delAnim modAnim">
        <pc:chgData name="Sam Verstraten" userId="12454830-2db7-4211-b90c-4e06505d975d" providerId="ADAL" clId="{6AB0D92F-5907-49C2-ADCB-A5B5457F72F4}" dt="2024-03-19T14:42:34.314" v="2818" actId="2696"/>
        <pc:sldMkLst>
          <pc:docMk/>
          <pc:sldMk cId="227995082" sldId="298"/>
        </pc:sldMkLst>
        <pc:spChg chg="del">
          <ac:chgData name="Sam Verstraten" userId="12454830-2db7-4211-b90c-4e06505d975d" providerId="ADAL" clId="{6AB0D92F-5907-49C2-ADCB-A5B5457F72F4}" dt="2024-03-19T14:35:27.253" v="2611" actId="478"/>
          <ac:spMkLst>
            <pc:docMk/>
            <pc:sldMk cId="227995082" sldId="298"/>
            <ac:spMk id="14" creationId="{CB9541ED-D242-C091-B807-82154A30C800}"/>
          </ac:spMkLst>
        </pc:spChg>
        <pc:spChg chg="del">
          <ac:chgData name="Sam Verstraten" userId="12454830-2db7-4211-b90c-4e06505d975d" providerId="ADAL" clId="{6AB0D92F-5907-49C2-ADCB-A5B5457F72F4}" dt="2024-03-19T14:35:26.538" v="2610" actId="478"/>
          <ac:spMkLst>
            <pc:docMk/>
            <pc:sldMk cId="227995082" sldId="298"/>
            <ac:spMk id="19" creationId="{C31DED35-4638-F04D-9B53-18C05564CFE8}"/>
          </ac:spMkLst>
        </pc:spChg>
        <pc:spChg chg="del">
          <ac:chgData name="Sam Verstraten" userId="12454830-2db7-4211-b90c-4e06505d975d" providerId="ADAL" clId="{6AB0D92F-5907-49C2-ADCB-A5B5457F72F4}" dt="2024-03-19T14:35:25.570" v="2609" actId="478"/>
          <ac:spMkLst>
            <pc:docMk/>
            <pc:sldMk cId="227995082" sldId="298"/>
            <ac:spMk id="20" creationId="{7BB9A357-E4DB-07D5-4AD0-8A88F7A894EB}"/>
          </ac:spMkLst>
        </pc:spChg>
        <pc:spChg chg="del">
          <ac:chgData name="Sam Verstraten" userId="12454830-2db7-4211-b90c-4e06505d975d" providerId="ADAL" clId="{6AB0D92F-5907-49C2-ADCB-A5B5457F72F4}" dt="2024-03-19T14:35:24.383" v="2608" actId="478"/>
          <ac:spMkLst>
            <pc:docMk/>
            <pc:sldMk cId="227995082" sldId="298"/>
            <ac:spMk id="21" creationId="{F46C243D-E003-6F91-4A3F-5E8F9257FF66}"/>
          </ac:spMkLst>
        </pc:spChg>
        <pc:spChg chg="mod">
          <ac:chgData name="Sam Verstraten" userId="12454830-2db7-4211-b90c-4e06505d975d" providerId="ADAL" clId="{6AB0D92F-5907-49C2-ADCB-A5B5457F72F4}" dt="2024-03-19T14:39:11.667" v="2787" actId="20577"/>
          <ac:spMkLst>
            <pc:docMk/>
            <pc:sldMk cId="227995082" sldId="298"/>
            <ac:spMk id="25" creationId="{18887CA2-37F7-659D-9D10-DAF5CA933232}"/>
          </ac:spMkLst>
        </pc:spChg>
        <pc:spChg chg="del">
          <ac:chgData name="Sam Verstraten" userId="12454830-2db7-4211-b90c-4e06505d975d" providerId="ADAL" clId="{6AB0D92F-5907-49C2-ADCB-A5B5457F72F4}" dt="2024-03-19T14:35:19.909" v="2605" actId="478"/>
          <ac:spMkLst>
            <pc:docMk/>
            <pc:sldMk cId="227995082" sldId="298"/>
            <ac:spMk id="26" creationId="{00CF5625-820C-0F2F-73FF-65B5FDFA0A86}"/>
          </ac:spMkLst>
        </pc:spChg>
        <pc:spChg chg="del">
          <ac:chgData name="Sam Verstraten" userId="12454830-2db7-4211-b90c-4e06505d975d" providerId="ADAL" clId="{6AB0D92F-5907-49C2-ADCB-A5B5457F72F4}" dt="2024-03-19T14:35:17.865" v="2604" actId="478"/>
          <ac:spMkLst>
            <pc:docMk/>
            <pc:sldMk cId="227995082" sldId="298"/>
            <ac:spMk id="27" creationId="{22900526-E640-0477-79ED-49B537E4ACF9}"/>
          </ac:spMkLst>
        </pc:spChg>
        <pc:spChg chg="del">
          <ac:chgData name="Sam Verstraten" userId="12454830-2db7-4211-b90c-4e06505d975d" providerId="ADAL" clId="{6AB0D92F-5907-49C2-ADCB-A5B5457F72F4}" dt="2024-03-19T14:35:21.023" v="2606" actId="478"/>
          <ac:spMkLst>
            <pc:docMk/>
            <pc:sldMk cId="227995082" sldId="298"/>
            <ac:spMk id="28" creationId="{94DBD028-EDCC-191B-D14F-FACF168CF817}"/>
          </ac:spMkLst>
        </pc:spChg>
        <pc:spChg chg="del">
          <ac:chgData name="Sam Verstraten" userId="12454830-2db7-4211-b90c-4e06505d975d" providerId="ADAL" clId="{6AB0D92F-5907-49C2-ADCB-A5B5457F72F4}" dt="2024-03-19T14:35:22.204" v="2607" actId="478"/>
          <ac:spMkLst>
            <pc:docMk/>
            <pc:sldMk cId="227995082" sldId="298"/>
            <ac:spMk id="29" creationId="{DE22FF17-0930-A64E-92B1-2C8CFB3228AE}"/>
          </ac:spMkLst>
        </pc:spChg>
        <pc:picChg chg="del">
          <ac:chgData name="Sam Verstraten" userId="12454830-2db7-4211-b90c-4e06505d975d" providerId="ADAL" clId="{6AB0D92F-5907-49C2-ADCB-A5B5457F72F4}" dt="2024-03-19T14:35:15.852" v="2603" actId="478"/>
          <ac:picMkLst>
            <pc:docMk/>
            <pc:sldMk cId="227995082" sldId="298"/>
            <ac:picMk id="12" creationId="{37507976-E5A6-A071-164A-405FC2BB86BF}"/>
          </ac:picMkLst>
        </pc:picChg>
      </pc:sldChg>
      <pc:sldChg chg="addSp delSp modSp add del mod delAnim modAnim">
        <pc:chgData name="Sam Verstraten" userId="12454830-2db7-4211-b90c-4e06505d975d" providerId="ADAL" clId="{6AB0D92F-5907-49C2-ADCB-A5B5457F72F4}" dt="2024-03-19T13:57:47.719" v="2441" actId="2696"/>
        <pc:sldMkLst>
          <pc:docMk/>
          <pc:sldMk cId="3663765175" sldId="298"/>
        </pc:sldMkLst>
        <pc:spChg chg="add mod">
          <ac:chgData name="Sam Verstraten" userId="12454830-2db7-4211-b90c-4e06505d975d" providerId="ADAL" clId="{6AB0D92F-5907-49C2-ADCB-A5B5457F72F4}" dt="2024-03-19T13:56:26.494" v="2434" actId="14100"/>
          <ac:spMkLst>
            <pc:docMk/>
            <pc:sldMk cId="3663765175" sldId="298"/>
            <ac:spMk id="5" creationId="{CFAEC792-1289-8774-62BE-8BBE22A8AEFB}"/>
          </ac:spMkLst>
        </pc:spChg>
        <pc:spChg chg="del">
          <ac:chgData name="Sam Verstraten" userId="12454830-2db7-4211-b90c-4e06505d975d" providerId="ADAL" clId="{6AB0D92F-5907-49C2-ADCB-A5B5457F72F4}" dt="2024-03-19T13:55:37.781" v="2420" actId="478"/>
          <ac:spMkLst>
            <pc:docMk/>
            <pc:sldMk cId="3663765175" sldId="298"/>
            <ac:spMk id="14" creationId="{E739307A-AE32-F56A-E5C5-293DF08506CE}"/>
          </ac:spMkLst>
        </pc:spChg>
        <pc:spChg chg="del">
          <ac:chgData name="Sam Verstraten" userId="12454830-2db7-4211-b90c-4e06505d975d" providerId="ADAL" clId="{6AB0D92F-5907-49C2-ADCB-A5B5457F72F4}" dt="2024-03-19T13:55:41.848" v="2423" actId="478"/>
          <ac:spMkLst>
            <pc:docMk/>
            <pc:sldMk cId="3663765175" sldId="298"/>
            <ac:spMk id="19" creationId="{713A9BB9-5FC5-51DA-5AF7-E4B68E74DDA0}"/>
          </ac:spMkLst>
        </pc:spChg>
        <pc:spChg chg="del">
          <ac:chgData name="Sam Verstraten" userId="12454830-2db7-4211-b90c-4e06505d975d" providerId="ADAL" clId="{6AB0D92F-5907-49C2-ADCB-A5B5457F72F4}" dt="2024-03-19T13:55:40.718" v="2422" actId="478"/>
          <ac:spMkLst>
            <pc:docMk/>
            <pc:sldMk cId="3663765175" sldId="298"/>
            <ac:spMk id="20" creationId="{03887316-ABBB-EF63-9F36-6467685B54C5}"/>
          </ac:spMkLst>
        </pc:spChg>
        <pc:spChg chg="del">
          <ac:chgData name="Sam Verstraten" userId="12454830-2db7-4211-b90c-4e06505d975d" providerId="ADAL" clId="{6AB0D92F-5907-49C2-ADCB-A5B5457F72F4}" dt="2024-03-19T13:55:39.162" v="2421" actId="478"/>
          <ac:spMkLst>
            <pc:docMk/>
            <pc:sldMk cId="3663765175" sldId="298"/>
            <ac:spMk id="21" creationId="{AD28820A-7831-E5AB-6717-3592F7EF4D67}"/>
          </ac:spMkLst>
        </pc:spChg>
        <pc:picChg chg="add mod">
          <ac:chgData name="Sam Verstraten" userId="12454830-2db7-4211-b90c-4e06505d975d" providerId="ADAL" clId="{6AB0D92F-5907-49C2-ADCB-A5B5457F72F4}" dt="2024-03-19T13:56:10.866" v="2429" actId="962"/>
          <ac:picMkLst>
            <pc:docMk/>
            <pc:sldMk cId="3663765175" sldId="298"/>
            <ac:picMk id="3" creationId="{A94EC82A-76F3-4E4B-F72D-AC865213DDDA}"/>
          </ac:picMkLst>
        </pc:picChg>
        <pc:picChg chg="del">
          <ac:chgData name="Sam Verstraten" userId="12454830-2db7-4211-b90c-4e06505d975d" providerId="ADAL" clId="{6AB0D92F-5907-49C2-ADCB-A5B5457F72F4}" dt="2024-03-19T13:55:42.792" v="2424" actId="478"/>
          <ac:picMkLst>
            <pc:docMk/>
            <pc:sldMk cId="3663765175" sldId="298"/>
            <ac:picMk id="12" creationId="{3FAD6C23-7684-7D70-2105-CB5C80719EB2}"/>
          </ac:picMkLst>
        </pc:picChg>
      </pc:sldChg>
      <pc:sldChg chg="delSp modSp add mod modTransition delAnim modAnim modNotesTx">
        <pc:chgData name="Sam Verstraten" userId="12454830-2db7-4211-b90c-4e06505d975d" providerId="ADAL" clId="{6AB0D92F-5907-49C2-ADCB-A5B5457F72F4}" dt="2024-04-15T13:50:38.200" v="9367" actId="1076"/>
        <pc:sldMkLst>
          <pc:docMk/>
          <pc:sldMk cId="3930096419" sldId="299"/>
        </pc:sldMkLst>
        <pc:spChg chg="del">
          <ac:chgData name="Sam Verstraten" userId="12454830-2db7-4211-b90c-4e06505d975d" providerId="ADAL" clId="{6AB0D92F-5907-49C2-ADCB-A5B5457F72F4}" dt="2024-03-19T14:35:37.238" v="2618" actId="478"/>
          <ac:spMkLst>
            <pc:docMk/>
            <pc:sldMk cId="3930096419" sldId="299"/>
            <ac:spMk id="14" creationId="{949CDA6B-716C-367B-0000-FF2A4B419DC7}"/>
          </ac:spMkLst>
        </pc:spChg>
        <pc:spChg chg="del">
          <ac:chgData name="Sam Verstraten" userId="12454830-2db7-4211-b90c-4e06505d975d" providerId="ADAL" clId="{6AB0D92F-5907-49C2-ADCB-A5B5457F72F4}" dt="2024-03-19T14:35:36.416" v="2617" actId="478"/>
          <ac:spMkLst>
            <pc:docMk/>
            <pc:sldMk cId="3930096419" sldId="299"/>
            <ac:spMk id="19" creationId="{3D52953C-EAA3-E783-B941-3C90E654CD58}"/>
          </ac:spMkLst>
        </pc:spChg>
        <pc:spChg chg="del">
          <ac:chgData name="Sam Verstraten" userId="12454830-2db7-4211-b90c-4e06505d975d" providerId="ADAL" clId="{6AB0D92F-5907-49C2-ADCB-A5B5457F72F4}" dt="2024-03-19T14:35:35.063" v="2616" actId="478"/>
          <ac:spMkLst>
            <pc:docMk/>
            <pc:sldMk cId="3930096419" sldId="299"/>
            <ac:spMk id="20" creationId="{5B1AB626-72C2-BBE9-CA2F-219B4BF279A0}"/>
          </ac:spMkLst>
        </pc:spChg>
        <pc:spChg chg="del">
          <ac:chgData name="Sam Verstraten" userId="12454830-2db7-4211-b90c-4e06505d975d" providerId="ADAL" clId="{6AB0D92F-5907-49C2-ADCB-A5B5457F72F4}" dt="2024-03-19T14:35:33.877" v="2615" actId="478"/>
          <ac:spMkLst>
            <pc:docMk/>
            <pc:sldMk cId="3930096419" sldId="299"/>
            <ac:spMk id="21" creationId="{FC1F3F33-9F3C-29B4-6A3D-00AE36671DAB}"/>
          </ac:spMkLst>
        </pc:spChg>
        <pc:spChg chg="mod">
          <ac:chgData name="Sam Verstraten" userId="12454830-2db7-4211-b90c-4e06505d975d" providerId="ADAL" clId="{6AB0D92F-5907-49C2-ADCB-A5B5457F72F4}" dt="2024-03-19T15:04:32.570" v="3117"/>
          <ac:spMkLst>
            <pc:docMk/>
            <pc:sldMk cId="3930096419" sldId="299"/>
            <ac:spMk id="22" creationId="{BAFF9714-4A3E-9841-C990-A7EEF5561790}"/>
          </ac:spMkLst>
        </pc:spChg>
        <pc:spChg chg="mod">
          <ac:chgData name="Sam Verstraten" userId="12454830-2db7-4211-b90c-4e06505d975d" providerId="ADAL" clId="{6AB0D92F-5907-49C2-ADCB-A5B5457F72F4}" dt="2024-04-15T13:50:38.200" v="9367" actId="1076"/>
          <ac:spMkLst>
            <pc:docMk/>
            <pc:sldMk cId="3930096419" sldId="299"/>
            <ac:spMk id="25" creationId="{65CDF488-621E-293C-FB2A-6CC1EC7341B9}"/>
          </ac:spMkLst>
        </pc:spChg>
        <pc:spChg chg="del">
          <ac:chgData name="Sam Verstraten" userId="12454830-2db7-4211-b90c-4e06505d975d" providerId="ADAL" clId="{6AB0D92F-5907-49C2-ADCB-A5B5457F72F4}" dt="2024-03-19T14:35:40.976" v="2620" actId="478"/>
          <ac:spMkLst>
            <pc:docMk/>
            <pc:sldMk cId="3930096419" sldId="299"/>
            <ac:spMk id="26" creationId="{A10B371C-F82A-9049-002F-DDEE548F9C29}"/>
          </ac:spMkLst>
        </pc:spChg>
        <pc:spChg chg="del">
          <ac:chgData name="Sam Verstraten" userId="12454830-2db7-4211-b90c-4e06505d975d" providerId="ADAL" clId="{6AB0D92F-5907-49C2-ADCB-A5B5457F72F4}" dt="2024-03-19T14:35:39.088" v="2619" actId="478"/>
          <ac:spMkLst>
            <pc:docMk/>
            <pc:sldMk cId="3930096419" sldId="299"/>
            <ac:spMk id="27" creationId="{F3C1F5C7-046C-D11B-9085-5E036143F3D8}"/>
          </ac:spMkLst>
        </pc:spChg>
        <pc:spChg chg="del">
          <ac:chgData name="Sam Verstraten" userId="12454830-2db7-4211-b90c-4e06505d975d" providerId="ADAL" clId="{6AB0D92F-5907-49C2-ADCB-A5B5457F72F4}" dt="2024-03-19T14:35:32.280" v="2614" actId="478"/>
          <ac:spMkLst>
            <pc:docMk/>
            <pc:sldMk cId="3930096419" sldId="299"/>
            <ac:spMk id="28" creationId="{7ED6AC7E-BC1B-1645-3178-BEFAA3F7F10D}"/>
          </ac:spMkLst>
        </pc:spChg>
        <pc:spChg chg="del">
          <ac:chgData name="Sam Verstraten" userId="12454830-2db7-4211-b90c-4e06505d975d" providerId="ADAL" clId="{6AB0D92F-5907-49C2-ADCB-A5B5457F72F4}" dt="2024-03-19T14:35:31.164" v="2613" actId="478"/>
          <ac:spMkLst>
            <pc:docMk/>
            <pc:sldMk cId="3930096419" sldId="299"/>
            <ac:spMk id="29" creationId="{ECC50BE6-1370-FA66-6E44-C64D308D80C1}"/>
          </ac:spMkLst>
        </pc:spChg>
        <pc:picChg chg="del">
          <ac:chgData name="Sam Verstraten" userId="12454830-2db7-4211-b90c-4e06505d975d" providerId="ADAL" clId="{6AB0D92F-5907-49C2-ADCB-A5B5457F72F4}" dt="2024-03-19T14:35:30.348" v="2612" actId="478"/>
          <ac:picMkLst>
            <pc:docMk/>
            <pc:sldMk cId="3930096419" sldId="299"/>
            <ac:picMk id="12" creationId="{4711EB3A-BF35-9F1D-BEE5-34044B86CA87}"/>
          </ac:picMkLst>
        </pc:picChg>
      </pc:sldChg>
      <pc:sldChg chg="modSp add modTransition modAnim modNotesTx">
        <pc:chgData name="Sam Verstraten" userId="12454830-2db7-4211-b90c-4e06505d975d" providerId="ADAL" clId="{6AB0D92F-5907-49C2-ADCB-A5B5457F72F4}" dt="2024-04-15T13:37:55.887" v="9354"/>
        <pc:sldMkLst>
          <pc:docMk/>
          <pc:sldMk cId="3554817353" sldId="300"/>
        </pc:sldMkLst>
        <pc:spChg chg="mod">
          <ac:chgData name="Sam Verstraten" userId="12454830-2db7-4211-b90c-4e06505d975d" providerId="ADAL" clId="{6AB0D92F-5907-49C2-ADCB-A5B5457F72F4}" dt="2024-03-19T15:04:38.693" v="3118"/>
          <ac:spMkLst>
            <pc:docMk/>
            <pc:sldMk cId="3554817353" sldId="300"/>
            <ac:spMk id="22" creationId="{77B79027-B62B-4700-374D-960110F805E5}"/>
          </ac:spMkLst>
        </pc:spChg>
      </pc:sldChg>
      <pc:sldChg chg="addSp delSp modSp add mod modTransition delAnim modAnim modNotesTx">
        <pc:chgData name="Sam Verstraten" userId="12454830-2db7-4211-b90c-4e06505d975d" providerId="ADAL" clId="{6AB0D92F-5907-49C2-ADCB-A5B5457F72F4}" dt="2024-04-15T13:50:59.934" v="9372" actId="1076"/>
        <pc:sldMkLst>
          <pc:docMk/>
          <pc:sldMk cId="697488729" sldId="301"/>
        </pc:sldMkLst>
        <pc:spChg chg="add mod">
          <ac:chgData name="Sam Verstraten" userId="12454830-2db7-4211-b90c-4e06505d975d" providerId="ADAL" clId="{6AB0D92F-5907-49C2-ADCB-A5B5457F72F4}" dt="2024-03-19T14:51:41.216" v="2836" actId="1076"/>
          <ac:spMkLst>
            <pc:docMk/>
            <pc:sldMk cId="697488729" sldId="301"/>
            <ac:spMk id="3" creationId="{1B52A13A-8F99-73D8-D7AE-D298A3A4FCAD}"/>
          </ac:spMkLst>
        </pc:spChg>
        <pc:spChg chg="add del mod">
          <ac:chgData name="Sam Verstraten" userId="12454830-2db7-4211-b90c-4e06505d975d" providerId="ADAL" clId="{6AB0D92F-5907-49C2-ADCB-A5B5457F72F4}" dt="2024-03-19T14:52:54.119" v="2847" actId="478"/>
          <ac:spMkLst>
            <pc:docMk/>
            <pc:sldMk cId="697488729" sldId="301"/>
            <ac:spMk id="4" creationId="{E6C34504-F2E1-343E-2CC5-2214F9C07D4A}"/>
          </ac:spMkLst>
        </pc:spChg>
        <pc:spChg chg="add mod">
          <ac:chgData name="Sam Verstraten" userId="12454830-2db7-4211-b90c-4e06505d975d" providerId="ADAL" clId="{6AB0D92F-5907-49C2-ADCB-A5B5457F72F4}" dt="2024-03-20T07:16:34.062" v="3157" actId="313"/>
          <ac:spMkLst>
            <pc:docMk/>
            <pc:sldMk cId="697488729" sldId="301"/>
            <ac:spMk id="5" creationId="{B369A47D-08A0-3296-2772-85551647C76E}"/>
          </ac:spMkLst>
        </pc:spChg>
        <pc:spChg chg="add del mod">
          <ac:chgData name="Sam Verstraten" userId="12454830-2db7-4211-b90c-4e06505d975d" providerId="ADAL" clId="{6AB0D92F-5907-49C2-ADCB-A5B5457F72F4}" dt="2024-03-19T14:54:30.286" v="2914" actId="478"/>
          <ac:spMkLst>
            <pc:docMk/>
            <pc:sldMk cId="697488729" sldId="301"/>
            <ac:spMk id="6" creationId="{E893979E-0958-3FEC-D12F-762E5B1592F8}"/>
          </ac:spMkLst>
        </pc:spChg>
        <pc:spChg chg="add mod">
          <ac:chgData name="Sam Verstraten" userId="12454830-2db7-4211-b90c-4e06505d975d" providerId="ADAL" clId="{6AB0D92F-5907-49C2-ADCB-A5B5457F72F4}" dt="2024-04-15T13:50:51.050" v="9370" actId="1076"/>
          <ac:spMkLst>
            <pc:docMk/>
            <pc:sldMk cId="697488729" sldId="301"/>
            <ac:spMk id="7" creationId="{626C0FCC-E798-AE7D-2C27-2D1C95C71F41}"/>
          </ac:spMkLst>
        </pc:spChg>
        <pc:spChg chg="add mod">
          <ac:chgData name="Sam Verstraten" userId="12454830-2db7-4211-b90c-4e06505d975d" providerId="ADAL" clId="{6AB0D92F-5907-49C2-ADCB-A5B5457F72F4}" dt="2024-04-15T13:50:56.321" v="9371" actId="1076"/>
          <ac:spMkLst>
            <pc:docMk/>
            <pc:sldMk cId="697488729" sldId="301"/>
            <ac:spMk id="8" creationId="{D6CA59FE-DD3B-21BC-1610-F66B814EDADD}"/>
          </ac:spMkLst>
        </pc:spChg>
        <pc:spChg chg="add mod">
          <ac:chgData name="Sam Verstraten" userId="12454830-2db7-4211-b90c-4e06505d975d" providerId="ADAL" clId="{6AB0D92F-5907-49C2-ADCB-A5B5457F72F4}" dt="2024-04-15T13:50:59.934" v="9372" actId="1076"/>
          <ac:spMkLst>
            <pc:docMk/>
            <pc:sldMk cId="697488729" sldId="301"/>
            <ac:spMk id="9" creationId="{DF9B8014-3086-107A-D22C-0D33D000BFE6}"/>
          </ac:spMkLst>
        </pc:spChg>
        <pc:spChg chg="mod">
          <ac:chgData name="Sam Verstraten" userId="12454830-2db7-4211-b90c-4e06505d975d" providerId="ADAL" clId="{6AB0D92F-5907-49C2-ADCB-A5B5457F72F4}" dt="2024-03-20T07:53:23.235" v="3217"/>
          <ac:spMkLst>
            <pc:docMk/>
            <pc:sldMk cId="697488729" sldId="301"/>
            <ac:spMk id="22" creationId="{48C38716-2FE1-AE11-89AD-C9B6D4A9A1A4}"/>
          </ac:spMkLst>
        </pc:spChg>
        <pc:spChg chg="del">
          <ac:chgData name="Sam Verstraten" userId="12454830-2db7-4211-b90c-4e06505d975d" providerId="ADAL" clId="{6AB0D92F-5907-49C2-ADCB-A5B5457F72F4}" dt="2024-03-19T14:50:00.984" v="2827" actId="478"/>
          <ac:spMkLst>
            <pc:docMk/>
            <pc:sldMk cId="697488729" sldId="301"/>
            <ac:spMk id="24" creationId="{705A7CDE-BFB0-1029-0263-D0098E5DA62C}"/>
          </ac:spMkLst>
        </pc:spChg>
        <pc:spChg chg="del">
          <ac:chgData name="Sam Verstraten" userId="12454830-2db7-4211-b90c-4e06505d975d" providerId="ADAL" clId="{6AB0D92F-5907-49C2-ADCB-A5B5457F72F4}" dt="2024-03-19T14:50:00.213" v="2826" actId="478"/>
          <ac:spMkLst>
            <pc:docMk/>
            <pc:sldMk cId="697488729" sldId="301"/>
            <ac:spMk id="25" creationId="{2D2BEB4F-F68D-7475-0D6E-026B84F2CED3}"/>
          </ac:spMkLst>
        </pc:spChg>
        <pc:picChg chg="add mod">
          <ac:chgData name="Sam Verstraten" userId="12454830-2db7-4211-b90c-4e06505d975d" providerId="ADAL" clId="{6AB0D92F-5907-49C2-ADCB-A5B5457F72F4}" dt="2024-03-19T14:50:58.245" v="2833" actId="1076"/>
          <ac:picMkLst>
            <pc:docMk/>
            <pc:sldMk cId="697488729" sldId="301"/>
            <ac:picMk id="2" creationId="{4C8EFA58-D52B-CA7E-A7E5-B6638455FB5C}"/>
          </ac:picMkLst>
        </pc:picChg>
        <pc:picChg chg="del">
          <ac:chgData name="Sam Verstraten" userId="12454830-2db7-4211-b90c-4e06505d975d" providerId="ADAL" clId="{6AB0D92F-5907-49C2-ADCB-A5B5457F72F4}" dt="2024-03-19T14:50:01.700" v="2828" actId="478"/>
          <ac:picMkLst>
            <pc:docMk/>
            <pc:sldMk cId="697488729" sldId="301"/>
            <ac:picMk id="23" creationId="{904710E8-21A7-C1A8-0434-C1AF1F309F48}"/>
          </ac:picMkLst>
        </pc:picChg>
      </pc:sldChg>
      <pc:sldChg chg="addSp delSp modSp new del mod delAnim modAnim">
        <pc:chgData name="Sam Verstraten" userId="12454830-2db7-4211-b90c-4e06505d975d" providerId="ADAL" clId="{6AB0D92F-5907-49C2-ADCB-A5B5457F72F4}" dt="2024-03-20T08:10:16.200" v="3481" actId="2696"/>
        <pc:sldMkLst>
          <pc:docMk/>
          <pc:sldMk cId="54625736" sldId="302"/>
        </pc:sldMkLst>
        <pc:spChg chg="del">
          <ac:chgData name="Sam Verstraten" userId="12454830-2db7-4211-b90c-4e06505d975d" providerId="ADAL" clId="{6AB0D92F-5907-49C2-ADCB-A5B5457F72F4}" dt="2024-03-20T08:09:48.986" v="3472" actId="478"/>
          <ac:spMkLst>
            <pc:docMk/>
            <pc:sldMk cId="54625736" sldId="302"/>
            <ac:spMk id="2" creationId="{5523DD11-7E93-121F-45C9-A97B15340E45}"/>
          </ac:spMkLst>
        </pc:spChg>
        <pc:spChg chg="add del mod">
          <ac:chgData name="Sam Verstraten" userId="12454830-2db7-4211-b90c-4e06505d975d" providerId="ADAL" clId="{6AB0D92F-5907-49C2-ADCB-A5B5457F72F4}" dt="2024-03-20T08:10:13.046" v="3479" actId="478"/>
          <ac:spMkLst>
            <pc:docMk/>
            <pc:sldMk cId="54625736" sldId="302"/>
            <ac:spMk id="3" creationId="{B64A4EEC-B3B1-BEA3-387D-129C5E891EAB}"/>
          </ac:spMkLst>
        </pc:spChg>
        <pc:spChg chg="add del mod">
          <ac:chgData name="Sam Verstraten" userId="12454830-2db7-4211-b90c-4e06505d975d" providerId="ADAL" clId="{6AB0D92F-5907-49C2-ADCB-A5B5457F72F4}" dt="2024-03-20T08:10:13.806" v="3480" actId="478"/>
          <ac:spMkLst>
            <pc:docMk/>
            <pc:sldMk cId="54625736" sldId="302"/>
            <ac:spMk id="4" creationId="{037AFBDA-1CA3-DD45-6A93-B1BBE86691D4}"/>
          </ac:spMkLst>
        </pc:spChg>
      </pc:sldChg>
      <pc:sldChg chg="addSp delSp modSp add mod modTransition setBg delAnim modAnim modNotesTx">
        <pc:chgData name="Sam Verstraten" userId="12454830-2db7-4211-b90c-4e06505d975d" providerId="ADAL" clId="{6AB0D92F-5907-49C2-ADCB-A5B5457F72F4}" dt="2024-04-15T13:37:46.226" v="9350"/>
        <pc:sldMkLst>
          <pc:docMk/>
          <pc:sldMk cId="3001401263" sldId="302"/>
        </pc:sldMkLst>
        <pc:spChg chg="add del">
          <ac:chgData name="Sam Verstraten" userId="12454830-2db7-4211-b90c-4e06505d975d" providerId="ADAL" clId="{6AB0D92F-5907-49C2-ADCB-A5B5457F72F4}" dt="2024-03-20T08:37:08.740" v="3790" actId="478"/>
          <ac:spMkLst>
            <pc:docMk/>
            <pc:sldMk cId="3001401263" sldId="302"/>
            <ac:spMk id="3" creationId="{E31C6620-7E43-EB8B-56EB-6DDBCC26DD42}"/>
          </ac:spMkLst>
        </pc:spChg>
        <pc:spChg chg="add mod">
          <ac:chgData name="Sam Verstraten" userId="12454830-2db7-4211-b90c-4e06505d975d" providerId="ADAL" clId="{6AB0D92F-5907-49C2-ADCB-A5B5457F72F4}" dt="2024-03-20T08:39:46" v="3843" actId="1076"/>
          <ac:spMkLst>
            <pc:docMk/>
            <pc:sldMk cId="3001401263" sldId="302"/>
            <ac:spMk id="5" creationId="{A2C78393-E07B-1607-CD3F-76F5A1DC5E94}"/>
          </ac:spMkLst>
        </pc:spChg>
        <pc:spChg chg="add mod">
          <ac:chgData name="Sam Verstraten" userId="12454830-2db7-4211-b90c-4e06505d975d" providerId="ADAL" clId="{6AB0D92F-5907-49C2-ADCB-A5B5457F72F4}" dt="2024-03-20T08:40:17.260" v="3847" actId="1076"/>
          <ac:spMkLst>
            <pc:docMk/>
            <pc:sldMk cId="3001401263" sldId="302"/>
            <ac:spMk id="7" creationId="{C6F6D46C-574E-3695-4A16-DCA7912D4844}"/>
          </ac:spMkLst>
        </pc:spChg>
        <pc:spChg chg="add mod">
          <ac:chgData name="Sam Verstraten" userId="12454830-2db7-4211-b90c-4e06505d975d" providerId="ADAL" clId="{6AB0D92F-5907-49C2-ADCB-A5B5457F72F4}" dt="2024-03-20T08:41:49.481" v="3856"/>
          <ac:spMkLst>
            <pc:docMk/>
            <pc:sldMk cId="3001401263" sldId="302"/>
            <ac:spMk id="8" creationId="{AB432BA9-6D4C-7E30-7328-0C8BF2473759}"/>
          </ac:spMkLst>
        </pc:spChg>
        <pc:spChg chg="add mod">
          <ac:chgData name="Sam Verstraten" userId="12454830-2db7-4211-b90c-4e06505d975d" providerId="ADAL" clId="{6AB0D92F-5907-49C2-ADCB-A5B5457F72F4}" dt="2024-03-20T08:43:05.140" v="3878" actId="1076"/>
          <ac:spMkLst>
            <pc:docMk/>
            <pc:sldMk cId="3001401263" sldId="302"/>
            <ac:spMk id="9" creationId="{C9C9E8F3-181F-643A-D8AF-AF6DEA3C4905}"/>
          </ac:spMkLst>
        </pc:spChg>
        <pc:spChg chg="mod">
          <ac:chgData name="Sam Verstraten" userId="12454830-2db7-4211-b90c-4e06505d975d" providerId="ADAL" clId="{6AB0D92F-5907-49C2-ADCB-A5B5457F72F4}" dt="2024-03-20T08:39:03.335" v="3839" actId="1076"/>
          <ac:spMkLst>
            <pc:docMk/>
            <pc:sldMk cId="3001401263" sldId="302"/>
            <ac:spMk id="12" creationId="{E8728390-1646-A107-CEF1-29F1BF013B5C}"/>
          </ac:spMkLst>
        </pc:spChg>
        <pc:spChg chg="del">
          <ac:chgData name="Sam Verstraten" userId="12454830-2db7-4211-b90c-4e06505d975d" providerId="ADAL" clId="{6AB0D92F-5907-49C2-ADCB-A5B5457F72F4}" dt="2024-03-20T08:37:57.842" v="3798" actId="478"/>
          <ac:spMkLst>
            <pc:docMk/>
            <pc:sldMk cId="3001401263" sldId="302"/>
            <ac:spMk id="13" creationId="{7FF20504-240F-B189-21F9-2887D6C30AD8}"/>
          </ac:spMkLst>
        </pc:spChg>
        <pc:spChg chg="ord">
          <ac:chgData name="Sam Verstraten" userId="12454830-2db7-4211-b90c-4e06505d975d" providerId="ADAL" clId="{6AB0D92F-5907-49C2-ADCB-A5B5457F72F4}" dt="2024-03-20T08:41:21.064" v="3853" actId="166"/>
          <ac:spMkLst>
            <pc:docMk/>
            <pc:sldMk cId="3001401263" sldId="302"/>
            <ac:spMk id="15" creationId="{A41F1FD9-38B9-3BEF-7C0D-2515AD147086}"/>
          </ac:spMkLst>
        </pc:spChg>
        <pc:spChg chg="del">
          <ac:chgData name="Sam Verstraten" userId="12454830-2db7-4211-b90c-4e06505d975d" providerId="ADAL" clId="{6AB0D92F-5907-49C2-ADCB-A5B5457F72F4}" dt="2024-03-20T08:40:33.550" v="3850" actId="478"/>
          <ac:spMkLst>
            <pc:docMk/>
            <pc:sldMk cId="3001401263" sldId="302"/>
            <ac:spMk id="16" creationId="{F54ADAC2-C4F9-1223-5F2F-DEBD3B3890D8}"/>
          </ac:spMkLst>
        </pc:spChg>
        <pc:spChg chg="del">
          <ac:chgData name="Sam Verstraten" userId="12454830-2db7-4211-b90c-4e06505d975d" providerId="ADAL" clId="{6AB0D92F-5907-49C2-ADCB-A5B5457F72F4}" dt="2024-03-20T08:40:32.130" v="3849" actId="478"/>
          <ac:spMkLst>
            <pc:docMk/>
            <pc:sldMk cId="3001401263" sldId="302"/>
            <ac:spMk id="17" creationId="{FEDB1ACE-EFDF-D02E-4EB0-0BD087D3F621}"/>
          </ac:spMkLst>
        </pc:spChg>
        <pc:spChg chg="del">
          <ac:chgData name="Sam Verstraten" userId="12454830-2db7-4211-b90c-4e06505d975d" providerId="ADAL" clId="{6AB0D92F-5907-49C2-ADCB-A5B5457F72F4}" dt="2024-03-20T08:40:30.531" v="3848" actId="478"/>
          <ac:spMkLst>
            <pc:docMk/>
            <pc:sldMk cId="3001401263" sldId="302"/>
            <ac:spMk id="18" creationId="{0E857B3B-6120-4A25-795E-21BB734FE358}"/>
          </ac:spMkLst>
        </pc:spChg>
        <pc:spChg chg="add mod">
          <ac:chgData name="Sam Verstraten" userId="12454830-2db7-4211-b90c-4e06505d975d" providerId="ADAL" clId="{6AB0D92F-5907-49C2-ADCB-A5B5457F72F4}" dt="2024-03-20T08:43:27.494" v="3886" actId="1076"/>
          <ac:spMkLst>
            <pc:docMk/>
            <pc:sldMk cId="3001401263" sldId="302"/>
            <ac:spMk id="19" creationId="{FD8067E3-861C-0E50-C431-A62C07D2FEE7}"/>
          </ac:spMkLst>
        </pc:spChg>
        <pc:picChg chg="add mod">
          <ac:chgData name="Sam Verstraten" userId="12454830-2db7-4211-b90c-4e06505d975d" providerId="ADAL" clId="{6AB0D92F-5907-49C2-ADCB-A5B5457F72F4}" dt="2024-03-20T08:37:24.122" v="3794" actId="1076"/>
          <ac:picMkLst>
            <pc:docMk/>
            <pc:sldMk cId="3001401263" sldId="302"/>
            <ac:picMk id="4" creationId="{F07AA453-4106-E3E9-7370-E9080DE2A696}"/>
          </ac:picMkLst>
        </pc:picChg>
        <pc:picChg chg="del">
          <ac:chgData name="Sam Verstraten" userId="12454830-2db7-4211-b90c-4e06505d975d" providerId="ADAL" clId="{6AB0D92F-5907-49C2-ADCB-A5B5457F72F4}" dt="2024-03-20T08:37:03.855" v="3788" actId="478"/>
          <ac:picMkLst>
            <pc:docMk/>
            <pc:sldMk cId="3001401263" sldId="302"/>
            <ac:picMk id="10" creationId="{1491D5B9-E440-7F43-0BFC-B3478A2FF777}"/>
          </ac:picMkLst>
        </pc:picChg>
        <pc:picChg chg="ord">
          <ac:chgData name="Sam Verstraten" userId="12454830-2db7-4211-b90c-4e06505d975d" providerId="ADAL" clId="{6AB0D92F-5907-49C2-ADCB-A5B5457F72F4}" dt="2024-03-20T08:41:21.064" v="3853" actId="166"/>
          <ac:picMkLst>
            <pc:docMk/>
            <pc:sldMk cId="3001401263" sldId="302"/>
            <ac:picMk id="14" creationId="{8138D8B8-EFCC-F721-40DF-46D5A7B10811}"/>
          </ac:picMkLst>
        </pc:picChg>
      </pc:sldChg>
      <pc:sldChg chg="addSp delSp modSp add mod modTransition setBg delAnim modAnim">
        <pc:chgData name="Sam Verstraten" userId="12454830-2db7-4211-b90c-4e06505d975d" providerId="ADAL" clId="{6AB0D92F-5907-49C2-ADCB-A5B5457F72F4}" dt="2024-04-15T13:49:16.347" v="9363" actId="1076"/>
        <pc:sldMkLst>
          <pc:docMk/>
          <pc:sldMk cId="847361402" sldId="303"/>
        </pc:sldMkLst>
        <pc:spChg chg="add mod">
          <ac:chgData name="Sam Verstraten" userId="12454830-2db7-4211-b90c-4e06505d975d" providerId="ADAL" clId="{6AB0D92F-5907-49C2-ADCB-A5B5457F72F4}" dt="2024-04-15T13:49:16.347" v="9363" actId="1076"/>
          <ac:spMkLst>
            <pc:docMk/>
            <pc:sldMk cId="847361402" sldId="303"/>
            <ac:spMk id="2" creationId="{492BDEF7-88C0-9D15-8DEE-78D134D8CA7C}"/>
          </ac:spMkLst>
        </pc:spChg>
        <pc:spChg chg="add mod">
          <ac:chgData name="Sam Verstraten" userId="12454830-2db7-4211-b90c-4e06505d975d" providerId="ADAL" clId="{6AB0D92F-5907-49C2-ADCB-A5B5457F72F4}" dt="2024-03-20T10:55:01.080" v="5148"/>
          <ac:spMkLst>
            <pc:docMk/>
            <pc:sldMk cId="847361402" sldId="303"/>
            <ac:spMk id="3" creationId="{40AB77B3-9D5C-1A5A-3E80-6E8E7180AF72}"/>
          </ac:spMkLst>
        </pc:spChg>
        <pc:spChg chg="del">
          <ac:chgData name="Sam Verstraten" userId="12454830-2db7-4211-b90c-4e06505d975d" providerId="ADAL" clId="{6AB0D92F-5907-49C2-ADCB-A5B5457F72F4}" dt="2024-03-20T10:01:21.826" v="4847" actId="478"/>
          <ac:spMkLst>
            <pc:docMk/>
            <pc:sldMk cId="847361402" sldId="303"/>
            <ac:spMk id="4" creationId="{7CB283F0-8198-1415-8B99-287AAEBBF0F7}"/>
          </ac:spMkLst>
        </pc:spChg>
        <pc:spChg chg="del">
          <ac:chgData name="Sam Verstraten" userId="12454830-2db7-4211-b90c-4e06505d975d" providerId="ADAL" clId="{6AB0D92F-5907-49C2-ADCB-A5B5457F72F4}" dt="2024-03-20T10:01:22.646" v="4848" actId="478"/>
          <ac:spMkLst>
            <pc:docMk/>
            <pc:sldMk cId="847361402" sldId="303"/>
            <ac:spMk id="5" creationId="{A414BBFD-E909-6E77-B153-F3CF9181C561}"/>
          </ac:spMkLst>
        </pc:spChg>
        <pc:spChg chg="del">
          <ac:chgData name="Sam Verstraten" userId="12454830-2db7-4211-b90c-4e06505d975d" providerId="ADAL" clId="{6AB0D92F-5907-49C2-ADCB-A5B5457F72F4}" dt="2024-03-20T10:01:20.818" v="4846" actId="478"/>
          <ac:spMkLst>
            <pc:docMk/>
            <pc:sldMk cId="847361402" sldId="303"/>
            <ac:spMk id="6" creationId="{C4BA7763-B9FE-85B7-5D78-A352A60DD141}"/>
          </ac:spMkLst>
        </pc:spChg>
        <pc:spChg chg="mod">
          <ac:chgData name="Sam Verstraten" userId="12454830-2db7-4211-b90c-4e06505d975d" providerId="ADAL" clId="{6AB0D92F-5907-49C2-ADCB-A5B5457F72F4}" dt="2024-03-20T10:00:41.537" v="4841" actId="1076"/>
          <ac:spMkLst>
            <pc:docMk/>
            <pc:sldMk cId="847361402" sldId="303"/>
            <ac:spMk id="14" creationId="{23F3491E-C646-50B4-C447-129925D4413A}"/>
          </ac:spMkLst>
        </pc:spChg>
        <pc:spChg chg="del">
          <ac:chgData name="Sam Verstraten" userId="12454830-2db7-4211-b90c-4e06505d975d" providerId="ADAL" clId="{6AB0D92F-5907-49C2-ADCB-A5B5457F72F4}" dt="2024-03-20T10:00:22.266" v="4754" actId="478"/>
          <ac:spMkLst>
            <pc:docMk/>
            <pc:sldMk cId="847361402" sldId="303"/>
            <ac:spMk id="15" creationId="{ECE435DF-1560-3927-947A-BA20BCFA601C}"/>
          </ac:spMkLst>
        </pc:spChg>
        <pc:spChg chg="del">
          <ac:chgData name="Sam Verstraten" userId="12454830-2db7-4211-b90c-4e06505d975d" providerId="ADAL" clId="{6AB0D92F-5907-49C2-ADCB-A5B5457F72F4}" dt="2024-03-20T10:00:20.296" v="4753" actId="478"/>
          <ac:spMkLst>
            <pc:docMk/>
            <pc:sldMk cId="847361402" sldId="303"/>
            <ac:spMk id="16" creationId="{1FA6A6EC-F2B6-523F-A49D-90DAFC39AD5F}"/>
          </ac:spMkLst>
        </pc:spChg>
        <pc:spChg chg="del">
          <ac:chgData name="Sam Verstraten" userId="12454830-2db7-4211-b90c-4e06505d975d" providerId="ADAL" clId="{6AB0D92F-5907-49C2-ADCB-A5B5457F72F4}" dt="2024-03-20T10:00:18.548" v="4752" actId="478"/>
          <ac:spMkLst>
            <pc:docMk/>
            <pc:sldMk cId="847361402" sldId="303"/>
            <ac:spMk id="17" creationId="{C830A614-14E6-A7C1-AA18-177762148F81}"/>
          </ac:spMkLst>
        </pc:spChg>
        <pc:spChg chg="del">
          <ac:chgData name="Sam Verstraten" userId="12454830-2db7-4211-b90c-4e06505d975d" providerId="ADAL" clId="{6AB0D92F-5907-49C2-ADCB-A5B5457F72F4}" dt="2024-03-20T10:00:14.306" v="4749" actId="478"/>
          <ac:spMkLst>
            <pc:docMk/>
            <pc:sldMk cId="847361402" sldId="303"/>
            <ac:spMk id="19" creationId="{0A907662-DA85-F2AE-A8BD-92D1A924CE4E}"/>
          </ac:spMkLst>
        </pc:spChg>
        <pc:spChg chg="del">
          <ac:chgData name="Sam Verstraten" userId="12454830-2db7-4211-b90c-4e06505d975d" providerId="ADAL" clId="{6AB0D92F-5907-49C2-ADCB-A5B5457F72F4}" dt="2024-03-20T10:00:15.666" v="4750" actId="478"/>
          <ac:spMkLst>
            <pc:docMk/>
            <pc:sldMk cId="847361402" sldId="303"/>
            <ac:spMk id="20" creationId="{C5D14DE9-5277-4CE8-30CA-76F3724250BF}"/>
          </ac:spMkLst>
        </pc:spChg>
        <pc:spChg chg="del">
          <ac:chgData name="Sam Verstraten" userId="12454830-2db7-4211-b90c-4e06505d975d" providerId="ADAL" clId="{6AB0D92F-5907-49C2-ADCB-A5B5457F72F4}" dt="2024-03-20T10:00:16.703" v="4751" actId="478"/>
          <ac:spMkLst>
            <pc:docMk/>
            <pc:sldMk cId="847361402" sldId="303"/>
            <ac:spMk id="21" creationId="{1591130C-31CE-2B24-1A7F-C1FFD31188F8}"/>
          </ac:spMkLst>
        </pc:spChg>
      </pc:sldChg>
      <pc:sldChg chg="addSp delSp modSp new del mod modAnim">
        <pc:chgData name="Sam Verstraten" userId="12454830-2db7-4211-b90c-4e06505d975d" providerId="ADAL" clId="{6AB0D92F-5907-49C2-ADCB-A5B5457F72F4}" dt="2024-03-20T09:59:53.926" v="4746" actId="2696"/>
        <pc:sldMkLst>
          <pc:docMk/>
          <pc:sldMk cId="4018574956" sldId="303"/>
        </pc:sldMkLst>
        <pc:spChg chg="del">
          <ac:chgData name="Sam Verstraten" userId="12454830-2db7-4211-b90c-4e06505d975d" providerId="ADAL" clId="{6AB0D92F-5907-49C2-ADCB-A5B5457F72F4}" dt="2024-03-20T09:58:42.426" v="4708" actId="478"/>
          <ac:spMkLst>
            <pc:docMk/>
            <pc:sldMk cId="4018574956" sldId="303"/>
            <ac:spMk id="2" creationId="{681D80ED-712F-B1F3-6FE9-838F9F0FB456}"/>
          </ac:spMkLst>
        </pc:spChg>
        <pc:spChg chg="add mod">
          <ac:chgData name="Sam Verstraten" userId="12454830-2db7-4211-b90c-4e06505d975d" providerId="ADAL" clId="{6AB0D92F-5907-49C2-ADCB-A5B5457F72F4}" dt="2024-03-20T09:59:08.986" v="4714" actId="1076"/>
          <ac:spMkLst>
            <pc:docMk/>
            <pc:sldMk cId="4018574956" sldId="303"/>
            <ac:spMk id="3" creationId="{BAD61384-F056-7D7D-5BA6-43D33AC6E6E3}"/>
          </ac:spMkLst>
        </pc:spChg>
        <pc:spChg chg="add mod">
          <ac:chgData name="Sam Verstraten" userId="12454830-2db7-4211-b90c-4e06505d975d" providerId="ADAL" clId="{6AB0D92F-5907-49C2-ADCB-A5B5457F72F4}" dt="2024-03-20T09:59:08.986" v="4714" actId="1076"/>
          <ac:spMkLst>
            <pc:docMk/>
            <pc:sldMk cId="4018574956" sldId="303"/>
            <ac:spMk id="4" creationId="{E64933D6-1F54-3A6F-797C-741D1E38E6EA}"/>
          </ac:spMkLst>
        </pc:spChg>
        <pc:spChg chg="add mod">
          <ac:chgData name="Sam Verstraten" userId="12454830-2db7-4211-b90c-4e06505d975d" providerId="ADAL" clId="{6AB0D92F-5907-49C2-ADCB-A5B5457F72F4}" dt="2024-03-20T09:59:08.986" v="4714" actId="1076"/>
          <ac:spMkLst>
            <pc:docMk/>
            <pc:sldMk cId="4018574956" sldId="303"/>
            <ac:spMk id="5" creationId="{AB8ED00A-BF60-2C5B-9E94-8077E0ECED95}"/>
          </ac:spMkLst>
        </pc:spChg>
      </pc:sldChg>
      <pc:sldChg chg="addSp delSp modSp new mod ord modTransition setBg delAnim modAnim">
        <pc:chgData name="Sam Verstraten" userId="12454830-2db7-4211-b90c-4e06505d975d" providerId="ADAL" clId="{6AB0D92F-5907-49C2-ADCB-A5B5457F72F4}" dt="2024-04-15T13:27:32.846" v="9337"/>
        <pc:sldMkLst>
          <pc:docMk/>
          <pc:sldMk cId="1073012410" sldId="304"/>
        </pc:sldMkLst>
        <pc:spChg chg="del">
          <ac:chgData name="Sam Verstraten" userId="12454830-2db7-4211-b90c-4e06505d975d" providerId="ADAL" clId="{6AB0D92F-5907-49C2-ADCB-A5B5457F72F4}" dt="2024-03-20T10:17:49.032" v="4878" actId="478"/>
          <ac:spMkLst>
            <pc:docMk/>
            <pc:sldMk cId="1073012410" sldId="304"/>
            <ac:spMk id="2" creationId="{7DA34DA9-65E2-A7A1-0311-0BEDC53F921F}"/>
          </ac:spMkLst>
        </pc:spChg>
        <pc:spChg chg="add del mod">
          <ac:chgData name="Sam Verstraten" userId="12454830-2db7-4211-b90c-4e06505d975d" providerId="ADAL" clId="{6AB0D92F-5907-49C2-ADCB-A5B5457F72F4}" dt="2024-03-20T10:22:05.522" v="4972" actId="478"/>
          <ac:spMkLst>
            <pc:docMk/>
            <pc:sldMk cId="1073012410" sldId="304"/>
            <ac:spMk id="3" creationId="{D95C762F-9F00-B484-347A-D719ADF6E8A9}"/>
          </ac:spMkLst>
        </pc:spChg>
        <pc:spChg chg="add mod">
          <ac:chgData name="Sam Verstraten" userId="12454830-2db7-4211-b90c-4e06505d975d" providerId="ADAL" clId="{6AB0D92F-5907-49C2-ADCB-A5B5457F72F4}" dt="2024-03-20T10:24:10.503" v="5027" actId="20577"/>
          <ac:spMkLst>
            <pc:docMk/>
            <pc:sldMk cId="1073012410" sldId="304"/>
            <ac:spMk id="4" creationId="{BEF72F6A-824C-CF80-0BBE-8C4E43448873}"/>
          </ac:spMkLst>
        </pc:spChg>
        <pc:spChg chg="add mod">
          <ac:chgData name="Sam Verstraten" userId="12454830-2db7-4211-b90c-4e06505d975d" providerId="ADAL" clId="{6AB0D92F-5907-49C2-ADCB-A5B5457F72F4}" dt="2024-03-20T10:24:00.892" v="5021" actId="20577"/>
          <ac:spMkLst>
            <pc:docMk/>
            <pc:sldMk cId="1073012410" sldId="304"/>
            <ac:spMk id="5" creationId="{5C5982BA-1770-188F-6D7B-ACB63294C45A}"/>
          </ac:spMkLst>
        </pc:spChg>
        <pc:spChg chg="add mod">
          <ac:chgData name="Sam Verstraten" userId="12454830-2db7-4211-b90c-4e06505d975d" providerId="ADAL" clId="{6AB0D92F-5907-49C2-ADCB-A5B5457F72F4}" dt="2024-03-20T10:24:26.947" v="5042" actId="20577"/>
          <ac:spMkLst>
            <pc:docMk/>
            <pc:sldMk cId="1073012410" sldId="304"/>
            <ac:spMk id="6" creationId="{C8B37842-B294-F39D-6970-5CB91C172CC5}"/>
          </ac:spMkLst>
        </pc:spChg>
        <pc:spChg chg="add mod">
          <ac:chgData name="Sam Verstraten" userId="12454830-2db7-4211-b90c-4e06505d975d" providerId="ADAL" clId="{6AB0D92F-5907-49C2-ADCB-A5B5457F72F4}" dt="2024-03-20T10:24:46.817" v="5063" actId="20577"/>
          <ac:spMkLst>
            <pc:docMk/>
            <pc:sldMk cId="1073012410" sldId="304"/>
            <ac:spMk id="7" creationId="{99460824-CD31-735C-289F-3F8F604F028F}"/>
          </ac:spMkLst>
        </pc:spChg>
        <pc:spChg chg="add del mod">
          <ac:chgData name="Sam Verstraten" userId="12454830-2db7-4211-b90c-4e06505d975d" providerId="ADAL" clId="{6AB0D92F-5907-49C2-ADCB-A5B5457F72F4}" dt="2024-03-20T10:23:40.082" v="4999" actId="11529"/>
          <ac:spMkLst>
            <pc:docMk/>
            <pc:sldMk cId="1073012410" sldId="304"/>
            <ac:spMk id="9" creationId="{A3B3BC0F-4F84-DEE7-9911-B2B9D4C93CED}"/>
          </ac:spMkLst>
        </pc:spChg>
        <pc:spChg chg="add mod">
          <ac:chgData name="Sam Verstraten" userId="12454830-2db7-4211-b90c-4e06505d975d" providerId="ADAL" clId="{6AB0D92F-5907-49C2-ADCB-A5B5457F72F4}" dt="2024-03-20T10:23:38.162" v="4996" actId="1076"/>
          <ac:spMkLst>
            <pc:docMk/>
            <pc:sldMk cId="1073012410" sldId="304"/>
            <ac:spMk id="10" creationId="{E2AF8446-EE17-F3FF-710D-7C9D6EADB1D4}"/>
          </ac:spMkLst>
        </pc:spChg>
        <pc:spChg chg="mod">
          <ac:chgData name="Sam Verstraten" userId="12454830-2db7-4211-b90c-4e06505d975d" providerId="ADAL" clId="{6AB0D92F-5907-49C2-ADCB-A5B5457F72F4}" dt="2024-03-20T10:25:08.649" v="5068"/>
          <ac:spMkLst>
            <pc:docMk/>
            <pc:sldMk cId="1073012410" sldId="304"/>
            <ac:spMk id="12" creationId="{9800E0B2-E993-A535-A6E8-FD3EBE16345F}"/>
          </ac:spMkLst>
        </pc:spChg>
        <pc:spChg chg="mod">
          <ac:chgData name="Sam Verstraten" userId="12454830-2db7-4211-b90c-4e06505d975d" providerId="ADAL" clId="{6AB0D92F-5907-49C2-ADCB-A5B5457F72F4}" dt="2024-03-20T10:25:08.649" v="5068"/>
          <ac:spMkLst>
            <pc:docMk/>
            <pc:sldMk cId="1073012410" sldId="304"/>
            <ac:spMk id="13" creationId="{7D50C162-007E-C5CE-8519-6EC0E401AB85}"/>
          </ac:spMkLst>
        </pc:spChg>
        <pc:spChg chg="mod">
          <ac:chgData name="Sam Verstraten" userId="12454830-2db7-4211-b90c-4e06505d975d" providerId="ADAL" clId="{6AB0D92F-5907-49C2-ADCB-A5B5457F72F4}" dt="2024-03-20T10:25:08.649" v="5068"/>
          <ac:spMkLst>
            <pc:docMk/>
            <pc:sldMk cId="1073012410" sldId="304"/>
            <ac:spMk id="14" creationId="{B893A482-1314-2BA7-63F9-5A4264AFE276}"/>
          </ac:spMkLst>
        </pc:spChg>
        <pc:spChg chg="mod">
          <ac:chgData name="Sam Verstraten" userId="12454830-2db7-4211-b90c-4e06505d975d" providerId="ADAL" clId="{6AB0D92F-5907-49C2-ADCB-A5B5457F72F4}" dt="2024-03-20T10:25:08.649" v="5068"/>
          <ac:spMkLst>
            <pc:docMk/>
            <pc:sldMk cId="1073012410" sldId="304"/>
            <ac:spMk id="15" creationId="{0C8669A0-0AA6-0D4B-7C82-72EE2FB5573A}"/>
          </ac:spMkLst>
        </pc:spChg>
        <pc:spChg chg="mod">
          <ac:chgData name="Sam Verstraten" userId="12454830-2db7-4211-b90c-4e06505d975d" providerId="ADAL" clId="{6AB0D92F-5907-49C2-ADCB-A5B5457F72F4}" dt="2024-03-20T10:25:13.046" v="5071"/>
          <ac:spMkLst>
            <pc:docMk/>
            <pc:sldMk cId="1073012410" sldId="304"/>
            <ac:spMk id="17" creationId="{5CD8896B-16B8-9E6D-1219-9FC0CC105503}"/>
          </ac:spMkLst>
        </pc:spChg>
        <pc:spChg chg="mod">
          <ac:chgData name="Sam Verstraten" userId="12454830-2db7-4211-b90c-4e06505d975d" providerId="ADAL" clId="{6AB0D92F-5907-49C2-ADCB-A5B5457F72F4}" dt="2024-03-20T10:25:13.046" v="5071"/>
          <ac:spMkLst>
            <pc:docMk/>
            <pc:sldMk cId="1073012410" sldId="304"/>
            <ac:spMk id="18" creationId="{6822900B-08D7-0AA6-B8ED-3111200A9668}"/>
          </ac:spMkLst>
        </pc:spChg>
        <pc:spChg chg="mod">
          <ac:chgData name="Sam Verstraten" userId="12454830-2db7-4211-b90c-4e06505d975d" providerId="ADAL" clId="{6AB0D92F-5907-49C2-ADCB-A5B5457F72F4}" dt="2024-03-20T10:25:13.046" v="5071"/>
          <ac:spMkLst>
            <pc:docMk/>
            <pc:sldMk cId="1073012410" sldId="304"/>
            <ac:spMk id="19" creationId="{68EF0E6A-B8EF-0EAC-AE8F-4F3F0BD29A2A}"/>
          </ac:spMkLst>
        </pc:spChg>
        <pc:spChg chg="mod">
          <ac:chgData name="Sam Verstraten" userId="12454830-2db7-4211-b90c-4e06505d975d" providerId="ADAL" clId="{6AB0D92F-5907-49C2-ADCB-A5B5457F72F4}" dt="2024-03-20T10:25:13.046" v="5071"/>
          <ac:spMkLst>
            <pc:docMk/>
            <pc:sldMk cId="1073012410" sldId="304"/>
            <ac:spMk id="20" creationId="{96FD8367-89A1-5F58-F886-6A4695B70DF4}"/>
          </ac:spMkLst>
        </pc:spChg>
        <pc:spChg chg="add mod">
          <ac:chgData name="Sam Verstraten" userId="12454830-2db7-4211-b90c-4e06505d975d" providerId="ADAL" clId="{6AB0D92F-5907-49C2-ADCB-A5B5457F72F4}" dt="2024-03-20T10:25:34.820" v="5078" actId="1076"/>
          <ac:spMkLst>
            <pc:docMk/>
            <pc:sldMk cId="1073012410" sldId="304"/>
            <ac:spMk id="21" creationId="{3E9B3641-01E1-DBDD-99D7-DE5F2BFAB88C}"/>
          </ac:spMkLst>
        </pc:spChg>
        <pc:spChg chg="add mod">
          <ac:chgData name="Sam Verstraten" userId="12454830-2db7-4211-b90c-4e06505d975d" providerId="ADAL" clId="{6AB0D92F-5907-49C2-ADCB-A5B5457F72F4}" dt="2024-03-20T10:25:41.532" v="5080" actId="1076"/>
          <ac:spMkLst>
            <pc:docMk/>
            <pc:sldMk cId="1073012410" sldId="304"/>
            <ac:spMk id="22" creationId="{BFE49B5C-F7F3-4AAF-77BB-0CC450FA6F40}"/>
          </ac:spMkLst>
        </pc:spChg>
        <pc:spChg chg="add del mod">
          <ac:chgData name="Sam Verstraten" userId="12454830-2db7-4211-b90c-4e06505d975d" providerId="ADAL" clId="{6AB0D92F-5907-49C2-ADCB-A5B5457F72F4}" dt="2024-03-20T10:25:58.104" v="5084" actId="478"/>
          <ac:spMkLst>
            <pc:docMk/>
            <pc:sldMk cId="1073012410" sldId="304"/>
            <ac:spMk id="23" creationId="{1F123DFD-FAEB-DF1B-41DC-128C74F1DFDF}"/>
          </ac:spMkLst>
        </pc:spChg>
        <pc:grpChg chg="add del mod">
          <ac:chgData name="Sam Verstraten" userId="12454830-2db7-4211-b90c-4e06505d975d" providerId="ADAL" clId="{6AB0D92F-5907-49C2-ADCB-A5B5457F72F4}" dt="2024-03-20T10:25:12.176" v="5070" actId="478"/>
          <ac:grpSpMkLst>
            <pc:docMk/>
            <pc:sldMk cId="1073012410" sldId="304"/>
            <ac:grpSpMk id="8" creationId="{431DCE92-D964-429C-5993-3B459BB72562}"/>
          </ac:grpSpMkLst>
        </pc:grpChg>
        <pc:grpChg chg="add del mod">
          <ac:chgData name="Sam Verstraten" userId="12454830-2db7-4211-b90c-4e06505d975d" providerId="ADAL" clId="{6AB0D92F-5907-49C2-ADCB-A5B5457F72F4}" dt="2024-03-20T10:25:10.703" v="5069" actId="478"/>
          <ac:grpSpMkLst>
            <pc:docMk/>
            <pc:sldMk cId="1073012410" sldId="304"/>
            <ac:grpSpMk id="11" creationId="{F92D6E9D-B7CD-026E-809A-76F84064C095}"/>
          </ac:grpSpMkLst>
        </pc:grpChg>
        <pc:grpChg chg="add mod">
          <ac:chgData name="Sam Verstraten" userId="12454830-2db7-4211-b90c-4e06505d975d" providerId="ADAL" clId="{6AB0D92F-5907-49C2-ADCB-A5B5457F72F4}" dt="2024-03-20T10:25:13.046" v="5071"/>
          <ac:grpSpMkLst>
            <pc:docMk/>
            <pc:sldMk cId="1073012410" sldId="304"/>
            <ac:grpSpMk id="16" creationId="{24A5D866-AE49-47D1-87C3-8CE1A0CD9B9A}"/>
          </ac:grpSpMkLst>
        </pc:grpChg>
        <pc:picChg chg="add mod">
          <ac:chgData name="Sam Verstraten" userId="12454830-2db7-4211-b90c-4e06505d975d" providerId="ADAL" clId="{6AB0D92F-5907-49C2-ADCB-A5B5457F72F4}" dt="2024-04-15T13:27:17.354" v="9334" actId="1076"/>
          <ac:picMkLst>
            <pc:docMk/>
            <pc:sldMk cId="1073012410" sldId="304"/>
            <ac:picMk id="2" creationId="{45BCA9A3-3E1C-4263-6D8A-1B08E8EBBDFF}"/>
          </ac:picMkLst>
        </pc:picChg>
      </pc:sldChg>
      <pc:sldChg chg="delSp modSp add mod modTransition setBg">
        <pc:chgData name="Sam Verstraten" userId="12454830-2db7-4211-b90c-4e06505d975d" providerId="ADAL" clId="{6AB0D92F-5907-49C2-ADCB-A5B5457F72F4}" dt="2024-03-20T16:34:57.871" v="9330" actId="34135"/>
        <pc:sldMkLst>
          <pc:docMk/>
          <pc:sldMk cId="324786675" sldId="305"/>
        </pc:sldMkLst>
        <pc:spChg chg="mod">
          <ac:chgData name="Sam Verstraten" userId="12454830-2db7-4211-b90c-4e06505d975d" providerId="ADAL" clId="{6AB0D92F-5907-49C2-ADCB-A5B5457F72F4}" dt="2024-03-20T16:34:57.511" v="9329" actId="34135"/>
          <ac:spMkLst>
            <pc:docMk/>
            <pc:sldMk cId="324786675" sldId="305"/>
            <ac:spMk id="21" creationId="{ED83EB4E-DDE4-96C5-64B8-21E0230A4094}"/>
          </ac:spMkLst>
        </pc:spChg>
        <pc:spChg chg="mod">
          <ac:chgData name="Sam Verstraten" userId="12454830-2db7-4211-b90c-4e06505d975d" providerId="ADAL" clId="{6AB0D92F-5907-49C2-ADCB-A5B5457F72F4}" dt="2024-03-20T16:34:57.871" v="9330" actId="34135"/>
          <ac:spMkLst>
            <pc:docMk/>
            <pc:sldMk cId="324786675" sldId="305"/>
            <ac:spMk id="22" creationId="{FF6C7091-586A-4BD0-9D91-156DBDBB806F}"/>
          </ac:spMkLst>
        </pc:spChg>
        <pc:spChg chg="del">
          <ac:chgData name="Sam Verstraten" userId="12454830-2db7-4211-b90c-4e06505d975d" providerId="ADAL" clId="{6AB0D92F-5907-49C2-ADCB-A5B5457F72F4}" dt="2024-03-20T10:26:00.244" v="5085" actId="478"/>
          <ac:spMkLst>
            <pc:docMk/>
            <pc:sldMk cId="324786675" sldId="305"/>
            <ac:spMk id="23" creationId="{BCE1074F-5AB4-8C15-7115-941D7A077FB4}"/>
          </ac:spMkLst>
        </pc:spChg>
        <pc:grpChg chg="mod">
          <ac:chgData name="Sam Verstraten" userId="12454830-2db7-4211-b90c-4e06505d975d" providerId="ADAL" clId="{6AB0D92F-5907-49C2-ADCB-A5B5457F72F4}" dt="2024-03-20T10:26:11.713" v="5086" actId="1076"/>
          <ac:grpSpMkLst>
            <pc:docMk/>
            <pc:sldMk cId="324786675" sldId="305"/>
            <ac:grpSpMk id="16" creationId="{1C4ABD25-2EE4-C810-4BDC-E003844D84BB}"/>
          </ac:grpSpMkLst>
        </pc:grpChg>
      </pc:sldChg>
      <pc:sldChg chg="modSp add del mod setBg">
        <pc:chgData name="Sam Verstraten" userId="12454830-2db7-4211-b90c-4e06505d975d" providerId="ADAL" clId="{6AB0D92F-5907-49C2-ADCB-A5B5457F72F4}" dt="2024-03-20T10:23:36.242" v="4994"/>
        <pc:sldMkLst>
          <pc:docMk/>
          <pc:sldMk cId="3888042588" sldId="305"/>
        </pc:sldMkLst>
        <pc:spChg chg="mod">
          <ac:chgData name="Sam Verstraten" userId="12454830-2db7-4211-b90c-4e06505d975d" providerId="ADAL" clId="{6AB0D92F-5907-49C2-ADCB-A5B5457F72F4}" dt="2024-03-20T10:23:31.523" v="4990" actId="14100"/>
          <ac:spMkLst>
            <pc:docMk/>
            <pc:sldMk cId="3888042588" sldId="305"/>
            <ac:spMk id="5" creationId="{A40BE610-2F1E-654A-7530-4DAE5D72285C}"/>
          </ac:spMkLst>
        </pc:spChg>
        <pc:spChg chg="mod">
          <ac:chgData name="Sam Verstraten" userId="12454830-2db7-4211-b90c-4e06505d975d" providerId="ADAL" clId="{6AB0D92F-5907-49C2-ADCB-A5B5457F72F4}" dt="2024-03-20T10:23:30.632" v="4988" actId="14100"/>
          <ac:spMkLst>
            <pc:docMk/>
            <pc:sldMk cId="3888042588" sldId="305"/>
            <ac:spMk id="6" creationId="{48223C24-D3ED-2AF0-4465-7FF5F3E3277B}"/>
          </ac:spMkLst>
        </pc:spChg>
        <pc:spChg chg="mod">
          <ac:chgData name="Sam Verstraten" userId="12454830-2db7-4211-b90c-4e06505d975d" providerId="ADAL" clId="{6AB0D92F-5907-49C2-ADCB-A5B5457F72F4}" dt="2024-03-20T10:23:30.423" v="4987" actId="14100"/>
          <ac:spMkLst>
            <pc:docMk/>
            <pc:sldMk cId="3888042588" sldId="305"/>
            <ac:spMk id="7" creationId="{37028078-29D9-D2BD-952B-99195B9DE3E7}"/>
          </ac:spMkLst>
        </pc:spChg>
        <pc:grpChg chg="mod">
          <ac:chgData name="Sam Verstraten" userId="12454830-2db7-4211-b90c-4e06505d975d" providerId="ADAL" clId="{6AB0D92F-5907-49C2-ADCB-A5B5457F72F4}" dt="2024-03-20T10:23:34.317" v="4992" actId="1076"/>
          <ac:grpSpMkLst>
            <pc:docMk/>
            <pc:sldMk cId="3888042588" sldId="305"/>
            <ac:grpSpMk id="8" creationId="{9D143920-D41E-D4BD-7733-A16E3AC64A25}"/>
          </ac:grpSpMkLst>
        </pc:grpChg>
      </pc:sldChg>
      <pc:sldChg chg="addSp modSp add mod modTransition setBg modAnim modNotesTx">
        <pc:chgData name="Sam Verstraten" userId="12454830-2db7-4211-b90c-4e06505d975d" providerId="ADAL" clId="{6AB0D92F-5907-49C2-ADCB-A5B5457F72F4}" dt="2024-04-15T13:37:21.326" v="9345"/>
        <pc:sldMkLst>
          <pc:docMk/>
          <pc:sldMk cId="2601693487" sldId="306"/>
        </pc:sldMkLst>
        <pc:spChg chg="add mod">
          <ac:chgData name="Sam Verstraten" userId="12454830-2db7-4211-b90c-4e06505d975d" providerId="ADAL" clId="{6AB0D92F-5907-49C2-ADCB-A5B5457F72F4}" dt="2024-03-20T14:18:30.027" v="6436" actId="1076"/>
          <ac:spMkLst>
            <pc:docMk/>
            <pc:sldMk cId="2601693487" sldId="306"/>
            <ac:spMk id="2" creationId="{1FFDEA56-F835-6B73-D7C9-0D8766C2A4E2}"/>
          </ac:spMkLst>
        </pc:spChg>
        <pc:spChg chg="mod">
          <ac:chgData name="Sam Verstraten" userId="12454830-2db7-4211-b90c-4e06505d975d" providerId="ADAL" clId="{6AB0D92F-5907-49C2-ADCB-A5B5457F72F4}" dt="2024-03-20T14:18:59.616" v="6439"/>
          <ac:spMkLst>
            <pc:docMk/>
            <pc:sldMk cId="2601693487" sldId="306"/>
            <ac:spMk id="4" creationId="{2CEB6E18-1557-5A10-CBA6-321FD7006C9B}"/>
          </ac:spMkLst>
        </pc:spChg>
        <pc:spChg chg="add mod">
          <ac:chgData name="Sam Verstraten" userId="12454830-2db7-4211-b90c-4e06505d975d" providerId="ADAL" clId="{6AB0D92F-5907-49C2-ADCB-A5B5457F72F4}" dt="2024-03-20T14:20:05.175" v="6449"/>
          <ac:spMkLst>
            <pc:docMk/>
            <pc:sldMk cId="2601693487" sldId="306"/>
            <ac:spMk id="5" creationId="{489D7E5B-C7C1-5458-4AE0-83E9E0B810C4}"/>
          </ac:spMkLst>
        </pc:spChg>
        <pc:spChg chg="add mod">
          <ac:chgData name="Sam Verstraten" userId="12454830-2db7-4211-b90c-4e06505d975d" providerId="ADAL" clId="{6AB0D92F-5907-49C2-ADCB-A5B5457F72F4}" dt="2024-03-20T14:20:45.963" v="6556" actId="1076"/>
          <ac:spMkLst>
            <pc:docMk/>
            <pc:sldMk cId="2601693487" sldId="306"/>
            <ac:spMk id="6" creationId="{F94C493F-EE63-EB80-225E-72C9D271F86B}"/>
          </ac:spMkLst>
        </pc:spChg>
        <pc:spChg chg="mod">
          <ac:chgData name="Sam Verstraten" userId="12454830-2db7-4211-b90c-4e06505d975d" providerId="ADAL" clId="{6AB0D92F-5907-49C2-ADCB-A5B5457F72F4}" dt="2024-03-20T14:17:27.685" v="6269" actId="1076"/>
          <ac:spMkLst>
            <pc:docMk/>
            <pc:sldMk cId="2601693487" sldId="306"/>
            <ac:spMk id="12" creationId="{7783414E-29C3-772B-8835-114058B3916D}"/>
          </ac:spMkLst>
        </pc:spChg>
        <pc:spChg chg="mod">
          <ac:chgData name="Sam Verstraten" userId="12454830-2db7-4211-b90c-4e06505d975d" providerId="ADAL" clId="{6AB0D92F-5907-49C2-ADCB-A5B5457F72F4}" dt="2024-03-20T14:17:50.666" v="6354" actId="1076"/>
          <ac:spMkLst>
            <pc:docMk/>
            <pc:sldMk cId="2601693487" sldId="306"/>
            <ac:spMk id="13" creationId="{237BE1A2-BB73-46DA-E0F5-785C276D0C4D}"/>
          </ac:spMkLst>
        </pc:spChg>
        <pc:picChg chg="add mod">
          <ac:chgData name="Sam Verstraten" userId="12454830-2db7-4211-b90c-4e06505d975d" providerId="ADAL" clId="{6AB0D92F-5907-49C2-ADCB-A5B5457F72F4}" dt="2024-03-20T14:19:51.795" v="6448"/>
          <ac:picMkLst>
            <pc:docMk/>
            <pc:sldMk cId="2601693487" sldId="306"/>
            <ac:picMk id="3" creationId="{6A4B29C7-ED5F-3964-7D33-46A99C78221A}"/>
          </ac:picMkLst>
        </pc:picChg>
        <pc:picChg chg="mod">
          <ac:chgData name="Sam Verstraten" userId="12454830-2db7-4211-b90c-4e06505d975d" providerId="ADAL" clId="{6AB0D92F-5907-49C2-ADCB-A5B5457F72F4}" dt="2024-03-20T14:16:41.112" v="6172" actId="14826"/>
          <ac:picMkLst>
            <pc:docMk/>
            <pc:sldMk cId="2601693487" sldId="306"/>
            <ac:picMk id="10" creationId="{27BEAA42-4571-CAC0-DCB3-C60BBCBC4D21}"/>
          </ac:picMkLst>
        </pc:picChg>
      </pc:sldChg>
      <pc:sldChg chg="modSp add modTransition setBg">
        <pc:chgData name="Sam Verstraten" userId="12454830-2db7-4211-b90c-4e06505d975d" providerId="ADAL" clId="{6AB0D92F-5907-49C2-ADCB-A5B5457F72F4}" dt="2024-04-15T13:37:16.400" v="9344"/>
        <pc:sldMkLst>
          <pc:docMk/>
          <pc:sldMk cId="2735207535" sldId="307"/>
        </pc:sldMkLst>
        <pc:spChg chg="mod">
          <ac:chgData name="Sam Verstraten" userId="12454830-2db7-4211-b90c-4e06505d975d" providerId="ADAL" clId="{6AB0D92F-5907-49C2-ADCB-A5B5457F72F4}" dt="2024-03-20T15:33:19.197" v="7922"/>
          <ac:spMkLst>
            <pc:docMk/>
            <pc:sldMk cId="2735207535" sldId="307"/>
            <ac:spMk id="19" creationId="{31A2E187-08C3-2EDD-9894-5139F0A8B8A0}"/>
          </ac:spMkLst>
        </pc:spChg>
        <pc:spChg chg="mod">
          <ac:chgData name="Sam Verstraten" userId="12454830-2db7-4211-b90c-4e06505d975d" providerId="ADAL" clId="{6AB0D92F-5907-49C2-ADCB-A5B5457F72F4}" dt="2024-03-20T15:33:24.138" v="7923"/>
          <ac:spMkLst>
            <pc:docMk/>
            <pc:sldMk cId="2735207535" sldId="307"/>
            <ac:spMk id="20" creationId="{FB26EDC5-CC69-B1E5-F4EB-94D8E5CF74E5}"/>
          </ac:spMkLst>
        </pc:spChg>
        <pc:spChg chg="mod">
          <ac:chgData name="Sam Verstraten" userId="12454830-2db7-4211-b90c-4e06505d975d" providerId="ADAL" clId="{6AB0D92F-5907-49C2-ADCB-A5B5457F72F4}" dt="2024-03-20T15:33:30.083" v="7924"/>
          <ac:spMkLst>
            <pc:docMk/>
            <pc:sldMk cId="2735207535" sldId="307"/>
            <ac:spMk id="21" creationId="{95455EB4-3BDF-B283-17FF-C956CA8776FB}"/>
          </ac:spMkLst>
        </pc:spChg>
      </pc:sldChg>
      <pc:sldChg chg="modSp add modTransition setBg">
        <pc:chgData name="Sam Verstraten" userId="12454830-2db7-4211-b90c-4e06505d975d" providerId="ADAL" clId="{6AB0D92F-5907-49C2-ADCB-A5B5457F72F4}" dt="2024-04-15T13:37:16.400" v="9344"/>
        <pc:sldMkLst>
          <pc:docMk/>
          <pc:sldMk cId="500127945" sldId="308"/>
        </pc:sldMkLst>
        <pc:spChg chg="mod">
          <ac:chgData name="Sam Verstraten" userId="12454830-2db7-4211-b90c-4e06505d975d" providerId="ADAL" clId="{6AB0D92F-5907-49C2-ADCB-A5B5457F72F4}" dt="2024-03-20T15:33:42.014" v="7925"/>
          <ac:spMkLst>
            <pc:docMk/>
            <pc:sldMk cId="500127945" sldId="308"/>
            <ac:spMk id="3" creationId="{8FFCE15A-22D2-EB03-9078-BA3C134CA1B6}"/>
          </ac:spMkLst>
        </pc:spChg>
      </pc:sldChg>
      <pc:sldChg chg="modSp add modTransition setBg">
        <pc:chgData name="Sam Verstraten" userId="12454830-2db7-4211-b90c-4e06505d975d" providerId="ADAL" clId="{6AB0D92F-5907-49C2-ADCB-A5B5457F72F4}" dt="2024-04-15T13:37:10.880" v="9343"/>
        <pc:sldMkLst>
          <pc:docMk/>
          <pc:sldMk cId="3351247789" sldId="309"/>
        </pc:sldMkLst>
        <pc:spChg chg="mod">
          <ac:chgData name="Sam Verstraten" userId="12454830-2db7-4211-b90c-4e06505d975d" providerId="ADAL" clId="{6AB0D92F-5907-49C2-ADCB-A5B5457F72F4}" dt="2024-03-20T15:33:52.163" v="7926"/>
          <ac:spMkLst>
            <pc:docMk/>
            <pc:sldMk cId="3351247789" sldId="309"/>
            <ac:spMk id="28" creationId="{8282D570-55BC-8C02-F343-F93DDFC17E82}"/>
          </ac:spMkLst>
        </pc:spChg>
        <pc:spChg chg="mod">
          <ac:chgData name="Sam Verstraten" userId="12454830-2db7-4211-b90c-4e06505d975d" providerId="ADAL" clId="{6AB0D92F-5907-49C2-ADCB-A5B5457F72F4}" dt="2024-03-20T15:33:58.468" v="7927"/>
          <ac:spMkLst>
            <pc:docMk/>
            <pc:sldMk cId="3351247789" sldId="309"/>
            <ac:spMk id="29" creationId="{D726BF39-D3E3-1584-F7EF-361156481F27}"/>
          </ac:spMkLst>
        </pc:spChg>
      </pc:sldChg>
      <pc:sldChg chg="modSp add modTransition setBg">
        <pc:chgData name="Sam Verstraten" userId="12454830-2db7-4211-b90c-4e06505d975d" providerId="ADAL" clId="{6AB0D92F-5907-49C2-ADCB-A5B5457F72F4}" dt="2024-04-15T13:37:10.880" v="9343"/>
        <pc:sldMkLst>
          <pc:docMk/>
          <pc:sldMk cId="1720485819" sldId="310"/>
        </pc:sldMkLst>
        <pc:spChg chg="mod">
          <ac:chgData name="Sam Verstraten" userId="12454830-2db7-4211-b90c-4e06505d975d" providerId="ADAL" clId="{6AB0D92F-5907-49C2-ADCB-A5B5457F72F4}" dt="2024-03-20T15:34:11.057" v="7928"/>
          <ac:spMkLst>
            <pc:docMk/>
            <pc:sldMk cId="1720485819" sldId="310"/>
            <ac:spMk id="4" creationId="{37F513A6-6BE7-DE27-C5B2-590CC548DCC9}"/>
          </ac:spMkLst>
        </pc:spChg>
      </pc:sldChg>
      <pc:sldChg chg="modSp add modTransition setBg">
        <pc:chgData name="Sam Verstraten" userId="12454830-2db7-4211-b90c-4e06505d975d" providerId="ADAL" clId="{6AB0D92F-5907-49C2-ADCB-A5B5457F72F4}" dt="2024-04-15T13:37:10.880" v="9343"/>
        <pc:sldMkLst>
          <pc:docMk/>
          <pc:sldMk cId="1785667060" sldId="311"/>
        </pc:sldMkLst>
        <pc:spChg chg="mod">
          <ac:chgData name="Sam Verstraten" userId="12454830-2db7-4211-b90c-4e06505d975d" providerId="ADAL" clId="{6AB0D92F-5907-49C2-ADCB-A5B5457F72F4}" dt="2024-03-20T15:34:18.200" v="7929"/>
          <ac:spMkLst>
            <pc:docMk/>
            <pc:sldMk cId="1785667060" sldId="311"/>
            <ac:spMk id="4" creationId="{94788DC6-3E89-175F-8078-57083F58629A}"/>
          </ac:spMkLst>
        </pc:spChg>
      </pc:sldChg>
      <pc:sldChg chg="modSp add mod modTransition setBg modAnim">
        <pc:chgData name="Sam Verstraten" userId="12454830-2db7-4211-b90c-4e06505d975d" providerId="ADAL" clId="{6AB0D92F-5907-49C2-ADCB-A5B5457F72F4}" dt="2024-04-15T13:37:10.880" v="9343"/>
        <pc:sldMkLst>
          <pc:docMk/>
          <pc:sldMk cId="3489480702" sldId="312"/>
        </pc:sldMkLst>
        <pc:spChg chg="mod">
          <ac:chgData name="Sam Verstraten" userId="12454830-2db7-4211-b90c-4e06505d975d" providerId="ADAL" clId="{6AB0D92F-5907-49C2-ADCB-A5B5457F72F4}" dt="2024-03-20T15:35:03.285" v="7980" actId="1076"/>
          <ac:spMkLst>
            <pc:docMk/>
            <pc:sldMk cId="3489480702" sldId="312"/>
            <ac:spMk id="14" creationId="{2E8D360E-A297-AA3C-E6B5-8F12675EDFA5}"/>
          </ac:spMkLst>
        </pc:spChg>
        <pc:spChg chg="mod">
          <ac:chgData name="Sam Verstraten" userId="12454830-2db7-4211-b90c-4e06505d975d" providerId="ADAL" clId="{6AB0D92F-5907-49C2-ADCB-A5B5457F72F4}" dt="2024-03-20T15:35:29.463" v="8048" actId="1076"/>
          <ac:spMkLst>
            <pc:docMk/>
            <pc:sldMk cId="3489480702" sldId="312"/>
            <ac:spMk id="15" creationId="{667F06F6-DF21-C6B1-2004-94B889B6994B}"/>
          </ac:spMkLst>
        </pc:spChg>
        <pc:spChg chg="mod">
          <ac:chgData name="Sam Verstraten" userId="12454830-2db7-4211-b90c-4e06505d975d" providerId="ADAL" clId="{6AB0D92F-5907-49C2-ADCB-A5B5457F72F4}" dt="2024-03-20T15:38:57.921" v="8068" actId="1076"/>
          <ac:spMkLst>
            <pc:docMk/>
            <pc:sldMk cId="3489480702" sldId="312"/>
            <ac:spMk id="16" creationId="{D40AE934-BE79-1245-E3B4-65D33C429D2C}"/>
          </ac:spMkLst>
        </pc:spChg>
        <pc:spChg chg="mod ord">
          <ac:chgData name="Sam Verstraten" userId="12454830-2db7-4211-b90c-4e06505d975d" providerId="ADAL" clId="{6AB0D92F-5907-49C2-ADCB-A5B5457F72F4}" dt="2024-03-20T15:35:47.368" v="8051"/>
          <ac:spMkLst>
            <pc:docMk/>
            <pc:sldMk cId="3489480702" sldId="312"/>
            <ac:spMk id="17" creationId="{0608BAE8-2C44-A003-32A5-1CCBD6B5DD47}"/>
          </ac:spMkLst>
        </pc:spChg>
        <pc:spChg chg="mod ord">
          <ac:chgData name="Sam Verstraten" userId="12454830-2db7-4211-b90c-4e06505d975d" providerId="ADAL" clId="{6AB0D92F-5907-49C2-ADCB-A5B5457F72F4}" dt="2024-03-20T15:35:53.093" v="8052"/>
          <ac:spMkLst>
            <pc:docMk/>
            <pc:sldMk cId="3489480702" sldId="312"/>
            <ac:spMk id="18" creationId="{E32FC7F9-68E1-A109-00ED-08A5E2A46C17}"/>
          </ac:spMkLst>
        </pc:spChg>
      </pc:sldChg>
      <pc:sldMasterChg chg="setBg modSldLayout">
        <pc:chgData name="Sam Verstraten" userId="12454830-2db7-4211-b90c-4e06505d975d" providerId="ADAL" clId="{6AB0D92F-5907-49C2-ADCB-A5B5457F72F4}" dt="2024-03-19T08:35:15.167" v="1990"/>
        <pc:sldMasterMkLst>
          <pc:docMk/>
          <pc:sldMasterMk cId="300135802" sldId="2147483648"/>
        </pc:sldMasterMkLst>
        <pc:sldLayoutChg chg="modSp setBg">
          <pc:chgData name="Sam Verstraten" userId="12454830-2db7-4211-b90c-4e06505d975d" providerId="ADAL" clId="{6AB0D92F-5907-49C2-ADCB-A5B5457F72F4}" dt="2024-03-19T08:35:15.167" v="1990"/>
          <pc:sldLayoutMkLst>
            <pc:docMk/>
            <pc:sldMasterMk cId="300135802" sldId="2147483648"/>
            <pc:sldLayoutMk cId="70446901" sldId="2147483649"/>
          </pc:sldLayoutMkLst>
          <pc:spChg chg="mod">
            <ac:chgData name="Sam Verstraten" userId="12454830-2db7-4211-b90c-4e06505d975d" providerId="ADAL" clId="{6AB0D92F-5907-49C2-ADCB-A5B5457F72F4}" dt="2024-03-19T08:22:06.166" v="1976" actId="2711"/>
            <ac:spMkLst>
              <pc:docMk/>
              <pc:sldMasterMk cId="300135802" sldId="2147483648"/>
              <pc:sldLayoutMk cId="70446901" sldId="2147483649"/>
              <ac:spMk id="2" creationId="{168017BD-3365-3C59-2743-8CCB2532DAF3}"/>
            </ac:spMkLst>
          </pc:spChg>
          <pc:spChg chg="mod">
            <ac:chgData name="Sam Verstraten" userId="12454830-2db7-4211-b90c-4e06505d975d" providerId="ADAL" clId="{6AB0D92F-5907-49C2-ADCB-A5B5457F72F4}" dt="2024-03-19T08:22:06.166" v="1976" actId="2711"/>
            <ac:spMkLst>
              <pc:docMk/>
              <pc:sldMasterMk cId="300135802" sldId="2147483648"/>
              <pc:sldLayoutMk cId="70446901" sldId="2147483649"/>
              <ac:spMk id="3" creationId="{46B2C56E-5B93-150A-558B-BD0D892BF6FF}"/>
            </ac:spMkLst>
          </pc:spChg>
        </pc:sldLayoutChg>
        <pc:sldLayoutChg chg="modSp setBg">
          <pc:chgData name="Sam Verstraten" userId="12454830-2db7-4211-b90c-4e06505d975d" providerId="ADAL" clId="{6AB0D92F-5907-49C2-ADCB-A5B5457F72F4}" dt="2024-03-19T08:35:15.167" v="1990"/>
          <pc:sldLayoutMkLst>
            <pc:docMk/>
            <pc:sldMasterMk cId="300135802" sldId="2147483648"/>
            <pc:sldLayoutMk cId="2141404556" sldId="2147483650"/>
          </pc:sldLayoutMkLst>
          <pc:spChg chg="mod">
            <ac:chgData name="Sam Verstraten" userId="12454830-2db7-4211-b90c-4e06505d975d" providerId="ADAL" clId="{6AB0D92F-5907-49C2-ADCB-A5B5457F72F4}" dt="2024-03-19T08:22:13.229" v="1977" actId="2711"/>
            <ac:spMkLst>
              <pc:docMk/>
              <pc:sldMasterMk cId="300135802" sldId="2147483648"/>
              <pc:sldLayoutMk cId="2141404556" sldId="2147483650"/>
              <ac:spMk id="2" creationId="{E2C77885-4BE8-FEE4-CE0D-B1996E7E8C42}"/>
            </ac:spMkLst>
          </pc:spChg>
        </pc:sldLayoutChg>
        <pc:sldLayoutChg chg="setBg">
          <pc:chgData name="Sam Verstraten" userId="12454830-2db7-4211-b90c-4e06505d975d" providerId="ADAL" clId="{6AB0D92F-5907-49C2-ADCB-A5B5457F72F4}" dt="2024-03-19T08:35:15.167" v="1990"/>
          <pc:sldLayoutMkLst>
            <pc:docMk/>
            <pc:sldMasterMk cId="300135802" sldId="2147483648"/>
            <pc:sldLayoutMk cId="1637162552" sldId="2147483651"/>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4174254805" sldId="2147483652"/>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3962781648" sldId="2147483653"/>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846917071" sldId="2147483654"/>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2371356083" sldId="2147483655"/>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3880255201" sldId="2147483656"/>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3836050111" sldId="2147483657"/>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2024620064" sldId="2147483658"/>
          </pc:sldLayoutMkLst>
        </pc:sldLayoutChg>
        <pc:sldLayoutChg chg="setBg">
          <pc:chgData name="Sam Verstraten" userId="12454830-2db7-4211-b90c-4e06505d975d" providerId="ADAL" clId="{6AB0D92F-5907-49C2-ADCB-A5B5457F72F4}" dt="2024-03-19T08:35:15.167" v="1990"/>
          <pc:sldLayoutMkLst>
            <pc:docMk/>
            <pc:sldMasterMk cId="300135802" sldId="2147483648"/>
            <pc:sldLayoutMk cId="1360860964"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F367C-BBD9-4C87-B635-362EF8F876BC}" type="datetimeFigureOut">
              <a:rPr lang="nl-NL" smtClean="0"/>
              <a:t>23-9-2024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1426C-4234-4D85-9B8D-98D575F45C27}" type="slidenum">
              <a:rPr lang="nl-NL" smtClean="0"/>
              <a:t>‹nr.›</a:t>
            </a:fld>
            <a:endParaRPr lang="nl-NL"/>
          </a:p>
        </p:txBody>
      </p:sp>
    </p:spTree>
    <p:extLst>
      <p:ext uri="{BB962C8B-B14F-4D97-AF65-F5344CB8AC3E}">
        <p14:creationId xmlns:p14="http://schemas.microsoft.com/office/powerpoint/2010/main" val="1676127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latin typeface="Gothica" panose="020C0504050503060604" pitchFamily="34" charset="0"/>
              </a:rPr>
              <a:t>Introductie van het verhaal en de personages: +/- 1270, Hertog Jan verklaart Ghemert tot Vrije Heerlijkheid aan Diederik van Ghemert en de Duitse Orde. Maar het blijft een leen van Brabant.</a:t>
            </a:r>
          </a:p>
          <a:p>
            <a:r>
              <a:rPr lang="nl-NL" dirty="0">
                <a:latin typeface="Gothica" panose="020C0504050503060604" pitchFamily="34" charset="0"/>
              </a:rPr>
              <a:t>Diederik gaat dood, zijn zoon </a:t>
            </a:r>
            <a:r>
              <a:rPr lang="nl-NL" dirty="0" err="1">
                <a:latin typeface="Gothica" panose="020C0504050503060604" pitchFamily="34" charset="0"/>
              </a:rPr>
              <a:t>Emont</a:t>
            </a:r>
            <a:r>
              <a:rPr lang="nl-NL" dirty="0">
                <a:latin typeface="Gothica" panose="020C0504050503060604" pitchFamily="34" charset="0"/>
              </a:rPr>
              <a:t> II is afwezig en Hertog Jan vraagt of jij wil helpen door tijdelijk Heer van Ghemert te zijn.</a:t>
            </a: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4</a:t>
            </a:fld>
            <a:endParaRPr lang="nl-NL"/>
          </a:p>
        </p:txBody>
      </p:sp>
    </p:spTree>
    <p:extLst>
      <p:ext uri="{BB962C8B-B14F-4D97-AF65-F5344CB8AC3E}">
        <p14:creationId xmlns:p14="http://schemas.microsoft.com/office/powerpoint/2010/main" val="376040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E93BA-6F0C-C8C5-CC46-B3AD7FFC37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4BFFD94-AA45-9C1F-B204-E96D932AF5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E1F9AB-E01E-A64B-4037-F5D2F50C3C18}"/>
              </a:ext>
            </a:extLst>
          </p:cNvPr>
          <p:cNvSpPr>
            <a:spLocks noGrp="1"/>
          </p:cNvSpPr>
          <p:nvPr>
            <p:ph type="body" idx="1"/>
          </p:nvPr>
        </p:nvSpPr>
        <p:spPr/>
        <p:txBody>
          <a:bodyPr/>
          <a:lstStyle/>
          <a:p>
            <a:r>
              <a:rPr lang="nl-NL" dirty="0">
                <a:latin typeface="Gothica" panose="020C0504050503060604" pitchFamily="34" charset="0"/>
              </a:rPr>
              <a:t>Introductie van het verhaal en de personages: +/- 1270, Hertog Jan verklaart Ghemert tot Vrije Heerlijkheid aan Diederik van Ghemert en de Duitse Orde. Maar het blijft een leen van Brabant.</a:t>
            </a:r>
          </a:p>
          <a:p>
            <a:r>
              <a:rPr lang="nl-NL" dirty="0">
                <a:latin typeface="Gothica" panose="020C0504050503060604" pitchFamily="34" charset="0"/>
              </a:rPr>
              <a:t>Diederik gaat dood, zijn zoon </a:t>
            </a:r>
            <a:r>
              <a:rPr lang="nl-NL" dirty="0" err="1">
                <a:latin typeface="Gothica" panose="020C0504050503060604" pitchFamily="34" charset="0"/>
              </a:rPr>
              <a:t>Emont</a:t>
            </a:r>
            <a:r>
              <a:rPr lang="nl-NL" dirty="0">
                <a:latin typeface="Gothica" panose="020C0504050503060604" pitchFamily="34" charset="0"/>
              </a:rPr>
              <a:t> II is afwezig en Hertog Jan vraagt of jij wil helpen door tijdelijk Heer van Ghemert te zijn.</a:t>
            </a:r>
          </a:p>
          <a:p>
            <a:endParaRPr lang="nl-NL" dirty="0"/>
          </a:p>
        </p:txBody>
      </p:sp>
      <p:sp>
        <p:nvSpPr>
          <p:cNvPr id="4" name="Tijdelijke aanduiding voor dianummer 3">
            <a:extLst>
              <a:ext uri="{FF2B5EF4-FFF2-40B4-BE49-F238E27FC236}">
                <a16:creationId xmlns:a16="http://schemas.microsoft.com/office/drawing/2014/main" id="{09E407EB-3CB8-0C4E-0D67-5643C4F955B8}"/>
              </a:ext>
            </a:extLst>
          </p:cNvPr>
          <p:cNvSpPr>
            <a:spLocks noGrp="1"/>
          </p:cNvSpPr>
          <p:nvPr>
            <p:ph type="sldNum" sz="quarter" idx="5"/>
          </p:nvPr>
        </p:nvSpPr>
        <p:spPr/>
        <p:txBody>
          <a:bodyPr/>
          <a:lstStyle/>
          <a:p>
            <a:fld id="{0321426C-4234-4D85-9B8D-98D575F45C27}" type="slidenum">
              <a:rPr lang="nl-NL" smtClean="0"/>
              <a:t>5</a:t>
            </a:fld>
            <a:endParaRPr lang="nl-NL"/>
          </a:p>
        </p:txBody>
      </p:sp>
    </p:spTree>
    <p:extLst>
      <p:ext uri="{BB962C8B-B14F-4D97-AF65-F5344CB8AC3E}">
        <p14:creationId xmlns:p14="http://schemas.microsoft.com/office/powerpoint/2010/main" val="272253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2D42-CD16-269C-3D4E-99761A33956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F116C8-80A2-21E4-469D-3AD67E6A9A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3622D97-D5AE-7CC0-ADB4-ACB18F3627BA}"/>
              </a:ext>
            </a:extLst>
          </p:cNvPr>
          <p:cNvSpPr>
            <a:spLocks noGrp="1"/>
          </p:cNvSpPr>
          <p:nvPr>
            <p:ph type="body" idx="1"/>
          </p:nvPr>
        </p:nvSpPr>
        <p:spPr/>
        <p:txBody>
          <a:bodyPr/>
          <a:lstStyle/>
          <a:p>
            <a:r>
              <a:rPr lang="nl-NL" dirty="0">
                <a:latin typeface="Gothica" panose="020C0504050503060604" pitchFamily="34" charset="0"/>
              </a:rPr>
              <a:t>Introductie van het verhaal en de personages: +/- 1270, Hertog Jan verklaart Ghemert tot Vrije Heerlijkheid aan Diederik van Ghemert en de Duitse Orde. Maar het blijft een leen van Brabant.</a:t>
            </a:r>
          </a:p>
          <a:p>
            <a:r>
              <a:rPr lang="nl-NL" dirty="0">
                <a:latin typeface="Gothica" panose="020C0504050503060604" pitchFamily="34" charset="0"/>
              </a:rPr>
              <a:t>Diederik gaat dood, zijn zoon </a:t>
            </a:r>
            <a:r>
              <a:rPr lang="nl-NL" dirty="0" err="1">
                <a:latin typeface="Gothica" panose="020C0504050503060604" pitchFamily="34" charset="0"/>
              </a:rPr>
              <a:t>Emont</a:t>
            </a:r>
            <a:r>
              <a:rPr lang="nl-NL" dirty="0">
                <a:latin typeface="Gothica" panose="020C0504050503060604" pitchFamily="34" charset="0"/>
              </a:rPr>
              <a:t> II is afwezig en Hertog Jan vraagt of jij wil helpen door tijdelijk Heer van Ghemert te zijn.</a:t>
            </a:r>
          </a:p>
          <a:p>
            <a:endParaRPr lang="nl-NL" dirty="0"/>
          </a:p>
        </p:txBody>
      </p:sp>
      <p:sp>
        <p:nvSpPr>
          <p:cNvPr id="4" name="Tijdelijke aanduiding voor dianummer 3">
            <a:extLst>
              <a:ext uri="{FF2B5EF4-FFF2-40B4-BE49-F238E27FC236}">
                <a16:creationId xmlns:a16="http://schemas.microsoft.com/office/drawing/2014/main" id="{317B1050-F403-FEC2-551D-140D74463AFB}"/>
              </a:ext>
            </a:extLst>
          </p:cNvPr>
          <p:cNvSpPr>
            <a:spLocks noGrp="1"/>
          </p:cNvSpPr>
          <p:nvPr>
            <p:ph type="sldNum" sz="quarter" idx="5"/>
          </p:nvPr>
        </p:nvSpPr>
        <p:spPr/>
        <p:txBody>
          <a:bodyPr/>
          <a:lstStyle/>
          <a:p>
            <a:fld id="{0321426C-4234-4D85-9B8D-98D575F45C27}" type="slidenum">
              <a:rPr lang="nl-NL" smtClean="0"/>
              <a:t>6</a:t>
            </a:fld>
            <a:endParaRPr lang="nl-NL"/>
          </a:p>
        </p:txBody>
      </p:sp>
    </p:spTree>
    <p:extLst>
      <p:ext uri="{BB962C8B-B14F-4D97-AF65-F5344CB8AC3E}">
        <p14:creationId xmlns:p14="http://schemas.microsoft.com/office/powerpoint/2010/main" val="3814606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17F29-2EBF-FF12-CE2E-C10F0E40B5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5AD2B1-092A-5587-904A-36AD53321AF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9597E33-81D1-9B1C-22D5-712B068C5610}"/>
              </a:ext>
            </a:extLst>
          </p:cNvPr>
          <p:cNvSpPr>
            <a:spLocks noGrp="1"/>
          </p:cNvSpPr>
          <p:nvPr>
            <p:ph type="body" idx="1"/>
          </p:nvPr>
        </p:nvSpPr>
        <p:spPr/>
        <p:txBody>
          <a:bodyPr/>
          <a:lstStyle/>
          <a:p>
            <a:r>
              <a:rPr lang="nl-NL" dirty="0">
                <a:latin typeface="Gothica" panose="020C0504050503060604" pitchFamily="34" charset="0"/>
              </a:rPr>
              <a:t>Introductie van het verhaal en de personages: +/- 1270, Hertog Jan verklaart Ghemert tot Vrije Heerlijkheid aan Diederik van Ghemert en de Duitse Orde. Maar het blijft een leen van Brabant.</a:t>
            </a:r>
          </a:p>
          <a:p>
            <a:r>
              <a:rPr lang="nl-NL" dirty="0">
                <a:latin typeface="Gothica" panose="020C0504050503060604" pitchFamily="34" charset="0"/>
              </a:rPr>
              <a:t>Diederik gaat dood, zijn zoon </a:t>
            </a:r>
            <a:r>
              <a:rPr lang="nl-NL" dirty="0" err="1">
                <a:latin typeface="Gothica" panose="020C0504050503060604" pitchFamily="34" charset="0"/>
              </a:rPr>
              <a:t>Emont</a:t>
            </a:r>
            <a:r>
              <a:rPr lang="nl-NL" dirty="0">
                <a:latin typeface="Gothica" panose="020C0504050503060604" pitchFamily="34" charset="0"/>
              </a:rPr>
              <a:t> II is afwezig en Hertog Jan vraagt of jij wil helpen door tijdelijk Heer van Ghemert te zijn.</a:t>
            </a:r>
          </a:p>
          <a:p>
            <a:endParaRPr lang="nl-NL" dirty="0"/>
          </a:p>
        </p:txBody>
      </p:sp>
      <p:sp>
        <p:nvSpPr>
          <p:cNvPr id="4" name="Tijdelijke aanduiding voor dianummer 3">
            <a:extLst>
              <a:ext uri="{FF2B5EF4-FFF2-40B4-BE49-F238E27FC236}">
                <a16:creationId xmlns:a16="http://schemas.microsoft.com/office/drawing/2014/main" id="{102A447C-39E3-0BB0-EF30-898D2F658D8D}"/>
              </a:ext>
            </a:extLst>
          </p:cNvPr>
          <p:cNvSpPr>
            <a:spLocks noGrp="1"/>
          </p:cNvSpPr>
          <p:nvPr>
            <p:ph type="sldNum" sz="quarter" idx="5"/>
          </p:nvPr>
        </p:nvSpPr>
        <p:spPr/>
        <p:txBody>
          <a:bodyPr/>
          <a:lstStyle/>
          <a:p>
            <a:fld id="{0321426C-4234-4D85-9B8D-98D575F45C27}" type="slidenum">
              <a:rPr lang="nl-NL" smtClean="0"/>
              <a:t>7</a:t>
            </a:fld>
            <a:endParaRPr lang="nl-NL"/>
          </a:p>
        </p:txBody>
      </p:sp>
    </p:spTree>
    <p:extLst>
      <p:ext uri="{BB962C8B-B14F-4D97-AF65-F5344CB8AC3E}">
        <p14:creationId xmlns:p14="http://schemas.microsoft.com/office/powerpoint/2010/main" val="91332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dirty="0">
                <a:latin typeface="Gothica" panose="020C0504050503060604" pitchFamily="34" charset="0"/>
              </a:rPr>
              <a:t>Dilemma: mislukte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Oogst mislukt </a:t>
            </a:r>
            <a:r>
              <a:rPr lang="nl-NL" dirty="0">
                <a:sym typeface="Wingdings" panose="05000000000000000000" pitchFamily="2" charset="2"/>
              </a:rPr>
              <a:t> wat doe je met de belasting van je boeren?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sym typeface="Wingdings" panose="05000000000000000000" pitchFamily="2" charset="2"/>
            </a:endParaRPr>
          </a:p>
          <a:p>
            <a:pPr algn="ctr">
              <a:lnSpc>
                <a:spcPct val="150000"/>
              </a:lnSpc>
              <a:spcAft>
                <a:spcPts val="800"/>
              </a:spcAft>
              <a:tabLst>
                <a:tab pos="3632200" algn="l"/>
              </a:tabLst>
            </a:pPr>
            <a:r>
              <a:rPr lang="nl-NL" sz="1200" b="1" dirty="0">
                <a:effectLst/>
                <a:latin typeface="Arial" panose="020B0604020202020204" pitchFamily="34" charset="0"/>
                <a:ea typeface="Calibri" panose="020F0502020204030204" pitchFamily="34" charset="0"/>
                <a:cs typeface="Arial" panose="020B0604020202020204" pitchFamily="34" charset="0"/>
              </a:rPr>
              <a:t>Keuze 1</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pPr algn="ctr">
              <a:lnSpc>
                <a:spcPct val="150000"/>
              </a:lnSpc>
              <a:spcAft>
                <a:spcPts val="800"/>
              </a:spcAft>
              <a:tabLst>
                <a:tab pos="3632200" algn="l"/>
              </a:tabLst>
            </a:pPr>
            <a:r>
              <a:rPr lang="nl-NL" sz="1200" dirty="0">
                <a:effectLst/>
                <a:latin typeface="Arial" panose="020B0604020202020204" pitchFamily="34" charset="0"/>
                <a:ea typeface="Calibri" panose="020F0502020204030204" pitchFamily="34" charset="0"/>
                <a:cs typeface="Arial" panose="020B0604020202020204" pitchFamily="34" charset="0"/>
              </a:rPr>
              <a:t>Laat de bevolking hun de minimale opbrengsten (belasting) houden. </a:t>
            </a:r>
          </a:p>
          <a:p>
            <a:pPr algn="ctr">
              <a:lnSpc>
                <a:spcPct val="150000"/>
              </a:lnSpc>
              <a:spcAft>
                <a:spcPts val="800"/>
              </a:spcAft>
              <a:tabLst>
                <a:tab pos="3632200" algn="l"/>
              </a:tabLst>
            </a:pPr>
            <a:r>
              <a:rPr lang="nl-NL" sz="1200" b="1" dirty="0">
                <a:effectLst/>
                <a:latin typeface="Arial" panose="020B0604020202020204" pitchFamily="34" charset="0"/>
                <a:ea typeface="Calibri" panose="020F0502020204030204" pitchFamily="34" charset="0"/>
                <a:cs typeface="Arial" panose="020B0604020202020204" pitchFamily="34" charset="0"/>
              </a:rPr>
              <a:t>Keuze 2</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pPr algn="ctr">
              <a:lnSpc>
                <a:spcPct val="150000"/>
              </a:lnSpc>
              <a:spcAft>
                <a:spcPts val="800"/>
              </a:spcAft>
              <a:tabLst>
                <a:tab pos="3632200" algn="l"/>
              </a:tabLst>
            </a:pPr>
            <a:r>
              <a:rPr lang="nl-NL" sz="1200" dirty="0">
                <a:effectLst/>
                <a:latin typeface="Arial" panose="020B0604020202020204" pitchFamily="34" charset="0"/>
                <a:ea typeface="Calibri" panose="020F0502020204030204" pitchFamily="34" charset="0"/>
                <a:cs typeface="Arial" panose="020B0604020202020204" pitchFamily="34" charset="0"/>
              </a:rPr>
              <a:t>Laat de bevolking toch hun belastingen betalen, ondanks dat ze zelf honger zullen lijden. </a:t>
            </a:r>
          </a:p>
          <a:p>
            <a:pPr algn="ctr">
              <a:lnSpc>
                <a:spcPct val="150000"/>
              </a:lnSpc>
              <a:spcAft>
                <a:spcPts val="800"/>
              </a:spcAft>
              <a:tabLst>
                <a:tab pos="3632200" algn="l"/>
              </a:tabLst>
            </a:pPr>
            <a:endParaRPr lang="nl-NL"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8</a:t>
            </a:fld>
            <a:endParaRPr lang="nl-NL"/>
          </a:p>
        </p:txBody>
      </p:sp>
    </p:spTree>
    <p:extLst>
      <p:ext uri="{BB962C8B-B14F-4D97-AF65-F5344CB8AC3E}">
        <p14:creationId xmlns:p14="http://schemas.microsoft.com/office/powerpoint/2010/main" val="3980948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1.1 Feedback</a:t>
            </a:r>
          </a:p>
          <a:p>
            <a:r>
              <a:rPr lang="nl-NL" sz="1200" dirty="0">
                <a:effectLst/>
                <a:latin typeface="Arial" panose="020B0604020202020204" pitchFamily="34" charset="0"/>
                <a:ea typeface="Calibri" panose="020F0502020204030204" pitchFamily="34" charset="0"/>
                <a:cs typeface="Arial" panose="020B0604020202020204" pitchFamily="34" charset="0"/>
              </a:rPr>
              <a:t>Laat de bevolking hun de minimale opbrengsten (belasting) houden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reactie van boer </a:t>
            </a:r>
            <a:r>
              <a:rPr lang="nl-NL" sz="1200" u="sng"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of</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Hertog Jan</a:t>
            </a:r>
          </a:p>
          <a:p>
            <a:r>
              <a:rPr lang="nl-NL" dirty="0">
                <a:solidFill>
                  <a:srgbClr val="FF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Belasting daalt</a:t>
            </a:r>
            <a:endParaRPr lang="nl-NL" sz="1200" dirty="0">
              <a:solidFill>
                <a:srgbClr val="FF0000"/>
              </a:solidFill>
              <a:effectLst/>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9</a:t>
            </a:fld>
            <a:endParaRPr lang="nl-NL"/>
          </a:p>
        </p:txBody>
      </p:sp>
    </p:spTree>
    <p:extLst>
      <p:ext uri="{BB962C8B-B14F-4D97-AF65-F5344CB8AC3E}">
        <p14:creationId xmlns:p14="http://schemas.microsoft.com/office/powerpoint/2010/main" val="1154430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E9FF2-5493-F037-4B23-78FC586BEB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83B8F87-656E-E7B3-1BDC-BFB0F0818F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3BA1700-ABAC-6AB6-03D6-143529572137}"/>
              </a:ext>
            </a:extLst>
          </p:cNvPr>
          <p:cNvSpPr>
            <a:spLocks noGrp="1"/>
          </p:cNvSpPr>
          <p:nvPr>
            <p:ph type="body" idx="1"/>
          </p:nvPr>
        </p:nvSpPr>
        <p:spPr/>
        <p:txBody>
          <a:bodyPr/>
          <a:lstStyle/>
          <a:p>
            <a:r>
              <a:rPr lang="nl-NL" dirty="0"/>
              <a:t>1.2 Feedback</a:t>
            </a:r>
          </a:p>
          <a:p>
            <a:r>
              <a:rPr lang="nl-NL" sz="1200" dirty="0">
                <a:effectLst/>
                <a:latin typeface="Arial" panose="020B0604020202020204" pitchFamily="34" charset="0"/>
                <a:ea typeface="Calibri" panose="020F0502020204030204" pitchFamily="34" charset="0"/>
                <a:cs typeface="Arial" panose="020B0604020202020204" pitchFamily="34" charset="0"/>
              </a:rPr>
              <a:t>Laat de bevolking toch hun belastingen betalen, ondanks dat ze zelf honger zullen lijden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reactie van boer </a:t>
            </a:r>
            <a:r>
              <a:rPr lang="nl-NL" sz="1200" u="sng"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of</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Hertog Jan</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r>
              <a:rPr lang="nl-NL" dirty="0">
                <a:solidFill>
                  <a:srgbClr val="00B050"/>
                </a:solidFill>
              </a:rPr>
              <a:t>Belasting stijgt</a:t>
            </a:r>
          </a:p>
          <a:p>
            <a:endParaRPr lang="nl-NL" dirty="0"/>
          </a:p>
        </p:txBody>
      </p:sp>
      <p:sp>
        <p:nvSpPr>
          <p:cNvPr id="4" name="Tijdelijke aanduiding voor dianummer 3">
            <a:extLst>
              <a:ext uri="{FF2B5EF4-FFF2-40B4-BE49-F238E27FC236}">
                <a16:creationId xmlns:a16="http://schemas.microsoft.com/office/drawing/2014/main" id="{FDBB61B3-0782-D653-2B2A-9BC1A30FBFBD}"/>
              </a:ext>
            </a:extLst>
          </p:cNvPr>
          <p:cNvSpPr>
            <a:spLocks noGrp="1"/>
          </p:cNvSpPr>
          <p:nvPr>
            <p:ph type="sldNum" sz="quarter" idx="5"/>
          </p:nvPr>
        </p:nvSpPr>
        <p:spPr/>
        <p:txBody>
          <a:bodyPr/>
          <a:lstStyle/>
          <a:p>
            <a:fld id="{0321426C-4234-4D85-9B8D-98D575F45C27}" type="slidenum">
              <a:rPr lang="nl-NL" smtClean="0"/>
              <a:t>10</a:t>
            </a:fld>
            <a:endParaRPr lang="nl-NL"/>
          </a:p>
        </p:txBody>
      </p:sp>
    </p:spTree>
    <p:extLst>
      <p:ext uri="{BB962C8B-B14F-4D97-AF65-F5344CB8AC3E}">
        <p14:creationId xmlns:p14="http://schemas.microsoft.com/office/powerpoint/2010/main" val="158669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2. Dilemma: drieslagstelsel</a:t>
            </a:r>
          </a:p>
          <a:p>
            <a:pPr algn="ctr">
              <a:lnSpc>
                <a:spcPct val="150000"/>
              </a:lnSpc>
              <a:spcAft>
                <a:spcPts val="800"/>
              </a:spcAft>
              <a:tabLst>
                <a:tab pos="3632200" algn="l"/>
              </a:tabLst>
            </a:pPr>
            <a:r>
              <a:rPr lang="nl-NL" sz="1200" b="1" dirty="0">
                <a:effectLst/>
                <a:latin typeface="Arial" panose="020B0604020202020204" pitchFamily="34" charset="0"/>
                <a:ea typeface="Calibri" panose="020F0502020204030204" pitchFamily="34" charset="0"/>
                <a:cs typeface="Arial" panose="020B0604020202020204" pitchFamily="34" charset="0"/>
              </a:rPr>
              <a:t>introduceren drieslagstelsel</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r>
              <a:rPr lang="nl-NL" sz="1200" kern="0" dirty="0">
                <a:effectLst/>
                <a:latin typeface="Arial" panose="020B0604020202020204" pitchFamily="34" charset="0"/>
                <a:ea typeface="Calibri" panose="020F0502020204030204" pitchFamily="34" charset="0"/>
              </a:rPr>
              <a:t>In de toekomst zou je hier misoogsten mee kunnen voorkomen. Wat doe je?</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11</a:t>
            </a:fld>
            <a:endParaRPr lang="nl-NL"/>
          </a:p>
        </p:txBody>
      </p:sp>
    </p:spTree>
    <p:extLst>
      <p:ext uri="{BB962C8B-B14F-4D97-AF65-F5344CB8AC3E}">
        <p14:creationId xmlns:p14="http://schemas.microsoft.com/office/powerpoint/2010/main" val="3088022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2.1 Feedback</a:t>
            </a:r>
          </a:p>
          <a:p>
            <a:r>
              <a:rPr lang="nl-NL" sz="1200" dirty="0">
                <a:effectLst/>
                <a:latin typeface="Arial" panose="020B0604020202020204" pitchFamily="34" charset="0"/>
                <a:ea typeface="Calibri" panose="020F0502020204030204" pitchFamily="34" charset="0"/>
                <a:cs typeface="Arial" panose="020B0604020202020204" pitchFamily="34" charset="0"/>
              </a:rPr>
              <a:t>Je voert het niet in. Maar je blijft toch berichten horen dat je met dezelfde grond het meer oplevert. </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r>
              <a:rPr lang="nl-NL" dirty="0">
                <a:solidFill>
                  <a:srgbClr val="FF0000"/>
                </a:solidFill>
              </a:rPr>
              <a:t>Belasting daalt </a:t>
            </a: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12</a:t>
            </a:fld>
            <a:endParaRPr lang="nl-NL"/>
          </a:p>
        </p:txBody>
      </p:sp>
    </p:spTree>
    <p:extLst>
      <p:ext uri="{BB962C8B-B14F-4D97-AF65-F5344CB8AC3E}">
        <p14:creationId xmlns:p14="http://schemas.microsoft.com/office/powerpoint/2010/main" val="3982907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2.2 Feedback</a:t>
            </a:r>
          </a:p>
          <a:p>
            <a:r>
              <a:rPr lang="nl-NL" sz="1200" dirty="0">
                <a:effectLst/>
                <a:latin typeface="Arial" panose="020B0604020202020204" pitchFamily="34" charset="0"/>
                <a:ea typeface="Calibri" panose="020F0502020204030204" pitchFamily="34" charset="0"/>
                <a:cs typeface="Arial" panose="020B0604020202020204" pitchFamily="34" charset="0"/>
              </a:rPr>
              <a:t>Je voert het wel in. Levert uiteindelijk meer op.</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r>
              <a:rPr lang="nl-NL" dirty="0">
                <a:solidFill>
                  <a:srgbClr val="00B050"/>
                </a:solidFill>
              </a:rPr>
              <a:t>Belasting stijgt</a:t>
            </a: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13</a:t>
            </a:fld>
            <a:endParaRPr lang="nl-NL"/>
          </a:p>
        </p:txBody>
      </p:sp>
    </p:spTree>
    <p:extLst>
      <p:ext uri="{BB962C8B-B14F-4D97-AF65-F5344CB8AC3E}">
        <p14:creationId xmlns:p14="http://schemas.microsoft.com/office/powerpoint/2010/main" val="1730539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3. Dilemma: ambachten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Oogst is goed. Adviseur geeft aan dat het goed is om boeren een ander beroep te geven (ambachten). Welk ambacht zou goed passen bij Ghemert?</a:t>
            </a:r>
            <a:endParaRPr lang="nl-NL" dirty="0"/>
          </a:p>
          <a:p>
            <a:r>
              <a:rPr lang="nl-NL" dirty="0"/>
              <a:t>Keuze 1: Smid</a:t>
            </a:r>
          </a:p>
          <a:p>
            <a:r>
              <a:rPr lang="nl-NL" dirty="0"/>
              <a:t>Keuze 2: Kleermaker</a:t>
            </a:r>
          </a:p>
          <a:p>
            <a:r>
              <a:rPr lang="nl-NL" dirty="0"/>
              <a:t>Keuze 3: Bakker</a:t>
            </a:r>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14</a:t>
            </a:fld>
            <a:endParaRPr lang="nl-NL"/>
          </a:p>
        </p:txBody>
      </p:sp>
    </p:spTree>
    <p:extLst>
      <p:ext uri="{BB962C8B-B14F-4D97-AF65-F5344CB8AC3E}">
        <p14:creationId xmlns:p14="http://schemas.microsoft.com/office/powerpoint/2010/main" val="2839316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F34B-A1C1-0B3F-3FBE-5CFD7BA65D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78C8EF1-E84E-44A3-3DB2-CCAF6C5F8A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77BB53-478E-C72B-C27E-90CEB2DC993D}"/>
              </a:ext>
            </a:extLst>
          </p:cNvPr>
          <p:cNvSpPr>
            <a:spLocks noGrp="1"/>
          </p:cNvSpPr>
          <p:nvPr>
            <p:ph type="body" idx="1"/>
          </p:nvPr>
        </p:nvSpPr>
        <p:spPr/>
        <p:txBody>
          <a:bodyPr/>
          <a:lstStyle/>
          <a:p>
            <a:r>
              <a:rPr lang="nl-NL" dirty="0"/>
              <a:t>3. Dilemma: ambachten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Oogst is goed. Adviseur geeft aan dat het goed is om boeren een ander beroep te geven (ambachten). Welk ambacht zou goed passen bij Ghemert?</a:t>
            </a:r>
            <a:endParaRPr lang="nl-NL" dirty="0"/>
          </a:p>
          <a:p>
            <a:r>
              <a:rPr lang="nl-NL" dirty="0"/>
              <a:t>Keuze 1: Smid</a:t>
            </a:r>
          </a:p>
          <a:p>
            <a:r>
              <a:rPr lang="nl-NL" dirty="0"/>
              <a:t>Keuze 2: Kleermaker</a:t>
            </a:r>
          </a:p>
          <a:p>
            <a:r>
              <a:rPr lang="nl-NL" dirty="0"/>
              <a:t>Keuze 3: Bakker</a:t>
            </a:r>
          </a:p>
        </p:txBody>
      </p:sp>
      <p:sp>
        <p:nvSpPr>
          <p:cNvPr id="4" name="Tijdelijke aanduiding voor dianummer 3">
            <a:extLst>
              <a:ext uri="{FF2B5EF4-FFF2-40B4-BE49-F238E27FC236}">
                <a16:creationId xmlns:a16="http://schemas.microsoft.com/office/drawing/2014/main" id="{F12A4CC4-29A9-DB7C-663A-4F4033EFBAC7}"/>
              </a:ext>
            </a:extLst>
          </p:cNvPr>
          <p:cNvSpPr>
            <a:spLocks noGrp="1"/>
          </p:cNvSpPr>
          <p:nvPr>
            <p:ph type="sldNum" sz="quarter" idx="5"/>
          </p:nvPr>
        </p:nvSpPr>
        <p:spPr/>
        <p:txBody>
          <a:bodyPr/>
          <a:lstStyle/>
          <a:p>
            <a:fld id="{0321426C-4234-4D85-9B8D-98D575F45C27}" type="slidenum">
              <a:rPr lang="nl-NL" smtClean="0"/>
              <a:t>15</a:t>
            </a:fld>
            <a:endParaRPr lang="nl-NL"/>
          </a:p>
        </p:txBody>
      </p:sp>
    </p:spTree>
    <p:extLst>
      <p:ext uri="{BB962C8B-B14F-4D97-AF65-F5344CB8AC3E}">
        <p14:creationId xmlns:p14="http://schemas.microsoft.com/office/powerpoint/2010/main" val="2900494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4. Dilemma: voedselvoorziening omhoog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Je horigen zijn druk met inzaaien, maar hebben het nog niet helemaal af. Je zou ze op Eerste Paasdag nog kunnen laten door zaaien, maar de kerk gaat hier nooit mee akkoord. Wat doe je?</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16</a:t>
            </a:fld>
            <a:endParaRPr lang="nl-NL"/>
          </a:p>
        </p:txBody>
      </p:sp>
    </p:spTree>
    <p:extLst>
      <p:ext uri="{BB962C8B-B14F-4D97-AF65-F5344CB8AC3E}">
        <p14:creationId xmlns:p14="http://schemas.microsoft.com/office/powerpoint/2010/main" val="2615932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4.1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Calibri" panose="020F0502020204030204" pitchFamily="34" charset="0"/>
                <a:cs typeface="Arial" panose="020B0604020202020204" pitchFamily="34" charset="0"/>
              </a:rPr>
              <a:t>Je laat boeren niet op zondag werken. Zowel de boeren als de geestelijken zijn tevreden omdat je de christelijke rustdag in acht neemt. Wel heel veel extra werk.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feedback door pastoor</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17</a:t>
            </a:fld>
            <a:endParaRPr lang="nl-NL"/>
          </a:p>
        </p:txBody>
      </p:sp>
    </p:spTree>
    <p:extLst>
      <p:ext uri="{BB962C8B-B14F-4D97-AF65-F5344CB8AC3E}">
        <p14:creationId xmlns:p14="http://schemas.microsoft.com/office/powerpoint/2010/main" val="396367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BA351-BF6A-7DD6-7897-C2EDEE6D5D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DEFAE5-687A-2C2D-BCAD-FB312BC469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6F855E-B481-77B3-6D37-F0D40FCE0F28}"/>
              </a:ext>
            </a:extLst>
          </p:cNvPr>
          <p:cNvSpPr>
            <a:spLocks noGrp="1"/>
          </p:cNvSpPr>
          <p:nvPr>
            <p:ph type="body" idx="1"/>
          </p:nvPr>
        </p:nvSpPr>
        <p:spPr/>
        <p:txBody>
          <a:bodyPr/>
          <a:lstStyle/>
          <a:p>
            <a:r>
              <a:rPr lang="nl-NL" dirty="0"/>
              <a:t>4.2 Feedback</a:t>
            </a:r>
          </a:p>
          <a:p>
            <a:r>
              <a:rPr lang="nl-NL" sz="1200" dirty="0">
                <a:effectLst/>
                <a:latin typeface="Arial" panose="020B0604020202020204" pitchFamily="34" charset="0"/>
                <a:ea typeface="Calibri" panose="020F0502020204030204" pitchFamily="34" charset="0"/>
                <a:cs typeface="Arial" panose="020B0604020202020204" pitchFamily="34" charset="0"/>
              </a:rPr>
              <a:t>Je laat boeren op zondag werken. Je krijgt het aan de stok met de geestelijken omdat je de christelijke rustdag niet in acht neemt. Dit gaat niet gebeuren, de boeren werken niet met </a:t>
            </a:r>
            <a:r>
              <a:rPr lang="nl-NL" sz="1200" dirty="0" err="1">
                <a:effectLst/>
                <a:latin typeface="Arial" panose="020B0604020202020204" pitchFamily="34" charset="0"/>
                <a:ea typeface="Calibri" panose="020F0502020204030204" pitchFamily="34" charset="0"/>
                <a:cs typeface="Arial" panose="020B0604020202020204" pitchFamily="34" charset="0"/>
              </a:rPr>
              <a:t>pasen</a:t>
            </a:r>
            <a:r>
              <a:rPr lang="nl-NL" sz="1200" dirty="0">
                <a:effectLst/>
                <a:latin typeface="Arial" panose="020B0604020202020204" pitchFamily="34" charset="0"/>
                <a:ea typeface="Calibri" panose="020F0502020204030204" pitchFamily="34" charset="0"/>
                <a:cs typeface="Arial" panose="020B0604020202020204" pitchFamily="34" charset="0"/>
              </a:rPr>
              <a:t>.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feedback door pastoor</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E59BE749-9B45-F5C9-C20F-4815E4A437AB}"/>
              </a:ext>
            </a:extLst>
          </p:cNvPr>
          <p:cNvSpPr>
            <a:spLocks noGrp="1"/>
          </p:cNvSpPr>
          <p:nvPr>
            <p:ph type="sldNum" sz="quarter" idx="5"/>
          </p:nvPr>
        </p:nvSpPr>
        <p:spPr/>
        <p:txBody>
          <a:bodyPr/>
          <a:lstStyle/>
          <a:p>
            <a:fld id="{0321426C-4234-4D85-9B8D-98D575F45C27}" type="slidenum">
              <a:rPr lang="nl-NL" smtClean="0"/>
              <a:t>18</a:t>
            </a:fld>
            <a:endParaRPr lang="nl-NL"/>
          </a:p>
        </p:txBody>
      </p:sp>
    </p:spTree>
    <p:extLst>
      <p:ext uri="{BB962C8B-B14F-4D97-AF65-F5344CB8AC3E}">
        <p14:creationId xmlns:p14="http://schemas.microsoft.com/office/powerpoint/2010/main" val="2669332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5. Dilemma: oproep </a:t>
            </a:r>
            <a:r>
              <a:rPr lang="nl-NL" dirty="0" err="1"/>
              <a:t>heervaart</a:t>
            </a:r>
            <a:r>
              <a:rPr lang="nl-NL" dirty="0"/>
              <a:t> </a:t>
            </a:r>
          </a:p>
          <a:p>
            <a:r>
              <a:rPr lang="nl-NL" dirty="0"/>
              <a:t>Er breekt oorlog uit en de heer roept je op voor de </a:t>
            </a:r>
            <a:r>
              <a:rPr lang="nl-NL" dirty="0" err="1"/>
              <a:t>heervaart</a:t>
            </a:r>
            <a:r>
              <a:rPr lang="nl-NL" dirty="0"/>
              <a:t>.</a:t>
            </a:r>
          </a:p>
          <a:p>
            <a:r>
              <a:rPr lang="nl-NL" dirty="0">
                <a:solidFill>
                  <a:srgbClr val="FF0000"/>
                </a:solidFill>
              </a:rPr>
              <a:t>Je voldoet niet aan de belasting.</a:t>
            </a:r>
          </a:p>
          <a:p>
            <a:endParaRPr lang="nl-NL" dirty="0">
              <a:solidFill>
                <a:srgbClr val="FF0000"/>
              </a:solidFill>
            </a:endParaRPr>
          </a:p>
          <a:p>
            <a:r>
              <a:rPr lang="nl-NL" dirty="0">
                <a:solidFill>
                  <a:srgbClr val="FF0000"/>
                </a:solidFill>
              </a:rPr>
              <a:t>Keuze 1: je vecht niet mee.</a:t>
            </a:r>
          </a:p>
          <a:p>
            <a:r>
              <a:rPr lang="nl-NL" dirty="0">
                <a:solidFill>
                  <a:srgbClr val="FF0000"/>
                </a:solidFill>
              </a:rPr>
              <a:t>Keuze 2: je vecht mee.</a:t>
            </a:r>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19</a:t>
            </a:fld>
            <a:endParaRPr lang="nl-NL"/>
          </a:p>
        </p:txBody>
      </p:sp>
    </p:spTree>
    <p:extLst>
      <p:ext uri="{BB962C8B-B14F-4D97-AF65-F5344CB8AC3E}">
        <p14:creationId xmlns:p14="http://schemas.microsoft.com/office/powerpoint/2010/main" val="389712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5.1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vecht niet mee. Zowel de heer als je horigen zijn niet tevreden over jou als heer. </a:t>
            </a:r>
            <a:r>
              <a:rPr lang="nl-NL" sz="1050" kern="0" dirty="0">
                <a:effectLst/>
                <a:latin typeface="Arial" panose="020B0604020202020204" pitchFamily="34" charset="0"/>
                <a:ea typeface="Calibri" panose="020F0502020204030204" pitchFamily="34" charset="0"/>
              </a:rPr>
              <a:t>Je wordt verraden door een trouwe bondgenoot.</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20</a:t>
            </a:fld>
            <a:endParaRPr lang="nl-NL"/>
          </a:p>
        </p:txBody>
      </p:sp>
    </p:spTree>
    <p:extLst>
      <p:ext uri="{BB962C8B-B14F-4D97-AF65-F5344CB8AC3E}">
        <p14:creationId xmlns:p14="http://schemas.microsoft.com/office/powerpoint/2010/main" val="623150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5.2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vecht mee. </a:t>
            </a:r>
            <a:r>
              <a:rPr lang="nl-NL" sz="1200" kern="0" dirty="0">
                <a:effectLst/>
                <a:latin typeface="Arial" panose="020B0604020202020204" pitchFamily="34" charset="0"/>
                <a:ea typeface="Calibri" panose="020F0502020204030204" pitchFamily="34" charset="0"/>
              </a:rPr>
              <a:t>Je sterft tijdens een gevecht, wordt een lokale held en de heer vergeeft je je schulden.</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21</a:t>
            </a:fld>
            <a:endParaRPr lang="nl-NL"/>
          </a:p>
        </p:txBody>
      </p:sp>
    </p:spTree>
    <p:extLst>
      <p:ext uri="{BB962C8B-B14F-4D97-AF65-F5344CB8AC3E}">
        <p14:creationId xmlns:p14="http://schemas.microsoft.com/office/powerpoint/2010/main" val="2377945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C7D77-10ED-CEC8-F49D-BA53FF6ACE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D52DE5-2329-5A18-744C-48B01D6605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00BE22C-79AD-14E6-EEED-38BFF8429451}"/>
              </a:ext>
            </a:extLst>
          </p:cNvPr>
          <p:cNvSpPr>
            <a:spLocks noGrp="1"/>
          </p:cNvSpPr>
          <p:nvPr>
            <p:ph type="body" idx="1"/>
          </p:nvPr>
        </p:nvSpPr>
        <p:spPr/>
        <p:txBody>
          <a:bodyPr/>
          <a:lstStyle/>
          <a:p>
            <a:r>
              <a:rPr lang="nl-NL" dirty="0"/>
              <a:t>3. Dilemma: ambachten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Oogst is goed. Adviseur geeft aan dat het goed is om boeren een ander beroep te geven (ambachten). Welk ambacht zou goed passen bij Ghemert?</a:t>
            </a:r>
            <a:endParaRPr lang="nl-NL" dirty="0"/>
          </a:p>
          <a:p>
            <a:r>
              <a:rPr lang="nl-NL" dirty="0"/>
              <a:t>Keuze 1: Smid</a:t>
            </a:r>
          </a:p>
          <a:p>
            <a:r>
              <a:rPr lang="nl-NL" dirty="0"/>
              <a:t>Keuze 2: Kleermaker</a:t>
            </a:r>
          </a:p>
          <a:p>
            <a:r>
              <a:rPr lang="nl-NL" dirty="0"/>
              <a:t>Keuze 3: Bakker</a:t>
            </a:r>
          </a:p>
        </p:txBody>
      </p:sp>
      <p:sp>
        <p:nvSpPr>
          <p:cNvPr id="4" name="Tijdelijke aanduiding voor dianummer 3">
            <a:extLst>
              <a:ext uri="{FF2B5EF4-FFF2-40B4-BE49-F238E27FC236}">
                <a16:creationId xmlns:a16="http://schemas.microsoft.com/office/drawing/2014/main" id="{78F6E48E-A719-7508-B98A-0C00BE969A42}"/>
              </a:ext>
            </a:extLst>
          </p:cNvPr>
          <p:cNvSpPr>
            <a:spLocks noGrp="1"/>
          </p:cNvSpPr>
          <p:nvPr>
            <p:ph type="sldNum" sz="quarter" idx="5"/>
          </p:nvPr>
        </p:nvSpPr>
        <p:spPr/>
        <p:txBody>
          <a:bodyPr/>
          <a:lstStyle/>
          <a:p>
            <a:fld id="{0321426C-4234-4D85-9B8D-98D575F45C27}" type="slidenum">
              <a:rPr lang="nl-NL" smtClean="0"/>
              <a:t>22</a:t>
            </a:fld>
            <a:endParaRPr lang="nl-NL"/>
          </a:p>
        </p:txBody>
      </p:sp>
    </p:spTree>
    <p:extLst>
      <p:ext uri="{BB962C8B-B14F-4D97-AF65-F5344CB8AC3E}">
        <p14:creationId xmlns:p14="http://schemas.microsoft.com/office/powerpoint/2010/main" val="3197213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2E931-EDF3-A1CC-AFAA-BEFBA374F0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A54668-91DC-2D76-2EE0-42D5C926DA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A2ACCD3-520C-229B-8CED-9FBE666653BA}"/>
              </a:ext>
            </a:extLst>
          </p:cNvPr>
          <p:cNvSpPr>
            <a:spLocks noGrp="1"/>
          </p:cNvSpPr>
          <p:nvPr>
            <p:ph type="body" idx="1"/>
          </p:nvPr>
        </p:nvSpPr>
        <p:spPr/>
        <p:txBody>
          <a:bodyPr/>
          <a:lstStyle/>
          <a:p>
            <a:r>
              <a:rPr lang="nl-NL" dirty="0"/>
              <a:t>3. Dilemma: ambachten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Oogst is goed. Adviseur geeft aan dat het goed is om boeren een ander beroep te geven (ambachten). Welk ambacht zou goed passen bij Ghemert?</a:t>
            </a:r>
            <a:endParaRPr lang="nl-NL" dirty="0"/>
          </a:p>
          <a:p>
            <a:r>
              <a:rPr lang="nl-NL" dirty="0"/>
              <a:t>Keuze 1: Smid</a:t>
            </a:r>
          </a:p>
          <a:p>
            <a:r>
              <a:rPr lang="nl-NL" dirty="0"/>
              <a:t>Keuze 2: Kleermaker</a:t>
            </a:r>
          </a:p>
          <a:p>
            <a:r>
              <a:rPr lang="nl-NL" dirty="0"/>
              <a:t>Keuze 3: Bakker</a:t>
            </a:r>
          </a:p>
        </p:txBody>
      </p:sp>
      <p:sp>
        <p:nvSpPr>
          <p:cNvPr id="4" name="Tijdelijke aanduiding voor dianummer 3">
            <a:extLst>
              <a:ext uri="{FF2B5EF4-FFF2-40B4-BE49-F238E27FC236}">
                <a16:creationId xmlns:a16="http://schemas.microsoft.com/office/drawing/2014/main" id="{AE47D3FD-1C75-7653-AB8A-4B7E3EA021CD}"/>
              </a:ext>
            </a:extLst>
          </p:cNvPr>
          <p:cNvSpPr>
            <a:spLocks noGrp="1"/>
          </p:cNvSpPr>
          <p:nvPr>
            <p:ph type="sldNum" sz="quarter" idx="5"/>
          </p:nvPr>
        </p:nvSpPr>
        <p:spPr/>
        <p:txBody>
          <a:bodyPr/>
          <a:lstStyle/>
          <a:p>
            <a:fld id="{0321426C-4234-4D85-9B8D-98D575F45C27}" type="slidenum">
              <a:rPr lang="nl-NL" smtClean="0"/>
              <a:t>23</a:t>
            </a:fld>
            <a:endParaRPr lang="nl-NL"/>
          </a:p>
        </p:txBody>
      </p:sp>
    </p:spTree>
    <p:extLst>
      <p:ext uri="{BB962C8B-B14F-4D97-AF65-F5344CB8AC3E}">
        <p14:creationId xmlns:p14="http://schemas.microsoft.com/office/powerpoint/2010/main" val="14919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97376-DB0C-C248-68AF-14C7270706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5A5D44-50B4-FE77-039E-30671B7096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35D93E-425F-A60B-30BF-1077A9D9EEB6}"/>
              </a:ext>
            </a:extLst>
          </p:cNvPr>
          <p:cNvSpPr>
            <a:spLocks noGrp="1"/>
          </p:cNvSpPr>
          <p:nvPr>
            <p:ph type="body" idx="1"/>
          </p:nvPr>
        </p:nvSpPr>
        <p:spPr/>
        <p:txBody>
          <a:bodyPr/>
          <a:lstStyle/>
          <a:p>
            <a:r>
              <a:rPr lang="nl-NL" dirty="0"/>
              <a:t>4. Dilemma: voedselvoorziening omhoog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0" dirty="0">
                <a:effectLst/>
                <a:latin typeface="Arial" panose="020B0604020202020204" pitchFamily="34" charset="0"/>
                <a:ea typeface="Calibri" panose="020F0502020204030204" pitchFamily="34" charset="0"/>
              </a:rPr>
              <a:t>Je horigen zijn druk met inzaaien, maar hebben het nog niet helemaal af. Je zou ze op Eerste Paasdag nog kunnen laten door zaaien, maar de kerk gaat hier nooit mee akkoord. Wat doe je?</a:t>
            </a:r>
            <a:endParaRPr lang="nl-NL" dirty="0"/>
          </a:p>
          <a:p>
            <a:endParaRPr lang="nl-NL" dirty="0"/>
          </a:p>
        </p:txBody>
      </p:sp>
      <p:sp>
        <p:nvSpPr>
          <p:cNvPr id="4" name="Tijdelijke aanduiding voor dianummer 3">
            <a:extLst>
              <a:ext uri="{FF2B5EF4-FFF2-40B4-BE49-F238E27FC236}">
                <a16:creationId xmlns:a16="http://schemas.microsoft.com/office/drawing/2014/main" id="{4D64AFD4-974D-8BBF-B44E-193AF38A182B}"/>
              </a:ext>
            </a:extLst>
          </p:cNvPr>
          <p:cNvSpPr>
            <a:spLocks noGrp="1"/>
          </p:cNvSpPr>
          <p:nvPr>
            <p:ph type="sldNum" sz="quarter" idx="5"/>
          </p:nvPr>
        </p:nvSpPr>
        <p:spPr/>
        <p:txBody>
          <a:bodyPr/>
          <a:lstStyle/>
          <a:p>
            <a:fld id="{0321426C-4234-4D85-9B8D-98D575F45C27}" type="slidenum">
              <a:rPr lang="nl-NL" smtClean="0"/>
              <a:t>24</a:t>
            </a:fld>
            <a:endParaRPr lang="nl-NL"/>
          </a:p>
        </p:txBody>
      </p:sp>
    </p:spTree>
    <p:extLst>
      <p:ext uri="{BB962C8B-B14F-4D97-AF65-F5344CB8AC3E}">
        <p14:creationId xmlns:p14="http://schemas.microsoft.com/office/powerpoint/2010/main" val="1299585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EC3AC-95D3-2D30-947A-5631920FCF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9675B0-CDDD-803B-2D9F-78D946EEF50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F9B1D9-E859-928E-40B1-2FDDE62DCCDB}"/>
              </a:ext>
            </a:extLst>
          </p:cNvPr>
          <p:cNvSpPr>
            <a:spLocks noGrp="1"/>
          </p:cNvSpPr>
          <p:nvPr>
            <p:ph type="body" idx="1"/>
          </p:nvPr>
        </p:nvSpPr>
        <p:spPr/>
        <p:txBody>
          <a:bodyPr/>
          <a:lstStyle/>
          <a:p>
            <a:r>
              <a:rPr lang="nl-NL" dirty="0"/>
              <a:t>4.1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Calibri" panose="020F0502020204030204" pitchFamily="34" charset="0"/>
                <a:cs typeface="Arial" panose="020B0604020202020204" pitchFamily="34" charset="0"/>
              </a:rPr>
              <a:t>Je laat boeren niet op zondag werken. Zowel de boeren als de geestelijken zijn tevreden omdat je de christelijke rustdag in acht neemt. Wel heel veel extra werk.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feedback door pastoor</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443A651A-3C3E-AA2B-96F7-2389BF5FCF33}"/>
              </a:ext>
            </a:extLst>
          </p:cNvPr>
          <p:cNvSpPr>
            <a:spLocks noGrp="1"/>
          </p:cNvSpPr>
          <p:nvPr>
            <p:ph type="sldNum" sz="quarter" idx="5"/>
          </p:nvPr>
        </p:nvSpPr>
        <p:spPr/>
        <p:txBody>
          <a:bodyPr/>
          <a:lstStyle/>
          <a:p>
            <a:fld id="{0321426C-4234-4D85-9B8D-98D575F45C27}" type="slidenum">
              <a:rPr lang="nl-NL" smtClean="0"/>
              <a:t>25</a:t>
            </a:fld>
            <a:endParaRPr lang="nl-NL"/>
          </a:p>
        </p:txBody>
      </p:sp>
    </p:spTree>
    <p:extLst>
      <p:ext uri="{BB962C8B-B14F-4D97-AF65-F5344CB8AC3E}">
        <p14:creationId xmlns:p14="http://schemas.microsoft.com/office/powerpoint/2010/main" val="3306056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A5357-368C-5D3A-DF4C-AD94DD4E3B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93CD6ED-E608-927D-E7CB-2C0345C195D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76DF1B-131A-ECCB-5F69-8FF4E3D14739}"/>
              </a:ext>
            </a:extLst>
          </p:cNvPr>
          <p:cNvSpPr>
            <a:spLocks noGrp="1"/>
          </p:cNvSpPr>
          <p:nvPr>
            <p:ph type="body" idx="1"/>
          </p:nvPr>
        </p:nvSpPr>
        <p:spPr/>
        <p:txBody>
          <a:bodyPr/>
          <a:lstStyle/>
          <a:p>
            <a:r>
              <a:rPr lang="nl-NL" dirty="0"/>
              <a:t>4.2 Feedback</a:t>
            </a:r>
          </a:p>
          <a:p>
            <a:r>
              <a:rPr lang="nl-NL" sz="1200" dirty="0">
                <a:effectLst/>
                <a:latin typeface="Arial" panose="020B0604020202020204" pitchFamily="34" charset="0"/>
                <a:ea typeface="Calibri" panose="020F0502020204030204" pitchFamily="34" charset="0"/>
                <a:cs typeface="Arial" panose="020B0604020202020204" pitchFamily="34" charset="0"/>
              </a:rPr>
              <a:t>Je laat boeren op zondag werken. Je krijgt het aan de stok met de geestelijken omdat je de christelijke rustdag niet in acht neemt. Dit gaat niet gebeuren, de boeren werken niet met </a:t>
            </a:r>
            <a:r>
              <a:rPr lang="nl-NL" sz="1200" dirty="0" err="1">
                <a:effectLst/>
                <a:latin typeface="Arial" panose="020B0604020202020204" pitchFamily="34" charset="0"/>
                <a:ea typeface="Calibri" panose="020F0502020204030204" pitchFamily="34" charset="0"/>
                <a:cs typeface="Arial" panose="020B0604020202020204" pitchFamily="34" charset="0"/>
              </a:rPr>
              <a:t>pasen</a:t>
            </a:r>
            <a:r>
              <a:rPr lang="nl-NL" sz="1200" dirty="0">
                <a:effectLst/>
                <a:latin typeface="Arial" panose="020B0604020202020204" pitchFamily="34" charset="0"/>
                <a:ea typeface="Calibri" panose="020F0502020204030204" pitchFamily="34" charset="0"/>
                <a:cs typeface="Arial" panose="020B0604020202020204" pitchFamily="34" charset="0"/>
              </a:rPr>
              <a:t>. </a:t>
            </a:r>
            <a:r>
              <a:rPr lang="nl-NL" sz="1200" dirty="0">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feedback door pastoor</a:t>
            </a: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83B35900-A098-5D5F-8A49-48883B4FF2C4}"/>
              </a:ext>
            </a:extLst>
          </p:cNvPr>
          <p:cNvSpPr>
            <a:spLocks noGrp="1"/>
          </p:cNvSpPr>
          <p:nvPr>
            <p:ph type="sldNum" sz="quarter" idx="5"/>
          </p:nvPr>
        </p:nvSpPr>
        <p:spPr/>
        <p:txBody>
          <a:bodyPr/>
          <a:lstStyle/>
          <a:p>
            <a:fld id="{0321426C-4234-4D85-9B8D-98D575F45C27}" type="slidenum">
              <a:rPr lang="nl-NL" smtClean="0"/>
              <a:t>26</a:t>
            </a:fld>
            <a:endParaRPr lang="nl-NL"/>
          </a:p>
        </p:txBody>
      </p:sp>
    </p:spTree>
    <p:extLst>
      <p:ext uri="{BB962C8B-B14F-4D97-AF65-F5344CB8AC3E}">
        <p14:creationId xmlns:p14="http://schemas.microsoft.com/office/powerpoint/2010/main" val="1897394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CB97D-7C57-BA06-14B4-50610893AC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D634CC4-398E-08C7-53D3-4A0025561C4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2F7C47-0F75-C776-47B3-F49197F53E3E}"/>
              </a:ext>
            </a:extLst>
          </p:cNvPr>
          <p:cNvSpPr>
            <a:spLocks noGrp="1"/>
          </p:cNvSpPr>
          <p:nvPr>
            <p:ph type="body" idx="1"/>
          </p:nvPr>
        </p:nvSpPr>
        <p:spPr/>
        <p:txBody>
          <a:bodyPr/>
          <a:lstStyle/>
          <a:p>
            <a:r>
              <a:rPr lang="nl-NL" dirty="0"/>
              <a:t>5. Dilemma: oproep </a:t>
            </a:r>
            <a:r>
              <a:rPr lang="nl-NL" dirty="0" err="1"/>
              <a:t>heervaart</a:t>
            </a:r>
            <a:r>
              <a:rPr lang="nl-NL" dirty="0"/>
              <a:t> </a:t>
            </a:r>
          </a:p>
          <a:p>
            <a:r>
              <a:rPr lang="nl-NL" dirty="0"/>
              <a:t>Er breekt oorlog uit en de heer roept je op voor de </a:t>
            </a:r>
            <a:r>
              <a:rPr lang="nl-NL" dirty="0" err="1"/>
              <a:t>heervaart</a:t>
            </a:r>
            <a:r>
              <a:rPr lang="nl-NL" dirty="0"/>
              <a:t>.</a:t>
            </a:r>
          </a:p>
          <a:p>
            <a:r>
              <a:rPr lang="nl-NL" dirty="0">
                <a:solidFill>
                  <a:srgbClr val="FF0000"/>
                </a:solidFill>
              </a:rPr>
              <a:t>Je voldoet niet aan de belasting.</a:t>
            </a:r>
          </a:p>
          <a:p>
            <a:endParaRPr lang="nl-NL" dirty="0">
              <a:solidFill>
                <a:srgbClr val="FF0000"/>
              </a:solidFill>
            </a:endParaRPr>
          </a:p>
          <a:p>
            <a:r>
              <a:rPr lang="nl-NL" dirty="0">
                <a:solidFill>
                  <a:srgbClr val="FF0000"/>
                </a:solidFill>
              </a:rPr>
              <a:t>Keuze 1: je vecht niet mee.</a:t>
            </a:r>
          </a:p>
          <a:p>
            <a:r>
              <a:rPr lang="nl-NL" dirty="0">
                <a:solidFill>
                  <a:srgbClr val="FF0000"/>
                </a:solidFill>
              </a:rPr>
              <a:t>Keuze 2: je vecht mee.</a:t>
            </a:r>
          </a:p>
          <a:p>
            <a:endParaRPr lang="nl-NL" dirty="0"/>
          </a:p>
        </p:txBody>
      </p:sp>
      <p:sp>
        <p:nvSpPr>
          <p:cNvPr id="4" name="Tijdelijke aanduiding voor dianummer 3">
            <a:extLst>
              <a:ext uri="{FF2B5EF4-FFF2-40B4-BE49-F238E27FC236}">
                <a16:creationId xmlns:a16="http://schemas.microsoft.com/office/drawing/2014/main" id="{DAC7895B-AA2D-EBDD-8D87-2650C7C3B748}"/>
              </a:ext>
            </a:extLst>
          </p:cNvPr>
          <p:cNvSpPr>
            <a:spLocks noGrp="1"/>
          </p:cNvSpPr>
          <p:nvPr>
            <p:ph type="sldNum" sz="quarter" idx="5"/>
          </p:nvPr>
        </p:nvSpPr>
        <p:spPr/>
        <p:txBody>
          <a:bodyPr/>
          <a:lstStyle/>
          <a:p>
            <a:fld id="{0321426C-4234-4D85-9B8D-98D575F45C27}" type="slidenum">
              <a:rPr lang="nl-NL" smtClean="0"/>
              <a:t>27</a:t>
            </a:fld>
            <a:endParaRPr lang="nl-NL"/>
          </a:p>
        </p:txBody>
      </p:sp>
    </p:spTree>
    <p:extLst>
      <p:ext uri="{BB962C8B-B14F-4D97-AF65-F5344CB8AC3E}">
        <p14:creationId xmlns:p14="http://schemas.microsoft.com/office/powerpoint/2010/main" val="1295825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6.1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vecht niet mee. </a:t>
            </a:r>
            <a:r>
              <a:rPr lang="nl-NL" sz="1200" dirty="0">
                <a:effectLst/>
                <a:latin typeface="Arial" panose="020B0604020202020204" pitchFamily="34" charset="0"/>
                <a:ea typeface="Calibri" panose="020F0502020204030204" pitchFamily="34" charset="0"/>
                <a:cs typeface="Arial" panose="020B0604020202020204" pitchFamily="34" charset="0"/>
              </a:rPr>
              <a:t>De heer heeft te weinig manschappen, de oorlog komt tot aan je domein. Ook de horigen keren zich tegen je. </a:t>
            </a:r>
            <a:r>
              <a:rPr lang="nl-NL" sz="1200" kern="0" dirty="0">
                <a:effectLst/>
                <a:latin typeface="Arial" panose="020B0604020202020204" pitchFamily="34" charset="0"/>
                <a:ea typeface="Calibri" panose="020F0502020204030204" pitchFamily="34" charset="0"/>
              </a:rPr>
              <a:t>Je vlucht en gaat dood in de bossen.</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28</a:t>
            </a:fld>
            <a:endParaRPr lang="nl-NL"/>
          </a:p>
        </p:txBody>
      </p:sp>
    </p:spTree>
    <p:extLst>
      <p:ext uri="{BB962C8B-B14F-4D97-AF65-F5344CB8AC3E}">
        <p14:creationId xmlns:p14="http://schemas.microsoft.com/office/powerpoint/2010/main" val="2339670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6.2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Je vecht wel mee. </a:t>
            </a:r>
            <a:r>
              <a:rPr lang="nl-NL" sz="1200" kern="0" dirty="0">
                <a:effectLst/>
                <a:latin typeface="Arial" panose="020B0604020202020204" pitchFamily="34" charset="0"/>
                <a:ea typeface="Calibri" panose="020F0502020204030204" pitchFamily="34" charset="0"/>
              </a:rPr>
              <a:t>Je wint. Als beloning krijg je van de heer een extra domein toegewezen in de buurt.</a:t>
            </a:r>
            <a:endParaRPr lang="nl-NL" dirty="0"/>
          </a:p>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29</a:t>
            </a:fld>
            <a:endParaRPr lang="nl-NL"/>
          </a:p>
        </p:txBody>
      </p:sp>
    </p:spTree>
    <p:extLst>
      <p:ext uri="{BB962C8B-B14F-4D97-AF65-F5344CB8AC3E}">
        <p14:creationId xmlns:p14="http://schemas.microsoft.com/office/powerpoint/2010/main" val="2961097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21426C-4234-4D85-9B8D-98D575F45C27}" type="slidenum">
              <a:rPr lang="nl-NL" smtClean="0"/>
              <a:t>30</a:t>
            </a:fld>
            <a:endParaRPr lang="nl-NL"/>
          </a:p>
        </p:txBody>
      </p:sp>
    </p:spTree>
    <p:extLst>
      <p:ext uri="{BB962C8B-B14F-4D97-AF65-F5344CB8AC3E}">
        <p14:creationId xmlns:p14="http://schemas.microsoft.com/office/powerpoint/2010/main" val="33774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8017BD-3365-3C59-2743-8CCB2532DAF3}"/>
              </a:ext>
            </a:extLst>
          </p:cNvPr>
          <p:cNvSpPr>
            <a:spLocks noGrp="1"/>
          </p:cNvSpPr>
          <p:nvPr>
            <p:ph type="ctrTitle"/>
          </p:nvPr>
        </p:nvSpPr>
        <p:spPr>
          <a:xfrm>
            <a:off x="1524000" y="1122363"/>
            <a:ext cx="9144000" cy="2387600"/>
          </a:xfrm>
        </p:spPr>
        <p:txBody>
          <a:bodyPr anchor="b"/>
          <a:lstStyle>
            <a:lvl1pPr algn="ctr">
              <a:defRPr sz="6000">
                <a:latin typeface="Calibri "/>
              </a:defRPr>
            </a:lvl1pPr>
          </a:lstStyle>
          <a:p>
            <a:r>
              <a:rPr lang="nl-NL"/>
              <a:t>Klik om stijl te bewerken</a:t>
            </a:r>
          </a:p>
        </p:txBody>
      </p:sp>
      <p:sp>
        <p:nvSpPr>
          <p:cNvPr id="3" name="Ondertitel 2">
            <a:extLst>
              <a:ext uri="{FF2B5EF4-FFF2-40B4-BE49-F238E27FC236}">
                <a16:creationId xmlns:a16="http://schemas.microsoft.com/office/drawing/2014/main" id="{46B2C56E-5B93-150A-558B-BD0D892BF6FF}"/>
              </a:ext>
            </a:extLst>
          </p:cNvPr>
          <p:cNvSpPr>
            <a:spLocks noGrp="1"/>
          </p:cNvSpPr>
          <p:nvPr>
            <p:ph type="subTitle" idx="1"/>
          </p:nvPr>
        </p:nvSpPr>
        <p:spPr>
          <a:xfrm>
            <a:off x="1524000" y="3602038"/>
            <a:ext cx="9144000" cy="1655762"/>
          </a:xfrm>
        </p:spPr>
        <p:txBody>
          <a:bodyPr/>
          <a:lstStyle>
            <a:lvl1pPr marL="0" indent="0" algn="ctr">
              <a:buNone/>
              <a:defRPr sz="2400">
                <a:latin typeface="Calibri "/>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5DB5DA4-27DA-5224-1D08-DA16243F56D7}"/>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85AC7A0B-6898-589D-5A21-2CC47FCD54E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1D1DA-E7A2-385A-ADE3-52DB07865D44}"/>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70446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C77885-4BE8-FEE4-CE0D-B1996E7E8C42}"/>
              </a:ext>
            </a:extLst>
          </p:cNvPr>
          <p:cNvSpPr>
            <a:spLocks noGrp="1"/>
          </p:cNvSpPr>
          <p:nvPr>
            <p:ph type="title"/>
          </p:nvPr>
        </p:nvSpPr>
        <p:spPr/>
        <p:txBody>
          <a:bodyPr/>
          <a:lstStyle>
            <a:lvl1pPr>
              <a:defRPr>
                <a:latin typeface="+mn-lt"/>
              </a:defRPr>
            </a:lvl1pPr>
          </a:lstStyle>
          <a:p>
            <a:r>
              <a:rPr lang="nl-NL"/>
              <a:t>Klik om stijl te bewerken</a:t>
            </a:r>
          </a:p>
        </p:txBody>
      </p:sp>
      <p:sp>
        <p:nvSpPr>
          <p:cNvPr id="3" name="Tijdelijke aanduiding voor inhoud 2">
            <a:extLst>
              <a:ext uri="{FF2B5EF4-FFF2-40B4-BE49-F238E27FC236}">
                <a16:creationId xmlns:a16="http://schemas.microsoft.com/office/drawing/2014/main" id="{561B114D-8517-C8DC-FEEA-49476112B35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AB3184E-5132-0820-74CC-3955646D080B}"/>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162CC852-D1C5-B32E-4241-7ABB3A74ED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709A0CF-E1C0-7B8F-6FF0-23EF8AE29A71}"/>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214140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7871E-AB9E-EAAA-E45B-BF64AD94423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3991D88-7D14-7507-08BA-50CA243A9B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FAE9E29-A615-18D4-727F-B15A286D124C}"/>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D54F0FF6-E076-46F5-1149-7AE8935F1B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7662AC1-911C-8F44-5DCF-BAB5910C88E7}"/>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1637162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63D776-5B82-7522-85C9-E13FD730556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43F9CA-AFC8-A445-1AA8-413CA4AB96F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32A27A8-556C-7B3E-196D-37199526A56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D9A8EBF-BE76-D756-4806-917133E9B5C4}"/>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D0B27D11-2BCE-CA05-6BAC-9BFE63B6BD9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13B497F-B6B7-6831-53E6-5A7A5D3BB834}"/>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4174254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95238D-89D8-0E9F-A5A2-0D3E2FAFD37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4850893-4A3F-7905-EDA4-509BBD032D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628DDAC-FBCD-A8D4-2F48-FE0DCE837A0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6DB7A51-B09E-1E06-D383-2F9F5D1A63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854F194-7721-46A0-DD23-26A9AC5ADF9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D54FA8B-8DA4-8FF4-DC0C-170D30C787FB}"/>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8" name="Tijdelijke aanduiding voor voettekst 7">
            <a:extLst>
              <a:ext uri="{FF2B5EF4-FFF2-40B4-BE49-F238E27FC236}">
                <a16:creationId xmlns:a16="http://schemas.microsoft.com/office/drawing/2014/main" id="{B59E0310-D82D-94E9-D251-4F53AC6ECC9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0DFA323-ECA1-C312-62EB-C95713F2787D}"/>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3962781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946C16-DD07-512D-1DBB-5669670F693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3307AED-E0CD-60EA-42A2-CCAE8CC28BC3}"/>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4" name="Tijdelijke aanduiding voor voettekst 3">
            <a:extLst>
              <a:ext uri="{FF2B5EF4-FFF2-40B4-BE49-F238E27FC236}">
                <a16:creationId xmlns:a16="http://schemas.microsoft.com/office/drawing/2014/main" id="{206C5A39-2A6C-B92C-440F-BB93C4AD3A3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6887FE8-F54E-1C33-FD93-651E11C699C1}"/>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846917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A5BD221-FF5B-DA7F-98C8-35C328555C9C}"/>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3" name="Tijdelijke aanduiding voor voettekst 2">
            <a:extLst>
              <a:ext uri="{FF2B5EF4-FFF2-40B4-BE49-F238E27FC236}">
                <a16:creationId xmlns:a16="http://schemas.microsoft.com/office/drawing/2014/main" id="{D67F39D1-33F3-98EB-C7AE-5A7E210EF05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DE3424D-8025-DE0B-EA06-1A089D161B1C}"/>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2371356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96563C-60C8-C608-837B-75FF18FD4C0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113542B-7D25-3CD1-41DF-56855348CB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F042E90-FCCF-DE78-CEBD-9347A037CB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1A1AD2B-9BF4-40B3-948A-010DCD3F46C2}"/>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357E4BD6-60C5-E63A-0FE1-B868CBCB2FE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DE2DC02-1EBE-A8FE-5203-C293180C1030}"/>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388025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3DEC0F-6159-C9EB-D174-79AA8FE635D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286A9FB-21D8-A9C6-9C53-FED8AB70AB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B8F8683-A6A4-4AEF-8884-5A50CA0D3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39338BE-07F1-A126-2741-24503AB6F078}"/>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6" name="Tijdelijke aanduiding voor voettekst 5">
            <a:extLst>
              <a:ext uri="{FF2B5EF4-FFF2-40B4-BE49-F238E27FC236}">
                <a16:creationId xmlns:a16="http://schemas.microsoft.com/office/drawing/2014/main" id="{A019B809-1846-9D1B-69DF-1941C1DF541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9F4B33D-19AF-7DAE-DC92-085124B9E514}"/>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3836050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B8EB8-AF3A-FBB3-7190-28B77A5DE0B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D194701-B381-9492-CBFE-185515B0B0D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08EBB79-331F-F72B-3D41-7CF8C57557BD}"/>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B30C8C88-275F-9A7B-A38A-7334058BBB6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A5D2466-57AC-D7AC-14D5-04671C122182}"/>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2024620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D801F99-7666-A79E-D34B-C7815C647E7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1A8CCEB-8FFC-433E-03DF-1DEA8234E0F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F380826-DAF3-A834-A6DC-44B85C8AA865}"/>
              </a:ext>
            </a:extLst>
          </p:cNvPr>
          <p:cNvSpPr>
            <a:spLocks noGrp="1"/>
          </p:cNvSpPr>
          <p:nvPr>
            <p:ph type="dt" sz="half" idx="10"/>
          </p:nvPr>
        </p:nvSpPr>
        <p:spPr/>
        <p:txBody>
          <a:body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F15388AC-C217-1992-E1B3-71171BDEE3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5EED070-95A9-1F8E-486A-123EEFC92A2C}"/>
              </a:ext>
            </a:extLst>
          </p:cNvPr>
          <p:cNvSpPr>
            <a:spLocks noGrp="1"/>
          </p:cNvSpPr>
          <p:nvPr>
            <p:ph type="sldNum" sz="quarter" idx="12"/>
          </p:nvPr>
        </p:nvSpPr>
        <p:spPr/>
        <p:txBody>
          <a:bodyPr/>
          <a:lstStyle/>
          <a:p>
            <a:fld id="{8A0FCDA5-A035-4A1D-ACDC-61CAD924E584}" type="slidenum">
              <a:rPr lang="nl-NL" smtClean="0"/>
              <a:t>‹nr.›</a:t>
            </a:fld>
            <a:endParaRPr lang="nl-NL"/>
          </a:p>
        </p:txBody>
      </p:sp>
    </p:spTree>
    <p:extLst>
      <p:ext uri="{BB962C8B-B14F-4D97-AF65-F5344CB8AC3E}">
        <p14:creationId xmlns:p14="http://schemas.microsoft.com/office/powerpoint/2010/main" val="1360860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C4611D2-DAA0-A349-47C8-DEF9869A5F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2331B16-ACE2-C917-881A-388093DFBB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DB83B69-4D07-A386-1F5A-D4DC1E5EFA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642CD8-D130-4635-B682-578C6813E770}" type="datetimeFigureOut">
              <a:rPr lang="nl-NL" smtClean="0"/>
              <a:t>23-9-2024</a:t>
            </a:fld>
            <a:endParaRPr lang="nl-NL"/>
          </a:p>
        </p:txBody>
      </p:sp>
      <p:sp>
        <p:nvSpPr>
          <p:cNvPr id="5" name="Tijdelijke aanduiding voor voettekst 4">
            <a:extLst>
              <a:ext uri="{FF2B5EF4-FFF2-40B4-BE49-F238E27FC236}">
                <a16:creationId xmlns:a16="http://schemas.microsoft.com/office/drawing/2014/main" id="{2567C9A2-4EE2-DABE-5B71-40361EC18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68B1324D-6F01-E558-D995-35D9C5306F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FCDA5-A035-4A1D-ACDC-61CAD924E584}" type="slidenum">
              <a:rPr lang="nl-NL" smtClean="0"/>
              <a:t>‹nr.›</a:t>
            </a:fld>
            <a:endParaRPr lang="nl-NL"/>
          </a:p>
        </p:txBody>
      </p:sp>
    </p:spTree>
    <p:extLst>
      <p:ext uri="{BB962C8B-B14F-4D97-AF65-F5344CB8AC3E}">
        <p14:creationId xmlns:p14="http://schemas.microsoft.com/office/powerpoint/2010/main" val="300135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4.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slide" Target="slide10.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slide" Target="slide13.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slide" Target="slide15.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slide" Target="slide16.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17.xml"/><Relationship Id="rId4" Type="http://schemas.openxmlformats.org/officeDocument/2006/relationships/slide" Target="slide1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slide" Target="slide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slide" Target="slide30.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slide" Target="slide3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slide" Target="slide23.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slide" Target="slide24.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17.xml"/><Relationship Id="rId4" Type="http://schemas.openxmlformats.org/officeDocument/2006/relationships/slide" Target="slide18.xml"/><Relationship Id="rId9" Type="http://schemas.openxmlformats.org/officeDocument/2006/relationships/slide" Target="slide2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slide" Target="slide2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slide" Target="slide29.xml"/><Relationship Id="rId5" Type="http://schemas.openxmlformats.org/officeDocument/2006/relationships/slide" Target="slide28.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slide" Target="slide30.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slide" Target="slide30.xml"/><Relationship Id="rId5" Type="http://schemas.openxmlformats.org/officeDocument/2006/relationships/image" Target="../media/image5.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6" name="Groep 15">
            <a:extLst>
              <a:ext uri="{FF2B5EF4-FFF2-40B4-BE49-F238E27FC236}">
                <a16:creationId xmlns:a16="http://schemas.microsoft.com/office/drawing/2014/main" id="{24A5D866-AE49-47D1-87C3-8CE1A0CD9B9A}"/>
              </a:ext>
            </a:extLst>
          </p:cNvPr>
          <p:cNvGrpSpPr/>
          <p:nvPr/>
        </p:nvGrpSpPr>
        <p:grpSpPr>
          <a:xfrm>
            <a:off x="5320862" y="3977514"/>
            <a:ext cx="1550276" cy="4970342"/>
            <a:chOff x="5365531" y="4069590"/>
            <a:chExt cx="1550276" cy="4970342"/>
          </a:xfrm>
        </p:grpSpPr>
        <p:sp>
          <p:nvSpPr>
            <p:cNvPr id="17" name="Ondertitel 2">
              <a:extLst>
                <a:ext uri="{FF2B5EF4-FFF2-40B4-BE49-F238E27FC236}">
                  <a16:creationId xmlns:a16="http://schemas.microsoft.com/office/drawing/2014/main" id="{5CD8896B-16B8-9E6D-1219-9FC0CC105503}"/>
                </a:ext>
              </a:extLst>
            </p:cNvPr>
            <p:cNvSpPr txBox="1">
              <a:spLocks/>
            </p:cNvSpPr>
            <p:nvPr/>
          </p:nvSpPr>
          <p:spPr>
            <a:xfrm>
              <a:off x="5365531"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2345528501</a:t>
              </a:r>
            </a:p>
          </p:txBody>
        </p:sp>
        <p:sp>
          <p:nvSpPr>
            <p:cNvPr id="18" name="Ondertitel 2">
              <a:extLst>
                <a:ext uri="{FF2B5EF4-FFF2-40B4-BE49-F238E27FC236}">
                  <a16:creationId xmlns:a16="http://schemas.microsoft.com/office/drawing/2014/main" id="{6822900B-08D7-0AA6-B8ED-3111200A9668}"/>
                </a:ext>
              </a:extLst>
            </p:cNvPr>
            <p:cNvSpPr txBox="1">
              <a:spLocks/>
            </p:cNvSpPr>
            <p:nvPr/>
          </p:nvSpPr>
          <p:spPr>
            <a:xfrm>
              <a:off x="5725510"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0123449682</a:t>
              </a:r>
            </a:p>
          </p:txBody>
        </p:sp>
        <p:sp>
          <p:nvSpPr>
            <p:cNvPr id="19" name="Ondertitel 2">
              <a:extLst>
                <a:ext uri="{FF2B5EF4-FFF2-40B4-BE49-F238E27FC236}">
                  <a16:creationId xmlns:a16="http://schemas.microsoft.com/office/drawing/2014/main" id="{68EF0E6A-B8EF-0EAC-AE8F-4F3F0BD29A2A}"/>
                </a:ext>
              </a:extLst>
            </p:cNvPr>
            <p:cNvSpPr txBox="1">
              <a:spLocks/>
            </p:cNvSpPr>
            <p:nvPr/>
          </p:nvSpPr>
          <p:spPr>
            <a:xfrm>
              <a:off x="6140669"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2345639627</a:t>
              </a:r>
            </a:p>
          </p:txBody>
        </p:sp>
        <p:sp>
          <p:nvSpPr>
            <p:cNvPr id="20" name="Ondertitel 2">
              <a:extLst>
                <a:ext uri="{FF2B5EF4-FFF2-40B4-BE49-F238E27FC236}">
                  <a16:creationId xmlns:a16="http://schemas.microsoft.com/office/drawing/2014/main" id="{96FD8367-89A1-5F58-F886-6A4695B70DF4}"/>
                </a:ext>
              </a:extLst>
            </p:cNvPr>
            <p:cNvSpPr txBox="1">
              <a:spLocks/>
            </p:cNvSpPr>
            <p:nvPr/>
          </p:nvSpPr>
          <p:spPr>
            <a:xfrm>
              <a:off x="6500648"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4534567890</a:t>
              </a:r>
            </a:p>
          </p:txBody>
        </p:sp>
      </p:grpSp>
      <p:sp>
        <p:nvSpPr>
          <p:cNvPr id="21" name="Rechthoek 20">
            <a:extLst>
              <a:ext uri="{FF2B5EF4-FFF2-40B4-BE49-F238E27FC236}">
                <a16:creationId xmlns:a16="http://schemas.microsoft.com/office/drawing/2014/main" id="{3E9B3641-01E1-DBDD-99D7-DE5F2BFAB88C}"/>
              </a:ext>
            </a:extLst>
          </p:cNvPr>
          <p:cNvSpPr/>
          <p:nvPr/>
        </p:nvSpPr>
        <p:spPr>
          <a:xfrm>
            <a:off x="3704897" y="78176"/>
            <a:ext cx="4782206" cy="38993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a:extLst>
              <a:ext uri="{FF2B5EF4-FFF2-40B4-BE49-F238E27FC236}">
                <a16:creationId xmlns:a16="http://schemas.microsoft.com/office/drawing/2014/main" id="{BFE49B5C-F7F3-4AAF-77BB-0CC450FA6F40}"/>
              </a:ext>
            </a:extLst>
          </p:cNvPr>
          <p:cNvSpPr/>
          <p:nvPr/>
        </p:nvSpPr>
        <p:spPr>
          <a:xfrm>
            <a:off x="3912476" y="4329611"/>
            <a:ext cx="4782206" cy="38993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medieval-song-village-consort-no-copyright-music">
            <a:hlinkClick r:id="" action="ppaction://media"/>
            <a:extLst>
              <a:ext uri="{FF2B5EF4-FFF2-40B4-BE49-F238E27FC236}">
                <a16:creationId xmlns:a16="http://schemas.microsoft.com/office/drawing/2014/main" id="{45BCA9A3-3E1C-4263-6D8A-1B08E8EBBD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412717" y="1389342"/>
            <a:ext cx="609600" cy="609600"/>
          </a:xfrm>
          <a:prstGeom prst="rect">
            <a:avLst/>
          </a:prstGeom>
        </p:spPr>
      </p:pic>
    </p:spTree>
    <p:extLst>
      <p:ext uri="{BB962C8B-B14F-4D97-AF65-F5344CB8AC3E}">
        <p14:creationId xmlns:p14="http://schemas.microsoft.com/office/powerpoint/2010/main" val="1073012410"/>
      </p:ext>
    </p:extLst>
  </p:cSld>
  <p:clrMapOvr>
    <a:masterClrMapping/>
  </p:clrMapOvr>
  <mc:AlternateContent xmlns:mc="http://schemas.openxmlformats.org/markup-compatibility/2006" xmlns:p14="http://schemas.microsoft.com/office/powerpoint/2010/main">
    <mc:Choice Requires="p14">
      <p:transition spd="slow" p14:dur="3000" advClick="0" advTm="2000">
        <p:fad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B6CCD5-C014-0BBF-7E8F-3778B54162AC}"/>
            </a:ext>
          </a:extLst>
        </p:cNvPr>
        <p:cNvGrpSpPr/>
        <p:nvPr/>
      </p:nvGrpSpPr>
      <p:grpSpPr>
        <a:xfrm>
          <a:off x="0" y="0"/>
          <a:ext cx="0" cy="0"/>
          <a:chOff x="0" y="0"/>
          <a:chExt cx="0" cy="0"/>
        </a:xfrm>
      </p:grpSpPr>
      <p:grpSp>
        <p:nvGrpSpPr>
          <p:cNvPr id="16" name="Groep 15">
            <a:extLst>
              <a:ext uri="{FF2B5EF4-FFF2-40B4-BE49-F238E27FC236}">
                <a16:creationId xmlns:a16="http://schemas.microsoft.com/office/drawing/2014/main" id="{1C4ABD25-2EE4-C810-4BDC-E003844D84BB}"/>
              </a:ext>
            </a:extLst>
          </p:cNvPr>
          <p:cNvGrpSpPr/>
          <p:nvPr/>
        </p:nvGrpSpPr>
        <p:grpSpPr>
          <a:xfrm>
            <a:off x="5320862" y="488080"/>
            <a:ext cx="1550276" cy="4970342"/>
            <a:chOff x="5365531" y="4069590"/>
            <a:chExt cx="1550276" cy="4970342"/>
          </a:xfrm>
        </p:grpSpPr>
        <p:sp>
          <p:nvSpPr>
            <p:cNvPr id="17" name="Ondertitel 2">
              <a:extLst>
                <a:ext uri="{FF2B5EF4-FFF2-40B4-BE49-F238E27FC236}">
                  <a16:creationId xmlns:a16="http://schemas.microsoft.com/office/drawing/2014/main" id="{ACC417DB-11CB-2AFB-B34D-FC70E9F21C2D}"/>
                </a:ext>
              </a:extLst>
            </p:cNvPr>
            <p:cNvSpPr txBox="1">
              <a:spLocks/>
            </p:cNvSpPr>
            <p:nvPr/>
          </p:nvSpPr>
          <p:spPr>
            <a:xfrm>
              <a:off x="5365531"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2345528501</a:t>
              </a:r>
            </a:p>
          </p:txBody>
        </p:sp>
        <p:sp>
          <p:nvSpPr>
            <p:cNvPr id="18" name="Ondertitel 2">
              <a:extLst>
                <a:ext uri="{FF2B5EF4-FFF2-40B4-BE49-F238E27FC236}">
                  <a16:creationId xmlns:a16="http://schemas.microsoft.com/office/drawing/2014/main" id="{30A8FEEE-BBF9-4C0F-F3B9-C648DA1C2D93}"/>
                </a:ext>
              </a:extLst>
            </p:cNvPr>
            <p:cNvSpPr txBox="1">
              <a:spLocks/>
            </p:cNvSpPr>
            <p:nvPr/>
          </p:nvSpPr>
          <p:spPr>
            <a:xfrm>
              <a:off x="5725510"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0123449682</a:t>
              </a:r>
            </a:p>
          </p:txBody>
        </p:sp>
        <p:sp>
          <p:nvSpPr>
            <p:cNvPr id="19" name="Ondertitel 2">
              <a:extLst>
                <a:ext uri="{FF2B5EF4-FFF2-40B4-BE49-F238E27FC236}">
                  <a16:creationId xmlns:a16="http://schemas.microsoft.com/office/drawing/2014/main" id="{BD2C7027-7510-6042-9B12-831EF6B95B1C}"/>
                </a:ext>
              </a:extLst>
            </p:cNvPr>
            <p:cNvSpPr txBox="1">
              <a:spLocks/>
            </p:cNvSpPr>
            <p:nvPr/>
          </p:nvSpPr>
          <p:spPr>
            <a:xfrm>
              <a:off x="6140669"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2345639627</a:t>
              </a:r>
            </a:p>
          </p:txBody>
        </p:sp>
        <p:sp>
          <p:nvSpPr>
            <p:cNvPr id="20" name="Ondertitel 2">
              <a:extLst>
                <a:ext uri="{FF2B5EF4-FFF2-40B4-BE49-F238E27FC236}">
                  <a16:creationId xmlns:a16="http://schemas.microsoft.com/office/drawing/2014/main" id="{34DA20FD-41B7-B93E-6A0E-968991FA402D}"/>
                </a:ext>
              </a:extLst>
            </p:cNvPr>
            <p:cNvSpPr txBox="1">
              <a:spLocks/>
            </p:cNvSpPr>
            <p:nvPr/>
          </p:nvSpPr>
          <p:spPr>
            <a:xfrm>
              <a:off x="6500648" y="4069590"/>
              <a:ext cx="415159" cy="49703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solidFill>
                    <a:schemeClr val="bg1"/>
                  </a:solidFill>
                  <a:latin typeface="Gothica" panose="020C0504050503060604" pitchFamily="34" charset="0"/>
                </a:rPr>
                <a:t>4534567890</a:t>
              </a:r>
            </a:p>
          </p:txBody>
        </p:sp>
      </p:grpSp>
      <p:sp>
        <p:nvSpPr>
          <p:cNvPr id="21" name="Rechthoek 20">
            <a:extLst>
              <a:ext uri="{FF2B5EF4-FFF2-40B4-BE49-F238E27FC236}">
                <a16:creationId xmlns:a16="http://schemas.microsoft.com/office/drawing/2014/main" id="{ED83EB4E-DDE4-96C5-64B8-21E0230A4094}"/>
              </a:ext>
            </a:extLst>
          </p:cNvPr>
          <p:cNvSpPr>
            <a:spLocks/>
          </p:cNvSpPr>
          <p:nvPr/>
        </p:nvSpPr>
        <p:spPr>
          <a:xfrm>
            <a:off x="3704897" y="78176"/>
            <a:ext cx="4782206" cy="38993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a:extLst>
              <a:ext uri="{FF2B5EF4-FFF2-40B4-BE49-F238E27FC236}">
                <a16:creationId xmlns:a16="http://schemas.microsoft.com/office/drawing/2014/main" id="{FF6C7091-586A-4BD0-9D91-156DBDBB806F}"/>
              </a:ext>
            </a:extLst>
          </p:cNvPr>
          <p:cNvSpPr>
            <a:spLocks/>
          </p:cNvSpPr>
          <p:nvPr/>
        </p:nvSpPr>
        <p:spPr>
          <a:xfrm>
            <a:off x="3912476" y="4329611"/>
            <a:ext cx="4782206" cy="38993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4786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Click="0" advTm="0">
        <p159:morph option="byObject"/>
      </p:transition>
    </mc:Choice>
    <mc:Fallback xmlns="">
      <p:transition spd="slow"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BA95D-6D28-10BA-9D17-D7656F4B29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7BB4A7-A39E-AFA8-043E-41FFF535699F}"/>
              </a:ext>
            </a:extLst>
          </p:cNvPr>
          <p:cNvSpPr>
            <a:spLocks noGrp="1"/>
          </p:cNvSpPr>
          <p:nvPr>
            <p:ph type="ctrTitle"/>
          </p:nvPr>
        </p:nvSpPr>
        <p:spPr>
          <a:xfrm>
            <a:off x="1524000" y="1589914"/>
            <a:ext cx="9144000" cy="2387600"/>
          </a:xfrm>
        </p:spPr>
        <p:txBody>
          <a:bodyPr/>
          <a:lstStyle/>
          <a:p>
            <a:r>
              <a:rPr lang="nl-NL" dirty="0">
                <a:latin typeface="Gothica" panose="020C0504050503060604" pitchFamily="34" charset="0"/>
              </a:rPr>
              <a:t>Ghemert</a:t>
            </a:r>
          </a:p>
        </p:txBody>
      </p:sp>
      <p:sp>
        <p:nvSpPr>
          <p:cNvPr id="4" name="Pijl: rechts 3">
            <a:hlinkClick r:id="rId2" action="ppaction://hlinksldjump"/>
            <a:extLst>
              <a:ext uri="{FF2B5EF4-FFF2-40B4-BE49-F238E27FC236}">
                <a16:creationId xmlns:a16="http://schemas.microsoft.com/office/drawing/2014/main" id="{90647748-3253-3AF9-631B-43058CA6FA14}"/>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6" name="Afbeelding 5" descr="Afbeelding met hart, creativiteit&#10;&#10;Automatisch gegenereerde beschrijving">
            <a:extLst>
              <a:ext uri="{FF2B5EF4-FFF2-40B4-BE49-F238E27FC236}">
                <a16:creationId xmlns:a16="http://schemas.microsoft.com/office/drawing/2014/main" id="{CD1DA186-8AF5-CCE4-14C3-6FE2F3704B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9215" y="1764084"/>
            <a:ext cx="1013570" cy="1246255"/>
          </a:xfrm>
          <a:prstGeom prst="rect">
            <a:avLst/>
          </a:prstGeom>
        </p:spPr>
      </p:pic>
      <p:sp>
        <p:nvSpPr>
          <p:cNvPr id="19" name="Ondertitel 2">
            <a:extLst>
              <a:ext uri="{FF2B5EF4-FFF2-40B4-BE49-F238E27FC236}">
                <a16:creationId xmlns:a16="http://schemas.microsoft.com/office/drawing/2014/main" id="{C6DBEC1D-772F-A1F1-1932-A44EC7CFC484}"/>
              </a:ext>
            </a:extLst>
          </p:cNvPr>
          <p:cNvSpPr txBox="1">
            <a:spLocks/>
          </p:cNvSpPr>
          <p:nvPr/>
        </p:nvSpPr>
        <p:spPr>
          <a:xfrm>
            <a:off x="5320861" y="3939202"/>
            <a:ext cx="415159" cy="4806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latin typeface="Gothica" panose="020C0504050503060604" pitchFamily="34" charset="0"/>
              </a:rPr>
              <a:t>1</a:t>
            </a:r>
          </a:p>
        </p:txBody>
      </p:sp>
      <p:sp>
        <p:nvSpPr>
          <p:cNvPr id="20" name="Ondertitel 2">
            <a:extLst>
              <a:ext uri="{FF2B5EF4-FFF2-40B4-BE49-F238E27FC236}">
                <a16:creationId xmlns:a16="http://schemas.microsoft.com/office/drawing/2014/main" id="{FD099430-65AB-3040-A244-DE39DFF836CA}"/>
              </a:ext>
            </a:extLst>
          </p:cNvPr>
          <p:cNvSpPr txBox="1">
            <a:spLocks/>
          </p:cNvSpPr>
          <p:nvPr/>
        </p:nvSpPr>
        <p:spPr>
          <a:xfrm>
            <a:off x="5680840" y="3939202"/>
            <a:ext cx="415159" cy="4806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latin typeface="Gothica" panose="020C0504050503060604" pitchFamily="34" charset="0"/>
              </a:rPr>
              <a:t>2</a:t>
            </a:r>
          </a:p>
        </p:txBody>
      </p:sp>
      <p:sp>
        <p:nvSpPr>
          <p:cNvPr id="21" name="Ondertitel 2">
            <a:extLst>
              <a:ext uri="{FF2B5EF4-FFF2-40B4-BE49-F238E27FC236}">
                <a16:creationId xmlns:a16="http://schemas.microsoft.com/office/drawing/2014/main" id="{8F3CFED7-036F-0E62-63C9-22AA2CFA0E88}"/>
              </a:ext>
            </a:extLst>
          </p:cNvPr>
          <p:cNvSpPr txBox="1">
            <a:spLocks/>
          </p:cNvSpPr>
          <p:nvPr/>
        </p:nvSpPr>
        <p:spPr>
          <a:xfrm>
            <a:off x="6095999" y="3939202"/>
            <a:ext cx="415159" cy="4806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latin typeface="Gothica" panose="020C0504050503060604" pitchFamily="34" charset="0"/>
              </a:rPr>
              <a:t>7</a:t>
            </a:r>
          </a:p>
        </p:txBody>
      </p:sp>
      <p:sp>
        <p:nvSpPr>
          <p:cNvPr id="22" name="Ondertitel 2">
            <a:extLst>
              <a:ext uri="{FF2B5EF4-FFF2-40B4-BE49-F238E27FC236}">
                <a16:creationId xmlns:a16="http://schemas.microsoft.com/office/drawing/2014/main" id="{D0885FE4-C252-6FE8-AB29-E6A76C008630}"/>
              </a:ext>
            </a:extLst>
          </p:cNvPr>
          <p:cNvSpPr txBox="1">
            <a:spLocks/>
          </p:cNvSpPr>
          <p:nvPr/>
        </p:nvSpPr>
        <p:spPr>
          <a:xfrm>
            <a:off x="6455978" y="3939202"/>
            <a:ext cx="415159" cy="4806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dirty="0">
                <a:latin typeface="Gothica" panose="020C0504050503060604" pitchFamily="34" charset="0"/>
              </a:rPr>
              <a:t>0</a:t>
            </a:r>
          </a:p>
        </p:txBody>
      </p:sp>
    </p:spTree>
    <p:extLst>
      <p:ext uri="{BB962C8B-B14F-4D97-AF65-F5344CB8AC3E}">
        <p14:creationId xmlns:p14="http://schemas.microsoft.com/office/powerpoint/2010/main" val="467730121"/>
      </p:ext>
    </p:extLst>
  </p:cSld>
  <p:clrMapOvr>
    <a:masterClrMapping/>
  </p:clrMapOvr>
  <mc:AlternateContent xmlns:mc="http://schemas.openxmlformats.org/markup-compatibility/2006" xmlns:p14="http://schemas.microsoft.com/office/powerpoint/2010/main">
    <mc:Choice Requires="p14">
      <p:transition spd="slow" p14:dur="5000" advClick="0">
        <p:fade/>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000"/>
                                        <p:tgtEl>
                                          <p:spTgt spid="6"/>
                                        </p:tgtEl>
                                      </p:cBhvr>
                                    </p:animEffect>
                                  </p:childTnLst>
                                </p:cTn>
                              </p:par>
                            </p:childTnLst>
                          </p:cTn>
                        </p:par>
                        <p:par>
                          <p:cTn id="11" fill="hold">
                            <p:stCondLst>
                              <p:cond delay="4000"/>
                            </p:stCondLst>
                            <p:childTnLst>
                              <p:par>
                                <p:cTn id="12" presetID="10" presetClass="entr" presetSubtype="0" fill="hold" grpId="0" nodeType="afterEffect">
                                  <p:stCondLst>
                                    <p:cond delay="30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C2560-98B6-F44E-EB2F-51A2813FB204}"/>
            </a:ext>
          </a:extLst>
        </p:cNvPr>
        <p:cNvGrpSpPr/>
        <p:nvPr/>
      </p:nvGrpSpPr>
      <p:grpSpPr>
        <a:xfrm>
          <a:off x="0" y="0"/>
          <a:ext cx="0" cy="0"/>
          <a:chOff x="0" y="0"/>
          <a:chExt cx="0" cy="0"/>
        </a:xfrm>
      </p:grpSpPr>
      <p:pic>
        <p:nvPicPr>
          <p:cNvPr id="12" name="Afbeelding 11" descr="Afbeelding met uil, tekenfilm, vogel&#10;&#10;Automatisch gegenereerde beschrijving">
            <a:extLst>
              <a:ext uri="{FF2B5EF4-FFF2-40B4-BE49-F238E27FC236}">
                <a16:creationId xmlns:a16="http://schemas.microsoft.com/office/drawing/2014/main" id="{95F372E3-E265-08DC-2D9D-DC9BEC5B22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27142" y="1497269"/>
            <a:ext cx="5526171" cy="5226909"/>
          </a:xfrm>
          <a:prstGeom prst="rect">
            <a:avLst/>
          </a:prstGeom>
        </p:spPr>
      </p:pic>
      <p:sp>
        <p:nvSpPr>
          <p:cNvPr id="14" name="Tekstballon: ovaal 13">
            <a:extLst>
              <a:ext uri="{FF2B5EF4-FFF2-40B4-BE49-F238E27FC236}">
                <a16:creationId xmlns:a16="http://schemas.microsoft.com/office/drawing/2014/main" id="{50D3903A-FAB5-BDA1-0C54-A9A0B1EA5706}"/>
              </a:ext>
            </a:extLst>
          </p:cNvPr>
          <p:cNvSpPr/>
          <p:nvPr/>
        </p:nvSpPr>
        <p:spPr>
          <a:xfrm>
            <a:off x="1816443" y="2273643"/>
            <a:ext cx="6168723" cy="1767016"/>
          </a:xfrm>
          <a:prstGeom prst="wedgeEllipseCallout">
            <a:avLst>
              <a:gd name="adj1" fmla="val 68162"/>
              <a:gd name="adj2" fmla="val -1657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9" name="Tekstvak 18">
            <a:extLst>
              <a:ext uri="{FF2B5EF4-FFF2-40B4-BE49-F238E27FC236}">
                <a16:creationId xmlns:a16="http://schemas.microsoft.com/office/drawing/2014/main" id="{51931C50-7855-154B-7B1C-29BAF2B73123}"/>
              </a:ext>
            </a:extLst>
          </p:cNvPr>
          <p:cNvSpPr txBox="1"/>
          <p:nvPr/>
        </p:nvSpPr>
        <p:spPr>
          <a:xfrm>
            <a:off x="2145247" y="2766365"/>
            <a:ext cx="5511113" cy="830997"/>
          </a:xfrm>
          <a:prstGeom prst="rect">
            <a:avLst/>
          </a:prstGeom>
          <a:noFill/>
        </p:spPr>
        <p:txBody>
          <a:bodyPr wrap="square" rtlCol="0">
            <a:spAutoFit/>
          </a:bodyPr>
          <a:lstStyle/>
          <a:p>
            <a:pPr algn="ctr"/>
            <a:r>
              <a:rPr lang="nl-NL" sz="2400" dirty="0">
                <a:latin typeface="Gothica" panose="020C0504050503060604" pitchFamily="34" charset="0"/>
              </a:rPr>
              <a:t>Hoi! Ik ben </a:t>
            </a:r>
            <a:r>
              <a:rPr lang="nl-NL" sz="2400" dirty="0" err="1">
                <a:latin typeface="Gothica" panose="020C0504050503060604" pitchFamily="34" charset="0"/>
              </a:rPr>
              <a:t>Uilbert</a:t>
            </a:r>
            <a:r>
              <a:rPr lang="nl-NL" sz="2400" dirty="0">
                <a:latin typeface="Gothica" panose="020C0504050503060604" pitchFamily="34" charset="0"/>
              </a:rPr>
              <a:t> de Wijze.</a:t>
            </a:r>
          </a:p>
          <a:p>
            <a:pPr algn="ctr"/>
            <a:r>
              <a:rPr lang="nl-NL" sz="2400" dirty="0">
                <a:latin typeface="Gothica" panose="020C0504050503060604" pitchFamily="34" charset="0"/>
              </a:rPr>
              <a:t>Welkom in de middeleeuwen!</a:t>
            </a:r>
          </a:p>
        </p:txBody>
      </p:sp>
      <p:sp>
        <p:nvSpPr>
          <p:cNvPr id="21" name="Tekstvak 20">
            <a:extLst>
              <a:ext uri="{FF2B5EF4-FFF2-40B4-BE49-F238E27FC236}">
                <a16:creationId xmlns:a16="http://schemas.microsoft.com/office/drawing/2014/main" id="{A112F8B8-EC4B-4353-3439-553BE0F7FDA7}"/>
              </a:ext>
            </a:extLst>
          </p:cNvPr>
          <p:cNvSpPr txBox="1"/>
          <p:nvPr/>
        </p:nvSpPr>
        <p:spPr>
          <a:xfrm>
            <a:off x="2145247" y="2766365"/>
            <a:ext cx="5511113" cy="830997"/>
          </a:xfrm>
          <a:prstGeom prst="rect">
            <a:avLst/>
          </a:prstGeom>
          <a:noFill/>
        </p:spPr>
        <p:txBody>
          <a:bodyPr wrap="square" rtlCol="0">
            <a:spAutoFit/>
          </a:bodyPr>
          <a:lstStyle/>
          <a:p>
            <a:pPr algn="ctr"/>
            <a:r>
              <a:rPr lang="nl-NL" sz="2400" dirty="0">
                <a:latin typeface="Gothica" panose="020C0504050503060604" pitchFamily="34" charset="0"/>
              </a:rPr>
              <a:t>En we verwachten hoog bezoek!</a:t>
            </a:r>
          </a:p>
          <a:p>
            <a:pPr algn="ctr"/>
            <a:r>
              <a:rPr lang="nl-NL" sz="2400" dirty="0">
                <a:latin typeface="Gothica" panose="020C0504050503060604" pitchFamily="34" charset="0"/>
              </a:rPr>
              <a:t>Daar komt hij al aan…</a:t>
            </a:r>
          </a:p>
        </p:txBody>
      </p:sp>
      <p:sp>
        <p:nvSpPr>
          <p:cNvPr id="20" name="Tekstvak 19">
            <a:extLst>
              <a:ext uri="{FF2B5EF4-FFF2-40B4-BE49-F238E27FC236}">
                <a16:creationId xmlns:a16="http://schemas.microsoft.com/office/drawing/2014/main" id="{12D51362-52D8-55DF-0F7A-503F3E7B0830}"/>
              </a:ext>
            </a:extLst>
          </p:cNvPr>
          <p:cNvSpPr txBox="1"/>
          <p:nvPr/>
        </p:nvSpPr>
        <p:spPr>
          <a:xfrm>
            <a:off x="2180180" y="2764815"/>
            <a:ext cx="5511113" cy="830997"/>
          </a:xfrm>
          <a:prstGeom prst="rect">
            <a:avLst/>
          </a:prstGeom>
          <a:noFill/>
        </p:spPr>
        <p:txBody>
          <a:bodyPr wrap="square" rtlCol="0">
            <a:spAutoFit/>
          </a:bodyPr>
          <a:lstStyle/>
          <a:p>
            <a:pPr algn="ctr"/>
            <a:r>
              <a:rPr lang="nl-NL" sz="2400" dirty="0">
                <a:latin typeface="Gothica" panose="020C0504050503060604" pitchFamily="34" charset="0"/>
              </a:rPr>
              <a:t>Vandaag neem ik je mee naar het Ghemert van de 13e eeuw.</a:t>
            </a:r>
          </a:p>
        </p:txBody>
      </p:sp>
      <p:pic>
        <p:nvPicPr>
          <p:cNvPr id="23" name="Afbeelding 22" descr="Afbeelding met tekenfilm, Fictief personage&#10;&#10;Automatisch gegenereerde beschrijving">
            <a:extLst>
              <a:ext uri="{FF2B5EF4-FFF2-40B4-BE49-F238E27FC236}">
                <a16:creationId xmlns:a16="http://schemas.microsoft.com/office/drawing/2014/main" id="{736FE055-4BD2-09A6-88AD-79F87CF5ED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0314" y="1099751"/>
            <a:ext cx="3547654" cy="6858000"/>
          </a:xfrm>
          <a:prstGeom prst="rect">
            <a:avLst/>
          </a:prstGeom>
        </p:spPr>
      </p:pic>
      <p:sp>
        <p:nvSpPr>
          <p:cNvPr id="24" name="Tekstballon: ovaal 23">
            <a:extLst>
              <a:ext uri="{FF2B5EF4-FFF2-40B4-BE49-F238E27FC236}">
                <a16:creationId xmlns:a16="http://schemas.microsoft.com/office/drawing/2014/main" id="{E589BA0D-F861-926B-0393-E627773A3A7E}"/>
              </a:ext>
            </a:extLst>
          </p:cNvPr>
          <p:cNvSpPr/>
          <p:nvPr/>
        </p:nvSpPr>
        <p:spPr>
          <a:xfrm>
            <a:off x="5177481" y="531339"/>
            <a:ext cx="4448433" cy="2129679"/>
          </a:xfrm>
          <a:prstGeom prst="wedgeEllipseCallout">
            <a:avLst>
              <a:gd name="adj1" fmla="val -62116"/>
              <a:gd name="adj2" fmla="val 2345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25" name="Tekstvak 24">
            <a:extLst>
              <a:ext uri="{FF2B5EF4-FFF2-40B4-BE49-F238E27FC236}">
                <a16:creationId xmlns:a16="http://schemas.microsoft.com/office/drawing/2014/main" id="{2D96FC75-192B-AC64-11AB-E297C2FFE7F2}"/>
              </a:ext>
            </a:extLst>
          </p:cNvPr>
          <p:cNvSpPr txBox="1"/>
          <p:nvPr/>
        </p:nvSpPr>
        <p:spPr>
          <a:xfrm>
            <a:off x="5523469" y="1073314"/>
            <a:ext cx="3756455" cy="1200329"/>
          </a:xfrm>
          <a:prstGeom prst="rect">
            <a:avLst/>
          </a:prstGeom>
          <a:noFill/>
        </p:spPr>
        <p:txBody>
          <a:bodyPr wrap="square" rtlCol="0">
            <a:spAutoFit/>
          </a:bodyPr>
          <a:lstStyle/>
          <a:p>
            <a:pPr algn="ctr"/>
            <a:r>
              <a:rPr lang="nl-NL" sz="2400" dirty="0">
                <a:latin typeface="Gothica" panose="020C0504050503060604" pitchFamily="34" charset="0"/>
              </a:rPr>
              <a:t>Gegroet! Mijn naam is Hertog Jan. Ik ben hertog van Brabant.</a:t>
            </a:r>
          </a:p>
        </p:txBody>
      </p:sp>
      <p:sp>
        <p:nvSpPr>
          <p:cNvPr id="26" name="Tekstvak 25">
            <a:extLst>
              <a:ext uri="{FF2B5EF4-FFF2-40B4-BE49-F238E27FC236}">
                <a16:creationId xmlns:a16="http://schemas.microsoft.com/office/drawing/2014/main" id="{164290E9-BFBD-B7E2-BA85-B4E9A7E20687}"/>
              </a:ext>
            </a:extLst>
          </p:cNvPr>
          <p:cNvSpPr txBox="1"/>
          <p:nvPr/>
        </p:nvSpPr>
        <p:spPr>
          <a:xfrm>
            <a:off x="5523468" y="1073313"/>
            <a:ext cx="3756455" cy="1200329"/>
          </a:xfrm>
          <a:prstGeom prst="rect">
            <a:avLst/>
          </a:prstGeom>
          <a:noFill/>
        </p:spPr>
        <p:txBody>
          <a:bodyPr wrap="square" rtlCol="0">
            <a:spAutoFit/>
          </a:bodyPr>
          <a:lstStyle/>
          <a:p>
            <a:pPr algn="ctr"/>
            <a:r>
              <a:rPr lang="nl-NL" sz="2400" dirty="0">
                <a:latin typeface="Gothica" panose="020C0504050503060604" pitchFamily="34" charset="0"/>
              </a:rPr>
              <a:t>Ik heb hulp nodig. De Heer van Ghemert is op dit moment afwezig.</a:t>
            </a:r>
          </a:p>
        </p:txBody>
      </p:sp>
      <p:sp>
        <p:nvSpPr>
          <p:cNvPr id="27" name="Tekstvak 26">
            <a:extLst>
              <a:ext uri="{FF2B5EF4-FFF2-40B4-BE49-F238E27FC236}">
                <a16:creationId xmlns:a16="http://schemas.microsoft.com/office/drawing/2014/main" id="{8E68B9FA-E654-0D31-A239-6CEDC81BDAAC}"/>
              </a:ext>
            </a:extLst>
          </p:cNvPr>
          <p:cNvSpPr txBox="1"/>
          <p:nvPr/>
        </p:nvSpPr>
        <p:spPr>
          <a:xfrm>
            <a:off x="5543557" y="1122739"/>
            <a:ext cx="3756455" cy="1200329"/>
          </a:xfrm>
          <a:prstGeom prst="rect">
            <a:avLst/>
          </a:prstGeom>
          <a:noFill/>
        </p:spPr>
        <p:txBody>
          <a:bodyPr wrap="square" rtlCol="0">
            <a:spAutoFit/>
          </a:bodyPr>
          <a:lstStyle/>
          <a:p>
            <a:pPr algn="ctr"/>
            <a:r>
              <a:rPr lang="nl-NL" sz="2400" dirty="0">
                <a:latin typeface="Gothica" panose="020C0504050503060604" pitchFamily="34" charset="0"/>
              </a:rPr>
              <a:t>Zou jij tijdelijk de taak als Heer van Ghemert op je willen nemen?</a:t>
            </a:r>
          </a:p>
        </p:txBody>
      </p:sp>
      <p:sp>
        <p:nvSpPr>
          <p:cNvPr id="28" name="Rol: horizontaal 27">
            <a:hlinkClick r:id="rId5" action="ppaction://hlinksldjump"/>
            <a:extLst>
              <a:ext uri="{FF2B5EF4-FFF2-40B4-BE49-F238E27FC236}">
                <a16:creationId xmlns:a16="http://schemas.microsoft.com/office/drawing/2014/main" id="{8B73D95C-48CE-7BBF-B60E-8C467E465303}"/>
              </a:ext>
            </a:extLst>
          </p:cNvPr>
          <p:cNvSpPr/>
          <p:nvPr/>
        </p:nvSpPr>
        <p:spPr>
          <a:xfrm>
            <a:off x="5939479" y="3539437"/>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600" dirty="0">
                <a:solidFill>
                  <a:schemeClr val="tx1"/>
                </a:solidFill>
                <a:latin typeface="Gothica" panose="020C0504050503060604" pitchFamily="34" charset="0"/>
              </a:rPr>
              <a:t>Ja</a:t>
            </a:r>
          </a:p>
        </p:txBody>
      </p:sp>
      <p:sp>
        <p:nvSpPr>
          <p:cNvPr id="29" name="Rol: horizontaal 28">
            <a:hlinkClick r:id="rId6" action="ppaction://hlinksldjump"/>
            <a:extLst>
              <a:ext uri="{FF2B5EF4-FFF2-40B4-BE49-F238E27FC236}">
                <a16:creationId xmlns:a16="http://schemas.microsoft.com/office/drawing/2014/main" id="{D8BCD758-EBB2-4379-DBCC-79E1288FEC21}"/>
              </a:ext>
            </a:extLst>
          </p:cNvPr>
          <p:cNvSpPr/>
          <p:nvPr/>
        </p:nvSpPr>
        <p:spPr>
          <a:xfrm>
            <a:off x="8495271" y="3969727"/>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600" dirty="0">
                <a:solidFill>
                  <a:schemeClr val="tx1"/>
                </a:solidFill>
                <a:latin typeface="Gothica" panose="020C0504050503060604" pitchFamily="34" charset="0"/>
              </a:rPr>
              <a:t>Nee</a:t>
            </a:r>
            <a:endParaRPr lang="nl-NL" dirty="0">
              <a:solidFill>
                <a:schemeClr val="tx1"/>
              </a:solidFill>
              <a:latin typeface="Gothica" panose="020C0504050503060604" pitchFamily="34" charset="0"/>
            </a:endParaRPr>
          </a:p>
        </p:txBody>
      </p:sp>
      <p:sp>
        <p:nvSpPr>
          <p:cNvPr id="31" name="Tekstvak 30">
            <a:extLst>
              <a:ext uri="{FF2B5EF4-FFF2-40B4-BE49-F238E27FC236}">
                <a16:creationId xmlns:a16="http://schemas.microsoft.com/office/drawing/2014/main" id="{7B018920-51C3-E626-67D4-18B17A113DF6}"/>
              </a:ext>
            </a:extLst>
          </p:cNvPr>
          <p:cNvSpPr txBox="1"/>
          <p:nvPr/>
        </p:nvSpPr>
        <p:spPr>
          <a:xfrm>
            <a:off x="5563648" y="1311977"/>
            <a:ext cx="3756455" cy="830997"/>
          </a:xfrm>
          <a:prstGeom prst="rect">
            <a:avLst/>
          </a:prstGeom>
          <a:noFill/>
        </p:spPr>
        <p:txBody>
          <a:bodyPr wrap="square" rtlCol="0">
            <a:spAutoFit/>
          </a:bodyPr>
          <a:lstStyle/>
          <a:p>
            <a:pPr algn="ctr"/>
            <a:r>
              <a:rPr lang="nl-NL" sz="2400" dirty="0">
                <a:latin typeface="Gothica" panose="020C0504050503060604" pitchFamily="34" charset="0"/>
              </a:rPr>
              <a:t>Hij bestuurt namens mij dit stukje land.</a:t>
            </a:r>
          </a:p>
        </p:txBody>
      </p:sp>
    </p:spTree>
    <p:extLst>
      <p:ext uri="{BB962C8B-B14F-4D97-AF65-F5344CB8AC3E}">
        <p14:creationId xmlns:p14="http://schemas.microsoft.com/office/powerpoint/2010/main" val="26370290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500"/>
                            </p:stCondLst>
                            <p:childTnLst>
                              <p:par>
                                <p:cTn id="14" presetID="1" presetClass="entr" presetSubtype="0" fill="hold" grpId="0" nodeType="afterEffect">
                                  <p:stCondLst>
                                    <p:cond delay="1000"/>
                                  </p:stCondLst>
                                  <p:iterate type="lt">
                                    <p:tmAbs val="100"/>
                                  </p:iterate>
                                  <p:childTnLst>
                                    <p:set>
                                      <p:cBhvr>
                                        <p:cTn id="15" dur="1" fill="hold">
                                          <p:stCondLst>
                                            <p:cond delay="0"/>
                                          </p:stCondLst>
                                        </p:cTn>
                                        <p:tgtEl>
                                          <p:spTgt spid="19"/>
                                        </p:tgtEl>
                                        <p:attrNameLst>
                                          <p:attrName>style.visibility</p:attrName>
                                        </p:attrNameLst>
                                      </p:cBhvr>
                                      <p:to>
                                        <p:strVal val="visible"/>
                                      </p:to>
                                    </p:set>
                                  </p:childTnLst>
                                </p:cTn>
                              </p:par>
                            </p:childTnLst>
                          </p:cTn>
                        </p:par>
                        <p:par>
                          <p:cTn id="16" fill="hold">
                            <p:stCondLst>
                              <p:cond delay="71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par>
                          <p:cTn id="20" fill="hold">
                            <p:stCondLst>
                              <p:cond delay="9601"/>
                            </p:stCondLst>
                            <p:childTnLst>
                              <p:par>
                                <p:cTn id="21" presetID="1" presetClass="entr" presetSubtype="0" fill="hold" grpId="0" nodeType="afterEffect">
                                  <p:stCondLst>
                                    <p:cond delay="1000"/>
                                  </p:stCondLst>
                                  <p:iterate type="lt">
                                    <p:tmAbs val="100"/>
                                  </p:iterate>
                                  <p:childTnLst>
                                    <p:set>
                                      <p:cBhvr>
                                        <p:cTn id="22" dur="1" fill="hold">
                                          <p:stCondLst>
                                            <p:cond delay="0"/>
                                          </p:stCondLst>
                                        </p:cTn>
                                        <p:tgtEl>
                                          <p:spTgt spid="20"/>
                                        </p:tgtEl>
                                        <p:attrNameLst>
                                          <p:attrName>style.visibility</p:attrName>
                                        </p:attrNameLst>
                                      </p:cBhvr>
                                      <p:to>
                                        <p:strVal val="visible"/>
                                      </p:to>
                                    </p:set>
                                  </p:childTnLst>
                                </p:cTn>
                              </p:par>
                            </p:childTnLst>
                          </p:cTn>
                        </p:par>
                        <p:par>
                          <p:cTn id="23" fill="hold">
                            <p:stCondLst>
                              <p:cond delay="150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20"/>
                                        </p:tgtEl>
                                      </p:cBhvr>
                                    </p:animEffect>
                                    <p:set>
                                      <p:cBhvr>
                                        <p:cTn id="26" dur="1" fill="hold">
                                          <p:stCondLst>
                                            <p:cond delay="499"/>
                                          </p:stCondLst>
                                        </p:cTn>
                                        <p:tgtEl>
                                          <p:spTgt spid="20"/>
                                        </p:tgtEl>
                                        <p:attrNameLst>
                                          <p:attrName>style.visibility</p:attrName>
                                        </p:attrNameLst>
                                      </p:cBhvr>
                                      <p:to>
                                        <p:strVal val="hidden"/>
                                      </p:to>
                                    </p:set>
                                  </p:childTnLst>
                                </p:cTn>
                              </p:par>
                            </p:childTnLst>
                          </p:cTn>
                        </p:par>
                        <p:par>
                          <p:cTn id="27" fill="hold">
                            <p:stCondLst>
                              <p:cond delay="175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21"/>
                                        </p:tgtEl>
                                        <p:attrNameLst>
                                          <p:attrName>style.visibility</p:attrName>
                                        </p:attrNameLst>
                                      </p:cBhvr>
                                      <p:to>
                                        <p:strVal val="visible"/>
                                      </p:to>
                                    </p:set>
                                  </p:childTnLst>
                                </p:cTn>
                              </p:par>
                            </p:childTnLst>
                          </p:cTn>
                        </p:par>
                        <p:par>
                          <p:cTn id="30" fill="hold">
                            <p:stCondLst>
                              <p:cond delay="216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21"/>
                                        </p:tgtEl>
                                      </p:cBhvr>
                                    </p:animEffect>
                                    <p:set>
                                      <p:cBhvr>
                                        <p:cTn id="33" dur="1" fill="hold">
                                          <p:stCondLst>
                                            <p:cond delay="499"/>
                                          </p:stCondLst>
                                        </p:cTn>
                                        <p:tgtEl>
                                          <p:spTgt spid="21"/>
                                        </p:tgtEl>
                                        <p:attrNameLst>
                                          <p:attrName>style.visibility</p:attrName>
                                        </p:attrNameLst>
                                      </p:cBhvr>
                                      <p:to>
                                        <p:strVal val="hidden"/>
                                      </p:to>
                                    </p:set>
                                  </p:childTnLst>
                                </p:cTn>
                              </p:par>
                            </p:childTnLst>
                          </p:cTn>
                        </p:par>
                        <p:par>
                          <p:cTn id="34" fill="hold">
                            <p:stCondLst>
                              <p:cond delay="24103"/>
                            </p:stCondLst>
                            <p:childTnLst>
                              <p:par>
                                <p:cTn id="35" presetID="10" presetClass="exit" presetSubtype="0" fill="hold" grpId="1" nodeType="after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par>
                          <p:cTn id="38" fill="hold">
                            <p:stCondLst>
                              <p:cond delay="24603"/>
                            </p:stCondLst>
                            <p:childTnLst>
                              <p:par>
                                <p:cTn id="39" presetID="2" presetClass="exit" presetSubtype="2" fill="hold" nodeType="afterEffect">
                                  <p:stCondLst>
                                    <p:cond delay="0"/>
                                  </p:stCondLst>
                                  <p:childTnLst>
                                    <p:anim calcmode="lin" valueType="num">
                                      <p:cBhvr additive="base">
                                        <p:cTn id="40" dur="500"/>
                                        <p:tgtEl>
                                          <p:spTgt spid="12"/>
                                        </p:tgtEl>
                                        <p:attrNameLst>
                                          <p:attrName>ppt_x</p:attrName>
                                        </p:attrNameLst>
                                      </p:cBhvr>
                                      <p:tavLst>
                                        <p:tav tm="0">
                                          <p:val>
                                            <p:strVal val="ppt_x"/>
                                          </p:val>
                                        </p:tav>
                                        <p:tav tm="100000">
                                          <p:val>
                                            <p:strVal val="1+ppt_w/2"/>
                                          </p:val>
                                        </p:tav>
                                      </p:tavLst>
                                    </p:anim>
                                    <p:anim calcmode="lin" valueType="num">
                                      <p:cBhvr additive="base">
                                        <p:cTn id="41" dur="500"/>
                                        <p:tgtEl>
                                          <p:spTgt spid="12"/>
                                        </p:tgtEl>
                                        <p:attrNameLst>
                                          <p:attrName>ppt_y</p:attrName>
                                        </p:attrNameLst>
                                      </p:cBhvr>
                                      <p:tavLst>
                                        <p:tav tm="0">
                                          <p:val>
                                            <p:strVal val="ppt_y"/>
                                          </p:val>
                                        </p:tav>
                                        <p:tav tm="100000">
                                          <p:val>
                                            <p:strVal val="ppt_y"/>
                                          </p:val>
                                        </p:tav>
                                      </p:tavLst>
                                    </p:anim>
                                    <p:set>
                                      <p:cBhvr>
                                        <p:cTn id="42" dur="1" fill="hold">
                                          <p:stCondLst>
                                            <p:cond delay="499"/>
                                          </p:stCondLst>
                                        </p:cTn>
                                        <p:tgtEl>
                                          <p:spTgt spid="12"/>
                                        </p:tgtEl>
                                        <p:attrNameLst>
                                          <p:attrName>style.visibility</p:attrName>
                                        </p:attrNameLst>
                                      </p:cBhvr>
                                      <p:to>
                                        <p:strVal val="hidden"/>
                                      </p:to>
                                    </p:set>
                                  </p:childTnLst>
                                </p:cTn>
                              </p:par>
                            </p:childTnLst>
                          </p:cTn>
                        </p:par>
                        <p:par>
                          <p:cTn id="43" fill="hold">
                            <p:stCondLst>
                              <p:cond delay="25103"/>
                            </p:stCondLst>
                            <p:childTnLst>
                              <p:par>
                                <p:cTn id="44" presetID="2" presetClass="entr" presetSubtype="4" fill="hold" nodeType="afterEffect">
                                  <p:stCondLst>
                                    <p:cond delay="10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26603"/>
                            </p:stCondLst>
                            <p:childTnLst>
                              <p:par>
                                <p:cTn id="49" presetID="10" presetClass="entr" presetSubtype="0" fill="hold" grpId="0" nodeType="afterEffect">
                                  <p:stCondLst>
                                    <p:cond delay="100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par>
                          <p:cTn id="52" fill="hold">
                            <p:stCondLst>
                              <p:cond delay="28103"/>
                            </p:stCondLst>
                            <p:childTnLst>
                              <p:par>
                                <p:cTn id="53" presetID="1" presetClass="entr" presetSubtype="0" fill="hold" grpId="0" nodeType="afterEffect">
                                  <p:stCondLst>
                                    <p:cond delay="0"/>
                                  </p:stCondLst>
                                  <p:iterate type="lt">
                                    <p:tmAbs val="100"/>
                                  </p:iterate>
                                  <p:childTnLst>
                                    <p:set>
                                      <p:cBhvr>
                                        <p:cTn id="54" dur="1" fill="hold">
                                          <p:stCondLst>
                                            <p:cond delay="0"/>
                                          </p:stCondLst>
                                        </p:cTn>
                                        <p:tgtEl>
                                          <p:spTgt spid="25"/>
                                        </p:tgtEl>
                                        <p:attrNameLst>
                                          <p:attrName>style.visibility</p:attrName>
                                        </p:attrNameLst>
                                      </p:cBhvr>
                                      <p:to>
                                        <p:strVal val="visible"/>
                                      </p:to>
                                    </p:set>
                                  </p:childTnLst>
                                </p:cTn>
                              </p:par>
                            </p:childTnLst>
                          </p:cTn>
                        </p:par>
                        <p:par>
                          <p:cTn id="55" fill="hold">
                            <p:stCondLst>
                              <p:cond delay="33004"/>
                            </p:stCondLst>
                            <p:childTnLst>
                              <p:par>
                                <p:cTn id="56" presetID="10" presetClass="exit" presetSubtype="0" fill="hold" grpId="1" nodeType="afterEffect">
                                  <p:stCondLst>
                                    <p:cond delay="2000"/>
                                  </p:stCondLst>
                                  <p:iterate type="lt">
                                    <p:tmPct val="0"/>
                                  </p:iterate>
                                  <p:childTnLst>
                                    <p:animEffect transition="out" filter="fade">
                                      <p:cBhvr>
                                        <p:cTn id="57" dur="500"/>
                                        <p:tgtEl>
                                          <p:spTgt spid="25"/>
                                        </p:tgtEl>
                                      </p:cBhvr>
                                    </p:animEffect>
                                    <p:set>
                                      <p:cBhvr>
                                        <p:cTn id="58" dur="1" fill="hold">
                                          <p:stCondLst>
                                            <p:cond delay="499"/>
                                          </p:stCondLst>
                                        </p:cTn>
                                        <p:tgtEl>
                                          <p:spTgt spid="25"/>
                                        </p:tgtEl>
                                        <p:attrNameLst>
                                          <p:attrName>style.visibility</p:attrName>
                                        </p:attrNameLst>
                                      </p:cBhvr>
                                      <p:to>
                                        <p:strVal val="hidden"/>
                                      </p:to>
                                    </p:set>
                                  </p:childTnLst>
                                </p:cTn>
                              </p:par>
                            </p:childTnLst>
                          </p:cTn>
                        </p:par>
                        <p:par>
                          <p:cTn id="59" fill="hold">
                            <p:stCondLst>
                              <p:cond delay="355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26"/>
                                        </p:tgtEl>
                                        <p:attrNameLst>
                                          <p:attrName>style.visibility</p:attrName>
                                        </p:attrNameLst>
                                      </p:cBhvr>
                                      <p:to>
                                        <p:strVal val="visible"/>
                                      </p:to>
                                    </p:set>
                                  </p:childTnLst>
                                </p:cTn>
                              </p:par>
                            </p:childTnLst>
                          </p:cTn>
                        </p:par>
                        <p:par>
                          <p:cTn id="62" fill="hold">
                            <p:stCondLst>
                              <p:cond delay="406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26"/>
                                        </p:tgtEl>
                                      </p:cBhvr>
                                    </p:animEffect>
                                    <p:set>
                                      <p:cBhvr>
                                        <p:cTn id="65" dur="1" fill="hold">
                                          <p:stCondLst>
                                            <p:cond delay="499"/>
                                          </p:stCondLst>
                                        </p:cTn>
                                        <p:tgtEl>
                                          <p:spTgt spid="26"/>
                                        </p:tgtEl>
                                        <p:attrNameLst>
                                          <p:attrName>style.visibility</p:attrName>
                                        </p:attrNameLst>
                                      </p:cBhvr>
                                      <p:to>
                                        <p:strVal val="hidden"/>
                                      </p:to>
                                    </p:set>
                                  </p:childTnLst>
                                </p:cTn>
                              </p:par>
                            </p:childTnLst>
                          </p:cTn>
                        </p:par>
                        <p:par>
                          <p:cTn id="66" fill="hold">
                            <p:stCondLst>
                              <p:cond delay="43105"/>
                            </p:stCondLst>
                            <p:childTnLst>
                              <p:par>
                                <p:cTn id="67" presetID="1" presetClass="entr" presetSubtype="0" fill="hold" grpId="0" nodeType="afterEffect">
                                  <p:stCondLst>
                                    <p:cond delay="0"/>
                                  </p:stCondLst>
                                  <p:iterate type="lt">
                                    <p:tmAbs val="100"/>
                                  </p:iterate>
                                  <p:childTnLst>
                                    <p:set>
                                      <p:cBhvr>
                                        <p:cTn id="68" dur="1" fill="hold">
                                          <p:stCondLst>
                                            <p:cond delay="0"/>
                                          </p:stCondLst>
                                        </p:cTn>
                                        <p:tgtEl>
                                          <p:spTgt spid="31"/>
                                        </p:tgtEl>
                                        <p:attrNameLst>
                                          <p:attrName>style.visibility</p:attrName>
                                        </p:attrNameLst>
                                      </p:cBhvr>
                                      <p:to>
                                        <p:strVal val="visible"/>
                                      </p:to>
                                    </p:set>
                                  </p:childTnLst>
                                </p:cTn>
                              </p:par>
                            </p:childTnLst>
                          </p:cTn>
                        </p:par>
                        <p:par>
                          <p:cTn id="69" fill="hold">
                            <p:stCondLst>
                              <p:cond delay="46406"/>
                            </p:stCondLst>
                            <p:childTnLst>
                              <p:par>
                                <p:cTn id="70" presetID="10" presetClass="exit" presetSubtype="0" fill="hold" grpId="1" nodeType="afterEffect">
                                  <p:stCondLst>
                                    <p:cond delay="2000"/>
                                  </p:stCondLst>
                                  <p:iterate type="lt">
                                    <p:tmPct val="0"/>
                                  </p:iterate>
                                  <p:childTnLst>
                                    <p:animEffect transition="out" filter="fade">
                                      <p:cBhvr>
                                        <p:cTn id="71" dur="500"/>
                                        <p:tgtEl>
                                          <p:spTgt spid="31"/>
                                        </p:tgtEl>
                                      </p:cBhvr>
                                    </p:animEffect>
                                    <p:set>
                                      <p:cBhvr>
                                        <p:cTn id="72" dur="1" fill="hold">
                                          <p:stCondLst>
                                            <p:cond delay="499"/>
                                          </p:stCondLst>
                                        </p:cTn>
                                        <p:tgtEl>
                                          <p:spTgt spid="31"/>
                                        </p:tgtEl>
                                        <p:attrNameLst>
                                          <p:attrName>style.visibility</p:attrName>
                                        </p:attrNameLst>
                                      </p:cBhvr>
                                      <p:to>
                                        <p:strVal val="hidden"/>
                                      </p:to>
                                    </p:set>
                                  </p:childTnLst>
                                </p:cTn>
                              </p:par>
                            </p:childTnLst>
                          </p:cTn>
                        </p:par>
                        <p:par>
                          <p:cTn id="73" fill="hold">
                            <p:stCondLst>
                              <p:cond delay="48906"/>
                            </p:stCondLst>
                            <p:childTnLst>
                              <p:par>
                                <p:cTn id="74" presetID="1" presetClass="entr" presetSubtype="0" fill="hold" grpId="0" nodeType="afterEffect">
                                  <p:stCondLst>
                                    <p:cond delay="0"/>
                                  </p:stCondLst>
                                  <p:iterate type="lt">
                                    <p:tmAbs val="100"/>
                                  </p:iterate>
                                  <p:childTnLst>
                                    <p:set>
                                      <p:cBhvr>
                                        <p:cTn id="75" dur="1" fill="hold">
                                          <p:stCondLst>
                                            <p:cond delay="0"/>
                                          </p:stCondLst>
                                        </p:cTn>
                                        <p:tgtEl>
                                          <p:spTgt spid="27"/>
                                        </p:tgtEl>
                                        <p:attrNameLst>
                                          <p:attrName>style.visibility</p:attrName>
                                        </p:attrNameLst>
                                      </p:cBhvr>
                                      <p:to>
                                        <p:strVal val="visible"/>
                                      </p:to>
                                    </p:set>
                                  </p:childTnLst>
                                </p:cTn>
                              </p:par>
                            </p:childTnLst>
                          </p:cTn>
                        </p:par>
                        <p:par>
                          <p:cTn id="76" fill="hold">
                            <p:stCondLst>
                              <p:cond delay="54207"/>
                            </p:stCondLst>
                            <p:childTnLst>
                              <p:par>
                                <p:cTn id="77" presetID="53" presetClass="entr" presetSubtype="16" fill="hold" grpId="0" nodeType="afterEffect">
                                  <p:stCondLst>
                                    <p:cond delay="100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fltVal val="0"/>
                                          </p:val>
                                        </p:tav>
                                        <p:tav tm="100000">
                                          <p:val>
                                            <p:strVal val="#ppt_w"/>
                                          </p:val>
                                        </p:tav>
                                      </p:tavLst>
                                    </p:anim>
                                    <p:anim calcmode="lin" valueType="num">
                                      <p:cBhvr>
                                        <p:cTn id="80" dur="500" fill="hold"/>
                                        <p:tgtEl>
                                          <p:spTgt spid="28"/>
                                        </p:tgtEl>
                                        <p:attrNameLst>
                                          <p:attrName>ppt_h</p:attrName>
                                        </p:attrNameLst>
                                      </p:cBhvr>
                                      <p:tavLst>
                                        <p:tav tm="0">
                                          <p:val>
                                            <p:fltVal val="0"/>
                                          </p:val>
                                        </p:tav>
                                        <p:tav tm="100000">
                                          <p:val>
                                            <p:strVal val="#ppt_h"/>
                                          </p:val>
                                        </p:tav>
                                      </p:tavLst>
                                    </p:anim>
                                    <p:animEffect transition="in" filter="fade">
                                      <p:cBhvr>
                                        <p:cTn id="81" dur="500"/>
                                        <p:tgtEl>
                                          <p:spTgt spid="28"/>
                                        </p:tgtEl>
                                      </p:cBhvr>
                                    </p:animEffect>
                                  </p:childTnLst>
                                </p:cTn>
                              </p:par>
                            </p:childTnLst>
                          </p:cTn>
                        </p:par>
                        <p:par>
                          <p:cTn id="82" fill="hold">
                            <p:stCondLst>
                              <p:cond delay="55707"/>
                            </p:stCondLst>
                            <p:childTnLst>
                              <p:par>
                                <p:cTn id="83" presetID="53" presetClass="entr" presetSubtype="16"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9" grpId="0"/>
      <p:bldP spid="19" grpId="1"/>
      <p:bldP spid="21" grpId="0"/>
      <p:bldP spid="21" grpId="1"/>
      <p:bldP spid="20" grpId="0"/>
      <p:bldP spid="20" grpId="1"/>
      <p:bldP spid="24" grpId="0" animBg="1"/>
      <p:bldP spid="25" grpId="0"/>
      <p:bldP spid="25" grpId="1"/>
      <p:bldP spid="26" grpId="0"/>
      <p:bldP spid="26" grpId="1"/>
      <p:bldP spid="27" grpId="0"/>
      <p:bldP spid="28" grpId="0" animBg="1"/>
      <p:bldP spid="29" grpId="0" animBg="1"/>
      <p:bldP spid="31" grpId="0"/>
      <p:bldP spid="3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FDE3F-37EB-6164-30C9-B8EEAE392B6B}"/>
            </a:ext>
          </a:extLst>
        </p:cNvPr>
        <p:cNvGrpSpPr/>
        <p:nvPr/>
      </p:nvGrpSpPr>
      <p:grpSpPr>
        <a:xfrm>
          <a:off x="0" y="0"/>
          <a:ext cx="0" cy="0"/>
          <a:chOff x="0" y="0"/>
          <a:chExt cx="0" cy="0"/>
        </a:xfrm>
      </p:grpSpPr>
      <p:sp>
        <p:nvSpPr>
          <p:cNvPr id="22" name="Pijl: rechts 21">
            <a:hlinkClick r:id="rId3" action="ppaction://hlinksldjump"/>
            <a:extLst>
              <a:ext uri="{FF2B5EF4-FFF2-40B4-BE49-F238E27FC236}">
                <a16:creationId xmlns:a16="http://schemas.microsoft.com/office/drawing/2014/main" id="{BAFF9714-4A3E-9841-C990-A7EEF5561790}"/>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23" name="Afbeelding 22" descr="Afbeelding met tekenfilm, Fictief personage&#10;&#10;Automatisch gegenereerde beschrijving">
            <a:extLst>
              <a:ext uri="{FF2B5EF4-FFF2-40B4-BE49-F238E27FC236}">
                <a16:creationId xmlns:a16="http://schemas.microsoft.com/office/drawing/2014/main" id="{5BD03E95-F275-9E53-9462-B1F4952177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0314" y="1099751"/>
            <a:ext cx="3547654" cy="6858000"/>
          </a:xfrm>
          <a:prstGeom prst="rect">
            <a:avLst/>
          </a:prstGeom>
        </p:spPr>
      </p:pic>
      <p:sp>
        <p:nvSpPr>
          <p:cNvPr id="24" name="Tekstballon: ovaal 23">
            <a:extLst>
              <a:ext uri="{FF2B5EF4-FFF2-40B4-BE49-F238E27FC236}">
                <a16:creationId xmlns:a16="http://schemas.microsoft.com/office/drawing/2014/main" id="{A202315F-F705-8EF3-CF43-8ABA9280E3EB}"/>
              </a:ext>
            </a:extLst>
          </p:cNvPr>
          <p:cNvSpPr/>
          <p:nvPr/>
        </p:nvSpPr>
        <p:spPr>
          <a:xfrm>
            <a:off x="5177481" y="531339"/>
            <a:ext cx="4448433" cy="2129679"/>
          </a:xfrm>
          <a:prstGeom prst="wedgeEllipseCallout">
            <a:avLst>
              <a:gd name="adj1" fmla="val -62116"/>
              <a:gd name="adj2" fmla="val 2345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25" name="Tekstvak 24">
            <a:extLst>
              <a:ext uri="{FF2B5EF4-FFF2-40B4-BE49-F238E27FC236}">
                <a16:creationId xmlns:a16="http://schemas.microsoft.com/office/drawing/2014/main" id="{65CDF488-621E-293C-FB2A-6CC1EC7341B9}"/>
              </a:ext>
            </a:extLst>
          </p:cNvPr>
          <p:cNvSpPr txBox="1"/>
          <p:nvPr/>
        </p:nvSpPr>
        <p:spPr>
          <a:xfrm>
            <a:off x="5523469" y="811348"/>
            <a:ext cx="3756455" cy="1569660"/>
          </a:xfrm>
          <a:prstGeom prst="rect">
            <a:avLst/>
          </a:prstGeom>
          <a:noFill/>
        </p:spPr>
        <p:txBody>
          <a:bodyPr wrap="square" rtlCol="0">
            <a:spAutoFit/>
          </a:bodyPr>
          <a:lstStyle/>
          <a:p>
            <a:pPr algn="ctr"/>
            <a:r>
              <a:rPr lang="nl-NL" sz="2400" dirty="0">
                <a:latin typeface="Gothica" panose="020C0504050503060604" pitchFamily="34" charset="0"/>
              </a:rPr>
              <a:t>Fijn! Ik heb alle vertrouwen in jou als Heer van Ghemert. Succes!</a:t>
            </a:r>
          </a:p>
        </p:txBody>
      </p:sp>
    </p:spTree>
    <p:extLst>
      <p:ext uri="{BB962C8B-B14F-4D97-AF65-F5344CB8AC3E}">
        <p14:creationId xmlns:p14="http://schemas.microsoft.com/office/powerpoint/2010/main" val="39300964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5301"/>
                            </p:stCondLst>
                            <p:childTnLst>
                              <p:par>
                                <p:cTn id="8" presetID="10" presetClass="exit" presetSubtype="0" fill="hold" grpId="1" nodeType="afterEffect">
                                  <p:stCondLst>
                                    <p:cond delay="2000"/>
                                  </p:stCondLst>
                                  <p:iterate type="lt">
                                    <p:tmPct val="0"/>
                                  </p:iterate>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childTnLst>
                          </p:cTn>
                        </p:par>
                        <p:par>
                          <p:cTn id="11" fill="hold">
                            <p:stCondLst>
                              <p:cond delay="7801"/>
                            </p:stCondLst>
                            <p:childTnLst>
                              <p:par>
                                <p:cTn id="12" presetID="10" presetClass="exit" presetSubtype="0" fill="hold" grpId="0" nodeType="afterEffect">
                                  <p:stCondLst>
                                    <p:cond delay="0"/>
                                  </p:stCondLst>
                                  <p:childTnLst>
                                    <p:animEffect transition="out" filter="fade">
                                      <p:cBhvr>
                                        <p:cTn id="13" dur="500"/>
                                        <p:tgtEl>
                                          <p:spTgt spid="24"/>
                                        </p:tgtEl>
                                      </p:cBhvr>
                                    </p:animEffect>
                                    <p:set>
                                      <p:cBhvr>
                                        <p:cTn id="14" dur="1" fill="hold">
                                          <p:stCondLst>
                                            <p:cond delay="499"/>
                                          </p:stCondLst>
                                        </p:cTn>
                                        <p:tgtEl>
                                          <p:spTgt spid="24"/>
                                        </p:tgtEl>
                                        <p:attrNameLst>
                                          <p:attrName>style.visibility</p:attrName>
                                        </p:attrNameLst>
                                      </p:cBhvr>
                                      <p:to>
                                        <p:strVal val="hidden"/>
                                      </p:to>
                                    </p:set>
                                  </p:childTnLst>
                                </p:cTn>
                              </p:par>
                            </p:childTnLst>
                          </p:cTn>
                        </p:par>
                        <p:par>
                          <p:cTn id="15" fill="hold">
                            <p:stCondLst>
                              <p:cond delay="8301"/>
                            </p:stCondLst>
                            <p:childTnLst>
                              <p:par>
                                <p:cTn id="16" presetID="2" presetClass="exit" presetSubtype="4" fill="hold" nodeType="afterEffect">
                                  <p:stCondLst>
                                    <p:cond delay="0"/>
                                  </p:stCondLst>
                                  <p:childTnLst>
                                    <p:anim calcmode="lin" valueType="num">
                                      <p:cBhvr additive="base">
                                        <p:cTn id="17" dur="500"/>
                                        <p:tgtEl>
                                          <p:spTgt spid="23"/>
                                        </p:tgtEl>
                                        <p:attrNameLst>
                                          <p:attrName>ppt_x</p:attrName>
                                        </p:attrNameLst>
                                      </p:cBhvr>
                                      <p:tavLst>
                                        <p:tav tm="0">
                                          <p:val>
                                            <p:strVal val="ppt_x"/>
                                          </p:val>
                                        </p:tav>
                                        <p:tav tm="100000">
                                          <p:val>
                                            <p:strVal val="ppt_x"/>
                                          </p:val>
                                        </p:tav>
                                      </p:tavLst>
                                    </p:anim>
                                    <p:anim calcmode="lin" valueType="num">
                                      <p:cBhvr additive="base">
                                        <p:cTn id="18" dur="500"/>
                                        <p:tgtEl>
                                          <p:spTgt spid="23"/>
                                        </p:tgtEl>
                                        <p:attrNameLst>
                                          <p:attrName>ppt_y</p:attrName>
                                        </p:attrNameLst>
                                      </p:cBhvr>
                                      <p:tavLst>
                                        <p:tav tm="0">
                                          <p:val>
                                            <p:strVal val="ppt_y"/>
                                          </p:val>
                                        </p:tav>
                                        <p:tav tm="100000">
                                          <p:val>
                                            <p:strVal val="1+ppt_h/2"/>
                                          </p:val>
                                        </p:tav>
                                      </p:tavLst>
                                    </p:anim>
                                    <p:set>
                                      <p:cBhvr>
                                        <p:cTn id="19" dur="1" fill="hold">
                                          <p:stCondLst>
                                            <p:cond delay="499"/>
                                          </p:stCondLst>
                                        </p:cTn>
                                        <p:tgtEl>
                                          <p:spTgt spid="23"/>
                                        </p:tgtEl>
                                        <p:attrNameLst>
                                          <p:attrName>style.visibility</p:attrName>
                                        </p:attrNameLst>
                                      </p:cBhvr>
                                      <p:to>
                                        <p:strVal val="hidden"/>
                                      </p:to>
                                    </p:set>
                                  </p:childTnLst>
                                </p:cTn>
                              </p:par>
                            </p:childTnLst>
                          </p:cTn>
                        </p:par>
                        <p:par>
                          <p:cTn id="20" fill="hold">
                            <p:stCondLst>
                              <p:cond delay="8801"/>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82A5A-52BF-2D99-FDE5-BA48CE1F438E}"/>
            </a:ext>
          </a:extLst>
        </p:cNvPr>
        <p:cNvGrpSpPr/>
        <p:nvPr/>
      </p:nvGrpSpPr>
      <p:grpSpPr>
        <a:xfrm>
          <a:off x="0" y="0"/>
          <a:ext cx="0" cy="0"/>
          <a:chOff x="0" y="0"/>
          <a:chExt cx="0" cy="0"/>
        </a:xfrm>
      </p:grpSpPr>
      <p:sp>
        <p:nvSpPr>
          <p:cNvPr id="22" name="Pijl: rechts 21">
            <a:hlinkClick r:id="rId3" action="ppaction://hlinksldjump"/>
            <a:extLst>
              <a:ext uri="{FF2B5EF4-FFF2-40B4-BE49-F238E27FC236}">
                <a16:creationId xmlns:a16="http://schemas.microsoft.com/office/drawing/2014/main" id="{77B79027-B62B-4700-374D-960110F805E5}"/>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23" name="Afbeelding 22" descr="Afbeelding met tekenfilm, Fictief personage&#10;&#10;Automatisch gegenereerde beschrijving">
            <a:extLst>
              <a:ext uri="{FF2B5EF4-FFF2-40B4-BE49-F238E27FC236}">
                <a16:creationId xmlns:a16="http://schemas.microsoft.com/office/drawing/2014/main" id="{DAD0E127-3EA7-08F5-2AF0-8C7C9AAC47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0314" y="1099751"/>
            <a:ext cx="3547654" cy="6858000"/>
          </a:xfrm>
          <a:prstGeom prst="rect">
            <a:avLst/>
          </a:prstGeom>
        </p:spPr>
      </p:pic>
      <p:sp>
        <p:nvSpPr>
          <p:cNvPr id="24" name="Tekstballon: ovaal 23">
            <a:extLst>
              <a:ext uri="{FF2B5EF4-FFF2-40B4-BE49-F238E27FC236}">
                <a16:creationId xmlns:a16="http://schemas.microsoft.com/office/drawing/2014/main" id="{98FD79FA-2592-8181-103B-2ABEC6919006}"/>
              </a:ext>
            </a:extLst>
          </p:cNvPr>
          <p:cNvSpPr/>
          <p:nvPr/>
        </p:nvSpPr>
        <p:spPr>
          <a:xfrm>
            <a:off x="5177481" y="531339"/>
            <a:ext cx="4448433" cy="2129679"/>
          </a:xfrm>
          <a:prstGeom prst="wedgeEllipseCallout">
            <a:avLst>
              <a:gd name="adj1" fmla="val -62116"/>
              <a:gd name="adj2" fmla="val 2345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25" name="Tekstvak 24">
            <a:extLst>
              <a:ext uri="{FF2B5EF4-FFF2-40B4-BE49-F238E27FC236}">
                <a16:creationId xmlns:a16="http://schemas.microsoft.com/office/drawing/2014/main" id="{7E97DCFE-3EB5-0E2A-2884-FBF1CDBFB025}"/>
              </a:ext>
            </a:extLst>
          </p:cNvPr>
          <p:cNvSpPr txBox="1"/>
          <p:nvPr/>
        </p:nvSpPr>
        <p:spPr>
          <a:xfrm>
            <a:off x="5523469" y="922561"/>
            <a:ext cx="3756455" cy="1569660"/>
          </a:xfrm>
          <a:prstGeom prst="rect">
            <a:avLst/>
          </a:prstGeom>
          <a:noFill/>
        </p:spPr>
        <p:txBody>
          <a:bodyPr wrap="square" rtlCol="0">
            <a:spAutoFit/>
          </a:bodyPr>
          <a:lstStyle/>
          <a:p>
            <a:pPr algn="ctr"/>
            <a:r>
              <a:rPr lang="nl-NL" sz="2400" dirty="0">
                <a:latin typeface="Gothica" panose="020C0504050503060604" pitchFamily="34" charset="0"/>
              </a:rPr>
              <a:t>Helaas! We hebben toch iemand nodig. Ik hoop dat ik op je kan rekenen. Succes!</a:t>
            </a:r>
          </a:p>
        </p:txBody>
      </p:sp>
    </p:spTree>
    <p:extLst>
      <p:ext uri="{BB962C8B-B14F-4D97-AF65-F5344CB8AC3E}">
        <p14:creationId xmlns:p14="http://schemas.microsoft.com/office/powerpoint/2010/main" val="35548173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100"/>
                                  </p:iterate>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6301"/>
                            </p:stCondLst>
                            <p:childTnLst>
                              <p:par>
                                <p:cTn id="8" presetID="10" presetClass="exit" presetSubtype="0" fill="hold" grpId="1" nodeType="afterEffect">
                                  <p:stCondLst>
                                    <p:cond delay="2000"/>
                                  </p:stCondLst>
                                  <p:iterate type="lt">
                                    <p:tmPct val="0"/>
                                  </p:iterate>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childTnLst>
                          </p:cTn>
                        </p:par>
                        <p:par>
                          <p:cTn id="11" fill="hold">
                            <p:stCondLst>
                              <p:cond delay="8801"/>
                            </p:stCondLst>
                            <p:childTnLst>
                              <p:par>
                                <p:cTn id="12" presetID="10" presetClass="exit" presetSubtype="0" fill="hold" grpId="0" nodeType="afterEffect">
                                  <p:stCondLst>
                                    <p:cond delay="0"/>
                                  </p:stCondLst>
                                  <p:childTnLst>
                                    <p:animEffect transition="out" filter="fade">
                                      <p:cBhvr>
                                        <p:cTn id="13" dur="500"/>
                                        <p:tgtEl>
                                          <p:spTgt spid="24"/>
                                        </p:tgtEl>
                                      </p:cBhvr>
                                    </p:animEffect>
                                    <p:set>
                                      <p:cBhvr>
                                        <p:cTn id="14" dur="1" fill="hold">
                                          <p:stCondLst>
                                            <p:cond delay="499"/>
                                          </p:stCondLst>
                                        </p:cTn>
                                        <p:tgtEl>
                                          <p:spTgt spid="24"/>
                                        </p:tgtEl>
                                        <p:attrNameLst>
                                          <p:attrName>style.visibility</p:attrName>
                                        </p:attrNameLst>
                                      </p:cBhvr>
                                      <p:to>
                                        <p:strVal val="hidden"/>
                                      </p:to>
                                    </p:set>
                                  </p:childTnLst>
                                </p:cTn>
                              </p:par>
                            </p:childTnLst>
                          </p:cTn>
                        </p:par>
                        <p:par>
                          <p:cTn id="15" fill="hold">
                            <p:stCondLst>
                              <p:cond delay="9301"/>
                            </p:stCondLst>
                            <p:childTnLst>
                              <p:par>
                                <p:cTn id="16" presetID="2" presetClass="exit" presetSubtype="4" fill="hold" nodeType="afterEffect">
                                  <p:stCondLst>
                                    <p:cond delay="0"/>
                                  </p:stCondLst>
                                  <p:childTnLst>
                                    <p:anim calcmode="lin" valueType="num">
                                      <p:cBhvr additive="base">
                                        <p:cTn id="17" dur="500"/>
                                        <p:tgtEl>
                                          <p:spTgt spid="23"/>
                                        </p:tgtEl>
                                        <p:attrNameLst>
                                          <p:attrName>ppt_x</p:attrName>
                                        </p:attrNameLst>
                                      </p:cBhvr>
                                      <p:tavLst>
                                        <p:tav tm="0">
                                          <p:val>
                                            <p:strVal val="ppt_x"/>
                                          </p:val>
                                        </p:tav>
                                        <p:tav tm="100000">
                                          <p:val>
                                            <p:strVal val="ppt_x"/>
                                          </p:val>
                                        </p:tav>
                                      </p:tavLst>
                                    </p:anim>
                                    <p:anim calcmode="lin" valueType="num">
                                      <p:cBhvr additive="base">
                                        <p:cTn id="18" dur="500"/>
                                        <p:tgtEl>
                                          <p:spTgt spid="23"/>
                                        </p:tgtEl>
                                        <p:attrNameLst>
                                          <p:attrName>ppt_y</p:attrName>
                                        </p:attrNameLst>
                                      </p:cBhvr>
                                      <p:tavLst>
                                        <p:tav tm="0">
                                          <p:val>
                                            <p:strVal val="ppt_y"/>
                                          </p:val>
                                        </p:tav>
                                        <p:tav tm="100000">
                                          <p:val>
                                            <p:strVal val="1+ppt_h/2"/>
                                          </p:val>
                                        </p:tav>
                                      </p:tavLst>
                                    </p:anim>
                                    <p:set>
                                      <p:cBhvr>
                                        <p:cTn id="19" dur="1" fill="hold">
                                          <p:stCondLst>
                                            <p:cond delay="499"/>
                                          </p:stCondLst>
                                        </p:cTn>
                                        <p:tgtEl>
                                          <p:spTgt spid="23"/>
                                        </p:tgtEl>
                                        <p:attrNameLst>
                                          <p:attrName>style.visibility</p:attrName>
                                        </p:attrNameLst>
                                      </p:cBhvr>
                                      <p:to>
                                        <p:strVal val="hidden"/>
                                      </p:to>
                                    </p:set>
                                  </p:childTnLst>
                                </p:cTn>
                              </p:par>
                            </p:childTnLst>
                          </p:cTn>
                        </p:par>
                        <p:par>
                          <p:cTn id="20" fill="hold">
                            <p:stCondLst>
                              <p:cond delay="9801"/>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02A0C-9599-DFE6-B437-70F8A5891603}"/>
            </a:ext>
          </a:extLst>
        </p:cNvPr>
        <p:cNvGrpSpPr/>
        <p:nvPr/>
      </p:nvGrpSpPr>
      <p:grpSpPr>
        <a:xfrm>
          <a:off x="0" y="0"/>
          <a:ext cx="0" cy="0"/>
          <a:chOff x="0" y="0"/>
          <a:chExt cx="0" cy="0"/>
        </a:xfrm>
      </p:grpSpPr>
      <p:sp>
        <p:nvSpPr>
          <p:cNvPr id="22" name="Pijl: rechts 21">
            <a:hlinkClick r:id="rId3" action="ppaction://hlinksldjump"/>
            <a:extLst>
              <a:ext uri="{FF2B5EF4-FFF2-40B4-BE49-F238E27FC236}">
                <a16:creationId xmlns:a16="http://schemas.microsoft.com/office/drawing/2014/main" id="{48C38716-2FE1-AE11-89AD-C9B6D4A9A1A4}"/>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2" name="Afbeelding 1" descr="Afbeelding met uil, tekenfilm, vogel&#10;&#10;Automatisch gegenereerde beschrijving">
            <a:extLst>
              <a:ext uri="{FF2B5EF4-FFF2-40B4-BE49-F238E27FC236}">
                <a16:creationId xmlns:a16="http://schemas.microsoft.com/office/drawing/2014/main" id="{4C8EFA58-D52B-CA7E-A7E5-B6638455FB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01560" y="1880327"/>
            <a:ext cx="5526171" cy="5226909"/>
          </a:xfrm>
          <a:prstGeom prst="rect">
            <a:avLst/>
          </a:prstGeom>
        </p:spPr>
      </p:pic>
      <p:sp>
        <p:nvSpPr>
          <p:cNvPr id="3" name="Tekstballon: ovaal 2">
            <a:extLst>
              <a:ext uri="{FF2B5EF4-FFF2-40B4-BE49-F238E27FC236}">
                <a16:creationId xmlns:a16="http://schemas.microsoft.com/office/drawing/2014/main" id="{1B52A13A-8F99-73D8-D7AE-D298A3A4FCAD}"/>
              </a:ext>
            </a:extLst>
          </p:cNvPr>
          <p:cNvSpPr/>
          <p:nvPr/>
        </p:nvSpPr>
        <p:spPr>
          <a:xfrm>
            <a:off x="3249827" y="1299321"/>
            <a:ext cx="4448433" cy="2129679"/>
          </a:xfrm>
          <a:prstGeom prst="wedgeEllipseCallout">
            <a:avLst>
              <a:gd name="adj1" fmla="val -62116"/>
              <a:gd name="adj2" fmla="val 2345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5" name="Tekstvak 4">
            <a:extLst>
              <a:ext uri="{FF2B5EF4-FFF2-40B4-BE49-F238E27FC236}">
                <a16:creationId xmlns:a16="http://schemas.microsoft.com/office/drawing/2014/main" id="{B369A47D-08A0-3296-2772-85551647C76E}"/>
              </a:ext>
            </a:extLst>
          </p:cNvPr>
          <p:cNvSpPr txBox="1"/>
          <p:nvPr/>
        </p:nvSpPr>
        <p:spPr>
          <a:xfrm>
            <a:off x="3595815" y="1880327"/>
            <a:ext cx="3756455" cy="1200329"/>
          </a:xfrm>
          <a:prstGeom prst="rect">
            <a:avLst/>
          </a:prstGeom>
          <a:noFill/>
        </p:spPr>
        <p:txBody>
          <a:bodyPr wrap="square" rtlCol="0">
            <a:spAutoFit/>
          </a:bodyPr>
          <a:lstStyle/>
          <a:p>
            <a:pPr algn="ctr"/>
            <a:r>
              <a:rPr lang="nl-NL" sz="2400" dirty="0">
                <a:latin typeface="Gothica" panose="020C0504050503060604" pitchFamily="34" charset="0"/>
              </a:rPr>
              <a:t>Gefeliciteerd! Je bent nu de baas over het </a:t>
            </a:r>
            <a:r>
              <a:rPr lang="nl-NL" sz="2400" b="1" u="sng" dirty="0">
                <a:latin typeface="Gothica" panose="020C0504050503060604" pitchFamily="34" charset="0"/>
              </a:rPr>
              <a:t>domein</a:t>
            </a:r>
            <a:r>
              <a:rPr lang="nl-NL" sz="2400" dirty="0">
                <a:latin typeface="Gothica" panose="020C0504050503060604" pitchFamily="34" charset="0"/>
              </a:rPr>
              <a:t> Ghemert.</a:t>
            </a:r>
          </a:p>
        </p:txBody>
      </p:sp>
      <p:sp>
        <p:nvSpPr>
          <p:cNvPr id="7" name="Tekstvak 6">
            <a:extLst>
              <a:ext uri="{FF2B5EF4-FFF2-40B4-BE49-F238E27FC236}">
                <a16:creationId xmlns:a16="http://schemas.microsoft.com/office/drawing/2014/main" id="{626C0FCC-E798-AE7D-2C27-2D1C95C71F41}"/>
              </a:ext>
            </a:extLst>
          </p:cNvPr>
          <p:cNvSpPr txBox="1"/>
          <p:nvPr/>
        </p:nvSpPr>
        <p:spPr>
          <a:xfrm>
            <a:off x="3595814" y="1579330"/>
            <a:ext cx="3756455" cy="1569660"/>
          </a:xfrm>
          <a:prstGeom prst="rect">
            <a:avLst/>
          </a:prstGeom>
          <a:noFill/>
        </p:spPr>
        <p:txBody>
          <a:bodyPr wrap="square" rtlCol="0">
            <a:spAutoFit/>
          </a:bodyPr>
          <a:lstStyle/>
          <a:p>
            <a:pPr algn="ctr"/>
            <a:r>
              <a:rPr lang="nl-NL" sz="2400" dirty="0">
                <a:latin typeface="Gothica" panose="020C0504050503060604" pitchFamily="34" charset="0"/>
              </a:rPr>
              <a:t>Als heer van dit domein bescherm jij jouw inwoners, in ruil voor een deel van de oogst.</a:t>
            </a:r>
          </a:p>
        </p:txBody>
      </p:sp>
      <p:sp>
        <p:nvSpPr>
          <p:cNvPr id="8" name="Tekstvak 7">
            <a:extLst>
              <a:ext uri="{FF2B5EF4-FFF2-40B4-BE49-F238E27FC236}">
                <a16:creationId xmlns:a16="http://schemas.microsoft.com/office/drawing/2014/main" id="{D6CA59FE-DD3B-21BC-1610-F66B814EDADD}"/>
              </a:ext>
            </a:extLst>
          </p:cNvPr>
          <p:cNvSpPr txBox="1"/>
          <p:nvPr/>
        </p:nvSpPr>
        <p:spPr>
          <a:xfrm>
            <a:off x="3702969" y="1763995"/>
            <a:ext cx="3756455" cy="1200329"/>
          </a:xfrm>
          <a:prstGeom prst="rect">
            <a:avLst/>
          </a:prstGeom>
          <a:noFill/>
        </p:spPr>
        <p:txBody>
          <a:bodyPr wrap="square" rtlCol="0">
            <a:spAutoFit/>
          </a:bodyPr>
          <a:lstStyle/>
          <a:p>
            <a:pPr algn="ctr"/>
            <a:r>
              <a:rPr lang="nl-NL" sz="2400" dirty="0">
                <a:latin typeface="Gothica" panose="020C0504050503060604" pitchFamily="34" charset="0"/>
              </a:rPr>
              <a:t>In de verte zie je de boerderijen van de </a:t>
            </a:r>
            <a:r>
              <a:rPr lang="nl-NL" sz="2400" b="1" u="sng" dirty="0">
                <a:latin typeface="Gothica" panose="020C0504050503060604" pitchFamily="34" charset="0"/>
              </a:rPr>
              <a:t>horigen</a:t>
            </a:r>
            <a:r>
              <a:rPr lang="nl-NL" sz="2400" dirty="0">
                <a:latin typeface="Gothica" panose="020C0504050503060604" pitchFamily="34" charset="0"/>
              </a:rPr>
              <a:t> en jouw kasteel.</a:t>
            </a:r>
          </a:p>
        </p:txBody>
      </p:sp>
      <p:sp>
        <p:nvSpPr>
          <p:cNvPr id="9" name="Tekstvak 8">
            <a:extLst>
              <a:ext uri="{FF2B5EF4-FFF2-40B4-BE49-F238E27FC236}">
                <a16:creationId xmlns:a16="http://schemas.microsoft.com/office/drawing/2014/main" id="{DF9B8014-3086-107A-D22C-0D33D000BFE6}"/>
              </a:ext>
            </a:extLst>
          </p:cNvPr>
          <p:cNvSpPr txBox="1"/>
          <p:nvPr/>
        </p:nvSpPr>
        <p:spPr>
          <a:xfrm>
            <a:off x="3592370" y="1763994"/>
            <a:ext cx="3756455" cy="1200329"/>
          </a:xfrm>
          <a:prstGeom prst="rect">
            <a:avLst/>
          </a:prstGeom>
          <a:noFill/>
        </p:spPr>
        <p:txBody>
          <a:bodyPr wrap="square" rtlCol="0">
            <a:spAutoFit/>
          </a:bodyPr>
          <a:lstStyle/>
          <a:p>
            <a:pPr algn="ctr"/>
            <a:r>
              <a:rPr lang="nl-NL" sz="2400" dirty="0">
                <a:latin typeface="Gothica" panose="020C0504050503060604" pitchFamily="34" charset="0"/>
              </a:rPr>
              <a:t>Als heer kom je voor lastige keuzes te staan. Denk er dus goed over na!</a:t>
            </a:r>
          </a:p>
        </p:txBody>
      </p:sp>
    </p:spTree>
    <p:extLst>
      <p:ext uri="{BB962C8B-B14F-4D97-AF65-F5344CB8AC3E}">
        <p14:creationId xmlns:p14="http://schemas.microsoft.com/office/powerpoint/2010/main" val="6974887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68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childTnLst>
                          </p:cTn>
                        </p:par>
                        <p:par>
                          <p:cTn id="20" fill="hold">
                            <p:stCondLst>
                              <p:cond delay="93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8"/>
                                        </p:tgtEl>
                                        <p:attrNameLst>
                                          <p:attrName>style.visibility</p:attrName>
                                        </p:attrNameLst>
                                      </p:cBhvr>
                                      <p:to>
                                        <p:strVal val="visible"/>
                                      </p:to>
                                    </p:set>
                                  </p:childTnLst>
                                </p:cTn>
                              </p:par>
                            </p:childTnLst>
                          </p:cTn>
                        </p:par>
                        <p:par>
                          <p:cTn id="23" fill="hold">
                            <p:stCondLst>
                              <p:cond delay="145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childTnLst>
                          </p:cTn>
                        </p:par>
                        <p:par>
                          <p:cTn id="27" fill="hold">
                            <p:stCondLst>
                              <p:cond delay="170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7"/>
                                        </p:tgtEl>
                                        <p:attrNameLst>
                                          <p:attrName>style.visibility</p:attrName>
                                        </p:attrNameLst>
                                      </p:cBhvr>
                                      <p:to>
                                        <p:strVal val="visible"/>
                                      </p:to>
                                    </p:set>
                                  </p:childTnLst>
                                </p:cTn>
                              </p:par>
                            </p:childTnLst>
                          </p:cTn>
                        </p:par>
                        <p:par>
                          <p:cTn id="30" fill="hold">
                            <p:stCondLst>
                              <p:cond delay="240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par>
                          <p:cTn id="34" fill="hold">
                            <p:stCondLst>
                              <p:cond delay="265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9"/>
                                        </p:tgtEl>
                                        <p:attrNameLst>
                                          <p:attrName>style.visibility</p:attrName>
                                        </p:attrNameLst>
                                      </p:cBhvr>
                                      <p:to>
                                        <p:strVal val="visible"/>
                                      </p:to>
                                    </p:set>
                                  </p:childTnLst>
                                </p:cTn>
                              </p:par>
                            </p:childTnLst>
                          </p:cTn>
                        </p:par>
                        <p:par>
                          <p:cTn id="37" fill="hold">
                            <p:stCondLst>
                              <p:cond delay="321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9"/>
                                        </p:tgtEl>
                                      </p:cBhvr>
                                    </p:animEffect>
                                    <p:set>
                                      <p:cBhvr>
                                        <p:cTn id="40" dur="1" fill="hold">
                                          <p:stCondLst>
                                            <p:cond delay="499"/>
                                          </p:stCondLst>
                                        </p:cTn>
                                        <p:tgtEl>
                                          <p:spTgt spid="9"/>
                                        </p:tgtEl>
                                        <p:attrNameLst>
                                          <p:attrName>style.visibility</p:attrName>
                                        </p:attrNameLst>
                                      </p:cBhvr>
                                      <p:to>
                                        <p:strVal val="hidden"/>
                                      </p:to>
                                    </p:set>
                                  </p:childTnLst>
                                </p:cTn>
                              </p:par>
                            </p:childTnLst>
                          </p:cTn>
                        </p:par>
                        <p:par>
                          <p:cTn id="41" fill="hold">
                            <p:stCondLst>
                              <p:cond delay="34604"/>
                            </p:stCondLst>
                            <p:childTnLst>
                              <p:par>
                                <p:cTn id="42" presetID="10" presetClass="exit" presetSubtype="0" fill="hold" grpId="1" nodeType="afterEffect">
                                  <p:stCondLst>
                                    <p:cond delay="0"/>
                                  </p:stCondLst>
                                  <p:childTnLst>
                                    <p:animEffect transition="out" filter="fade">
                                      <p:cBhvr>
                                        <p:cTn id="43" dur="500"/>
                                        <p:tgtEl>
                                          <p:spTgt spid="3"/>
                                        </p:tgtEl>
                                      </p:cBhvr>
                                    </p:animEffect>
                                    <p:set>
                                      <p:cBhvr>
                                        <p:cTn id="44" dur="1" fill="hold">
                                          <p:stCondLst>
                                            <p:cond delay="499"/>
                                          </p:stCondLst>
                                        </p:cTn>
                                        <p:tgtEl>
                                          <p:spTgt spid="3"/>
                                        </p:tgtEl>
                                        <p:attrNameLst>
                                          <p:attrName>style.visibility</p:attrName>
                                        </p:attrNameLst>
                                      </p:cBhvr>
                                      <p:to>
                                        <p:strVal val="hidden"/>
                                      </p:to>
                                    </p:set>
                                  </p:childTnLst>
                                </p:cTn>
                              </p:par>
                              <p:par>
                                <p:cTn id="45" presetID="2" presetClass="exit" presetSubtype="8" fill="hold" nodeType="withEffect">
                                  <p:stCondLst>
                                    <p:cond delay="0"/>
                                  </p:stCondLst>
                                  <p:childTnLst>
                                    <p:anim calcmode="lin" valueType="num">
                                      <p:cBhvr additive="base">
                                        <p:cTn id="46" dur="500"/>
                                        <p:tgtEl>
                                          <p:spTgt spid="2"/>
                                        </p:tgtEl>
                                        <p:attrNameLst>
                                          <p:attrName>ppt_x</p:attrName>
                                        </p:attrNameLst>
                                      </p:cBhvr>
                                      <p:tavLst>
                                        <p:tav tm="0">
                                          <p:val>
                                            <p:strVal val="ppt_x"/>
                                          </p:val>
                                        </p:tav>
                                        <p:tav tm="100000">
                                          <p:val>
                                            <p:strVal val="0-ppt_w/2"/>
                                          </p:val>
                                        </p:tav>
                                      </p:tavLst>
                                    </p:anim>
                                    <p:anim calcmode="lin" valueType="num">
                                      <p:cBhvr additive="base">
                                        <p:cTn id="47" dur="500"/>
                                        <p:tgtEl>
                                          <p:spTgt spid="2"/>
                                        </p:tgtEl>
                                        <p:attrNameLst>
                                          <p:attrName>ppt_y</p:attrName>
                                        </p:attrNameLst>
                                      </p:cBhvr>
                                      <p:tavLst>
                                        <p:tav tm="0">
                                          <p:val>
                                            <p:strVal val="ppt_y"/>
                                          </p:val>
                                        </p:tav>
                                        <p:tav tm="100000">
                                          <p:val>
                                            <p:strVal val="ppt_y"/>
                                          </p:val>
                                        </p:tav>
                                      </p:tavLst>
                                    </p:anim>
                                    <p:set>
                                      <p:cBhvr>
                                        <p:cTn id="48" dur="1" fill="hold">
                                          <p:stCondLst>
                                            <p:cond delay="499"/>
                                          </p:stCondLst>
                                        </p:cTn>
                                        <p:tgtEl>
                                          <p:spTgt spid="2"/>
                                        </p:tgtEl>
                                        <p:attrNameLst>
                                          <p:attrName>style.visibility</p:attrName>
                                        </p:attrNameLst>
                                      </p:cBhvr>
                                      <p:to>
                                        <p:strVal val="hidden"/>
                                      </p:to>
                                    </p:set>
                                  </p:childTnLst>
                                </p:cTn>
                              </p:par>
                            </p:childTnLst>
                          </p:cTn>
                        </p:par>
                        <p:par>
                          <p:cTn id="49" fill="hold">
                            <p:stCondLst>
                              <p:cond delay="35104"/>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3" grpId="1" animBg="1"/>
      <p:bldP spid="5" grpId="0"/>
      <p:bldP spid="5" grpId="1"/>
      <p:bldP spid="7" grpId="0"/>
      <p:bldP spid="7" grpId="1"/>
      <p:bldP spid="8" grpId="0"/>
      <p:bldP spid="8" grpId="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Afbeelding 10" descr="Afbeelding met tekenfilm, kleding, illustratie, tekening&#10;&#10;Automatisch gegenereerde beschrijving">
            <a:extLst>
              <a:ext uri="{FF2B5EF4-FFF2-40B4-BE49-F238E27FC236}">
                <a16:creationId xmlns:a16="http://schemas.microsoft.com/office/drawing/2014/main" id="{6546B085-F1D6-6932-4072-11B45C2C0A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7708" y="1606213"/>
            <a:ext cx="3679944" cy="6858000"/>
          </a:xfrm>
          <a:prstGeom prst="rect">
            <a:avLst/>
          </a:prstGeom>
        </p:spPr>
      </p:pic>
      <p:sp>
        <p:nvSpPr>
          <p:cNvPr id="12" name="Tekstballon: ovaal 11">
            <a:extLst>
              <a:ext uri="{FF2B5EF4-FFF2-40B4-BE49-F238E27FC236}">
                <a16:creationId xmlns:a16="http://schemas.microsoft.com/office/drawing/2014/main" id="{2B0A3C1B-E1F4-4439-4F9E-8FDC8553D13D}"/>
              </a:ext>
            </a:extLst>
          </p:cNvPr>
          <p:cNvSpPr/>
          <p:nvPr/>
        </p:nvSpPr>
        <p:spPr>
          <a:xfrm>
            <a:off x="2244348" y="1105683"/>
            <a:ext cx="4448433" cy="2129679"/>
          </a:xfrm>
          <a:prstGeom prst="wedgeEllipseCallout">
            <a:avLst>
              <a:gd name="adj1" fmla="val 74276"/>
              <a:gd name="adj2" fmla="val 2598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3" name="Tekstvak 12">
            <a:extLst>
              <a:ext uri="{FF2B5EF4-FFF2-40B4-BE49-F238E27FC236}">
                <a16:creationId xmlns:a16="http://schemas.microsoft.com/office/drawing/2014/main" id="{27DEF399-555C-FDB8-7D2F-19AB23796334}"/>
              </a:ext>
            </a:extLst>
          </p:cNvPr>
          <p:cNvSpPr txBox="1"/>
          <p:nvPr/>
        </p:nvSpPr>
        <p:spPr>
          <a:xfrm>
            <a:off x="2590336" y="1606213"/>
            <a:ext cx="3756455" cy="1200329"/>
          </a:xfrm>
          <a:prstGeom prst="rect">
            <a:avLst/>
          </a:prstGeom>
          <a:noFill/>
        </p:spPr>
        <p:txBody>
          <a:bodyPr wrap="square" rtlCol="0">
            <a:spAutoFit/>
          </a:bodyPr>
          <a:lstStyle/>
          <a:p>
            <a:pPr algn="ctr"/>
            <a:r>
              <a:rPr lang="nl-NL" sz="2400" dirty="0">
                <a:latin typeface="Gothica" panose="020C0504050503060604" pitchFamily="34" charset="0"/>
              </a:rPr>
              <a:t>Mijnheer, we hebben een probleem! De oogst is mislukt…</a:t>
            </a:r>
          </a:p>
        </p:txBody>
      </p:sp>
      <p:sp>
        <p:nvSpPr>
          <p:cNvPr id="14" name="Tekstvak 13">
            <a:extLst>
              <a:ext uri="{FF2B5EF4-FFF2-40B4-BE49-F238E27FC236}">
                <a16:creationId xmlns:a16="http://schemas.microsoft.com/office/drawing/2014/main" id="{06F94187-77CA-36F5-35AA-04C600330403}"/>
              </a:ext>
            </a:extLst>
          </p:cNvPr>
          <p:cNvSpPr txBox="1"/>
          <p:nvPr/>
        </p:nvSpPr>
        <p:spPr>
          <a:xfrm>
            <a:off x="2584304" y="1612865"/>
            <a:ext cx="3756455" cy="1200329"/>
          </a:xfrm>
          <a:prstGeom prst="rect">
            <a:avLst/>
          </a:prstGeom>
          <a:noFill/>
        </p:spPr>
        <p:txBody>
          <a:bodyPr wrap="square" rtlCol="0">
            <a:spAutoFit/>
          </a:bodyPr>
          <a:lstStyle/>
          <a:p>
            <a:pPr algn="ctr"/>
            <a:r>
              <a:rPr lang="nl-NL" sz="2400" dirty="0">
                <a:latin typeface="Gothica" panose="020C0504050503060604" pitchFamily="34" charset="0"/>
              </a:rPr>
              <a:t>Door de extreme hitte van afgelopen tijd zijn veel gewassen verbrand.</a:t>
            </a:r>
          </a:p>
        </p:txBody>
      </p:sp>
      <p:sp>
        <p:nvSpPr>
          <p:cNvPr id="15" name="Tekstvak 14">
            <a:extLst>
              <a:ext uri="{FF2B5EF4-FFF2-40B4-BE49-F238E27FC236}">
                <a16:creationId xmlns:a16="http://schemas.microsoft.com/office/drawing/2014/main" id="{A4EC5294-E76C-74C1-3D87-4A9CA703A25A}"/>
              </a:ext>
            </a:extLst>
          </p:cNvPr>
          <p:cNvSpPr txBox="1"/>
          <p:nvPr/>
        </p:nvSpPr>
        <p:spPr>
          <a:xfrm>
            <a:off x="2597614" y="1606213"/>
            <a:ext cx="3756455" cy="1200329"/>
          </a:xfrm>
          <a:prstGeom prst="rect">
            <a:avLst/>
          </a:prstGeom>
          <a:noFill/>
        </p:spPr>
        <p:txBody>
          <a:bodyPr wrap="square" rtlCol="0">
            <a:spAutoFit/>
          </a:bodyPr>
          <a:lstStyle/>
          <a:p>
            <a:pPr algn="ctr"/>
            <a:r>
              <a:rPr lang="nl-NL" sz="2400" dirty="0">
                <a:latin typeface="Gothica" panose="020C0504050503060604" pitchFamily="34" charset="0"/>
              </a:rPr>
              <a:t>Nu hebben we niet genoeg voedsel om aan uw belasting te voldoen.</a:t>
            </a:r>
          </a:p>
        </p:txBody>
      </p:sp>
      <p:sp>
        <p:nvSpPr>
          <p:cNvPr id="16" name="Tekstvak 15">
            <a:extLst>
              <a:ext uri="{FF2B5EF4-FFF2-40B4-BE49-F238E27FC236}">
                <a16:creationId xmlns:a16="http://schemas.microsoft.com/office/drawing/2014/main" id="{9F97DC18-B19B-0D58-3E06-7B1094D56EBD}"/>
              </a:ext>
            </a:extLst>
          </p:cNvPr>
          <p:cNvSpPr txBox="1"/>
          <p:nvPr/>
        </p:nvSpPr>
        <p:spPr>
          <a:xfrm>
            <a:off x="2578272" y="1421547"/>
            <a:ext cx="3756455" cy="1569660"/>
          </a:xfrm>
          <a:prstGeom prst="rect">
            <a:avLst/>
          </a:prstGeom>
          <a:noFill/>
        </p:spPr>
        <p:txBody>
          <a:bodyPr wrap="square" rtlCol="0">
            <a:spAutoFit/>
          </a:bodyPr>
          <a:lstStyle/>
          <a:p>
            <a:pPr algn="ctr"/>
            <a:r>
              <a:rPr lang="nl-NL" sz="2400" dirty="0">
                <a:latin typeface="Gothica" panose="020C0504050503060604" pitchFamily="34" charset="0"/>
              </a:rPr>
              <a:t>En als we al uw belasting kunnen betalen, dan hebben wij niets meer te eten!</a:t>
            </a:r>
          </a:p>
        </p:txBody>
      </p:sp>
      <p:pic>
        <p:nvPicPr>
          <p:cNvPr id="17" name="Afbeelding 16" descr="Afbeelding met uil, tekenfilm, vogel&#10;&#10;Automatisch gegenereerde beschrijving">
            <a:extLst>
              <a:ext uri="{FF2B5EF4-FFF2-40B4-BE49-F238E27FC236}">
                <a16:creationId xmlns:a16="http://schemas.microsoft.com/office/drawing/2014/main" id="{1FCCF685-F0EE-1AE0-2653-FE585047D5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222795" y="2503184"/>
            <a:ext cx="3101211" cy="2933269"/>
          </a:xfrm>
          <a:prstGeom prst="rect">
            <a:avLst/>
          </a:prstGeom>
        </p:spPr>
      </p:pic>
      <p:sp>
        <p:nvSpPr>
          <p:cNvPr id="18" name="Tekstballon: ovaal 17">
            <a:extLst>
              <a:ext uri="{FF2B5EF4-FFF2-40B4-BE49-F238E27FC236}">
                <a16:creationId xmlns:a16="http://schemas.microsoft.com/office/drawing/2014/main" id="{15244058-058A-70C7-E3D5-0D859B4EFF1B}"/>
              </a:ext>
            </a:extLst>
          </p:cNvPr>
          <p:cNvSpPr/>
          <p:nvPr/>
        </p:nvSpPr>
        <p:spPr>
          <a:xfrm>
            <a:off x="1836545" y="3807304"/>
            <a:ext cx="4448433" cy="2129679"/>
          </a:xfrm>
          <a:prstGeom prst="wedgeEllipseCallout">
            <a:avLst>
              <a:gd name="adj1" fmla="val -60423"/>
              <a:gd name="adj2" fmla="val -7150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9" name="Tekstvak 18">
            <a:extLst>
              <a:ext uri="{FF2B5EF4-FFF2-40B4-BE49-F238E27FC236}">
                <a16:creationId xmlns:a16="http://schemas.microsoft.com/office/drawing/2014/main" id="{A4A23BE0-FA91-B5DA-0B25-FAEFD0120D22}"/>
              </a:ext>
            </a:extLst>
          </p:cNvPr>
          <p:cNvSpPr txBox="1"/>
          <p:nvPr/>
        </p:nvSpPr>
        <p:spPr>
          <a:xfrm>
            <a:off x="2182534" y="4456644"/>
            <a:ext cx="3756455" cy="830997"/>
          </a:xfrm>
          <a:prstGeom prst="rect">
            <a:avLst/>
          </a:prstGeom>
          <a:noFill/>
        </p:spPr>
        <p:txBody>
          <a:bodyPr wrap="square" rtlCol="0">
            <a:spAutoFit/>
          </a:bodyPr>
          <a:lstStyle/>
          <a:p>
            <a:pPr algn="ctr"/>
            <a:r>
              <a:rPr lang="nl-NL" sz="2400" dirty="0">
                <a:latin typeface="Gothica" panose="020C0504050503060604" pitchFamily="34" charset="0"/>
              </a:rPr>
              <a:t>Nou, beste heer. </a:t>
            </a:r>
          </a:p>
          <a:p>
            <a:pPr algn="ctr"/>
            <a:r>
              <a:rPr lang="nl-NL" sz="2400" dirty="0">
                <a:latin typeface="Gothica" panose="020C0504050503060604" pitchFamily="34" charset="0"/>
              </a:rPr>
              <a:t>Wat ga je doen?</a:t>
            </a:r>
          </a:p>
        </p:txBody>
      </p:sp>
      <p:sp>
        <p:nvSpPr>
          <p:cNvPr id="21" name="Tekstvak 20">
            <a:extLst>
              <a:ext uri="{FF2B5EF4-FFF2-40B4-BE49-F238E27FC236}">
                <a16:creationId xmlns:a16="http://schemas.microsoft.com/office/drawing/2014/main" id="{8344E815-9276-4388-3077-92236CCFE967}"/>
              </a:ext>
            </a:extLst>
          </p:cNvPr>
          <p:cNvSpPr txBox="1"/>
          <p:nvPr/>
        </p:nvSpPr>
        <p:spPr>
          <a:xfrm>
            <a:off x="2167838" y="4153362"/>
            <a:ext cx="3756455" cy="1569660"/>
          </a:xfrm>
          <a:prstGeom prst="rect">
            <a:avLst/>
          </a:prstGeom>
          <a:noFill/>
        </p:spPr>
        <p:txBody>
          <a:bodyPr wrap="square" rtlCol="0">
            <a:spAutoFit/>
          </a:bodyPr>
          <a:lstStyle/>
          <a:p>
            <a:pPr algn="ctr"/>
            <a:r>
              <a:rPr lang="nl-NL" sz="2400" dirty="0">
                <a:latin typeface="Gothica" panose="020C0504050503060604" pitchFamily="34" charset="0"/>
              </a:rPr>
              <a:t>Laat je je arme horigen gewoon hun belasting betalen, of laat je ze het voedsel houden? </a:t>
            </a:r>
          </a:p>
        </p:txBody>
      </p:sp>
      <p:sp>
        <p:nvSpPr>
          <p:cNvPr id="24" name="Rol: horizontaal 23">
            <a:hlinkClick r:id="rId6" action="ppaction://hlinksldjump"/>
            <a:extLst>
              <a:ext uri="{FF2B5EF4-FFF2-40B4-BE49-F238E27FC236}">
                <a16:creationId xmlns:a16="http://schemas.microsoft.com/office/drawing/2014/main" id="{0F90867D-8B32-A3DC-24E0-FE5AD29BF21D}"/>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chemeClr val="tx1"/>
                </a:solidFill>
                <a:latin typeface="Gothica" panose="020C0504050503060604" pitchFamily="34" charset="0"/>
              </a:rPr>
              <a:t>De horigen mogen de oogst houden.</a:t>
            </a:r>
          </a:p>
        </p:txBody>
      </p:sp>
      <p:sp>
        <p:nvSpPr>
          <p:cNvPr id="25" name="Rol: horizontaal 24">
            <a:hlinkClick r:id="rId7" action="ppaction://hlinksldjump"/>
            <a:extLst>
              <a:ext uri="{FF2B5EF4-FFF2-40B4-BE49-F238E27FC236}">
                <a16:creationId xmlns:a16="http://schemas.microsoft.com/office/drawing/2014/main" id="{E76A3CE0-1F64-FC78-E6BA-ACDD006F47AE}"/>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chemeClr val="tx1"/>
                </a:solidFill>
                <a:latin typeface="Gothica" panose="020C0504050503060604" pitchFamily="34" charset="0"/>
              </a:rPr>
              <a:t>De horigen moeten gewoon hun belasting betalen.</a:t>
            </a:r>
          </a:p>
        </p:txBody>
      </p:sp>
    </p:spTree>
    <p:extLst>
      <p:ext uri="{BB962C8B-B14F-4D97-AF65-F5344CB8AC3E}">
        <p14:creationId xmlns:p14="http://schemas.microsoft.com/office/powerpoint/2010/main" val="33268372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65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par>
                          <p:cTn id="20" fill="hold">
                            <p:stCondLst>
                              <p:cond delay="90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148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par>
                          <p:cTn id="27" fill="hold">
                            <p:stCondLst>
                              <p:cond delay="173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225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250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311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childTnLst>
                          </p:cTn>
                        </p:par>
                        <p:par>
                          <p:cTn id="41" fill="hold">
                            <p:stCondLst>
                              <p:cond delay="33604"/>
                            </p:stCondLst>
                            <p:childTnLst>
                              <p:par>
                                <p:cTn id="42" presetID="10" presetClass="exit" presetSubtype="0" fill="hold" grpId="1" nodeType="after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childTnLst>
                          </p:cTn>
                        </p:par>
                        <p:par>
                          <p:cTn id="45" fill="hold">
                            <p:stCondLst>
                              <p:cond delay="34104"/>
                            </p:stCondLst>
                            <p:childTnLst>
                              <p:par>
                                <p:cTn id="46" presetID="2" presetClass="exit" presetSubtype="4" fill="hold" nodeType="afterEffect">
                                  <p:stCondLst>
                                    <p:cond delay="0"/>
                                  </p:stCondLst>
                                  <p:childTnLst>
                                    <p:anim calcmode="lin" valueType="num">
                                      <p:cBhvr additive="base">
                                        <p:cTn id="47" dur="500"/>
                                        <p:tgtEl>
                                          <p:spTgt spid="11"/>
                                        </p:tgtEl>
                                        <p:attrNameLst>
                                          <p:attrName>ppt_x</p:attrName>
                                        </p:attrNameLst>
                                      </p:cBhvr>
                                      <p:tavLst>
                                        <p:tav tm="0">
                                          <p:val>
                                            <p:strVal val="ppt_x"/>
                                          </p:val>
                                        </p:tav>
                                        <p:tav tm="100000">
                                          <p:val>
                                            <p:strVal val="ppt_x"/>
                                          </p:val>
                                        </p:tav>
                                      </p:tavLst>
                                    </p:anim>
                                    <p:anim calcmode="lin" valueType="num">
                                      <p:cBhvr additive="base">
                                        <p:cTn id="48" dur="500"/>
                                        <p:tgtEl>
                                          <p:spTgt spid="11"/>
                                        </p:tgtEl>
                                        <p:attrNameLst>
                                          <p:attrName>ppt_y</p:attrName>
                                        </p:attrNameLst>
                                      </p:cBhvr>
                                      <p:tavLst>
                                        <p:tav tm="0">
                                          <p:val>
                                            <p:strVal val="ppt_y"/>
                                          </p:val>
                                        </p:tav>
                                        <p:tav tm="100000">
                                          <p:val>
                                            <p:strVal val="1+ppt_h/2"/>
                                          </p:val>
                                        </p:tav>
                                      </p:tavLst>
                                    </p:anim>
                                    <p:set>
                                      <p:cBhvr>
                                        <p:cTn id="49" dur="1" fill="hold">
                                          <p:stCondLst>
                                            <p:cond delay="499"/>
                                          </p:stCondLst>
                                        </p:cTn>
                                        <p:tgtEl>
                                          <p:spTgt spid="11"/>
                                        </p:tgtEl>
                                        <p:attrNameLst>
                                          <p:attrName>style.visibility</p:attrName>
                                        </p:attrNameLst>
                                      </p:cBhvr>
                                      <p:to>
                                        <p:strVal val="hidden"/>
                                      </p:to>
                                    </p:set>
                                  </p:childTnLst>
                                </p:cTn>
                              </p:par>
                            </p:childTnLst>
                          </p:cTn>
                        </p:par>
                        <p:par>
                          <p:cTn id="50" fill="hold">
                            <p:stCondLst>
                              <p:cond delay="34604"/>
                            </p:stCondLst>
                            <p:childTnLst>
                              <p:par>
                                <p:cTn id="51" presetID="2" presetClass="entr" presetSubtype="8"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0-#ppt_w/2"/>
                                          </p:val>
                                        </p:tav>
                                        <p:tav tm="100000">
                                          <p:val>
                                            <p:strVal val="#ppt_x"/>
                                          </p:val>
                                        </p:tav>
                                      </p:tavLst>
                                    </p:anim>
                                    <p:anim calcmode="lin" valueType="num">
                                      <p:cBhvr additive="base">
                                        <p:cTn id="54" dur="500" fill="hold"/>
                                        <p:tgtEl>
                                          <p:spTgt spid="17"/>
                                        </p:tgtEl>
                                        <p:attrNameLst>
                                          <p:attrName>ppt_y</p:attrName>
                                        </p:attrNameLst>
                                      </p:cBhvr>
                                      <p:tavLst>
                                        <p:tav tm="0">
                                          <p:val>
                                            <p:strVal val="#ppt_y"/>
                                          </p:val>
                                        </p:tav>
                                        <p:tav tm="100000">
                                          <p:val>
                                            <p:strVal val="#ppt_y"/>
                                          </p:val>
                                        </p:tav>
                                      </p:tavLst>
                                    </p:anim>
                                  </p:childTnLst>
                                </p:cTn>
                              </p:par>
                            </p:childTnLst>
                          </p:cTn>
                        </p:par>
                        <p:par>
                          <p:cTn id="55" fill="hold">
                            <p:stCondLst>
                              <p:cond delay="35104"/>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par>
                          <p:cTn id="59" fill="hold">
                            <p:stCondLst>
                              <p:cond delay="356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19"/>
                                        </p:tgtEl>
                                        <p:attrNameLst>
                                          <p:attrName>style.visibility</p:attrName>
                                        </p:attrNameLst>
                                      </p:cBhvr>
                                      <p:to>
                                        <p:strVal val="visible"/>
                                      </p:to>
                                    </p:set>
                                  </p:childTnLst>
                                </p:cTn>
                              </p:par>
                            </p:childTnLst>
                          </p:cTn>
                        </p:par>
                        <p:par>
                          <p:cTn id="62" fill="hold">
                            <p:stCondLst>
                              <p:cond delay="381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childTnLst>
                          </p:cTn>
                        </p:par>
                        <p:par>
                          <p:cTn id="66" fill="hold">
                            <p:stCondLst>
                              <p:cond delay="41105"/>
                            </p:stCondLst>
                            <p:childTnLst>
                              <p:par>
                                <p:cTn id="67" presetID="1" presetClass="entr" presetSubtype="0" fill="hold" grpId="0" nodeType="afterEffect">
                                  <p:stCondLst>
                                    <p:cond delay="0"/>
                                  </p:stCondLst>
                                  <p:iterate type="lt">
                                    <p:tmAbs val="100"/>
                                  </p:iterate>
                                  <p:childTnLst>
                                    <p:set>
                                      <p:cBhvr>
                                        <p:cTn id="68" dur="1" fill="hold">
                                          <p:stCondLst>
                                            <p:cond delay="0"/>
                                          </p:stCondLst>
                                        </p:cTn>
                                        <p:tgtEl>
                                          <p:spTgt spid="21"/>
                                        </p:tgtEl>
                                        <p:attrNameLst>
                                          <p:attrName>style.visibility</p:attrName>
                                        </p:attrNameLst>
                                      </p:cBhvr>
                                      <p:to>
                                        <p:strVal val="visible"/>
                                      </p:to>
                                    </p:set>
                                  </p:childTnLst>
                                </p:cTn>
                              </p:par>
                            </p:childTnLst>
                          </p:cTn>
                        </p:par>
                        <p:par>
                          <p:cTn id="69" fill="hold">
                            <p:stCondLst>
                              <p:cond delay="48206"/>
                            </p:stCondLst>
                            <p:childTnLst>
                              <p:par>
                                <p:cTn id="70" presetID="10" presetClass="exit" presetSubtype="0" fill="hold" grpId="1" nodeType="afterEffect">
                                  <p:stCondLst>
                                    <p:cond delay="2000"/>
                                  </p:stCondLst>
                                  <p:iterate type="lt">
                                    <p:tmPct val="0"/>
                                  </p:iterate>
                                  <p:childTnLst>
                                    <p:animEffect transition="out" filter="fade">
                                      <p:cBhvr>
                                        <p:cTn id="71" dur="500"/>
                                        <p:tgtEl>
                                          <p:spTgt spid="21"/>
                                        </p:tgtEl>
                                      </p:cBhvr>
                                    </p:animEffect>
                                    <p:set>
                                      <p:cBhvr>
                                        <p:cTn id="72" dur="1" fill="hold">
                                          <p:stCondLst>
                                            <p:cond delay="499"/>
                                          </p:stCondLst>
                                        </p:cTn>
                                        <p:tgtEl>
                                          <p:spTgt spid="21"/>
                                        </p:tgtEl>
                                        <p:attrNameLst>
                                          <p:attrName>style.visibility</p:attrName>
                                        </p:attrNameLst>
                                      </p:cBhvr>
                                      <p:to>
                                        <p:strVal val="hidden"/>
                                      </p:to>
                                    </p:set>
                                  </p:childTnLst>
                                </p:cTn>
                              </p:par>
                            </p:childTnLst>
                          </p:cTn>
                        </p:par>
                        <p:par>
                          <p:cTn id="73" fill="hold">
                            <p:stCondLst>
                              <p:cond delay="50706"/>
                            </p:stCondLst>
                            <p:childTnLst>
                              <p:par>
                                <p:cTn id="74" presetID="10" presetClass="exit" presetSubtype="0" fill="hold" grpId="1" nodeType="afterEffect">
                                  <p:stCondLst>
                                    <p:cond delay="0"/>
                                  </p:stCondLst>
                                  <p:childTnLst>
                                    <p:animEffect transition="out" filter="fade">
                                      <p:cBhvr>
                                        <p:cTn id="75" dur="500"/>
                                        <p:tgtEl>
                                          <p:spTgt spid="18"/>
                                        </p:tgtEl>
                                      </p:cBhvr>
                                    </p:animEffect>
                                    <p:set>
                                      <p:cBhvr>
                                        <p:cTn id="76" dur="1" fill="hold">
                                          <p:stCondLst>
                                            <p:cond delay="499"/>
                                          </p:stCondLst>
                                        </p:cTn>
                                        <p:tgtEl>
                                          <p:spTgt spid="18"/>
                                        </p:tgtEl>
                                        <p:attrNameLst>
                                          <p:attrName>style.visibility</p:attrName>
                                        </p:attrNameLst>
                                      </p:cBhvr>
                                      <p:to>
                                        <p:strVal val="hidden"/>
                                      </p:to>
                                    </p:set>
                                  </p:childTnLst>
                                </p:cTn>
                              </p:par>
                            </p:childTnLst>
                          </p:cTn>
                        </p:par>
                        <p:par>
                          <p:cTn id="77" fill="hold">
                            <p:stCondLst>
                              <p:cond delay="51206"/>
                            </p:stCondLst>
                            <p:childTnLst>
                              <p:par>
                                <p:cTn id="78" presetID="2" presetClass="exit" presetSubtype="8" fill="hold" nodeType="afterEffect">
                                  <p:stCondLst>
                                    <p:cond delay="0"/>
                                  </p:stCondLst>
                                  <p:childTnLst>
                                    <p:anim calcmode="lin" valueType="num">
                                      <p:cBhvr additive="base">
                                        <p:cTn id="79" dur="500"/>
                                        <p:tgtEl>
                                          <p:spTgt spid="17"/>
                                        </p:tgtEl>
                                        <p:attrNameLst>
                                          <p:attrName>ppt_x</p:attrName>
                                        </p:attrNameLst>
                                      </p:cBhvr>
                                      <p:tavLst>
                                        <p:tav tm="0">
                                          <p:val>
                                            <p:strVal val="ppt_x"/>
                                          </p:val>
                                        </p:tav>
                                        <p:tav tm="100000">
                                          <p:val>
                                            <p:strVal val="0-ppt_w/2"/>
                                          </p:val>
                                        </p:tav>
                                      </p:tavLst>
                                    </p:anim>
                                    <p:anim calcmode="lin" valueType="num">
                                      <p:cBhvr additive="base">
                                        <p:cTn id="80" dur="500"/>
                                        <p:tgtEl>
                                          <p:spTgt spid="17"/>
                                        </p:tgtEl>
                                        <p:attrNameLst>
                                          <p:attrName>ppt_y</p:attrName>
                                        </p:attrNameLst>
                                      </p:cBhvr>
                                      <p:tavLst>
                                        <p:tav tm="0">
                                          <p:val>
                                            <p:strVal val="ppt_y"/>
                                          </p:val>
                                        </p:tav>
                                        <p:tav tm="100000">
                                          <p:val>
                                            <p:strVal val="ppt_y"/>
                                          </p:val>
                                        </p:tav>
                                      </p:tavLst>
                                    </p:anim>
                                    <p:set>
                                      <p:cBhvr>
                                        <p:cTn id="81" dur="1" fill="hold">
                                          <p:stCondLst>
                                            <p:cond delay="499"/>
                                          </p:stCondLst>
                                        </p:cTn>
                                        <p:tgtEl>
                                          <p:spTgt spid="17"/>
                                        </p:tgtEl>
                                        <p:attrNameLst>
                                          <p:attrName>style.visibility</p:attrName>
                                        </p:attrNameLst>
                                      </p:cBhvr>
                                      <p:to>
                                        <p:strVal val="hidden"/>
                                      </p:to>
                                    </p:set>
                                  </p:childTnLst>
                                </p:cTn>
                              </p:par>
                            </p:childTnLst>
                          </p:cTn>
                        </p:par>
                        <p:par>
                          <p:cTn id="82" fill="hold">
                            <p:stCondLst>
                              <p:cond delay="51706"/>
                            </p:stCondLst>
                            <p:childTnLst>
                              <p:par>
                                <p:cTn id="83" presetID="53" presetClass="entr" presetSubtype="16" fill="hold" grpId="0" nodeType="afterEffect">
                                  <p:stCondLst>
                                    <p:cond delay="100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53206"/>
                            </p:stCondLst>
                            <p:childTnLst>
                              <p:par>
                                <p:cTn id="89" presetID="53" presetClass="entr" presetSubtype="16" fill="hold" grpId="0" nodeType="afterEffect">
                                  <p:stCondLst>
                                    <p:cond delay="100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3" grpId="1"/>
      <p:bldP spid="14" grpId="0"/>
      <p:bldP spid="14" grpId="1"/>
      <p:bldP spid="15" grpId="0"/>
      <p:bldP spid="15" grpId="1"/>
      <p:bldP spid="16" grpId="0"/>
      <p:bldP spid="16" grpId="1"/>
      <p:bldP spid="18" grpId="0" animBg="1"/>
      <p:bldP spid="18" grpId="1" animBg="1"/>
      <p:bldP spid="19" grpId="0"/>
      <p:bldP spid="19" grpId="1"/>
      <p:bldP spid="21" grpId="0"/>
      <p:bldP spid="21" grpId="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A7CE0BE-0956-4901-72FD-8A6140A9FD0B}"/>
            </a:ext>
          </a:extLst>
        </p:cNvPr>
        <p:cNvGrpSpPr/>
        <p:nvPr/>
      </p:nvGrpSpPr>
      <p:grpSpPr>
        <a:xfrm>
          <a:off x="0" y="0"/>
          <a:ext cx="0" cy="0"/>
          <a:chOff x="0" y="0"/>
          <a:chExt cx="0" cy="0"/>
        </a:xfrm>
      </p:grpSpPr>
      <p:sp>
        <p:nvSpPr>
          <p:cNvPr id="6" name="Pijl: rechts 5">
            <a:hlinkClick r:id="rId4" action="ppaction://hlinksldjump"/>
            <a:extLst>
              <a:ext uri="{FF2B5EF4-FFF2-40B4-BE49-F238E27FC236}">
                <a16:creationId xmlns:a16="http://schemas.microsoft.com/office/drawing/2014/main" id="{919940BA-724E-A2F0-5143-A201CF053306}"/>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descr="Afbeelding met tekenfilm, kleding, Menselijk gezicht, kunst&#10;&#10;Automatisch gegenereerde beschrijving">
            <a:extLst>
              <a:ext uri="{FF2B5EF4-FFF2-40B4-BE49-F238E27FC236}">
                <a16:creationId xmlns:a16="http://schemas.microsoft.com/office/drawing/2014/main" id="{71D5B618-95CD-A27D-70CB-2579B70078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66084" y="840827"/>
            <a:ext cx="4529916" cy="6858000"/>
          </a:xfrm>
          <a:prstGeom prst="rect">
            <a:avLst/>
          </a:prstGeom>
        </p:spPr>
      </p:pic>
      <p:sp>
        <p:nvSpPr>
          <p:cNvPr id="11" name="Tekstballon: ovaal 10">
            <a:extLst>
              <a:ext uri="{FF2B5EF4-FFF2-40B4-BE49-F238E27FC236}">
                <a16:creationId xmlns:a16="http://schemas.microsoft.com/office/drawing/2014/main" id="{0D0BE198-2C54-8250-3702-97497B719E75}"/>
              </a:ext>
            </a:extLst>
          </p:cNvPr>
          <p:cNvSpPr/>
          <p:nvPr/>
        </p:nvSpPr>
        <p:spPr>
          <a:xfrm>
            <a:off x="6096000" y="2140148"/>
            <a:ext cx="4448433" cy="2129679"/>
          </a:xfrm>
          <a:prstGeom prst="wedgeEllipseCallout">
            <a:avLst>
              <a:gd name="adj1" fmla="val -106707"/>
              <a:gd name="adj2" fmla="val -757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35F3E593-0BE4-E4FA-6AC8-08E8A0344428}"/>
              </a:ext>
            </a:extLst>
          </p:cNvPr>
          <p:cNvSpPr txBox="1"/>
          <p:nvPr/>
        </p:nvSpPr>
        <p:spPr>
          <a:xfrm>
            <a:off x="6441989" y="2678394"/>
            <a:ext cx="3756455" cy="1200329"/>
          </a:xfrm>
          <a:prstGeom prst="rect">
            <a:avLst/>
          </a:prstGeom>
          <a:noFill/>
        </p:spPr>
        <p:txBody>
          <a:bodyPr wrap="square" rtlCol="0">
            <a:spAutoFit/>
          </a:bodyPr>
          <a:lstStyle/>
          <a:p>
            <a:pPr algn="ctr"/>
            <a:r>
              <a:rPr lang="nl-NL" sz="2400" dirty="0">
                <a:latin typeface="Gothica" panose="020C0504050503060604" pitchFamily="34" charset="0"/>
              </a:rPr>
              <a:t>Dank u wel, beste heer! Wij zijn u eeuwig dankbaar!</a:t>
            </a:r>
          </a:p>
        </p:txBody>
      </p:sp>
      <p:sp>
        <p:nvSpPr>
          <p:cNvPr id="13" name="Tekstvak 12">
            <a:extLst>
              <a:ext uri="{FF2B5EF4-FFF2-40B4-BE49-F238E27FC236}">
                <a16:creationId xmlns:a16="http://schemas.microsoft.com/office/drawing/2014/main" id="{1A5E7806-5AA3-0DF7-BAC6-0EE0537646D0}"/>
              </a:ext>
            </a:extLst>
          </p:cNvPr>
          <p:cNvSpPr txBox="1"/>
          <p:nvPr/>
        </p:nvSpPr>
        <p:spPr>
          <a:xfrm>
            <a:off x="6441988" y="2546278"/>
            <a:ext cx="3756455" cy="1569660"/>
          </a:xfrm>
          <a:prstGeom prst="rect">
            <a:avLst/>
          </a:prstGeom>
          <a:noFill/>
        </p:spPr>
        <p:txBody>
          <a:bodyPr wrap="square" rtlCol="0">
            <a:spAutoFit/>
          </a:bodyPr>
          <a:lstStyle/>
          <a:p>
            <a:pPr algn="ctr"/>
            <a:r>
              <a:rPr lang="nl-NL" sz="2400" dirty="0">
                <a:latin typeface="Gothica" panose="020C0504050503060604" pitchFamily="34" charset="0"/>
              </a:rPr>
              <a:t>We werkten al hard voor u, maar nu zullen we nog beter ons best voor u doen! </a:t>
            </a:r>
          </a:p>
        </p:txBody>
      </p:sp>
      <p:pic>
        <p:nvPicPr>
          <p:cNvPr id="14" name="Afbeelding 13" descr="Afbeelding met tekenfilm, Fictief personage&#10;&#10;Automatisch gegenereerde beschrijving">
            <a:extLst>
              <a:ext uri="{FF2B5EF4-FFF2-40B4-BE49-F238E27FC236}">
                <a16:creationId xmlns:a16="http://schemas.microsoft.com/office/drawing/2014/main" id="{49AC3160-9C42-BCCF-9679-D2D11BFA180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493092">
            <a:off x="-553733" y="2101078"/>
            <a:ext cx="3547654" cy="6858000"/>
          </a:xfrm>
          <a:prstGeom prst="rect">
            <a:avLst/>
          </a:prstGeom>
        </p:spPr>
      </p:pic>
      <p:sp>
        <p:nvSpPr>
          <p:cNvPr id="15" name="Tekstballon: ovaal 14">
            <a:extLst>
              <a:ext uri="{FF2B5EF4-FFF2-40B4-BE49-F238E27FC236}">
                <a16:creationId xmlns:a16="http://schemas.microsoft.com/office/drawing/2014/main" id="{E0456F98-E9E8-793F-DC07-E3F29247D7A2}"/>
              </a:ext>
            </a:extLst>
          </p:cNvPr>
          <p:cNvSpPr/>
          <p:nvPr/>
        </p:nvSpPr>
        <p:spPr>
          <a:xfrm>
            <a:off x="4079282" y="3323595"/>
            <a:ext cx="4448433" cy="2129679"/>
          </a:xfrm>
          <a:prstGeom prst="wedgeEllipseCallout">
            <a:avLst>
              <a:gd name="adj1" fmla="val -81557"/>
              <a:gd name="adj2" fmla="val -3030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6" name="Tekstvak 15">
            <a:extLst>
              <a:ext uri="{FF2B5EF4-FFF2-40B4-BE49-F238E27FC236}">
                <a16:creationId xmlns:a16="http://schemas.microsoft.com/office/drawing/2014/main" id="{8E998E6B-72AA-ACB4-D4D5-7FB29B2E4015}"/>
              </a:ext>
            </a:extLst>
          </p:cNvPr>
          <p:cNvSpPr txBox="1"/>
          <p:nvPr/>
        </p:nvSpPr>
        <p:spPr>
          <a:xfrm>
            <a:off x="4425270" y="3968985"/>
            <a:ext cx="3756455" cy="830997"/>
          </a:xfrm>
          <a:prstGeom prst="rect">
            <a:avLst/>
          </a:prstGeom>
          <a:noFill/>
        </p:spPr>
        <p:txBody>
          <a:bodyPr wrap="square" rtlCol="0">
            <a:spAutoFit/>
          </a:bodyPr>
          <a:lstStyle/>
          <a:p>
            <a:pPr algn="ctr"/>
            <a:r>
              <a:rPr lang="nl-NL" sz="2400" dirty="0">
                <a:latin typeface="Gothica" panose="020C0504050503060604" pitchFamily="34" charset="0"/>
              </a:rPr>
              <a:t>Hé, jij daar! Wat denk jij wel niet?</a:t>
            </a:r>
          </a:p>
        </p:txBody>
      </p:sp>
      <p:sp>
        <p:nvSpPr>
          <p:cNvPr id="17" name="Tekstvak 16">
            <a:extLst>
              <a:ext uri="{FF2B5EF4-FFF2-40B4-BE49-F238E27FC236}">
                <a16:creationId xmlns:a16="http://schemas.microsoft.com/office/drawing/2014/main" id="{3439DB7C-0EA1-2CE7-93E4-401B68B0B7DB}"/>
              </a:ext>
            </a:extLst>
          </p:cNvPr>
          <p:cNvSpPr txBox="1"/>
          <p:nvPr/>
        </p:nvSpPr>
        <p:spPr>
          <a:xfrm>
            <a:off x="4272141" y="3968985"/>
            <a:ext cx="3756455" cy="830997"/>
          </a:xfrm>
          <a:prstGeom prst="rect">
            <a:avLst/>
          </a:prstGeom>
          <a:noFill/>
        </p:spPr>
        <p:txBody>
          <a:bodyPr wrap="square" rtlCol="0">
            <a:spAutoFit/>
          </a:bodyPr>
          <a:lstStyle/>
          <a:p>
            <a:pPr algn="ctr"/>
            <a:r>
              <a:rPr lang="nl-NL" sz="2400" dirty="0">
                <a:latin typeface="Gothica" panose="020C0504050503060604" pitchFamily="34" charset="0"/>
              </a:rPr>
              <a:t>Je moet ook aan mij belasting afdragen! </a:t>
            </a:r>
          </a:p>
        </p:txBody>
      </p:sp>
      <p:sp>
        <p:nvSpPr>
          <p:cNvPr id="18" name="Tekstvak 17">
            <a:extLst>
              <a:ext uri="{FF2B5EF4-FFF2-40B4-BE49-F238E27FC236}">
                <a16:creationId xmlns:a16="http://schemas.microsoft.com/office/drawing/2014/main" id="{271611A5-A5F2-AC12-6371-B315CF23DFD8}"/>
              </a:ext>
            </a:extLst>
          </p:cNvPr>
          <p:cNvSpPr txBox="1"/>
          <p:nvPr/>
        </p:nvSpPr>
        <p:spPr>
          <a:xfrm>
            <a:off x="4465000" y="3701975"/>
            <a:ext cx="3756455" cy="1569660"/>
          </a:xfrm>
          <a:prstGeom prst="rect">
            <a:avLst/>
          </a:prstGeom>
          <a:noFill/>
        </p:spPr>
        <p:txBody>
          <a:bodyPr wrap="square" rtlCol="0">
            <a:spAutoFit/>
          </a:bodyPr>
          <a:lstStyle/>
          <a:p>
            <a:pPr algn="ctr"/>
            <a:r>
              <a:rPr lang="nl-NL" sz="2400" dirty="0">
                <a:latin typeface="Gothica" panose="020C0504050503060604" pitchFamily="34" charset="0"/>
              </a:rPr>
              <a:t>Ik ga er vanuit dat je de volgende keer een betere keuze maakt. Dat is je plicht!</a:t>
            </a:r>
          </a:p>
        </p:txBody>
      </p:sp>
    </p:spTree>
    <p:extLst>
      <p:ext uri="{BB962C8B-B14F-4D97-AF65-F5344CB8AC3E}">
        <p14:creationId xmlns:p14="http://schemas.microsoft.com/office/powerpoint/2010/main" val="4031376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61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86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45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7002"/>
                            </p:stCondLst>
                            <p:childTnLst>
                              <p:par>
                                <p:cTn id="28" presetID="10" presetClass="exit" presetSubtype="0" fill="hold" grpId="1" nodeType="after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childTnLst>
                          </p:cTn>
                        </p:par>
                        <p:par>
                          <p:cTn id="31" fill="hold">
                            <p:stCondLst>
                              <p:cond delay="17502"/>
                            </p:stCondLst>
                            <p:childTnLst>
                              <p:par>
                                <p:cTn id="32" presetID="2" presetClass="exit" presetSubtype="2" fill="hold" nodeType="afterEffect">
                                  <p:stCondLst>
                                    <p:cond delay="0"/>
                                  </p:stCondLst>
                                  <p:childTnLst>
                                    <p:anim calcmode="lin" valueType="num">
                                      <p:cBhvr additive="base">
                                        <p:cTn id="33" dur="500"/>
                                        <p:tgtEl>
                                          <p:spTgt spid="10"/>
                                        </p:tgtEl>
                                        <p:attrNameLst>
                                          <p:attrName>ppt_x</p:attrName>
                                        </p:attrNameLst>
                                      </p:cBhvr>
                                      <p:tavLst>
                                        <p:tav tm="0">
                                          <p:val>
                                            <p:strVal val="ppt_x"/>
                                          </p:val>
                                        </p:tav>
                                        <p:tav tm="100000">
                                          <p:val>
                                            <p:strVal val="1+ppt_w/2"/>
                                          </p:val>
                                        </p:tav>
                                      </p:tavLst>
                                    </p:anim>
                                    <p:anim calcmode="lin" valueType="num">
                                      <p:cBhvr additive="base">
                                        <p:cTn id="34" dur="500"/>
                                        <p:tgtEl>
                                          <p:spTgt spid="10"/>
                                        </p:tgtEl>
                                        <p:attrNameLst>
                                          <p:attrName>ppt_y</p:attrName>
                                        </p:attrNameLst>
                                      </p:cBhvr>
                                      <p:tavLst>
                                        <p:tav tm="0">
                                          <p:val>
                                            <p:strVal val="ppt_y"/>
                                          </p:val>
                                        </p:tav>
                                        <p:tav tm="100000">
                                          <p:val>
                                            <p:strVal val="ppt_y"/>
                                          </p:val>
                                        </p:tav>
                                      </p:tavLst>
                                    </p:anim>
                                    <p:set>
                                      <p:cBhvr>
                                        <p:cTn id="35" dur="1" fill="hold">
                                          <p:stCondLst>
                                            <p:cond delay="499"/>
                                          </p:stCondLst>
                                        </p:cTn>
                                        <p:tgtEl>
                                          <p:spTgt spid="10"/>
                                        </p:tgtEl>
                                        <p:attrNameLst>
                                          <p:attrName>style.visibility</p:attrName>
                                        </p:attrNameLst>
                                      </p:cBhvr>
                                      <p:to>
                                        <p:strVal val="hidden"/>
                                      </p:to>
                                    </p:set>
                                  </p:childTnLst>
                                </p:cTn>
                              </p:par>
                            </p:childTnLst>
                          </p:cTn>
                        </p:par>
                        <p:par>
                          <p:cTn id="36" fill="hold">
                            <p:stCondLst>
                              <p:cond delay="18002"/>
                            </p:stCondLst>
                            <p:childTnLst>
                              <p:par>
                                <p:cTn id="37" presetID="2" presetClass="entr" presetSubtype="12" fill="hold" nodeType="afterEffect">
                                  <p:stCondLst>
                                    <p:cond delay="1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0-#ppt_w/2"/>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19502"/>
                            </p:stCondLst>
                            <p:childTnLst>
                              <p:par>
                                <p:cTn id="42" presetID="10" presetClass="entr" presetSubtype="0" fill="hold" grpId="0" nodeType="afterEffect">
                                  <p:stCondLst>
                                    <p:cond delay="100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21502"/>
                            </p:stCondLst>
                            <p:childTnLst>
                              <p:par>
                                <p:cTn id="46" presetID="1" presetClass="entr" presetSubtype="0" fill="hold" grpId="0" nodeType="afterEffect">
                                  <p:stCondLst>
                                    <p:cond delay="0"/>
                                  </p:stCondLst>
                                  <p:iterate type="lt">
                                    <p:tmAbs val="100"/>
                                  </p:iterate>
                                  <p:childTnLst>
                                    <p:set>
                                      <p:cBhvr>
                                        <p:cTn id="47" dur="1" fill="hold">
                                          <p:stCondLst>
                                            <p:cond delay="0"/>
                                          </p:stCondLst>
                                        </p:cTn>
                                        <p:tgtEl>
                                          <p:spTgt spid="16"/>
                                        </p:tgtEl>
                                        <p:attrNameLst>
                                          <p:attrName>style.visibility</p:attrName>
                                        </p:attrNameLst>
                                      </p:cBhvr>
                                      <p:to>
                                        <p:strVal val="visible"/>
                                      </p:to>
                                    </p:set>
                                  </p:childTnLst>
                                </p:cTn>
                              </p:par>
                            </p:childTnLst>
                          </p:cTn>
                        </p:par>
                        <p:par>
                          <p:cTn id="48" fill="hold">
                            <p:stCondLst>
                              <p:cond delay="24303"/>
                            </p:stCondLst>
                            <p:childTnLst>
                              <p:par>
                                <p:cTn id="49" presetID="10" presetClass="exit" presetSubtype="0" fill="hold" grpId="1" nodeType="afterEffect">
                                  <p:stCondLst>
                                    <p:cond delay="2000"/>
                                  </p:stCondLst>
                                  <p:iterate type="lt">
                                    <p:tmPct val="0"/>
                                  </p:iterate>
                                  <p:childTnLst>
                                    <p:animEffect transition="out" filter="fade">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childTnLst>
                          </p:cTn>
                        </p:par>
                        <p:par>
                          <p:cTn id="52" fill="hold">
                            <p:stCondLst>
                              <p:cond delay="27303"/>
                            </p:stCondLst>
                            <p:childTnLst>
                              <p:par>
                                <p:cTn id="53" presetID="1" presetClass="entr" presetSubtype="0" fill="hold" grpId="0" nodeType="afterEffect">
                                  <p:stCondLst>
                                    <p:cond delay="0"/>
                                  </p:stCondLst>
                                  <p:iterate type="lt">
                                    <p:tmAbs val="100"/>
                                  </p:iterate>
                                  <p:childTnLst>
                                    <p:set>
                                      <p:cBhvr>
                                        <p:cTn id="54" dur="1" fill="hold">
                                          <p:stCondLst>
                                            <p:cond delay="0"/>
                                          </p:stCondLst>
                                        </p:cTn>
                                        <p:tgtEl>
                                          <p:spTgt spid="17"/>
                                        </p:tgtEl>
                                        <p:attrNameLst>
                                          <p:attrName>style.visibility</p:attrName>
                                        </p:attrNameLst>
                                      </p:cBhvr>
                                      <p:to>
                                        <p:strVal val="visible"/>
                                      </p:to>
                                    </p:set>
                                  </p:childTnLst>
                                </p:cTn>
                              </p:par>
                            </p:childTnLst>
                          </p:cTn>
                        </p:par>
                        <p:par>
                          <p:cTn id="55" fill="hold">
                            <p:stCondLst>
                              <p:cond delay="30504"/>
                            </p:stCondLst>
                            <p:childTnLst>
                              <p:par>
                                <p:cTn id="56" presetID="10" presetClass="exit" presetSubtype="0" fill="hold" grpId="1" nodeType="afterEffect">
                                  <p:stCondLst>
                                    <p:cond delay="2000"/>
                                  </p:stCondLst>
                                  <p:iterate type="lt">
                                    <p:tmPct val="0"/>
                                  </p:iterate>
                                  <p:childTnLst>
                                    <p:animEffect transition="out" filter="fade">
                                      <p:cBhvr>
                                        <p:cTn id="57" dur="500"/>
                                        <p:tgtEl>
                                          <p:spTgt spid="17"/>
                                        </p:tgtEl>
                                      </p:cBhvr>
                                    </p:animEffect>
                                    <p:set>
                                      <p:cBhvr>
                                        <p:cTn id="58" dur="1" fill="hold">
                                          <p:stCondLst>
                                            <p:cond delay="499"/>
                                          </p:stCondLst>
                                        </p:cTn>
                                        <p:tgtEl>
                                          <p:spTgt spid="17"/>
                                        </p:tgtEl>
                                        <p:attrNameLst>
                                          <p:attrName>style.visibility</p:attrName>
                                        </p:attrNameLst>
                                      </p:cBhvr>
                                      <p:to>
                                        <p:strVal val="hidden"/>
                                      </p:to>
                                    </p:set>
                                  </p:childTnLst>
                                </p:cTn>
                              </p:par>
                            </p:childTnLst>
                          </p:cTn>
                        </p:par>
                        <p:par>
                          <p:cTn id="59" fill="hold">
                            <p:stCondLst>
                              <p:cond delay="330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18"/>
                                        </p:tgtEl>
                                        <p:attrNameLst>
                                          <p:attrName>style.visibility</p:attrName>
                                        </p:attrNameLst>
                                      </p:cBhvr>
                                      <p:to>
                                        <p:strVal val="visible"/>
                                      </p:to>
                                    </p:set>
                                  </p:childTnLst>
                                </p:cTn>
                              </p:par>
                            </p:childTnLst>
                          </p:cTn>
                        </p:par>
                        <p:par>
                          <p:cTn id="62" fill="hold">
                            <p:stCondLst>
                              <p:cond delay="394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18"/>
                                        </p:tgtEl>
                                      </p:cBhvr>
                                    </p:animEffect>
                                    <p:set>
                                      <p:cBhvr>
                                        <p:cTn id="65" dur="1" fill="hold">
                                          <p:stCondLst>
                                            <p:cond delay="499"/>
                                          </p:stCondLst>
                                        </p:cTn>
                                        <p:tgtEl>
                                          <p:spTgt spid="18"/>
                                        </p:tgtEl>
                                        <p:attrNameLst>
                                          <p:attrName>style.visibility</p:attrName>
                                        </p:attrNameLst>
                                      </p:cBhvr>
                                      <p:to>
                                        <p:strVal val="hidden"/>
                                      </p:to>
                                    </p:set>
                                  </p:childTnLst>
                                </p:cTn>
                              </p:par>
                            </p:childTnLst>
                          </p:cTn>
                        </p:par>
                        <p:par>
                          <p:cTn id="66" fill="hold">
                            <p:stCondLst>
                              <p:cond delay="41905"/>
                            </p:stCondLst>
                            <p:childTnLst>
                              <p:par>
                                <p:cTn id="67" presetID="10" presetClass="exit" presetSubtype="0" fill="hold" grpId="1" nodeType="afterEffect">
                                  <p:stCondLst>
                                    <p:cond delay="0"/>
                                  </p:stCondLst>
                                  <p:childTnLst>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childTnLst>
                          </p:cTn>
                        </p:par>
                        <p:par>
                          <p:cTn id="70" fill="hold">
                            <p:stCondLst>
                              <p:cond delay="42405"/>
                            </p:stCondLst>
                            <p:childTnLst>
                              <p:par>
                                <p:cTn id="71" presetID="2" presetClass="exit" presetSubtype="12" fill="hold" nodeType="afterEffect">
                                  <p:stCondLst>
                                    <p:cond delay="0"/>
                                  </p:stCondLst>
                                  <p:childTnLst>
                                    <p:anim calcmode="lin" valueType="num">
                                      <p:cBhvr additive="base">
                                        <p:cTn id="72" dur="500"/>
                                        <p:tgtEl>
                                          <p:spTgt spid="14"/>
                                        </p:tgtEl>
                                        <p:attrNameLst>
                                          <p:attrName>ppt_x</p:attrName>
                                        </p:attrNameLst>
                                      </p:cBhvr>
                                      <p:tavLst>
                                        <p:tav tm="0">
                                          <p:val>
                                            <p:strVal val="ppt_x"/>
                                          </p:val>
                                        </p:tav>
                                        <p:tav tm="100000">
                                          <p:val>
                                            <p:strVal val="0-ppt_w/2"/>
                                          </p:val>
                                        </p:tav>
                                      </p:tavLst>
                                    </p:anim>
                                    <p:anim calcmode="lin" valueType="num">
                                      <p:cBhvr additive="base">
                                        <p:cTn id="73" dur="500"/>
                                        <p:tgtEl>
                                          <p:spTgt spid="14"/>
                                        </p:tgtEl>
                                        <p:attrNameLst>
                                          <p:attrName>ppt_y</p:attrName>
                                        </p:attrNameLst>
                                      </p:cBhvr>
                                      <p:tavLst>
                                        <p:tav tm="0">
                                          <p:val>
                                            <p:strVal val="ppt_y"/>
                                          </p:val>
                                        </p:tav>
                                        <p:tav tm="100000">
                                          <p:val>
                                            <p:strVal val="1+ppt_h/2"/>
                                          </p:val>
                                        </p:tav>
                                      </p:tavLst>
                                    </p:anim>
                                    <p:set>
                                      <p:cBhvr>
                                        <p:cTn id="74" dur="1" fill="hold">
                                          <p:stCondLst>
                                            <p:cond delay="499"/>
                                          </p:stCondLst>
                                        </p:cTn>
                                        <p:tgtEl>
                                          <p:spTgt spid="14"/>
                                        </p:tgtEl>
                                        <p:attrNameLst>
                                          <p:attrName>style.visibility</p:attrName>
                                        </p:attrNameLst>
                                      </p:cBhvr>
                                      <p:to>
                                        <p:strVal val="hidden"/>
                                      </p:to>
                                    </p:set>
                                  </p:childTnLst>
                                </p:cTn>
                              </p:par>
                            </p:childTnLst>
                          </p:cTn>
                        </p:par>
                        <p:par>
                          <p:cTn id="75" fill="hold">
                            <p:stCondLst>
                              <p:cond delay="42905"/>
                            </p:stCondLst>
                            <p:childTnLst>
                              <p:par>
                                <p:cTn id="76" presetID="10"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1" grpId="1" animBg="1"/>
      <p:bldP spid="12" grpId="0"/>
      <p:bldP spid="12" grpId="1"/>
      <p:bldP spid="13" grpId="0"/>
      <p:bldP spid="13" grpId="1"/>
      <p:bldP spid="15" grpId="0" animBg="1"/>
      <p:bldP spid="15" grpId="1" animBg="1"/>
      <p:bldP spid="16" grpId="0"/>
      <p:bldP spid="16" grpId="1"/>
      <p:bldP spid="17" grpId="0"/>
      <p:bldP spid="17" grpId="1"/>
      <p:bldP spid="18" grpId="0"/>
      <p:bldP spid="18"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2D5AB75-2D8D-9958-8B7D-E999231B7C02}"/>
            </a:ext>
          </a:extLst>
        </p:cNvPr>
        <p:cNvGrpSpPr/>
        <p:nvPr/>
      </p:nvGrpSpPr>
      <p:grpSpPr>
        <a:xfrm>
          <a:off x="0" y="0"/>
          <a:ext cx="0" cy="0"/>
          <a:chOff x="0" y="0"/>
          <a:chExt cx="0" cy="0"/>
        </a:xfrm>
      </p:grpSpPr>
      <p:sp>
        <p:nvSpPr>
          <p:cNvPr id="6" name="Pijl: rechts 5">
            <a:hlinkClick r:id="rId4" action="ppaction://hlinksldjump"/>
            <a:extLst>
              <a:ext uri="{FF2B5EF4-FFF2-40B4-BE49-F238E27FC236}">
                <a16:creationId xmlns:a16="http://schemas.microsoft.com/office/drawing/2014/main" id="{DC4CB7D4-279E-D48A-1D8A-7C187FC4D388}"/>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sp>
        <p:nvSpPr>
          <p:cNvPr id="11" name="Tekstballon: ovaal 10">
            <a:extLst>
              <a:ext uri="{FF2B5EF4-FFF2-40B4-BE49-F238E27FC236}">
                <a16:creationId xmlns:a16="http://schemas.microsoft.com/office/drawing/2014/main" id="{CBBAF7BA-E16A-1E0E-03E3-9BA03C52581E}"/>
              </a:ext>
            </a:extLst>
          </p:cNvPr>
          <p:cNvSpPr/>
          <p:nvPr/>
        </p:nvSpPr>
        <p:spPr>
          <a:xfrm>
            <a:off x="6096000" y="2140148"/>
            <a:ext cx="4448433" cy="2129679"/>
          </a:xfrm>
          <a:prstGeom prst="wedgeEllipseCallout">
            <a:avLst>
              <a:gd name="adj1" fmla="val -106707"/>
              <a:gd name="adj2" fmla="val -757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E8728390-1646-A107-CEF1-29F1BF013B5C}"/>
              </a:ext>
            </a:extLst>
          </p:cNvPr>
          <p:cNvSpPr txBox="1"/>
          <p:nvPr/>
        </p:nvSpPr>
        <p:spPr>
          <a:xfrm>
            <a:off x="6441988" y="2908096"/>
            <a:ext cx="3756455" cy="830997"/>
          </a:xfrm>
          <a:prstGeom prst="rect">
            <a:avLst/>
          </a:prstGeom>
          <a:noFill/>
        </p:spPr>
        <p:txBody>
          <a:bodyPr wrap="square" rtlCol="0">
            <a:spAutoFit/>
          </a:bodyPr>
          <a:lstStyle/>
          <a:p>
            <a:pPr algn="ctr"/>
            <a:r>
              <a:rPr lang="nl-NL" sz="2400" dirty="0">
                <a:latin typeface="Gothica" panose="020C0504050503060604" pitchFamily="34" charset="0"/>
              </a:rPr>
              <a:t>Maar mijnheer, we zullen verhongeren!</a:t>
            </a:r>
          </a:p>
        </p:txBody>
      </p:sp>
      <p:pic>
        <p:nvPicPr>
          <p:cNvPr id="4" name="Afbeelding 3" descr="Afbeelding met tekenfilm, kleding, illustratie, tekening&#10;&#10;Automatisch gegenereerde beschrijving">
            <a:extLst>
              <a:ext uri="{FF2B5EF4-FFF2-40B4-BE49-F238E27FC236}">
                <a16:creationId xmlns:a16="http://schemas.microsoft.com/office/drawing/2014/main" id="{F07AA453-4106-E3E9-7370-E9080DE2A6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427561" y="1879482"/>
            <a:ext cx="3679944" cy="6858000"/>
          </a:xfrm>
          <a:prstGeom prst="rect">
            <a:avLst/>
          </a:prstGeom>
        </p:spPr>
      </p:pic>
      <p:sp>
        <p:nvSpPr>
          <p:cNvPr id="5" name="Tekstvak 4">
            <a:extLst>
              <a:ext uri="{FF2B5EF4-FFF2-40B4-BE49-F238E27FC236}">
                <a16:creationId xmlns:a16="http://schemas.microsoft.com/office/drawing/2014/main" id="{A2C78393-E07B-1607-CD3F-76F5A1DC5E94}"/>
              </a:ext>
            </a:extLst>
          </p:cNvPr>
          <p:cNvSpPr txBox="1"/>
          <p:nvPr/>
        </p:nvSpPr>
        <p:spPr>
          <a:xfrm>
            <a:off x="6425746" y="2752807"/>
            <a:ext cx="3756455" cy="1200329"/>
          </a:xfrm>
          <a:prstGeom prst="rect">
            <a:avLst/>
          </a:prstGeom>
          <a:noFill/>
        </p:spPr>
        <p:txBody>
          <a:bodyPr wrap="square" rtlCol="0">
            <a:spAutoFit/>
          </a:bodyPr>
          <a:lstStyle/>
          <a:p>
            <a:pPr algn="ctr"/>
            <a:r>
              <a:rPr lang="nl-NL" sz="2400" dirty="0">
                <a:latin typeface="Gothica" panose="020C0504050503060604" pitchFamily="34" charset="0"/>
              </a:rPr>
              <a:t>Maar goed, het is onze plicht aan u belasting te betalen. </a:t>
            </a:r>
          </a:p>
        </p:txBody>
      </p:sp>
      <p:sp>
        <p:nvSpPr>
          <p:cNvPr id="7" name="Tekstvak 6">
            <a:extLst>
              <a:ext uri="{FF2B5EF4-FFF2-40B4-BE49-F238E27FC236}">
                <a16:creationId xmlns:a16="http://schemas.microsoft.com/office/drawing/2014/main" id="{C6F6D46C-574E-3695-4A16-DCA7912D4844}"/>
              </a:ext>
            </a:extLst>
          </p:cNvPr>
          <p:cNvSpPr txBox="1"/>
          <p:nvPr/>
        </p:nvSpPr>
        <p:spPr>
          <a:xfrm>
            <a:off x="6409504" y="2907193"/>
            <a:ext cx="3756455" cy="830997"/>
          </a:xfrm>
          <a:prstGeom prst="rect">
            <a:avLst/>
          </a:prstGeom>
          <a:noFill/>
        </p:spPr>
        <p:txBody>
          <a:bodyPr wrap="square" rtlCol="0">
            <a:spAutoFit/>
          </a:bodyPr>
          <a:lstStyle/>
          <a:p>
            <a:pPr algn="ctr"/>
            <a:r>
              <a:rPr lang="nl-NL" sz="2400" dirty="0">
                <a:latin typeface="Gothica" panose="020C0504050503060604" pitchFamily="34" charset="0"/>
              </a:rPr>
              <a:t>Toch zijn wij u dankbaar voor uw bescherming. </a:t>
            </a:r>
          </a:p>
        </p:txBody>
      </p:sp>
      <p:pic>
        <p:nvPicPr>
          <p:cNvPr id="14" name="Afbeelding 13" descr="Afbeelding met tekenfilm, Fictief personage&#10;&#10;Automatisch gegenereerde beschrijving">
            <a:extLst>
              <a:ext uri="{FF2B5EF4-FFF2-40B4-BE49-F238E27FC236}">
                <a16:creationId xmlns:a16="http://schemas.microsoft.com/office/drawing/2014/main" id="{8138D8B8-EFCC-F721-40DF-46D5A7B108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493092">
            <a:off x="-553733" y="2101078"/>
            <a:ext cx="3547654" cy="6858000"/>
          </a:xfrm>
          <a:prstGeom prst="rect">
            <a:avLst/>
          </a:prstGeom>
        </p:spPr>
      </p:pic>
      <p:sp>
        <p:nvSpPr>
          <p:cNvPr id="15" name="Tekstballon: ovaal 14">
            <a:extLst>
              <a:ext uri="{FF2B5EF4-FFF2-40B4-BE49-F238E27FC236}">
                <a16:creationId xmlns:a16="http://schemas.microsoft.com/office/drawing/2014/main" id="{A41F1FD9-38B9-3BEF-7C0D-2515AD147086}"/>
              </a:ext>
            </a:extLst>
          </p:cNvPr>
          <p:cNvSpPr/>
          <p:nvPr/>
        </p:nvSpPr>
        <p:spPr>
          <a:xfrm>
            <a:off x="4079282" y="3323595"/>
            <a:ext cx="4448433" cy="2129679"/>
          </a:xfrm>
          <a:prstGeom prst="wedgeEllipseCallout">
            <a:avLst>
              <a:gd name="adj1" fmla="val -81557"/>
              <a:gd name="adj2" fmla="val -3030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8" name="Tekstvak 7">
            <a:extLst>
              <a:ext uri="{FF2B5EF4-FFF2-40B4-BE49-F238E27FC236}">
                <a16:creationId xmlns:a16="http://schemas.microsoft.com/office/drawing/2014/main" id="{AB432BA9-6D4C-7E30-7328-0C8BF2473759}"/>
              </a:ext>
            </a:extLst>
          </p:cNvPr>
          <p:cNvSpPr txBox="1"/>
          <p:nvPr/>
        </p:nvSpPr>
        <p:spPr>
          <a:xfrm>
            <a:off x="4425270" y="3972935"/>
            <a:ext cx="3756455" cy="830997"/>
          </a:xfrm>
          <a:prstGeom prst="rect">
            <a:avLst/>
          </a:prstGeom>
          <a:noFill/>
        </p:spPr>
        <p:txBody>
          <a:bodyPr wrap="square" rtlCol="0">
            <a:spAutoFit/>
          </a:bodyPr>
          <a:lstStyle/>
          <a:p>
            <a:pPr algn="ctr"/>
            <a:r>
              <a:rPr lang="nl-NL" sz="2400" dirty="0">
                <a:latin typeface="Gothica" panose="020C0504050503060604" pitchFamily="34" charset="0"/>
              </a:rPr>
              <a:t>Je hebt een uitstekende keuze gemaakt! </a:t>
            </a:r>
          </a:p>
        </p:txBody>
      </p:sp>
      <p:sp>
        <p:nvSpPr>
          <p:cNvPr id="9" name="Tekstvak 8">
            <a:extLst>
              <a:ext uri="{FF2B5EF4-FFF2-40B4-BE49-F238E27FC236}">
                <a16:creationId xmlns:a16="http://schemas.microsoft.com/office/drawing/2014/main" id="{C9C9E8F3-181F-643A-D8AF-AF6DEA3C4905}"/>
              </a:ext>
            </a:extLst>
          </p:cNvPr>
          <p:cNvSpPr txBox="1"/>
          <p:nvPr/>
        </p:nvSpPr>
        <p:spPr>
          <a:xfrm>
            <a:off x="4441512" y="3634079"/>
            <a:ext cx="3756455" cy="1569660"/>
          </a:xfrm>
          <a:prstGeom prst="rect">
            <a:avLst/>
          </a:prstGeom>
          <a:noFill/>
        </p:spPr>
        <p:txBody>
          <a:bodyPr wrap="square" rtlCol="0">
            <a:spAutoFit/>
          </a:bodyPr>
          <a:lstStyle/>
          <a:p>
            <a:pPr algn="ctr"/>
            <a:r>
              <a:rPr lang="nl-NL" sz="2400" dirty="0">
                <a:latin typeface="Gothica" panose="020C0504050503060604" pitchFamily="34" charset="0"/>
              </a:rPr>
              <a:t>Jouw horigen hebben jou te gehoorzamen. Waarvoor geef je ze anders bescherming? </a:t>
            </a:r>
          </a:p>
        </p:txBody>
      </p:sp>
      <p:sp>
        <p:nvSpPr>
          <p:cNvPr id="19" name="Tekstvak 18">
            <a:extLst>
              <a:ext uri="{FF2B5EF4-FFF2-40B4-BE49-F238E27FC236}">
                <a16:creationId xmlns:a16="http://schemas.microsoft.com/office/drawing/2014/main" id="{FD8067E3-861C-0E50-C431-A62C07D2FEE7}"/>
              </a:ext>
            </a:extLst>
          </p:cNvPr>
          <p:cNvSpPr txBox="1"/>
          <p:nvPr/>
        </p:nvSpPr>
        <p:spPr>
          <a:xfrm>
            <a:off x="4457754" y="4197212"/>
            <a:ext cx="3756455" cy="461665"/>
          </a:xfrm>
          <a:prstGeom prst="rect">
            <a:avLst/>
          </a:prstGeom>
          <a:noFill/>
        </p:spPr>
        <p:txBody>
          <a:bodyPr wrap="square" rtlCol="0">
            <a:spAutoFit/>
          </a:bodyPr>
          <a:lstStyle/>
          <a:p>
            <a:pPr algn="ctr"/>
            <a:r>
              <a:rPr lang="nl-NL" sz="2400" dirty="0">
                <a:latin typeface="Gothica" panose="020C0504050503060604" pitchFamily="34" charset="0"/>
              </a:rPr>
              <a:t>Ga zo door! </a:t>
            </a:r>
          </a:p>
        </p:txBody>
      </p:sp>
    </p:spTree>
    <p:extLst>
      <p:ext uri="{BB962C8B-B14F-4D97-AF65-F5344CB8AC3E}">
        <p14:creationId xmlns:p14="http://schemas.microsoft.com/office/powerpoint/2010/main" val="30014012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52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77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p:stCondLst>
                              <p:cond delay="123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par>
                          <p:cTn id="27" fill="hold">
                            <p:stCondLst>
                              <p:cond delay="148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7"/>
                                        </p:tgtEl>
                                        <p:attrNameLst>
                                          <p:attrName>style.visibility</p:attrName>
                                        </p:attrNameLst>
                                      </p:cBhvr>
                                      <p:to>
                                        <p:strVal val="visible"/>
                                      </p:to>
                                    </p:set>
                                  </p:childTnLst>
                                </p:cTn>
                              </p:par>
                            </p:childTnLst>
                          </p:cTn>
                        </p:par>
                        <p:par>
                          <p:cTn id="30" fill="hold">
                            <p:stCondLst>
                              <p:cond delay="185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childTnLst>
                          </p:cTn>
                        </p:par>
                        <p:par>
                          <p:cTn id="34" fill="hold">
                            <p:stCondLst>
                              <p:cond delay="21003"/>
                            </p:stCondLst>
                            <p:childTnLst>
                              <p:par>
                                <p:cTn id="35" presetID="10" presetClass="exit" presetSubtype="0" fill="hold" grpId="1"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21503"/>
                            </p:stCondLst>
                            <p:childTnLst>
                              <p:par>
                                <p:cTn id="39" presetID="2" presetClass="exit" presetSubtype="2" fill="hold" nodeType="afterEffect">
                                  <p:stCondLst>
                                    <p:cond delay="0"/>
                                  </p:stCondLst>
                                  <p:childTnLst>
                                    <p:anim calcmode="lin" valueType="num">
                                      <p:cBhvr additive="base">
                                        <p:cTn id="40" dur="500"/>
                                        <p:tgtEl>
                                          <p:spTgt spid="4"/>
                                        </p:tgtEl>
                                        <p:attrNameLst>
                                          <p:attrName>ppt_x</p:attrName>
                                        </p:attrNameLst>
                                      </p:cBhvr>
                                      <p:tavLst>
                                        <p:tav tm="0">
                                          <p:val>
                                            <p:strVal val="ppt_x"/>
                                          </p:val>
                                        </p:tav>
                                        <p:tav tm="100000">
                                          <p:val>
                                            <p:strVal val="1+ppt_w/2"/>
                                          </p:val>
                                        </p:tav>
                                      </p:tavLst>
                                    </p:anim>
                                    <p:anim calcmode="lin" valueType="num">
                                      <p:cBhvr additive="base">
                                        <p:cTn id="41" dur="500"/>
                                        <p:tgtEl>
                                          <p:spTgt spid="4"/>
                                        </p:tgtEl>
                                        <p:attrNameLst>
                                          <p:attrName>ppt_y</p:attrName>
                                        </p:attrNameLst>
                                      </p:cBhvr>
                                      <p:tavLst>
                                        <p:tav tm="0">
                                          <p:val>
                                            <p:strVal val="ppt_y"/>
                                          </p:val>
                                        </p:tav>
                                        <p:tav tm="100000">
                                          <p:val>
                                            <p:strVal val="ppt_y"/>
                                          </p:val>
                                        </p:tav>
                                      </p:tavLst>
                                    </p:anim>
                                    <p:set>
                                      <p:cBhvr>
                                        <p:cTn id="42" dur="1" fill="hold">
                                          <p:stCondLst>
                                            <p:cond delay="499"/>
                                          </p:stCondLst>
                                        </p:cTn>
                                        <p:tgtEl>
                                          <p:spTgt spid="4"/>
                                        </p:tgtEl>
                                        <p:attrNameLst>
                                          <p:attrName>style.visibility</p:attrName>
                                        </p:attrNameLst>
                                      </p:cBhvr>
                                      <p:to>
                                        <p:strVal val="hidden"/>
                                      </p:to>
                                    </p:set>
                                  </p:childTnLst>
                                </p:cTn>
                              </p:par>
                            </p:childTnLst>
                          </p:cTn>
                        </p:par>
                        <p:par>
                          <p:cTn id="43" fill="hold">
                            <p:stCondLst>
                              <p:cond delay="22003"/>
                            </p:stCondLst>
                            <p:childTnLst>
                              <p:par>
                                <p:cTn id="44" presetID="2" presetClass="entr" presetSubtype="12" fill="hold" nodeType="afterEffect">
                                  <p:stCondLst>
                                    <p:cond delay="10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0-#ppt_w/2"/>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par>
                          <p:cTn id="48" fill="hold">
                            <p:stCondLst>
                              <p:cond delay="23503"/>
                            </p:stCondLst>
                            <p:childTnLst>
                              <p:par>
                                <p:cTn id="49" presetID="10" presetClass="entr" presetSubtype="0" fill="hold" grpId="0" nodeType="afterEffect">
                                  <p:stCondLst>
                                    <p:cond delay="10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26503"/>
                            </p:stCondLst>
                            <p:childTnLst>
                              <p:par>
                                <p:cTn id="53" presetID="1" presetClass="entr" presetSubtype="0" fill="hold" grpId="0" nodeType="afterEffect">
                                  <p:stCondLst>
                                    <p:cond delay="0"/>
                                  </p:stCondLst>
                                  <p:iterate type="lt">
                                    <p:tmAbs val="100"/>
                                  </p:iterate>
                                  <p:childTnLst>
                                    <p:set>
                                      <p:cBhvr>
                                        <p:cTn id="54" dur="1" fill="hold">
                                          <p:stCondLst>
                                            <p:cond delay="0"/>
                                          </p:stCondLst>
                                        </p:cTn>
                                        <p:tgtEl>
                                          <p:spTgt spid="8"/>
                                        </p:tgtEl>
                                        <p:attrNameLst>
                                          <p:attrName>style.visibility</p:attrName>
                                        </p:attrNameLst>
                                      </p:cBhvr>
                                      <p:to>
                                        <p:strVal val="visible"/>
                                      </p:to>
                                    </p:set>
                                  </p:childTnLst>
                                </p:cTn>
                              </p:par>
                            </p:childTnLst>
                          </p:cTn>
                        </p:par>
                        <p:par>
                          <p:cTn id="55" fill="hold">
                            <p:stCondLst>
                              <p:cond delay="29704"/>
                            </p:stCondLst>
                            <p:childTnLst>
                              <p:par>
                                <p:cTn id="56" presetID="10" presetClass="exit" presetSubtype="0" fill="hold" grpId="1" nodeType="afterEffect">
                                  <p:stCondLst>
                                    <p:cond delay="2000"/>
                                  </p:stCondLst>
                                  <p:iterate type="lt">
                                    <p:tmPct val="0"/>
                                  </p:iterate>
                                  <p:childTnLst>
                                    <p:animEffect transition="out" filter="fade">
                                      <p:cBhvr>
                                        <p:cTn id="57" dur="500"/>
                                        <p:tgtEl>
                                          <p:spTgt spid="8"/>
                                        </p:tgtEl>
                                      </p:cBhvr>
                                    </p:animEffect>
                                    <p:set>
                                      <p:cBhvr>
                                        <p:cTn id="58" dur="1" fill="hold">
                                          <p:stCondLst>
                                            <p:cond delay="499"/>
                                          </p:stCondLst>
                                        </p:cTn>
                                        <p:tgtEl>
                                          <p:spTgt spid="8"/>
                                        </p:tgtEl>
                                        <p:attrNameLst>
                                          <p:attrName>style.visibility</p:attrName>
                                        </p:attrNameLst>
                                      </p:cBhvr>
                                      <p:to>
                                        <p:strVal val="hidden"/>
                                      </p:to>
                                    </p:set>
                                  </p:childTnLst>
                                </p:cTn>
                              </p:par>
                            </p:childTnLst>
                          </p:cTn>
                        </p:par>
                        <p:par>
                          <p:cTn id="59" fill="hold">
                            <p:stCondLst>
                              <p:cond delay="322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9"/>
                                        </p:tgtEl>
                                        <p:attrNameLst>
                                          <p:attrName>style.visibility</p:attrName>
                                        </p:attrNameLst>
                                      </p:cBhvr>
                                      <p:to>
                                        <p:strVal val="visible"/>
                                      </p:to>
                                    </p:set>
                                  </p:childTnLst>
                                </p:cTn>
                              </p:par>
                            </p:childTnLst>
                          </p:cTn>
                        </p:par>
                        <p:par>
                          <p:cTn id="62" fill="hold">
                            <p:stCondLst>
                              <p:cond delay="389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9"/>
                                        </p:tgtEl>
                                      </p:cBhvr>
                                    </p:animEffect>
                                    <p:set>
                                      <p:cBhvr>
                                        <p:cTn id="65" dur="1" fill="hold">
                                          <p:stCondLst>
                                            <p:cond delay="499"/>
                                          </p:stCondLst>
                                        </p:cTn>
                                        <p:tgtEl>
                                          <p:spTgt spid="9"/>
                                        </p:tgtEl>
                                        <p:attrNameLst>
                                          <p:attrName>style.visibility</p:attrName>
                                        </p:attrNameLst>
                                      </p:cBhvr>
                                      <p:to>
                                        <p:strVal val="hidden"/>
                                      </p:to>
                                    </p:set>
                                  </p:childTnLst>
                                </p:cTn>
                              </p:par>
                            </p:childTnLst>
                          </p:cTn>
                        </p:par>
                        <p:par>
                          <p:cTn id="66" fill="hold">
                            <p:stCondLst>
                              <p:cond delay="41405"/>
                            </p:stCondLst>
                            <p:childTnLst>
                              <p:par>
                                <p:cTn id="67" presetID="1" presetClass="entr" presetSubtype="0" fill="hold" grpId="0" nodeType="afterEffect">
                                  <p:stCondLst>
                                    <p:cond delay="0"/>
                                  </p:stCondLst>
                                  <p:iterate type="lt">
                                    <p:tmAbs val="100"/>
                                  </p:iterate>
                                  <p:childTnLst>
                                    <p:set>
                                      <p:cBhvr>
                                        <p:cTn id="68" dur="1" fill="hold">
                                          <p:stCondLst>
                                            <p:cond delay="0"/>
                                          </p:stCondLst>
                                        </p:cTn>
                                        <p:tgtEl>
                                          <p:spTgt spid="19"/>
                                        </p:tgtEl>
                                        <p:attrNameLst>
                                          <p:attrName>style.visibility</p:attrName>
                                        </p:attrNameLst>
                                      </p:cBhvr>
                                      <p:to>
                                        <p:strVal val="visible"/>
                                      </p:to>
                                    </p:set>
                                  </p:childTnLst>
                                </p:cTn>
                              </p:par>
                            </p:childTnLst>
                          </p:cTn>
                        </p:par>
                        <p:par>
                          <p:cTn id="69" fill="hold">
                            <p:stCondLst>
                              <p:cond delay="42206"/>
                            </p:stCondLst>
                            <p:childTnLst>
                              <p:par>
                                <p:cTn id="70" presetID="10" presetClass="exit" presetSubtype="0" fill="hold" grpId="1" nodeType="afterEffect">
                                  <p:stCondLst>
                                    <p:cond delay="2000"/>
                                  </p:stCondLst>
                                  <p:iterate type="lt">
                                    <p:tmPct val="0"/>
                                  </p:iterate>
                                  <p:childTnLst>
                                    <p:animEffect transition="out" filter="fade">
                                      <p:cBhvr>
                                        <p:cTn id="71" dur="500"/>
                                        <p:tgtEl>
                                          <p:spTgt spid="19"/>
                                        </p:tgtEl>
                                      </p:cBhvr>
                                    </p:animEffect>
                                    <p:set>
                                      <p:cBhvr>
                                        <p:cTn id="72" dur="1" fill="hold">
                                          <p:stCondLst>
                                            <p:cond delay="499"/>
                                          </p:stCondLst>
                                        </p:cTn>
                                        <p:tgtEl>
                                          <p:spTgt spid="19"/>
                                        </p:tgtEl>
                                        <p:attrNameLst>
                                          <p:attrName>style.visibility</p:attrName>
                                        </p:attrNameLst>
                                      </p:cBhvr>
                                      <p:to>
                                        <p:strVal val="hidden"/>
                                      </p:to>
                                    </p:set>
                                  </p:childTnLst>
                                </p:cTn>
                              </p:par>
                            </p:childTnLst>
                          </p:cTn>
                        </p:par>
                        <p:par>
                          <p:cTn id="73" fill="hold">
                            <p:stCondLst>
                              <p:cond delay="44706"/>
                            </p:stCondLst>
                            <p:childTnLst>
                              <p:par>
                                <p:cTn id="74" presetID="10" presetClass="exit" presetSubtype="0" fill="hold" grpId="1" nodeType="afterEffect">
                                  <p:stCondLst>
                                    <p:cond delay="0"/>
                                  </p:stCondLst>
                                  <p:childTnLst>
                                    <p:animEffect transition="out" filter="fade">
                                      <p:cBhvr>
                                        <p:cTn id="75" dur="500"/>
                                        <p:tgtEl>
                                          <p:spTgt spid="15"/>
                                        </p:tgtEl>
                                      </p:cBhvr>
                                    </p:animEffect>
                                    <p:set>
                                      <p:cBhvr>
                                        <p:cTn id="76" dur="1" fill="hold">
                                          <p:stCondLst>
                                            <p:cond delay="499"/>
                                          </p:stCondLst>
                                        </p:cTn>
                                        <p:tgtEl>
                                          <p:spTgt spid="15"/>
                                        </p:tgtEl>
                                        <p:attrNameLst>
                                          <p:attrName>style.visibility</p:attrName>
                                        </p:attrNameLst>
                                      </p:cBhvr>
                                      <p:to>
                                        <p:strVal val="hidden"/>
                                      </p:to>
                                    </p:set>
                                  </p:childTnLst>
                                </p:cTn>
                              </p:par>
                            </p:childTnLst>
                          </p:cTn>
                        </p:par>
                        <p:par>
                          <p:cTn id="77" fill="hold">
                            <p:stCondLst>
                              <p:cond delay="45206"/>
                            </p:stCondLst>
                            <p:childTnLst>
                              <p:par>
                                <p:cTn id="78" presetID="2" presetClass="exit" presetSubtype="12" fill="hold" nodeType="afterEffect">
                                  <p:stCondLst>
                                    <p:cond delay="0"/>
                                  </p:stCondLst>
                                  <p:childTnLst>
                                    <p:anim calcmode="lin" valueType="num">
                                      <p:cBhvr additive="base">
                                        <p:cTn id="79" dur="500"/>
                                        <p:tgtEl>
                                          <p:spTgt spid="14"/>
                                        </p:tgtEl>
                                        <p:attrNameLst>
                                          <p:attrName>ppt_x</p:attrName>
                                        </p:attrNameLst>
                                      </p:cBhvr>
                                      <p:tavLst>
                                        <p:tav tm="0">
                                          <p:val>
                                            <p:strVal val="ppt_x"/>
                                          </p:val>
                                        </p:tav>
                                        <p:tav tm="100000">
                                          <p:val>
                                            <p:strVal val="0-ppt_w/2"/>
                                          </p:val>
                                        </p:tav>
                                      </p:tavLst>
                                    </p:anim>
                                    <p:anim calcmode="lin" valueType="num">
                                      <p:cBhvr additive="base">
                                        <p:cTn id="80" dur="500"/>
                                        <p:tgtEl>
                                          <p:spTgt spid="14"/>
                                        </p:tgtEl>
                                        <p:attrNameLst>
                                          <p:attrName>ppt_y</p:attrName>
                                        </p:attrNameLst>
                                      </p:cBhvr>
                                      <p:tavLst>
                                        <p:tav tm="0">
                                          <p:val>
                                            <p:strVal val="ppt_y"/>
                                          </p:val>
                                        </p:tav>
                                        <p:tav tm="100000">
                                          <p:val>
                                            <p:strVal val="1+ppt_h/2"/>
                                          </p:val>
                                        </p:tav>
                                      </p:tavLst>
                                    </p:anim>
                                    <p:set>
                                      <p:cBhvr>
                                        <p:cTn id="81" dur="1" fill="hold">
                                          <p:stCondLst>
                                            <p:cond delay="499"/>
                                          </p:stCondLst>
                                        </p:cTn>
                                        <p:tgtEl>
                                          <p:spTgt spid="14"/>
                                        </p:tgtEl>
                                        <p:attrNameLst>
                                          <p:attrName>style.visibility</p:attrName>
                                        </p:attrNameLst>
                                      </p:cBhvr>
                                      <p:to>
                                        <p:strVal val="hidden"/>
                                      </p:to>
                                    </p:set>
                                  </p:childTnLst>
                                </p:cTn>
                              </p:par>
                            </p:childTnLst>
                          </p:cTn>
                        </p:par>
                        <p:par>
                          <p:cTn id="82" fill="hold">
                            <p:stCondLst>
                              <p:cond delay="45706"/>
                            </p:stCondLst>
                            <p:childTnLst>
                              <p:par>
                                <p:cTn id="83" presetID="10" presetClass="entr" presetSubtype="0" fill="hold" grpId="0"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fade">
                                      <p:cBhvr>
                                        <p:cTn id="8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1" grpId="1" animBg="1"/>
      <p:bldP spid="12" grpId="0"/>
      <p:bldP spid="12" grpId="1"/>
      <p:bldP spid="5" grpId="0"/>
      <p:bldP spid="5" grpId="1"/>
      <p:bldP spid="7" grpId="0"/>
      <p:bldP spid="7" grpId="1"/>
      <p:bldP spid="15" grpId="0" animBg="1"/>
      <p:bldP spid="15" grpId="1" animBg="1"/>
      <p:bldP spid="8" grpId="0"/>
      <p:bldP spid="8" grpId="1"/>
      <p:bldP spid="9" grpId="0"/>
      <p:bldP spid="9" grpId="1"/>
      <p:bldP spid="19" grpId="0"/>
      <p:bldP spid="1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46961-6725-34FF-2C88-F3DFBBD594C0}"/>
            </a:ext>
          </a:extLst>
        </p:cNvPr>
        <p:cNvGrpSpPr/>
        <p:nvPr/>
      </p:nvGrpSpPr>
      <p:grpSpPr>
        <a:xfrm>
          <a:off x="0" y="0"/>
          <a:ext cx="0" cy="0"/>
          <a:chOff x="0" y="0"/>
          <a:chExt cx="0" cy="0"/>
        </a:xfrm>
      </p:grpSpPr>
      <p:pic>
        <p:nvPicPr>
          <p:cNvPr id="13" name="Afbeelding 12" descr="Afbeelding met tekenfilm, Animatie, vogel&#10;&#10;Automatisch gegenereerde beschrijving">
            <a:extLst>
              <a:ext uri="{FF2B5EF4-FFF2-40B4-BE49-F238E27FC236}">
                <a16:creationId xmlns:a16="http://schemas.microsoft.com/office/drawing/2014/main" id="{8AF9A378-D602-6BDA-9A24-C63BE4C083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29721" y="1199375"/>
            <a:ext cx="5264075" cy="2229625"/>
          </a:xfrm>
          <a:prstGeom prst="rect">
            <a:avLst/>
          </a:prstGeom>
        </p:spPr>
      </p:pic>
      <p:sp>
        <p:nvSpPr>
          <p:cNvPr id="14" name="Tekstballon: ovaal 13">
            <a:extLst>
              <a:ext uri="{FF2B5EF4-FFF2-40B4-BE49-F238E27FC236}">
                <a16:creationId xmlns:a16="http://schemas.microsoft.com/office/drawing/2014/main" id="{986B55BA-0D54-833B-A800-D8213B5F1749}"/>
              </a:ext>
            </a:extLst>
          </p:cNvPr>
          <p:cNvSpPr/>
          <p:nvPr/>
        </p:nvSpPr>
        <p:spPr>
          <a:xfrm>
            <a:off x="1782183" y="4137286"/>
            <a:ext cx="4448433" cy="2129679"/>
          </a:xfrm>
          <a:prstGeom prst="wedgeEllipseCallout">
            <a:avLst>
              <a:gd name="adj1" fmla="val 25332"/>
              <a:gd name="adj2" fmla="val -9294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5" name="Tekstvak 14">
            <a:extLst>
              <a:ext uri="{FF2B5EF4-FFF2-40B4-BE49-F238E27FC236}">
                <a16:creationId xmlns:a16="http://schemas.microsoft.com/office/drawing/2014/main" id="{1F1E7993-FD53-0730-547A-B06D936A18E1}"/>
              </a:ext>
            </a:extLst>
          </p:cNvPr>
          <p:cNvSpPr txBox="1"/>
          <p:nvPr/>
        </p:nvSpPr>
        <p:spPr>
          <a:xfrm>
            <a:off x="2128171" y="4417295"/>
            <a:ext cx="3756455" cy="1569660"/>
          </a:xfrm>
          <a:prstGeom prst="rect">
            <a:avLst/>
          </a:prstGeom>
          <a:noFill/>
        </p:spPr>
        <p:txBody>
          <a:bodyPr wrap="square" rtlCol="0">
            <a:spAutoFit/>
          </a:bodyPr>
          <a:lstStyle/>
          <a:p>
            <a:pPr algn="ctr"/>
            <a:r>
              <a:rPr lang="nl-NL" sz="2400" dirty="0">
                <a:latin typeface="Gothica" panose="020C0504050503060604" pitchFamily="34" charset="0"/>
              </a:rPr>
              <a:t>Ik ben terug van een rondje vliegen en ik heb iets interessants gezien vanuit de lucht! </a:t>
            </a:r>
          </a:p>
        </p:txBody>
      </p:sp>
      <p:sp>
        <p:nvSpPr>
          <p:cNvPr id="16" name="Tekstvak 15">
            <a:extLst>
              <a:ext uri="{FF2B5EF4-FFF2-40B4-BE49-F238E27FC236}">
                <a16:creationId xmlns:a16="http://schemas.microsoft.com/office/drawing/2014/main" id="{B7611CDB-53F8-6BA9-6CE2-58FA6C334907}"/>
              </a:ext>
            </a:extLst>
          </p:cNvPr>
          <p:cNvSpPr txBox="1"/>
          <p:nvPr/>
        </p:nvSpPr>
        <p:spPr>
          <a:xfrm>
            <a:off x="2128171" y="4497291"/>
            <a:ext cx="3756455" cy="1569660"/>
          </a:xfrm>
          <a:prstGeom prst="rect">
            <a:avLst/>
          </a:prstGeom>
          <a:noFill/>
        </p:spPr>
        <p:txBody>
          <a:bodyPr wrap="square" rtlCol="0">
            <a:spAutoFit/>
          </a:bodyPr>
          <a:lstStyle/>
          <a:p>
            <a:pPr algn="ctr"/>
            <a:r>
              <a:rPr lang="nl-NL" sz="2400" dirty="0">
                <a:latin typeface="Gothica" panose="020C0504050503060604" pitchFamily="34" charset="0"/>
              </a:rPr>
              <a:t>De boeren op jouw domein planten hun gewassen telkens op hetzelfde stuk land. </a:t>
            </a:r>
          </a:p>
        </p:txBody>
      </p:sp>
      <p:sp>
        <p:nvSpPr>
          <p:cNvPr id="17" name="Tekstvak 16">
            <a:extLst>
              <a:ext uri="{FF2B5EF4-FFF2-40B4-BE49-F238E27FC236}">
                <a16:creationId xmlns:a16="http://schemas.microsoft.com/office/drawing/2014/main" id="{FE7451E4-4EE0-5FBC-FF50-784593F85F26}"/>
              </a:ext>
            </a:extLst>
          </p:cNvPr>
          <p:cNvSpPr txBox="1"/>
          <p:nvPr/>
        </p:nvSpPr>
        <p:spPr>
          <a:xfrm>
            <a:off x="2128171" y="4681956"/>
            <a:ext cx="3756455" cy="1200329"/>
          </a:xfrm>
          <a:prstGeom prst="rect">
            <a:avLst/>
          </a:prstGeom>
          <a:noFill/>
        </p:spPr>
        <p:txBody>
          <a:bodyPr wrap="square" rtlCol="0">
            <a:spAutoFit/>
          </a:bodyPr>
          <a:lstStyle/>
          <a:p>
            <a:pPr algn="ctr"/>
            <a:r>
              <a:rPr lang="nl-NL" sz="2400" dirty="0">
                <a:latin typeface="Gothica" panose="020C0504050503060604" pitchFamily="34" charset="0"/>
              </a:rPr>
              <a:t>Maar bij de buren wisselen ze stukken grond af!</a:t>
            </a:r>
          </a:p>
        </p:txBody>
      </p:sp>
      <p:sp>
        <p:nvSpPr>
          <p:cNvPr id="18" name="Tekstvak 17">
            <a:extLst>
              <a:ext uri="{FF2B5EF4-FFF2-40B4-BE49-F238E27FC236}">
                <a16:creationId xmlns:a16="http://schemas.microsoft.com/office/drawing/2014/main" id="{F3FC0365-29A3-448E-2CC4-C682C9D764B8}"/>
              </a:ext>
            </a:extLst>
          </p:cNvPr>
          <p:cNvSpPr txBox="1"/>
          <p:nvPr/>
        </p:nvSpPr>
        <p:spPr>
          <a:xfrm>
            <a:off x="2158207" y="4329647"/>
            <a:ext cx="3756455" cy="1938992"/>
          </a:xfrm>
          <a:prstGeom prst="rect">
            <a:avLst/>
          </a:prstGeom>
          <a:noFill/>
        </p:spPr>
        <p:txBody>
          <a:bodyPr wrap="square" rtlCol="0">
            <a:spAutoFit/>
          </a:bodyPr>
          <a:lstStyle/>
          <a:p>
            <a:pPr algn="ctr"/>
            <a:r>
              <a:rPr lang="nl-NL" sz="2400" dirty="0">
                <a:latin typeface="Gothica" panose="020C0504050503060604" pitchFamily="34" charset="0"/>
              </a:rPr>
              <a:t>Ze gebruiken 3 stukken land: 1 deel zomergraan, 1 deel wintergraan en 1 deel niets zodat de grond kan herstellen.</a:t>
            </a:r>
          </a:p>
        </p:txBody>
      </p:sp>
      <p:sp>
        <p:nvSpPr>
          <p:cNvPr id="19" name="Tekstvak 18">
            <a:extLst>
              <a:ext uri="{FF2B5EF4-FFF2-40B4-BE49-F238E27FC236}">
                <a16:creationId xmlns:a16="http://schemas.microsoft.com/office/drawing/2014/main" id="{BB0AE2DF-5F6D-E78B-4CC9-2FA1D542BC1A}"/>
              </a:ext>
            </a:extLst>
          </p:cNvPr>
          <p:cNvSpPr txBox="1"/>
          <p:nvPr/>
        </p:nvSpPr>
        <p:spPr>
          <a:xfrm>
            <a:off x="2158207" y="4792795"/>
            <a:ext cx="3756455" cy="830997"/>
          </a:xfrm>
          <a:prstGeom prst="rect">
            <a:avLst/>
          </a:prstGeom>
          <a:noFill/>
        </p:spPr>
        <p:txBody>
          <a:bodyPr wrap="square" rtlCol="0">
            <a:spAutoFit/>
          </a:bodyPr>
          <a:lstStyle/>
          <a:p>
            <a:pPr algn="ctr"/>
            <a:r>
              <a:rPr lang="nl-NL" sz="2400" dirty="0">
                <a:latin typeface="Gothica" panose="020C0504050503060604" pitchFamily="34" charset="0"/>
              </a:rPr>
              <a:t>Dat noem je het </a:t>
            </a:r>
            <a:r>
              <a:rPr lang="nl-NL" sz="2400" b="1" u="sng" dirty="0">
                <a:latin typeface="Gothica" panose="020C0504050503060604" pitchFamily="34" charset="0"/>
              </a:rPr>
              <a:t>drieslagstelsel</a:t>
            </a:r>
            <a:r>
              <a:rPr lang="nl-NL" sz="2400" dirty="0">
                <a:latin typeface="Gothica" panose="020C0504050503060604" pitchFamily="34" charset="0"/>
              </a:rPr>
              <a:t>.</a:t>
            </a:r>
          </a:p>
        </p:txBody>
      </p:sp>
      <p:sp>
        <p:nvSpPr>
          <p:cNvPr id="20" name="Tekstvak 19">
            <a:extLst>
              <a:ext uri="{FF2B5EF4-FFF2-40B4-BE49-F238E27FC236}">
                <a16:creationId xmlns:a16="http://schemas.microsoft.com/office/drawing/2014/main" id="{28E10D58-72D6-8C50-201C-5231628B315E}"/>
              </a:ext>
            </a:extLst>
          </p:cNvPr>
          <p:cNvSpPr txBox="1"/>
          <p:nvPr/>
        </p:nvSpPr>
        <p:spPr>
          <a:xfrm>
            <a:off x="2098135" y="4793632"/>
            <a:ext cx="3756455" cy="830997"/>
          </a:xfrm>
          <a:prstGeom prst="rect">
            <a:avLst/>
          </a:prstGeom>
          <a:noFill/>
        </p:spPr>
        <p:txBody>
          <a:bodyPr wrap="square" rtlCol="0">
            <a:spAutoFit/>
          </a:bodyPr>
          <a:lstStyle/>
          <a:p>
            <a:pPr algn="ctr"/>
            <a:r>
              <a:rPr lang="nl-NL" sz="2400" dirty="0">
                <a:latin typeface="Gothica" panose="020C0504050503060604" pitchFamily="34" charset="0"/>
              </a:rPr>
              <a:t>Zou jij het hier ook in willen voeren?</a:t>
            </a:r>
          </a:p>
        </p:txBody>
      </p:sp>
      <p:sp>
        <p:nvSpPr>
          <p:cNvPr id="21" name="Rol: horizontaal 20">
            <a:hlinkClick r:id="rId4" action="ppaction://hlinksldjump"/>
            <a:extLst>
              <a:ext uri="{FF2B5EF4-FFF2-40B4-BE49-F238E27FC236}">
                <a16:creationId xmlns:a16="http://schemas.microsoft.com/office/drawing/2014/main" id="{BB6641DD-819C-1E05-E064-321300DBE84A}"/>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chemeClr val="tx1"/>
                </a:solidFill>
                <a:latin typeface="Gothica" panose="020C0504050503060604" pitchFamily="34" charset="0"/>
              </a:rPr>
              <a:t>Nee, ik wil niet het drieslagstelsel invoeren.</a:t>
            </a:r>
          </a:p>
        </p:txBody>
      </p:sp>
      <p:sp>
        <p:nvSpPr>
          <p:cNvPr id="22" name="Rol: horizontaal 21">
            <a:hlinkClick r:id="rId5" action="ppaction://hlinksldjump"/>
            <a:extLst>
              <a:ext uri="{FF2B5EF4-FFF2-40B4-BE49-F238E27FC236}">
                <a16:creationId xmlns:a16="http://schemas.microsoft.com/office/drawing/2014/main" id="{1920E769-F884-75FC-6482-4C8269D2BF9C}"/>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chemeClr val="tx1"/>
                </a:solidFill>
                <a:latin typeface="Gothica" panose="020C0504050503060604" pitchFamily="34" charset="0"/>
              </a:rPr>
              <a:t>Ja, ik wil het drieslagstelsel invoeren.</a:t>
            </a:r>
          </a:p>
        </p:txBody>
      </p:sp>
    </p:spTree>
    <p:extLst>
      <p:ext uri="{BB962C8B-B14F-4D97-AF65-F5344CB8AC3E}">
        <p14:creationId xmlns:p14="http://schemas.microsoft.com/office/powerpoint/2010/main" val="342430470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1+#ppt_w/2"/>
                                          </p:val>
                                        </p:tav>
                                        <p:tav tm="100000">
                                          <p:val>
                                            <p:strVal val="#ppt_x"/>
                                          </p:val>
                                        </p:tav>
                                      </p:tavLst>
                                    </p:anim>
                                    <p:anim calcmode="lin" valueType="num">
                                      <p:cBhvr additive="base">
                                        <p:cTn id="8" dur="20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3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5"/>
                                        </p:tgtEl>
                                        <p:attrNameLst>
                                          <p:attrName>style.visibility</p:attrName>
                                        </p:attrNameLst>
                                      </p:cBhvr>
                                      <p:to>
                                        <p:strVal val="visible"/>
                                      </p:to>
                                    </p:set>
                                  </p:childTnLst>
                                </p:cTn>
                              </p:par>
                            </p:childTnLst>
                          </p:cTn>
                        </p:par>
                        <p:par>
                          <p:cTn id="16" fill="hold">
                            <p:stCondLst>
                              <p:cond delay="106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par>
                          <p:cTn id="20" fill="hold">
                            <p:stCondLst>
                              <p:cond delay="131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195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par>
                          <p:cTn id="27" fill="hold">
                            <p:stCondLst>
                              <p:cond delay="220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7"/>
                                        </p:tgtEl>
                                        <p:attrNameLst>
                                          <p:attrName>style.visibility</p:attrName>
                                        </p:attrNameLst>
                                      </p:cBhvr>
                                      <p:to>
                                        <p:strVal val="visible"/>
                                      </p:to>
                                    </p:set>
                                  </p:childTnLst>
                                </p:cTn>
                              </p:par>
                            </p:childTnLst>
                          </p:cTn>
                        </p:par>
                        <p:par>
                          <p:cTn id="30" fill="hold">
                            <p:stCondLst>
                              <p:cond delay="258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childTnLst>
                          </p:cTn>
                        </p:par>
                        <p:par>
                          <p:cTn id="34" fill="hold">
                            <p:stCondLst>
                              <p:cond delay="283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376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8"/>
                                        </p:tgtEl>
                                      </p:cBhvr>
                                    </p:animEffect>
                                    <p:set>
                                      <p:cBhvr>
                                        <p:cTn id="40" dur="1" fill="hold">
                                          <p:stCondLst>
                                            <p:cond delay="499"/>
                                          </p:stCondLst>
                                        </p:cTn>
                                        <p:tgtEl>
                                          <p:spTgt spid="18"/>
                                        </p:tgtEl>
                                        <p:attrNameLst>
                                          <p:attrName>style.visibility</p:attrName>
                                        </p:attrNameLst>
                                      </p:cBhvr>
                                      <p:to>
                                        <p:strVal val="hidden"/>
                                      </p:to>
                                    </p:set>
                                  </p:childTnLst>
                                </p:cTn>
                              </p:par>
                            </p:childTnLst>
                          </p:cTn>
                        </p:par>
                        <p:par>
                          <p:cTn id="41" fill="hold">
                            <p:stCondLst>
                              <p:cond delay="40104"/>
                            </p:stCondLst>
                            <p:childTnLst>
                              <p:par>
                                <p:cTn id="42" presetID="1" presetClass="entr" presetSubtype="0" fill="hold" grpId="0" nodeType="afterEffect">
                                  <p:stCondLst>
                                    <p:cond delay="0"/>
                                  </p:stCondLst>
                                  <p:iterate type="lt">
                                    <p:tmAbs val="100"/>
                                  </p:iterate>
                                  <p:childTnLst>
                                    <p:set>
                                      <p:cBhvr>
                                        <p:cTn id="43" dur="1" fill="hold">
                                          <p:stCondLst>
                                            <p:cond delay="0"/>
                                          </p:stCondLst>
                                        </p:cTn>
                                        <p:tgtEl>
                                          <p:spTgt spid="19"/>
                                        </p:tgtEl>
                                        <p:attrNameLst>
                                          <p:attrName>style.visibility</p:attrName>
                                        </p:attrNameLst>
                                      </p:cBhvr>
                                      <p:to>
                                        <p:strVal val="visible"/>
                                      </p:to>
                                    </p:set>
                                  </p:childTnLst>
                                </p:cTn>
                              </p:par>
                            </p:childTnLst>
                          </p:cTn>
                        </p:par>
                        <p:par>
                          <p:cTn id="44" fill="hold">
                            <p:stCondLst>
                              <p:cond delay="42805"/>
                            </p:stCondLst>
                            <p:childTnLst>
                              <p:par>
                                <p:cTn id="45" presetID="10" presetClass="exit" presetSubtype="0" fill="hold" grpId="1" nodeType="afterEffect">
                                  <p:stCondLst>
                                    <p:cond delay="2000"/>
                                  </p:stCondLst>
                                  <p:iterate type="lt">
                                    <p:tmPct val="0"/>
                                  </p:iterate>
                                  <p:childTnLst>
                                    <p:animEffect transition="out" filter="fade">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childTnLst>
                          </p:cTn>
                        </p:par>
                        <p:par>
                          <p:cTn id="48" fill="hold">
                            <p:stCondLst>
                              <p:cond delay="45305"/>
                            </p:stCondLst>
                            <p:childTnLst>
                              <p:par>
                                <p:cTn id="49" presetID="1" presetClass="entr" presetSubtype="0" fill="hold" grpId="0" nodeType="afterEffect">
                                  <p:stCondLst>
                                    <p:cond delay="0"/>
                                  </p:stCondLst>
                                  <p:iterate type="lt">
                                    <p:tmAbs val="100"/>
                                  </p:iterate>
                                  <p:childTnLst>
                                    <p:set>
                                      <p:cBhvr>
                                        <p:cTn id="50" dur="1" fill="hold">
                                          <p:stCondLst>
                                            <p:cond delay="0"/>
                                          </p:stCondLst>
                                        </p:cTn>
                                        <p:tgtEl>
                                          <p:spTgt spid="20"/>
                                        </p:tgtEl>
                                        <p:attrNameLst>
                                          <p:attrName>style.visibility</p:attrName>
                                        </p:attrNameLst>
                                      </p:cBhvr>
                                      <p:to>
                                        <p:strVal val="visible"/>
                                      </p:to>
                                    </p:set>
                                  </p:childTnLst>
                                </p:cTn>
                              </p:par>
                            </p:childTnLst>
                          </p:cTn>
                        </p:par>
                        <p:par>
                          <p:cTn id="51" fill="hold">
                            <p:stCondLst>
                              <p:cond delay="48306"/>
                            </p:stCondLst>
                            <p:childTnLst>
                              <p:par>
                                <p:cTn id="52" presetID="10" presetClass="exit" presetSubtype="0" fill="hold" grpId="1" nodeType="afterEffect">
                                  <p:stCondLst>
                                    <p:cond delay="2000"/>
                                  </p:stCondLst>
                                  <p:iterate type="lt">
                                    <p:tmPct val="0"/>
                                  </p:iterate>
                                  <p:childTnLst>
                                    <p:animEffect transition="out" filter="fade">
                                      <p:cBhvr>
                                        <p:cTn id="53" dur="500"/>
                                        <p:tgtEl>
                                          <p:spTgt spid="20"/>
                                        </p:tgtEl>
                                      </p:cBhvr>
                                    </p:animEffect>
                                    <p:set>
                                      <p:cBhvr>
                                        <p:cTn id="54" dur="1" fill="hold">
                                          <p:stCondLst>
                                            <p:cond delay="499"/>
                                          </p:stCondLst>
                                        </p:cTn>
                                        <p:tgtEl>
                                          <p:spTgt spid="20"/>
                                        </p:tgtEl>
                                        <p:attrNameLst>
                                          <p:attrName>style.visibility</p:attrName>
                                        </p:attrNameLst>
                                      </p:cBhvr>
                                      <p:to>
                                        <p:strVal val="hidden"/>
                                      </p:to>
                                    </p:set>
                                  </p:childTnLst>
                                </p:cTn>
                              </p:par>
                            </p:childTnLst>
                          </p:cTn>
                        </p:par>
                        <p:par>
                          <p:cTn id="55" fill="hold">
                            <p:stCondLst>
                              <p:cond delay="50806"/>
                            </p:stCondLst>
                            <p:childTnLst>
                              <p:par>
                                <p:cTn id="56" presetID="10" presetClass="exit" presetSubtype="0" fill="hold" grpId="1" nodeType="afterEffect">
                                  <p:stCondLst>
                                    <p:cond delay="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par>
                                <p:cTn id="59" presetID="2" presetClass="exit" presetSubtype="8" fill="hold" nodeType="withEffect">
                                  <p:stCondLst>
                                    <p:cond delay="0"/>
                                  </p:stCondLst>
                                  <p:childTnLst>
                                    <p:anim calcmode="lin" valueType="num">
                                      <p:cBhvr additive="base">
                                        <p:cTn id="60" dur="2000"/>
                                        <p:tgtEl>
                                          <p:spTgt spid="13"/>
                                        </p:tgtEl>
                                        <p:attrNameLst>
                                          <p:attrName>ppt_x</p:attrName>
                                        </p:attrNameLst>
                                      </p:cBhvr>
                                      <p:tavLst>
                                        <p:tav tm="0">
                                          <p:val>
                                            <p:strVal val="ppt_x"/>
                                          </p:val>
                                        </p:tav>
                                        <p:tav tm="100000">
                                          <p:val>
                                            <p:strVal val="0-ppt_w/2"/>
                                          </p:val>
                                        </p:tav>
                                      </p:tavLst>
                                    </p:anim>
                                    <p:anim calcmode="lin" valueType="num">
                                      <p:cBhvr additive="base">
                                        <p:cTn id="61" dur="2000"/>
                                        <p:tgtEl>
                                          <p:spTgt spid="13"/>
                                        </p:tgtEl>
                                        <p:attrNameLst>
                                          <p:attrName>ppt_y</p:attrName>
                                        </p:attrNameLst>
                                      </p:cBhvr>
                                      <p:tavLst>
                                        <p:tav tm="0">
                                          <p:val>
                                            <p:strVal val="ppt_y"/>
                                          </p:val>
                                        </p:tav>
                                        <p:tav tm="100000">
                                          <p:val>
                                            <p:strVal val="ppt_y"/>
                                          </p:val>
                                        </p:tav>
                                      </p:tavLst>
                                    </p:anim>
                                    <p:set>
                                      <p:cBhvr>
                                        <p:cTn id="62" dur="1" fill="hold">
                                          <p:stCondLst>
                                            <p:cond delay="1999"/>
                                          </p:stCondLst>
                                        </p:cTn>
                                        <p:tgtEl>
                                          <p:spTgt spid="13"/>
                                        </p:tgtEl>
                                        <p:attrNameLst>
                                          <p:attrName>style.visibility</p:attrName>
                                        </p:attrNameLst>
                                      </p:cBhvr>
                                      <p:to>
                                        <p:strVal val="hidden"/>
                                      </p:to>
                                    </p:set>
                                  </p:childTnLst>
                                </p:cTn>
                              </p:par>
                            </p:childTnLst>
                          </p:cTn>
                        </p:par>
                        <p:par>
                          <p:cTn id="63" fill="hold">
                            <p:stCondLst>
                              <p:cond delay="52806"/>
                            </p:stCondLst>
                            <p:childTnLst>
                              <p:par>
                                <p:cTn id="64" presetID="53" presetClass="entr" presetSubtype="16" fill="hold" grpId="0" nodeType="afterEffect">
                                  <p:stCondLst>
                                    <p:cond delay="10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par>
                          <p:cTn id="69" fill="hold">
                            <p:stCondLst>
                              <p:cond delay="54306"/>
                            </p:stCondLst>
                            <p:childTnLst>
                              <p:par>
                                <p:cTn id="70" presetID="53" presetClass="entr" presetSubtype="16" fill="hold" grpId="0" nodeType="afterEffect">
                                  <p:stCondLst>
                                    <p:cond delay="100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6" grpId="0"/>
      <p:bldP spid="16" grpId="1"/>
      <p:bldP spid="17" grpId="0"/>
      <p:bldP spid="17" grpId="1"/>
      <p:bldP spid="18" grpId="0"/>
      <p:bldP spid="18" grpId="1"/>
      <p:bldP spid="19" grpId="0"/>
      <p:bldP spid="19" grpId="1"/>
      <p:bldP spid="20" grpId="0"/>
      <p:bldP spid="20" grpId="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50E4-4833-75B0-2068-13E74A1A7730}"/>
            </a:ext>
          </a:extLst>
        </p:cNvPr>
        <p:cNvGrpSpPr/>
        <p:nvPr/>
      </p:nvGrpSpPr>
      <p:grpSpPr>
        <a:xfrm>
          <a:off x="0" y="0"/>
          <a:ext cx="0" cy="0"/>
          <a:chOff x="0" y="0"/>
          <a:chExt cx="0" cy="0"/>
        </a:xfrm>
      </p:grpSpPr>
      <p:sp>
        <p:nvSpPr>
          <p:cNvPr id="4" name="Pijl: rechts 3">
            <a:hlinkClick r:id="rId3" action="ppaction://hlinksldjump"/>
            <a:extLst>
              <a:ext uri="{FF2B5EF4-FFF2-40B4-BE49-F238E27FC236}">
                <a16:creationId xmlns:a16="http://schemas.microsoft.com/office/drawing/2014/main" id="{093D47EA-A5AD-2FAC-D2AF-096A91E8256E}"/>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descr="Afbeelding met tekening, kunst, illustratie, tekenfilm&#10;&#10;Automatisch gegenereerde beschrijving">
            <a:extLst>
              <a:ext uri="{FF2B5EF4-FFF2-40B4-BE49-F238E27FC236}">
                <a16:creationId xmlns:a16="http://schemas.microsoft.com/office/drawing/2014/main" id="{1A82F4B6-CE68-9F1A-946D-146DD43BC5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60816" y="367863"/>
            <a:ext cx="4668050" cy="6858000"/>
          </a:xfrm>
          <a:prstGeom prst="rect">
            <a:avLst/>
          </a:prstGeom>
        </p:spPr>
      </p:pic>
      <p:sp>
        <p:nvSpPr>
          <p:cNvPr id="11" name="Tekstballon: ovaal 10">
            <a:extLst>
              <a:ext uri="{FF2B5EF4-FFF2-40B4-BE49-F238E27FC236}">
                <a16:creationId xmlns:a16="http://schemas.microsoft.com/office/drawing/2014/main" id="{1B36436D-487A-BC9A-DEC3-FB5CBFFEADD7}"/>
              </a:ext>
            </a:extLst>
          </p:cNvPr>
          <p:cNvSpPr/>
          <p:nvPr/>
        </p:nvSpPr>
        <p:spPr>
          <a:xfrm>
            <a:off x="6347443" y="2108790"/>
            <a:ext cx="4448433" cy="2129679"/>
          </a:xfrm>
          <a:prstGeom prst="wedgeEllipseCallout">
            <a:avLst>
              <a:gd name="adj1" fmla="val -82171"/>
              <a:gd name="adj2" fmla="val -5050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19C9E103-FB73-EF85-FCD4-F2B37F907154}"/>
              </a:ext>
            </a:extLst>
          </p:cNvPr>
          <p:cNvSpPr txBox="1"/>
          <p:nvPr/>
        </p:nvSpPr>
        <p:spPr>
          <a:xfrm>
            <a:off x="6693431" y="2573464"/>
            <a:ext cx="3756455" cy="1200329"/>
          </a:xfrm>
          <a:prstGeom prst="rect">
            <a:avLst/>
          </a:prstGeom>
          <a:noFill/>
        </p:spPr>
        <p:txBody>
          <a:bodyPr wrap="square" rtlCol="0">
            <a:spAutoFit/>
          </a:bodyPr>
          <a:lstStyle/>
          <a:p>
            <a:pPr algn="ctr"/>
            <a:r>
              <a:rPr lang="nl-NL" sz="2400" dirty="0">
                <a:latin typeface="Gothica" panose="020C0504050503060604" pitchFamily="34" charset="0"/>
              </a:rPr>
              <a:t>Ik ga hier weg. Na de laatste misoogst hebben we nu nóg minder te eten.</a:t>
            </a:r>
          </a:p>
        </p:txBody>
      </p:sp>
      <p:sp>
        <p:nvSpPr>
          <p:cNvPr id="13" name="Tekstvak 12">
            <a:extLst>
              <a:ext uri="{FF2B5EF4-FFF2-40B4-BE49-F238E27FC236}">
                <a16:creationId xmlns:a16="http://schemas.microsoft.com/office/drawing/2014/main" id="{293A6747-E337-CB06-80AA-943303906BB6}"/>
              </a:ext>
            </a:extLst>
          </p:cNvPr>
          <p:cNvSpPr txBox="1"/>
          <p:nvPr/>
        </p:nvSpPr>
        <p:spPr>
          <a:xfrm>
            <a:off x="6693431" y="2299477"/>
            <a:ext cx="3756455" cy="1938992"/>
          </a:xfrm>
          <a:prstGeom prst="rect">
            <a:avLst/>
          </a:prstGeom>
          <a:noFill/>
        </p:spPr>
        <p:txBody>
          <a:bodyPr wrap="square" rtlCol="0">
            <a:spAutoFit/>
          </a:bodyPr>
          <a:lstStyle/>
          <a:p>
            <a:pPr algn="ctr"/>
            <a:r>
              <a:rPr lang="nl-NL" sz="2400" dirty="0">
                <a:latin typeface="Gothica" panose="020C0504050503060604" pitchFamily="34" charset="0"/>
              </a:rPr>
              <a:t>Of ik de tocht naar een ander domein overleef weet ik niet, maar hier ziet de toekomst er ook niet goed uit. </a:t>
            </a:r>
          </a:p>
        </p:txBody>
      </p:sp>
      <p:sp>
        <p:nvSpPr>
          <p:cNvPr id="14" name="Tekstvak 13">
            <a:extLst>
              <a:ext uri="{FF2B5EF4-FFF2-40B4-BE49-F238E27FC236}">
                <a16:creationId xmlns:a16="http://schemas.microsoft.com/office/drawing/2014/main" id="{F5F09380-BBD3-FCE5-3CC2-0149DDFBE607}"/>
              </a:ext>
            </a:extLst>
          </p:cNvPr>
          <p:cNvSpPr txBox="1"/>
          <p:nvPr/>
        </p:nvSpPr>
        <p:spPr>
          <a:xfrm>
            <a:off x="6693430" y="2388798"/>
            <a:ext cx="3756455" cy="1569660"/>
          </a:xfrm>
          <a:prstGeom prst="rect">
            <a:avLst/>
          </a:prstGeom>
          <a:noFill/>
        </p:spPr>
        <p:txBody>
          <a:bodyPr wrap="square" rtlCol="0">
            <a:spAutoFit/>
          </a:bodyPr>
          <a:lstStyle/>
          <a:p>
            <a:pPr algn="ctr"/>
            <a:r>
              <a:rPr lang="nl-NL" sz="2400" dirty="0">
                <a:latin typeface="Gothica" panose="020C0504050503060604" pitchFamily="34" charset="0"/>
              </a:rPr>
              <a:t>Op andere plekken hebben ze tenminste wel grote hoeveelheden eten door het drieslagstelsel. </a:t>
            </a:r>
          </a:p>
        </p:txBody>
      </p:sp>
    </p:spTree>
    <p:extLst>
      <p:ext uri="{BB962C8B-B14F-4D97-AF65-F5344CB8AC3E}">
        <p14:creationId xmlns:p14="http://schemas.microsoft.com/office/powerpoint/2010/main" val="4261459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3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91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121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207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232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4"/>
                                        </p:tgtEl>
                                        <p:attrNameLst>
                                          <p:attrName>style.visibility</p:attrName>
                                        </p:attrNameLst>
                                      </p:cBhvr>
                                      <p:to>
                                        <p:strVal val="visible"/>
                                      </p:to>
                                    </p:set>
                                  </p:childTnLst>
                                </p:cTn>
                              </p:par>
                            </p:childTnLst>
                          </p:cTn>
                        </p:par>
                        <p:par>
                          <p:cTn id="30" fill="hold">
                            <p:stCondLst>
                              <p:cond delay="310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4"/>
                                        </p:tgtEl>
                                      </p:cBhvr>
                                    </p:animEffect>
                                    <p:set>
                                      <p:cBhvr>
                                        <p:cTn id="33" dur="1" fill="hold">
                                          <p:stCondLst>
                                            <p:cond delay="499"/>
                                          </p:stCondLst>
                                        </p:cTn>
                                        <p:tgtEl>
                                          <p:spTgt spid="14"/>
                                        </p:tgtEl>
                                        <p:attrNameLst>
                                          <p:attrName>style.visibility</p:attrName>
                                        </p:attrNameLst>
                                      </p:cBhvr>
                                      <p:to>
                                        <p:strVal val="hidden"/>
                                      </p:to>
                                    </p:set>
                                  </p:childTnLst>
                                </p:cTn>
                              </p:par>
                            </p:childTnLst>
                          </p:cTn>
                        </p:par>
                        <p:par>
                          <p:cTn id="34" fill="hold">
                            <p:stCondLst>
                              <p:cond delay="33503"/>
                            </p:stCondLst>
                            <p:childTnLst>
                              <p:par>
                                <p:cTn id="35" presetID="10" presetClass="exit" presetSubtype="0" fill="hold" grpId="1"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34003"/>
                            </p:stCondLst>
                            <p:childTnLst>
                              <p:par>
                                <p:cTn id="39" presetID="2" presetClass="exit" presetSubtype="2" fill="hold" nodeType="afterEffect">
                                  <p:stCondLst>
                                    <p:cond delay="0"/>
                                  </p:stCondLst>
                                  <p:childTnLst>
                                    <p:anim calcmode="lin" valueType="num">
                                      <p:cBhvr additive="base">
                                        <p:cTn id="40" dur="2000"/>
                                        <p:tgtEl>
                                          <p:spTgt spid="10"/>
                                        </p:tgtEl>
                                        <p:attrNameLst>
                                          <p:attrName>ppt_x</p:attrName>
                                        </p:attrNameLst>
                                      </p:cBhvr>
                                      <p:tavLst>
                                        <p:tav tm="0">
                                          <p:val>
                                            <p:strVal val="ppt_x"/>
                                          </p:val>
                                        </p:tav>
                                        <p:tav tm="100000">
                                          <p:val>
                                            <p:strVal val="1+ppt_w/2"/>
                                          </p:val>
                                        </p:tav>
                                      </p:tavLst>
                                    </p:anim>
                                    <p:anim calcmode="lin" valueType="num">
                                      <p:cBhvr additive="base">
                                        <p:cTn id="41" dur="2000"/>
                                        <p:tgtEl>
                                          <p:spTgt spid="10"/>
                                        </p:tgtEl>
                                        <p:attrNameLst>
                                          <p:attrName>ppt_y</p:attrName>
                                        </p:attrNameLst>
                                      </p:cBhvr>
                                      <p:tavLst>
                                        <p:tav tm="0">
                                          <p:val>
                                            <p:strVal val="ppt_y"/>
                                          </p:val>
                                        </p:tav>
                                        <p:tav tm="100000">
                                          <p:val>
                                            <p:strVal val="ppt_y"/>
                                          </p:val>
                                        </p:tav>
                                      </p:tavLst>
                                    </p:anim>
                                    <p:set>
                                      <p:cBhvr>
                                        <p:cTn id="42" dur="1" fill="hold">
                                          <p:stCondLst>
                                            <p:cond delay="1999"/>
                                          </p:stCondLst>
                                        </p:cTn>
                                        <p:tgtEl>
                                          <p:spTgt spid="10"/>
                                        </p:tgtEl>
                                        <p:attrNameLst>
                                          <p:attrName>style.visibility</p:attrName>
                                        </p:attrNameLst>
                                      </p:cBhvr>
                                      <p:to>
                                        <p:strVal val="hidden"/>
                                      </p:to>
                                    </p:set>
                                  </p:childTnLst>
                                </p:cTn>
                              </p:par>
                            </p:childTnLst>
                          </p:cTn>
                        </p:par>
                        <p:par>
                          <p:cTn id="43" fill="hold">
                            <p:stCondLst>
                              <p:cond delay="36003"/>
                            </p:stCondLst>
                            <p:childTnLst>
                              <p:par>
                                <p:cTn id="44" presetID="10" presetClass="entr" presetSubtype="0"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12" grpId="0"/>
      <p:bldP spid="12" grpId="1"/>
      <p:bldP spid="13" grpId="0"/>
      <p:bldP spid="13" grpId="1"/>
      <p:bldP spid="14" grpId="0"/>
      <p:bldP spid="1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B1CDD-C22C-F97B-1FCA-584BEC9784A4}"/>
            </a:ext>
          </a:extLst>
        </p:cNvPr>
        <p:cNvGrpSpPr/>
        <p:nvPr/>
      </p:nvGrpSpPr>
      <p:grpSpPr>
        <a:xfrm>
          <a:off x="0" y="0"/>
          <a:ext cx="0" cy="0"/>
          <a:chOff x="0" y="0"/>
          <a:chExt cx="0" cy="0"/>
        </a:xfrm>
      </p:grpSpPr>
      <p:sp>
        <p:nvSpPr>
          <p:cNvPr id="4" name="Pijl: rechts 3">
            <a:hlinkClick r:id="rId3" action="ppaction://hlinksldjump"/>
            <a:extLst>
              <a:ext uri="{FF2B5EF4-FFF2-40B4-BE49-F238E27FC236}">
                <a16:creationId xmlns:a16="http://schemas.microsoft.com/office/drawing/2014/main" id="{CE0D3354-9140-CE05-5C33-A56F0A5A47A8}"/>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1" name="Afbeelding 10" descr="Afbeelding met kleding, tekenfilm, persoon&#10;&#10;Automatisch gegenereerde beschrijving">
            <a:extLst>
              <a:ext uri="{FF2B5EF4-FFF2-40B4-BE49-F238E27FC236}">
                <a16:creationId xmlns:a16="http://schemas.microsoft.com/office/drawing/2014/main" id="{0CB4E8CA-173F-968C-F9D8-25409801D5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9905" y="1198912"/>
            <a:ext cx="8641448" cy="5659088"/>
          </a:xfrm>
          <a:prstGeom prst="rect">
            <a:avLst/>
          </a:prstGeom>
        </p:spPr>
      </p:pic>
      <p:sp>
        <p:nvSpPr>
          <p:cNvPr id="12" name="Tekstballon: ovaal 11">
            <a:extLst>
              <a:ext uri="{FF2B5EF4-FFF2-40B4-BE49-F238E27FC236}">
                <a16:creationId xmlns:a16="http://schemas.microsoft.com/office/drawing/2014/main" id="{399F4FE6-9599-8922-13AB-C3B78EC188E3}"/>
              </a:ext>
            </a:extLst>
          </p:cNvPr>
          <p:cNvSpPr/>
          <p:nvPr/>
        </p:nvSpPr>
        <p:spPr>
          <a:xfrm>
            <a:off x="7083167" y="2045728"/>
            <a:ext cx="4448433" cy="2129679"/>
          </a:xfrm>
          <a:prstGeom prst="wedgeEllipseCallout">
            <a:avLst>
              <a:gd name="adj1" fmla="val -82171"/>
              <a:gd name="adj2" fmla="val -5050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3" name="Tekstvak 12">
            <a:extLst>
              <a:ext uri="{FF2B5EF4-FFF2-40B4-BE49-F238E27FC236}">
                <a16:creationId xmlns:a16="http://schemas.microsoft.com/office/drawing/2014/main" id="{73A31249-0772-E91B-E715-4320F0E812E9}"/>
              </a:ext>
            </a:extLst>
          </p:cNvPr>
          <p:cNvSpPr txBox="1"/>
          <p:nvPr/>
        </p:nvSpPr>
        <p:spPr>
          <a:xfrm>
            <a:off x="7429155" y="2538506"/>
            <a:ext cx="3756455" cy="1200329"/>
          </a:xfrm>
          <a:prstGeom prst="rect">
            <a:avLst/>
          </a:prstGeom>
          <a:noFill/>
        </p:spPr>
        <p:txBody>
          <a:bodyPr wrap="square" rtlCol="0">
            <a:spAutoFit/>
          </a:bodyPr>
          <a:lstStyle/>
          <a:p>
            <a:pPr algn="ctr"/>
            <a:r>
              <a:rPr lang="nl-NL" sz="2400" dirty="0">
                <a:latin typeface="Gothica" panose="020C0504050503060604" pitchFamily="34" charset="0"/>
              </a:rPr>
              <a:t>Wow! Zoveel oogst hebben we nog nooit gehad.</a:t>
            </a:r>
          </a:p>
        </p:txBody>
      </p:sp>
      <p:sp>
        <p:nvSpPr>
          <p:cNvPr id="14" name="Tekstvak 13">
            <a:extLst>
              <a:ext uri="{FF2B5EF4-FFF2-40B4-BE49-F238E27FC236}">
                <a16:creationId xmlns:a16="http://schemas.microsoft.com/office/drawing/2014/main" id="{C5AB592B-099C-9346-3D9D-648C353C3EC9}"/>
              </a:ext>
            </a:extLst>
          </p:cNvPr>
          <p:cNvSpPr txBox="1"/>
          <p:nvPr/>
        </p:nvSpPr>
        <p:spPr>
          <a:xfrm>
            <a:off x="7429155" y="2438836"/>
            <a:ext cx="3756455" cy="1569660"/>
          </a:xfrm>
          <a:prstGeom prst="rect">
            <a:avLst/>
          </a:prstGeom>
          <a:noFill/>
        </p:spPr>
        <p:txBody>
          <a:bodyPr wrap="square" rtlCol="0">
            <a:spAutoFit/>
          </a:bodyPr>
          <a:lstStyle/>
          <a:p>
            <a:pPr algn="ctr"/>
            <a:r>
              <a:rPr lang="nl-NL" sz="2400" dirty="0">
                <a:latin typeface="Gothica" panose="020C0504050503060604" pitchFamily="34" charset="0"/>
              </a:rPr>
              <a:t>Nu hebben we voor elk seizoen genoeg te eten én kan de grond zich herstellen…</a:t>
            </a:r>
          </a:p>
        </p:txBody>
      </p:sp>
      <p:sp>
        <p:nvSpPr>
          <p:cNvPr id="15" name="Tekstvak 14">
            <a:extLst>
              <a:ext uri="{FF2B5EF4-FFF2-40B4-BE49-F238E27FC236}">
                <a16:creationId xmlns:a16="http://schemas.microsoft.com/office/drawing/2014/main" id="{4932C661-7D80-FBB3-91BC-0A07707076E4}"/>
              </a:ext>
            </a:extLst>
          </p:cNvPr>
          <p:cNvSpPr txBox="1"/>
          <p:nvPr/>
        </p:nvSpPr>
        <p:spPr>
          <a:xfrm>
            <a:off x="7429154" y="2685278"/>
            <a:ext cx="3756455" cy="1200329"/>
          </a:xfrm>
          <a:prstGeom prst="rect">
            <a:avLst/>
          </a:prstGeom>
          <a:noFill/>
        </p:spPr>
        <p:txBody>
          <a:bodyPr wrap="square" rtlCol="0">
            <a:spAutoFit/>
          </a:bodyPr>
          <a:lstStyle/>
          <a:p>
            <a:pPr algn="ctr"/>
            <a:r>
              <a:rPr lang="nl-NL" sz="2400" dirty="0">
                <a:latin typeface="Gothica" panose="020C0504050503060604" pitchFamily="34" charset="0"/>
              </a:rPr>
              <a:t>Precies wat we nodig hadden na de vorige misoogst! </a:t>
            </a:r>
          </a:p>
        </p:txBody>
      </p:sp>
    </p:spTree>
    <p:extLst>
      <p:ext uri="{BB962C8B-B14F-4D97-AF65-F5344CB8AC3E}">
        <p14:creationId xmlns:p14="http://schemas.microsoft.com/office/powerpoint/2010/main" val="25634419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56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par>
                          <p:cTn id="20" fill="hold">
                            <p:stCondLst>
                              <p:cond delay="86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148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par>
                          <p:cTn id="27" fill="hold">
                            <p:stCondLst>
                              <p:cond delay="173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21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23903"/>
                            </p:stCondLst>
                            <p:childTnLst>
                              <p:par>
                                <p:cTn id="35" presetID="10" presetClass="exit" presetSubtype="0" fill="hold" grpId="1" nodeType="after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par>
                          <p:cTn id="38" fill="hold">
                            <p:stCondLst>
                              <p:cond delay="24403"/>
                            </p:stCondLst>
                            <p:childTnLst>
                              <p:par>
                                <p:cTn id="39" presetID="2" presetClass="exit" presetSubtype="4" fill="hold" nodeType="afterEffect">
                                  <p:stCondLst>
                                    <p:cond delay="0"/>
                                  </p:stCondLst>
                                  <p:childTnLst>
                                    <p:anim calcmode="lin" valueType="num">
                                      <p:cBhvr additive="base">
                                        <p:cTn id="40" dur="500"/>
                                        <p:tgtEl>
                                          <p:spTgt spid="11"/>
                                        </p:tgtEl>
                                        <p:attrNameLst>
                                          <p:attrName>ppt_x</p:attrName>
                                        </p:attrNameLst>
                                      </p:cBhvr>
                                      <p:tavLst>
                                        <p:tav tm="0">
                                          <p:val>
                                            <p:strVal val="ppt_x"/>
                                          </p:val>
                                        </p:tav>
                                        <p:tav tm="100000">
                                          <p:val>
                                            <p:strVal val="ppt_x"/>
                                          </p:val>
                                        </p:tav>
                                      </p:tavLst>
                                    </p:anim>
                                    <p:anim calcmode="lin" valueType="num">
                                      <p:cBhvr additive="base">
                                        <p:cTn id="41" dur="500"/>
                                        <p:tgtEl>
                                          <p:spTgt spid="11"/>
                                        </p:tgtEl>
                                        <p:attrNameLst>
                                          <p:attrName>ppt_y</p:attrName>
                                        </p:attrNameLst>
                                      </p:cBhvr>
                                      <p:tavLst>
                                        <p:tav tm="0">
                                          <p:val>
                                            <p:strVal val="ppt_y"/>
                                          </p:val>
                                        </p:tav>
                                        <p:tav tm="100000">
                                          <p:val>
                                            <p:strVal val="1+ppt_h/2"/>
                                          </p:val>
                                        </p:tav>
                                      </p:tavLst>
                                    </p:anim>
                                    <p:set>
                                      <p:cBhvr>
                                        <p:cTn id="42" dur="1" fill="hold">
                                          <p:stCondLst>
                                            <p:cond delay="499"/>
                                          </p:stCondLst>
                                        </p:cTn>
                                        <p:tgtEl>
                                          <p:spTgt spid="11"/>
                                        </p:tgtEl>
                                        <p:attrNameLst>
                                          <p:attrName>style.visibility</p:attrName>
                                        </p:attrNameLst>
                                      </p:cBhvr>
                                      <p:to>
                                        <p:strVal val="hidden"/>
                                      </p:to>
                                    </p:set>
                                  </p:childTnLst>
                                </p:cTn>
                              </p:par>
                            </p:childTnLst>
                          </p:cTn>
                        </p:par>
                        <p:par>
                          <p:cTn id="43" fill="hold">
                            <p:stCondLst>
                              <p:cond delay="24903"/>
                            </p:stCondLst>
                            <p:childTnLst>
                              <p:par>
                                <p:cTn id="44" presetID="10" presetClass="entr" presetSubtype="0"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2" grpId="1" animBg="1"/>
      <p:bldP spid="13" grpId="0"/>
      <p:bldP spid="13" grpId="1"/>
      <p:bldP spid="14" grpId="0"/>
      <p:bldP spid="14" grpId="1"/>
      <p:bldP spid="15" grpId="0"/>
      <p:bldP spid="15"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1AA8B1A-545E-A1BB-EF26-DF9231D63970}"/>
            </a:ext>
          </a:extLst>
        </p:cNvPr>
        <p:cNvGrpSpPr/>
        <p:nvPr/>
      </p:nvGrpSpPr>
      <p:grpSpPr>
        <a:xfrm>
          <a:off x="0" y="0"/>
          <a:ext cx="0" cy="0"/>
          <a:chOff x="0" y="0"/>
          <a:chExt cx="0" cy="0"/>
        </a:xfrm>
      </p:grpSpPr>
      <p:pic>
        <p:nvPicPr>
          <p:cNvPr id="12" name="Afbeelding 11" descr="Afbeelding met kleding, meubels, Menselijk gezicht, stoel&#10;&#10;Automatisch gegenereerde beschrijving">
            <a:extLst>
              <a:ext uri="{FF2B5EF4-FFF2-40B4-BE49-F238E27FC236}">
                <a16:creationId xmlns:a16="http://schemas.microsoft.com/office/drawing/2014/main" id="{7E46D145-EE0E-4519-3625-1CD4B27F4B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46872" y="2035522"/>
            <a:ext cx="5170295" cy="4930056"/>
          </a:xfrm>
          <a:prstGeom prst="rect">
            <a:avLst/>
          </a:prstGeom>
        </p:spPr>
      </p:pic>
      <p:sp>
        <p:nvSpPr>
          <p:cNvPr id="13" name="Tekstballon: ovaal 12">
            <a:extLst>
              <a:ext uri="{FF2B5EF4-FFF2-40B4-BE49-F238E27FC236}">
                <a16:creationId xmlns:a16="http://schemas.microsoft.com/office/drawing/2014/main" id="{D63D131F-13C0-B585-1FB5-BA4D781D97C0}"/>
              </a:ext>
            </a:extLst>
          </p:cNvPr>
          <p:cNvSpPr/>
          <p:nvPr/>
        </p:nvSpPr>
        <p:spPr>
          <a:xfrm>
            <a:off x="7083167" y="2045728"/>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9B8FBE29-41B5-47D9-D45C-4CA695580CA1}"/>
              </a:ext>
            </a:extLst>
          </p:cNvPr>
          <p:cNvSpPr txBox="1"/>
          <p:nvPr/>
        </p:nvSpPr>
        <p:spPr>
          <a:xfrm>
            <a:off x="7429155" y="2236415"/>
            <a:ext cx="3756455" cy="1938992"/>
          </a:xfrm>
          <a:prstGeom prst="rect">
            <a:avLst/>
          </a:prstGeom>
          <a:noFill/>
        </p:spPr>
        <p:txBody>
          <a:bodyPr wrap="square" rtlCol="0">
            <a:spAutoFit/>
          </a:bodyPr>
          <a:lstStyle/>
          <a:p>
            <a:pPr algn="ctr"/>
            <a:r>
              <a:rPr lang="nl-NL" sz="2400" dirty="0">
                <a:latin typeface="Gothica" panose="020C0504050503060604" pitchFamily="34" charset="0"/>
              </a:rPr>
              <a:t>Mijn waarde heer, de inkomsten van de oogst zijn toch genoeg gestegen ondanks de grote misoogst.</a:t>
            </a:r>
          </a:p>
        </p:txBody>
      </p:sp>
      <p:sp>
        <p:nvSpPr>
          <p:cNvPr id="15" name="Tekstvak 14">
            <a:extLst>
              <a:ext uri="{FF2B5EF4-FFF2-40B4-BE49-F238E27FC236}">
                <a16:creationId xmlns:a16="http://schemas.microsoft.com/office/drawing/2014/main" id="{C656D200-8A30-63A0-99D0-9557D4291399}"/>
              </a:ext>
            </a:extLst>
          </p:cNvPr>
          <p:cNvSpPr txBox="1"/>
          <p:nvPr/>
        </p:nvSpPr>
        <p:spPr>
          <a:xfrm>
            <a:off x="7429154" y="2790412"/>
            <a:ext cx="3756455" cy="830997"/>
          </a:xfrm>
          <a:prstGeom prst="rect">
            <a:avLst/>
          </a:prstGeom>
          <a:noFill/>
        </p:spPr>
        <p:txBody>
          <a:bodyPr wrap="square" rtlCol="0">
            <a:spAutoFit/>
          </a:bodyPr>
          <a:lstStyle/>
          <a:p>
            <a:pPr algn="ctr"/>
            <a:r>
              <a:rPr lang="nl-NL" sz="2400" dirty="0">
                <a:latin typeface="Gothica" panose="020C0504050503060604" pitchFamily="34" charset="0"/>
              </a:rPr>
              <a:t>Niet iedereen hoeft nu meer boer te zijn. </a:t>
            </a:r>
          </a:p>
        </p:txBody>
      </p:sp>
      <p:sp>
        <p:nvSpPr>
          <p:cNvPr id="16" name="Tekstvak 15">
            <a:extLst>
              <a:ext uri="{FF2B5EF4-FFF2-40B4-BE49-F238E27FC236}">
                <a16:creationId xmlns:a16="http://schemas.microsoft.com/office/drawing/2014/main" id="{3EA510C0-EEEA-79FB-7D47-03576A6F3124}"/>
              </a:ext>
            </a:extLst>
          </p:cNvPr>
          <p:cNvSpPr txBox="1"/>
          <p:nvPr/>
        </p:nvSpPr>
        <p:spPr>
          <a:xfrm>
            <a:off x="7429153" y="2608322"/>
            <a:ext cx="3756455" cy="1200329"/>
          </a:xfrm>
          <a:prstGeom prst="rect">
            <a:avLst/>
          </a:prstGeom>
          <a:noFill/>
        </p:spPr>
        <p:txBody>
          <a:bodyPr wrap="square" rtlCol="0">
            <a:spAutoFit/>
          </a:bodyPr>
          <a:lstStyle/>
          <a:p>
            <a:pPr algn="ctr"/>
            <a:r>
              <a:rPr lang="nl-NL" sz="2400" dirty="0">
                <a:latin typeface="Gothica" panose="020C0504050503060604" pitchFamily="34" charset="0"/>
              </a:rPr>
              <a:t>Horigen kunnen nu ook andere </a:t>
            </a:r>
            <a:r>
              <a:rPr lang="nl-NL" sz="2400" b="1" u="sng" dirty="0">
                <a:latin typeface="Gothica" panose="020C0504050503060604" pitchFamily="34" charset="0"/>
              </a:rPr>
              <a:t>ambachten</a:t>
            </a:r>
            <a:r>
              <a:rPr lang="nl-NL" sz="2400" dirty="0">
                <a:latin typeface="Gothica" panose="020C0504050503060604" pitchFamily="34" charset="0"/>
              </a:rPr>
              <a:t> gaan uitvoeren. </a:t>
            </a:r>
          </a:p>
        </p:txBody>
      </p:sp>
      <p:sp>
        <p:nvSpPr>
          <p:cNvPr id="17" name="Tekstvak 16">
            <a:extLst>
              <a:ext uri="{FF2B5EF4-FFF2-40B4-BE49-F238E27FC236}">
                <a16:creationId xmlns:a16="http://schemas.microsoft.com/office/drawing/2014/main" id="{712B1644-FDCC-76D2-5133-98F9CC3CC20D}"/>
              </a:ext>
            </a:extLst>
          </p:cNvPr>
          <p:cNvSpPr txBox="1"/>
          <p:nvPr/>
        </p:nvSpPr>
        <p:spPr>
          <a:xfrm>
            <a:off x="7429151" y="2605745"/>
            <a:ext cx="3756455" cy="1200329"/>
          </a:xfrm>
          <a:prstGeom prst="rect">
            <a:avLst/>
          </a:prstGeom>
          <a:noFill/>
        </p:spPr>
        <p:txBody>
          <a:bodyPr wrap="square" rtlCol="0">
            <a:spAutoFit/>
          </a:bodyPr>
          <a:lstStyle/>
          <a:p>
            <a:pPr algn="ctr"/>
            <a:r>
              <a:rPr lang="nl-NL" sz="2400" dirty="0">
                <a:latin typeface="Gothica" panose="020C0504050503060604" pitchFamily="34" charset="0"/>
              </a:rPr>
              <a:t>Welke ambacht zou u willen introduceren in uw domein?</a:t>
            </a:r>
          </a:p>
        </p:txBody>
      </p:sp>
      <p:sp>
        <p:nvSpPr>
          <p:cNvPr id="19" name="Rol: horizontaal 18">
            <a:hlinkClick r:id="rId5" action="ppaction://hlinksldjump"/>
            <a:extLst>
              <a:ext uri="{FF2B5EF4-FFF2-40B4-BE49-F238E27FC236}">
                <a16:creationId xmlns:a16="http://schemas.microsoft.com/office/drawing/2014/main" id="{F840B18D-0746-F024-7E24-588BB9052278}"/>
              </a:ext>
            </a:extLst>
          </p:cNvPr>
          <p:cNvSpPr/>
          <p:nvPr/>
        </p:nvSpPr>
        <p:spPr>
          <a:xfrm>
            <a:off x="7361906" y="1007051"/>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Smid</a:t>
            </a:r>
            <a:endParaRPr lang="nl-NL" sz="3600" dirty="0">
              <a:solidFill>
                <a:schemeClr val="tx1"/>
              </a:solidFill>
              <a:latin typeface="Gothica" panose="020C0504050503060604" pitchFamily="34" charset="0"/>
            </a:endParaRPr>
          </a:p>
        </p:txBody>
      </p:sp>
      <p:sp>
        <p:nvSpPr>
          <p:cNvPr id="20" name="Rol: horizontaal 19">
            <a:hlinkClick r:id="rId5" action="ppaction://hlinksldjump"/>
            <a:extLst>
              <a:ext uri="{FF2B5EF4-FFF2-40B4-BE49-F238E27FC236}">
                <a16:creationId xmlns:a16="http://schemas.microsoft.com/office/drawing/2014/main" id="{F0CC026C-F400-C392-4E20-F91676891703}"/>
              </a:ext>
            </a:extLst>
          </p:cNvPr>
          <p:cNvSpPr/>
          <p:nvPr/>
        </p:nvSpPr>
        <p:spPr>
          <a:xfrm>
            <a:off x="7361906" y="2452792"/>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Kleermaker</a:t>
            </a:r>
          </a:p>
        </p:txBody>
      </p:sp>
      <p:sp>
        <p:nvSpPr>
          <p:cNvPr id="21" name="Rol: horizontaal 20">
            <a:hlinkClick r:id="rId5" action="ppaction://hlinksldjump"/>
            <a:extLst>
              <a:ext uri="{FF2B5EF4-FFF2-40B4-BE49-F238E27FC236}">
                <a16:creationId xmlns:a16="http://schemas.microsoft.com/office/drawing/2014/main" id="{0980DE38-186E-0E71-14AB-A568107B656A}"/>
              </a:ext>
            </a:extLst>
          </p:cNvPr>
          <p:cNvSpPr/>
          <p:nvPr/>
        </p:nvSpPr>
        <p:spPr>
          <a:xfrm>
            <a:off x="7361906" y="3898533"/>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Bakker</a:t>
            </a:r>
            <a:endParaRPr lang="nl-NL" sz="3600" dirty="0">
              <a:solidFill>
                <a:schemeClr val="tx1"/>
              </a:solidFill>
              <a:latin typeface="Gothica" panose="020C0504050503060604" pitchFamily="34" charset="0"/>
            </a:endParaRPr>
          </a:p>
        </p:txBody>
      </p:sp>
    </p:spTree>
    <p:extLst>
      <p:ext uri="{BB962C8B-B14F-4D97-AF65-F5344CB8AC3E}">
        <p14:creationId xmlns:p14="http://schemas.microsoft.com/office/powerpoint/2010/main" val="402396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3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115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par>
                          <p:cTn id="20" fill="hold">
                            <p:stCondLst>
                              <p:cond delay="140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173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childTnLst>
                          </p:cTn>
                        </p:par>
                        <p:par>
                          <p:cTn id="27" fill="hold">
                            <p:stCondLst>
                              <p:cond delay="198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24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par>
                          <p:cTn id="34" fill="hold">
                            <p:stCondLst>
                              <p:cond delay="274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318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childTnLst>
                          </p:cTn>
                        </p:par>
                        <p:par>
                          <p:cTn id="41" fill="hold">
                            <p:stCondLst>
                              <p:cond delay="34304"/>
                            </p:stCondLst>
                            <p:childTnLst>
                              <p:par>
                                <p:cTn id="42" presetID="10" presetClass="exit" presetSubtype="0" fill="hold" grpId="1" nodeType="afterEffect">
                                  <p:stCondLst>
                                    <p:cond delay="0"/>
                                  </p:stCondLst>
                                  <p:childTnLst>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par>
                          <p:cTn id="45" fill="hold">
                            <p:stCondLst>
                              <p:cond delay="34804"/>
                            </p:stCondLst>
                            <p:childTnLst>
                              <p:par>
                                <p:cTn id="46" presetID="53" presetClass="entr" presetSubtype="16" fill="hold" grpId="0" nodeType="afterEffect">
                                  <p:stCondLst>
                                    <p:cond delay="1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36304"/>
                            </p:stCondLst>
                            <p:childTnLst>
                              <p:par>
                                <p:cTn id="52" presetID="53" presetClass="entr" presetSubtype="16" fill="hold" grpId="0" nodeType="afterEffect">
                                  <p:stCondLst>
                                    <p:cond delay="10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37804"/>
                            </p:stCondLst>
                            <p:childTnLst>
                              <p:par>
                                <p:cTn id="58" presetID="53" presetClass="entr" presetSubtype="16" fill="hold" grpId="0" nodeType="afterEffect">
                                  <p:stCondLst>
                                    <p:cond delay="10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15" grpId="0"/>
      <p:bldP spid="15" grpId="1"/>
      <p:bldP spid="16" grpId="0"/>
      <p:bldP spid="16" grpId="1"/>
      <p:bldP spid="17" grpId="0"/>
      <p:bldP spid="17" grpId="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98C477F-8994-5ED8-D86A-DBF7FE6E6DDA}"/>
            </a:ext>
          </a:extLst>
        </p:cNvPr>
        <p:cNvGrpSpPr/>
        <p:nvPr/>
      </p:nvGrpSpPr>
      <p:grpSpPr>
        <a:xfrm>
          <a:off x="0" y="0"/>
          <a:ext cx="0" cy="0"/>
          <a:chOff x="0" y="0"/>
          <a:chExt cx="0" cy="0"/>
        </a:xfrm>
      </p:grpSpPr>
      <p:pic>
        <p:nvPicPr>
          <p:cNvPr id="12" name="Afbeelding 11" descr="Afbeelding met kleding, meubels, Menselijk gezicht, stoel&#10;&#10;Automatisch gegenereerde beschrijving">
            <a:extLst>
              <a:ext uri="{FF2B5EF4-FFF2-40B4-BE49-F238E27FC236}">
                <a16:creationId xmlns:a16="http://schemas.microsoft.com/office/drawing/2014/main" id="{03ED847C-0CC0-2CD3-B490-86400B4AD8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46872" y="2035522"/>
            <a:ext cx="5170295" cy="4930056"/>
          </a:xfrm>
          <a:prstGeom prst="rect">
            <a:avLst/>
          </a:prstGeom>
        </p:spPr>
      </p:pic>
      <p:sp>
        <p:nvSpPr>
          <p:cNvPr id="13" name="Tekstballon: ovaal 12">
            <a:extLst>
              <a:ext uri="{FF2B5EF4-FFF2-40B4-BE49-F238E27FC236}">
                <a16:creationId xmlns:a16="http://schemas.microsoft.com/office/drawing/2014/main" id="{904C1DE5-D190-B667-60F0-4740D8838BEF}"/>
              </a:ext>
            </a:extLst>
          </p:cNvPr>
          <p:cNvSpPr/>
          <p:nvPr/>
        </p:nvSpPr>
        <p:spPr>
          <a:xfrm>
            <a:off x="7083167" y="2045728"/>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23F3491E-C646-50B4-C447-129925D4413A}"/>
              </a:ext>
            </a:extLst>
          </p:cNvPr>
          <p:cNvSpPr txBox="1"/>
          <p:nvPr/>
        </p:nvSpPr>
        <p:spPr>
          <a:xfrm>
            <a:off x="7429155" y="2325737"/>
            <a:ext cx="3756455" cy="1569660"/>
          </a:xfrm>
          <a:prstGeom prst="rect">
            <a:avLst/>
          </a:prstGeom>
          <a:noFill/>
        </p:spPr>
        <p:txBody>
          <a:bodyPr wrap="square" rtlCol="0">
            <a:spAutoFit/>
          </a:bodyPr>
          <a:lstStyle/>
          <a:p>
            <a:pPr algn="ctr"/>
            <a:r>
              <a:rPr lang="nl-NL" sz="2400" dirty="0">
                <a:latin typeface="Gothica" panose="020C0504050503060604" pitchFamily="34" charset="0"/>
              </a:rPr>
              <a:t>Een erg goede keuze! De inkomsten van het domein zullen nu nog verder stijgen.</a:t>
            </a:r>
          </a:p>
        </p:txBody>
      </p:sp>
      <p:sp>
        <p:nvSpPr>
          <p:cNvPr id="2" name="Tekstvak 1">
            <a:extLst>
              <a:ext uri="{FF2B5EF4-FFF2-40B4-BE49-F238E27FC236}">
                <a16:creationId xmlns:a16="http://schemas.microsoft.com/office/drawing/2014/main" id="{492BDEF7-88C0-9D15-8DEE-78D134D8CA7C}"/>
              </a:ext>
            </a:extLst>
          </p:cNvPr>
          <p:cNvSpPr txBox="1"/>
          <p:nvPr/>
        </p:nvSpPr>
        <p:spPr>
          <a:xfrm>
            <a:off x="7429154" y="2327822"/>
            <a:ext cx="3756455" cy="1569660"/>
          </a:xfrm>
          <a:prstGeom prst="rect">
            <a:avLst/>
          </a:prstGeom>
          <a:noFill/>
        </p:spPr>
        <p:txBody>
          <a:bodyPr wrap="square" rtlCol="0">
            <a:spAutoFit/>
          </a:bodyPr>
          <a:lstStyle/>
          <a:p>
            <a:pPr algn="ctr"/>
            <a:r>
              <a:rPr lang="nl-NL" sz="2400" dirty="0">
                <a:latin typeface="Gothica" panose="020C0504050503060604" pitchFamily="34" charset="0"/>
              </a:rPr>
              <a:t>Producten die ambachtslieden maken kun je verkopen en leveren inkomsten op. </a:t>
            </a:r>
          </a:p>
        </p:txBody>
      </p:sp>
      <p:sp>
        <p:nvSpPr>
          <p:cNvPr id="3" name="Pijl: rechts 2">
            <a:hlinkClick r:id="rId5" action="ppaction://hlinksldjump"/>
            <a:extLst>
              <a:ext uri="{FF2B5EF4-FFF2-40B4-BE49-F238E27FC236}">
                <a16:creationId xmlns:a16="http://schemas.microsoft.com/office/drawing/2014/main" id="{40AB77B3-9D5C-1A5A-3E80-6E8E7180AF72}"/>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spTree>
    <p:extLst>
      <p:ext uri="{BB962C8B-B14F-4D97-AF65-F5344CB8AC3E}">
        <p14:creationId xmlns:p14="http://schemas.microsoft.com/office/powerpoint/2010/main" val="84736140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1500"/>
                            </p:stCondLst>
                            <p:childTnLst>
                              <p:par>
                                <p:cTn id="9" presetID="1" presetClass="entr" presetSubtype="0" fill="hold" grpId="0" nodeType="afterEffect">
                                  <p:stCondLst>
                                    <p:cond delay="0"/>
                                  </p:stCondLst>
                                  <p:iterate type="lt">
                                    <p:tmAbs val="100"/>
                                  </p:iterate>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7901"/>
                            </p:stCondLst>
                            <p:childTnLst>
                              <p:par>
                                <p:cTn id="12" presetID="10" presetClass="exit" presetSubtype="0" fill="hold" grpId="1" nodeType="afterEffect">
                                  <p:stCondLst>
                                    <p:cond delay="2000"/>
                                  </p:stCondLst>
                                  <p:iterate type="lt">
                                    <p:tmPct val="0"/>
                                  </p:iterate>
                                  <p:childTnLst>
                                    <p:animEffect transition="out" filter="fade">
                                      <p:cBhvr>
                                        <p:cTn id="13" dur="500"/>
                                        <p:tgtEl>
                                          <p:spTgt spid="14"/>
                                        </p:tgtEl>
                                      </p:cBhvr>
                                    </p:animEffect>
                                    <p:set>
                                      <p:cBhvr>
                                        <p:cTn id="14" dur="1" fill="hold">
                                          <p:stCondLst>
                                            <p:cond delay="499"/>
                                          </p:stCondLst>
                                        </p:cTn>
                                        <p:tgtEl>
                                          <p:spTgt spid="14"/>
                                        </p:tgtEl>
                                        <p:attrNameLst>
                                          <p:attrName>style.visibility</p:attrName>
                                        </p:attrNameLst>
                                      </p:cBhvr>
                                      <p:to>
                                        <p:strVal val="hidden"/>
                                      </p:to>
                                    </p:set>
                                  </p:childTnLst>
                                </p:cTn>
                              </p:par>
                            </p:childTnLst>
                          </p:cTn>
                        </p:par>
                        <p:par>
                          <p:cTn id="15" fill="hold">
                            <p:stCondLst>
                              <p:cond delay="10401"/>
                            </p:stCondLst>
                            <p:childTnLst>
                              <p:par>
                                <p:cTn id="16" presetID="1" presetClass="entr" presetSubtype="0" fill="hold" grpId="0" nodeType="afterEffect">
                                  <p:stCondLst>
                                    <p:cond delay="0"/>
                                  </p:stCondLst>
                                  <p:iterate type="lt">
                                    <p:tmAbs val="100"/>
                                  </p:iterate>
                                  <p:childTnLst>
                                    <p:set>
                                      <p:cBhvr>
                                        <p:cTn id="17" dur="1" fill="hold">
                                          <p:stCondLst>
                                            <p:cond delay="0"/>
                                          </p:stCondLst>
                                        </p:cTn>
                                        <p:tgtEl>
                                          <p:spTgt spid="2"/>
                                        </p:tgtEl>
                                        <p:attrNameLst>
                                          <p:attrName>style.visibility</p:attrName>
                                        </p:attrNameLst>
                                      </p:cBhvr>
                                      <p:to>
                                        <p:strVal val="visible"/>
                                      </p:to>
                                    </p:set>
                                  </p:childTnLst>
                                </p:cTn>
                              </p:par>
                            </p:childTnLst>
                          </p:cTn>
                        </p:par>
                        <p:par>
                          <p:cTn id="18" fill="hold">
                            <p:stCondLst>
                              <p:cond delay="16802"/>
                            </p:stCondLst>
                            <p:childTnLst>
                              <p:par>
                                <p:cTn id="19" presetID="10" presetClass="exit" presetSubtype="0" fill="hold" grpId="1" nodeType="afterEffect">
                                  <p:stCondLst>
                                    <p:cond delay="2000"/>
                                  </p:stCondLst>
                                  <p:iterate type="lt">
                                    <p:tmPct val="0"/>
                                  </p:iterate>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19302"/>
                            </p:stCondLst>
                            <p:childTnLst>
                              <p:par>
                                <p:cTn id="23" presetID="10" presetClass="exit" presetSubtype="0" fill="hold" grpId="1" nodeType="after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par>
                          <p:cTn id="26" fill="hold">
                            <p:stCondLst>
                              <p:cond delay="19802"/>
                            </p:stCondLst>
                            <p:childTnLst>
                              <p:par>
                                <p:cTn id="27" presetID="2" presetClass="exit" presetSubtype="4" fill="hold" nodeType="afterEffect">
                                  <p:stCondLst>
                                    <p:cond delay="0"/>
                                  </p:stCondLst>
                                  <p:childTnLst>
                                    <p:anim calcmode="lin" valueType="num">
                                      <p:cBhvr additive="base">
                                        <p:cTn id="28" dur="500"/>
                                        <p:tgtEl>
                                          <p:spTgt spid="12"/>
                                        </p:tgtEl>
                                        <p:attrNameLst>
                                          <p:attrName>ppt_x</p:attrName>
                                        </p:attrNameLst>
                                      </p:cBhvr>
                                      <p:tavLst>
                                        <p:tav tm="0">
                                          <p:val>
                                            <p:strVal val="ppt_x"/>
                                          </p:val>
                                        </p:tav>
                                        <p:tav tm="100000">
                                          <p:val>
                                            <p:strVal val="ppt_x"/>
                                          </p:val>
                                        </p:tav>
                                      </p:tavLst>
                                    </p:anim>
                                    <p:anim calcmode="lin" valueType="num">
                                      <p:cBhvr additive="base">
                                        <p:cTn id="29" dur="500"/>
                                        <p:tgtEl>
                                          <p:spTgt spid="12"/>
                                        </p:tgtEl>
                                        <p:attrNameLst>
                                          <p:attrName>ppt_y</p:attrName>
                                        </p:attrNameLst>
                                      </p:cBhvr>
                                      <p:tavLst>
                                        <p:tav tm="0">
                                          <p:val>
                                            <p:strVal val="ppt_y"/>
                                          </p:val>
                                        </p:tav>
                                        <p:tav tm="100000">
                                          <p:val>
                                            <p:strVal val="1+ppt_h/2"/>
                                          </p:val>
                                        </p:tav>
                                      </p:tavLst>
                                    </p:anim>
                                    <p:set>
                                      <p:cBhvr>
                                        <p:cTn id="30" dur="1" fill="hold">
                                          <p:stCondLst>
                                            <p:cond delay="499"/>
                                          </p:stCondLst>
                                        </p:cTn>
                                        <p:tgtEl>
                                          <p:spTgt spid="12"/>
                                        </p:tgtEl>
                                        <p:attrNameLst>
                                          <p:attrName>style.visibility</p:attrName>
                                        </p:attrNameLst>
                                      </p:cBhvr>
                                      <p:to>
                                        <p:strVal val="hidden"/>
                                      </p:to>
                                    </p:set>
                                  </p:childTnLst>
                                </p:cTn>
                              </p:par>
                            </p:childTnLst>
                          </p:cTn>
                        </p:par>
                        <p:par>
                          <p:cTn id="31" fill="hold">
                            <p:stCondLst>
                              <p:cond delay="20302"/>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2" grpId="0"/>
      <p:bldP spid="2" grpId="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65192E6-2209-A6ED-8B15-528E74AB50C9}"/>
            </a:ext>
          </a:extLst>
        </p:cNvPr>
        <p:cNvGrpSpPr/>
        <p:nvPr/>
      </p:nvGrpSpPr>
      <p:grpSpPr>
        <a:xfrm>
          <a:off x="0" y="0"/>
          <a:ext cx="0" cy="0"/>
          <a:chOff x="0" y="0"/>
          <a:chExt cx="0" cy="0"/>
        </a:xfrm>
      </p:grpSpPr>
      <p:sp>
        <p:nvSpPr>
          <p:cNvPr id="4" name="Rechthoek 3">
            <a:hlinkClick r:id="rId4" action="ppaction://hlinksldjump"/>
            <a:extLst>
              <a:ext uri="{FF2B5EF4-FFF2-40B4-BE49-F238E27FC236}">
                <a16:creationId xmlns:a16="http://schemas.microsoft.com/office/drawing/2014/main" id="{1D9CB620-BA47-D2D9-BB33-3572082BE5AA}"/>
              </a:ext>
            </a:extLst>
          </p:cNvPr>
          <p:cNvSpPr/>
          <p:nvPr/>
        </p:nvSpPr>
        <p:spPr>
          <a:xfrm>
            <a:off x="12346502" y="3255962"/>
            <a:ext cx="4785360" cy="238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800"/>
              </a:spcAft>
              <a:tabLst>
                <a:tab pos="3632200" algn="l"/>
              </a:tabLst>
            </a:pPr>
            <a:r>
              <a:rPr lang="nl-NL" sz="1800" b="1" dirty="0">
                <a:effectLst/>
                <a:latin typeface="Arial" panose="020B0604020202020204" pitchFamily="34" charset="0"/>
                <a:ea typeface="Calibri" panose="020F0502020204030204" pitchFamily="34" charset="0"/>
                <a:cs typeface="Arial" panose="020B0604020202020204" pitchFamily="34" charset="0"/>
              </a:rPr>
              <a:t>Keuze 2</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r>
              <a:rPr lang="nl-NL" sz="1800" dirty="0">
                <a:effectLst/>
                <a:latin typeface="Arial" panose="020B0604020202020204" pitchFamily="34" charset="0"/>
                <a:ea typeface="Calibri" panose="020F0502020204030204" pitchFamily="34" charset="0"/>
                <a:cs typeface="Arial" panose="020B0604020202020204" pitchFamily="34" charset="0"/>
              </a:rPr>
              <a:t>Je laat boeren op zondag werken. Je krijgt het aan de stok met de geestelijken omdat je de christelijke rustdag niet in acht neemt. Dit gaat niet gebeuren.</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endParaRPr lang="nl-NL" dirty="0"/>
          </a:p>
        </p:txBody>
      </p:sp>
      <p:sp>
        <p:nvSpPr>
          <p:cNvPr id="5" name="Rechthoek 4">
            <a:hlinkClick r:id="rId5" action="ppaction://hlinksldjump"/>
            <a:extLst>
              <a:ext uri="{FF2B5EF4-FFF2-40B4-BE49-F238E27FC236}">
                <a16:creationId xmlns:a16="http://schemas.microsoft.com/office/drawing/2014/main" id="{A152974C-772A-3E68-F2E1-E6964181E52C}"/>
              </a:ext>
            </a:extLst>
          </p:cNvPr>
          <p:cNvSpPr/>
          <p:nvPr/>
        </p:nvSpPr>
        <p:spPr>
          <a:xfrm>
            <a:off x="12346502" y="729702"/>
            <a:ext cx="4785360" cy="2387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800"/>
              </a:spcAft>
              <a:tabLst>
                <a:tab pos="3632200" algn="l"/>
              </a:tabLst>
            </a:pPr>
            <a:r>
              <a:rPr lang="nl-NL" sz="1800" b="1" dirty="0">
                <a:effectLst/>
                <a:latin typeface="Arial" panose="020B0604020202020204" pitchFamily="34" charset="0"/>
                <a:ea typeface="Calibri" panose="020F0502020204030204" pitchFamily="34" charset="0"/>
                <a:cs typeface="Arial" panose="020B0604020202020204" pitchFamily="34" charset="0"/>
              </a:rPr>
              <a:t>Keuze 1</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r>
              <a:rPr lang="nl-NL" sz="1800" dirty="0">
                <a:effectLst/>
                <a:latin typeface="Arial" panose="020B0604020202020204" pitchFamily="34" charset="0"/>
                <a:ea typeface="Calibri" panose="020F0502020204030204" pitchFamily="34" charset="0"/>
                <a:cs typeface="Arial" panose="020B0604020202020204" pitchFamily="34" charset="0"/>
              </a:rPr>
              <a:t>Je laat boeren niet op zondag werken. Zowel de boeren als de geestelijken zijn tevreden omdat je de christelijke rustdag in acht neemt. Wel heel veel extra werk.</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endParaRPr lang="nl-NL" dirty="0"/>
          </a:p>
        </p:txBody>
      </p:sp>
      <p:pic>
        <p:nvPicPr>
          <p:cNvPr id="13" name="Afbeelding 12" descr="Afbeelding met tekenfilm, kleding, Menselijk gezicht, kunst&#10;&#10;Automatisch gegenereerde beschrijving">
            <a:extLst>
              <a:ext uri="{FF2B5EF4-FFF2-40B4-BE49-F238E27FC236}">
                <a16:creationId xmlns:a16="http://schemas.microsoft.com/office/drawing/2014/main" id="{6BDCA90A-139C-654E-6063-6D8B6C6CD7B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53386" y="-1101671"/>
            <a:ext cx="6929106" cy="10490219"/>
          </a:xfrm>
          <a:prstGeom prst="rect">
            <a:avLst/>
          </a:prstGeom>
        </p:spPr>
      </p:pic>
      <p:sp>
        <p:nvSpPr>
          <p:cNvPr id="14" name="Tekstballon: ovaal 13">
            <a:extLst>
              <a:ext uri="{FF2B5EF4-FFF2-40B4-BE49-F238E27FC236}">
                <a16:creationId xmlns:a16="http://schemas.microsoft.com/office/drawing/2014/main" id="{36B1EC87-84B4-7775-27BD-5A7A8DDE9297}"/>
              </a:ext>
            </a:extLst>
          </p:cNvPr>
          <p:cNvSpPr/>
          <p:nvPr/>
        </p:nvSpPr>
        <p:spPr>
          <a:xfrm>
            <a:off x="6891781" y="1407774"/>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5" name="Tekstvak 14">
            <a:extLst>
              <a:ext uri="{FF2B5EF4-FFF2-40B4-BE49-F238E27FC236}">
                <a16:creationId xmlns:a16="http://schemas.microsoft.com/office/drawing/2014/main" id="{4A600B65-751D-31AD-35C3-3B03C068E1F4}"/>
              </a:ext>
            </a:extLst>
          </p:cNvPr>
          <p:cNvSpPr txBox="1"/>
          <p:nvPr/>
        </p:nvSpPr>
        <p:spPr>
          <a:xfrm>
            <a:off x="7237769" y="1923501"/>
            <a:ext cx="3756455" cy="1200329"/>
          </a:xfrm>
          <a:prstGeom prst="rect">
            <a:avLst/>
          </a:prstGeom>
          <a:noFill/>
        </p:spPr>
        <p:txBody>
          <a:bodyPr wrap="square" rtlCol="0">
            <a:spAutoFit/>
          </a:bodyPr>
          <a:lstStyle/>
          <a:p>
            <a:pPr algn="ctr"/>
            <a:r>
              <a:rPr lang="nl-NL" sz="2400" dirty="0">
                <a:latin typeface="Gothica" panose="020C0504050503060604" pitchFamily="34" charset="0"/>
              </a:rPr>
              <a:t>Sorry dat ik u weer stoor, maar we hebben uw hulp nodig.</a:t>
            </a:r>
          </a:p>
        </p:txBody>
      </p:sp>
      <p:sp>
        <p:nvSpPr>
          <p:cNvPr id="16" name="Tekstvak 15">
            <a:extLst>
              <a:ext uri="{FF2B5EF4-FFF2-40B4-BE49-F238E27FC236}">
                <a16:creationId xmlns:a16="http://schemas.microsoft.com/office/drawing/2014/main" id="{19BE4824-6CEE-1FD2-ECA9-FE57E251493E}"/>
              </a:ext>
            </a:extLst>
          </p:cNvPr>
          <p:cNvSpPr txBox="1"/>
          <p:nvPr/>
        </p:nvSpPr>
        <p:spPr>
          <a:xfrm>
            <a:off x="7237768" y="1617967"/>
            <a:ext cx="3756455" cy="1938992"/>
          </a:xfrm>
          <a:prstGeom prst="rect">
            <a:avLst/>
          </a:prstGeom>
          <a:noFill/>
        </p:spPr>
        <p:txBody>
          <a:bodyPr wrap="square" rtlCol="0">
            <a:spAutoFit/>
          </a:bodyPr>
          <a:lstStyle/>
          <a:p>
            <a:pPr algn="ctr"/>
            <a:r>
              <a:rPr lang="nl-NL" sz="2400" dirty="0">
                <a:latin typeface="Gothica" panose="020C0504050503060604" pitchFamily="34" charset="0"/>
              </a:rPr>
              <a:t>We zijn druk bezig met het inzaaien van de akkers, maar we halen het niet om op tijd klaar te zijn voor Pasen. </a:t>
            </a:r>
          </a:p>
        </p:txBody>
      </p:sp>
      <p:sp>
        <p:nvSpPr>
          <p:cNvPr id="17" name="Tekstvak 16">
            <a:extLst>
              <a:ext uri="{FF2B5EF4-FFF2-40B4-BE49-F238E27FC236}">
                <a16:creationId xmlns:a16="http://schemas.microsoft.com/office/drawing/2014/main" id="{3173BDA4-9615-AEFA-31CE-1D4F1CB6D246}"/>
              </a:ext>
            </a:extLst>
          </p:cNvPr>
          <p:cNvSpPr txBox="1"/>
          <p:nvPr/>
        </p:nvSpPr>
        <p:spPr>
          <a:xfrm>
            <a:off x="7237768" y="1738835"/>
            <a:ext cx="3756455" cy="1569660"/>
          </a:xfrm>
          <a:prstGeom prst="rect">
            <a:avLst/>
          </a:prstGeom>
          <a:noFill/>
        </p:spPr>
        <p:txBody>
          <a:bodyPr wrap="square" rtlCol="0">
            <a:spAutoFit/>
          </a:bodyPr>
          <a:lstStyle/>
          <a:p>
            <a:pPr algn="ctr"/>
            <a:r>
              <a:rPr lang="nl-NL" sz="2400" dirty="0">
                <a:latin typeface="Gothica" panose="020C0504050503060604" pitchFamily="34" charset="0"/>
              </a:rPr>
              <a:t>Kunt u iets verzinnen waardoor we toch het werk gedaan kunnen krijgen? </a:t>
            </a:r>
          </a:p>
        </p:txBody>
      </p:sp>
      <p:pic>
        <p:nvPicPr>
          <p:cNvPr id="19" name="Afbeelding 18" descr="Afbeelding met uil, tekenfilm, vogel&#10;&#10;Automatisch gegenereerde beschrijving">
            <a:extLst>
              <a:ext uri="{FF2B5EF4-FFF2-40B4-BE49-F238E27FC236}">
                <a16:creationId xmlns:a16="http://schemas.microsoft.com/office/drawing/2014/main" id="{DA3D54AA-5807-F7E6-177D-40B0B57CE55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00406" y="2472613"/>
            <a:ext cx="3246096" cy="3070308"/>
          </a:xfrm>
          <a:prstGeom prst="rect">
            <a:avLst/>
          </a:prstGeom>
        </p:spPr>
      </p:pic>
      <p:sp>
        <p:nvSpPr>
          <p:cNvPr id="20" name="Tekstballon: ovaal 19">
            <a:extLst>
              <a:ext uri="{FF2B5EF4-FFF2-40B4-BE49-F238E27FC236}">
                <a16:creationId xmlns:a16="http://schemas.microsoft.com/office/drawing/2014/main" id="{5FAC702F-B7D3-9904-6E5C-4778DC91AA88}"/>
              </a:ext>
            </a:extLst>
          </p:cNvPr>
          <p:cNvSpPr/>
          <p:nvPr/>
        </p:nvSpPr>
        <p:spPr>
          <a:xfrm>
            <a:off x="3748088" y="825353"/>
            <a:ext cx="4448433" cy="2129679"/>
          </a:xfrm>
          <a:prstGeom prst="wedgeEllipseCallout">
            <a:avLst>
              <a:gd name="adj1" fmla="val 95270"/>
              <a:gd name="adj2" fmla="val 5430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21" name="Tekstvak 20">
            <a:extLst>
              <a:ext uri="{FF2B5EF4-FFF2-40B4-BE49-F238E27FC236}">
                <a16:creationId xmlns:a16="http://schemas.microsoft.com/office/drawing/2014/main" id="{B7D17B04-172B-A41D-C571-0D2471FC3C44}"/>
              </a:ext>
            </a:extLst>
          </p:cNvPr>
          <p:cNvSpPr txBox="1"/>
          <p:nvPr/>
        </p:nvSpPr>
        <p:spPr>
          <a:xfrm>
            <a:off x="4094076" y="1323336"/>
            <a:ext cx="3756455" cy="1200329"/>
          </a:xfrm>
          <a:prstGeom prst="rect">
            <a:avLst/>
          </a:prstGeom>
          <a:noFill/>
        </p:spPr>
        <p:txBody>
          <a:bodyPr wrap="square" rtlCol="0">
            <a:spAutoFit/>
          </a:bodyPr>
          <a:lstStyle/>
          <a:p>
            <a:pPr algn="ctr"/>
            <a:r>
              <a:rPr lang="nl-NL" sz="2400" dirty="0">
                <a:latin typeface="Gothica" panose="020C0504050503060604" pitchFamily="34" charset="0"/>
              </a:rPr>
              <a:t>Christelijke feestdagen zijn héél belangrijk in de middeleeuwen.</a:t>
            </a:r>
          </a:p>
        </p:txBody>
      </p:sp>
      <p:sp>
        <p:nvSpPr>
          <p:cNvPr id="23" name="Tekstvak 22">
            <a:extLst>
              <a:ext uri="{FF2B5EF4-FFF2-40B4-BE49-F238E27FC236}">
                <a16:creationId xmlns:a16="http://schemas.microsoft.com/office/drawing/2014/main" id="{082BB767-687B-6F99-70DD-045A5E1FB4BF}"/>
              </a:ext>
            </a:extLst>
          </p:cNvPr>
          <p:cNvSpPr txBox="1"/>
          <p:nvPr/>
        </p:nvSpPr>
        <p:spPr>
          <a:xfrm>
            <a:off x="7237767" y="1973821"/>
            <a:ext cx="3756455" cy="1200329"/>
          </a:xfrm>
          <a:prstGeom prst="rect">
            <a:avLst/>
          </a:prstGeom>
          <a:noFill/>
        </p:spPr>
        <p:txBody>
          <a:bodyPr wrap="square" rtlCol="0">
            <a:spAutoFit/>
          </a:bodyPr>
          <a:lstStyle/>
          <a:p>
            <a:pPr algn="ctr"/>
            <a:r>
              <a:rPr lang="nl-NL" sz="2400" dirty="0">
                <a:latin typeface="Gothica" panose="020C0504050503060604" pitchFamily="34" charset="0"/>
              </a:rPr>
              <a:t>Daarna is het nog maar afwachten of het weer goed blijft…</a:t>
            </a:r>
          </a:p>
        </p:txBody>
      </p:sp>
      <p:sp>
        <p:nvSpPr>
          <p:cNvPr id="24" name="Tekstvak 23">
            <a:extLst>
              <a:ext uri="{FF2B5EF4-FFF2-40B4-BE49-F238E27FC236}">
                <a16:creationId xmlns:a16="http://schemas.microsoft.com/office/drawing/2014/main" id="{D202E5F2-1164-EED5-2A4B-47A6CA953448}"/>
              </a:ext>
            </a:extLst>
          </p:cNvPr>
          <p:cNvSpPr txBox="1"/>
          <p:nvPr/>
        </p:nvSpPr>
        <p:spPr>
          <a:xfrm>
            <a:off x="3997854" y="1538816"/>
            <a:ext cx="3756455" cy="830997"/>
          </a:xfrm>
          <a:prstGeom prst="rect">
            <a:avLst/>
          </a:prstGeom>
          <a:noFill/>
        </p:spPr>
        <p:txBody>
          <a:bodyPr wrap="square" rtlCol="0">
            <a:spAutoFit/>
          </a:bodyPr>
          <a:lstStyle/>
          <a:p>
            <a:pPr algn="ctr"/>
            <a:r>
              <a:rPr lang="nl-NL" sz="2400" dirty="0">
                <a:latin typeface="Gothica" panose="020C0504050503060604" pitchFamily="34" charset="0"/>
              </a:rPr>
              <a:t>Doorwerken met Pasen zou een zonde zijn. </a:t>
            </a:r>
          </a:p>
        </p:txBody>
      </p:sp>
      <p:sp>
        <p:nvSpPr>
          <p:cNvPr id="25" name="Tekstvak 24">
            <a:extLst>
              <a:ext uri="{FF2B5EF4-FFF2-40B4-BE49-F238E27FC236}">
                <a16:creationId xmlns:a16="http://schemas.microsoft.com/office/drawing/2014/main" id="{DA6E771D-3FE1-EA98-D0B3-CD2AA0174C39}"/>
              </a:ext>
            </a:extLst>
          </p:cNvPr>
          <p:cNvSpPr txBox="1"/>
          <p:nvPr/>
        </p:nvSpPr>
        <p:spPr>
          <a:xfrm>
            <a:off x="4094075" y="1367385"/>
            <a:ext cx="3756455" cy="1200329"/>
          </a:xfrm>
          <a:prstGeom prst="rect">
            <a:avLst/>
          </a:prstGeom>
          <a:noFill/>
        </p:spPr>
        <p:txBody>
          <a:bodyPr wrap="square" rtlCol="0">
            <a:spAutoFit/>
          </a:bodyPr>
          <a:lstStyle/>
          <a:p>
            <a:pPr algn="ctr"/>
            <a:r>
              <a:rPr lang="nl-NL" sz="2400" dirty="0">
                <a:latin typeface="Gothica" panose="020C0504050503060604" pitchFamily="34" charset="0"/>
              </a:rPr>
              <a:t>Als je een zonde begaat, ga je na de dood naar de hel. En niet naar de hemel.</a:t>
            </a:r>
          </a:p>
        </p:txBody>
      </p:sp>
      <p:sp>
        <p:nvSpPr>
          <p:cNvPr id="26" name="Tekstvak 25">
            <a:extLst>
              <a:ext uri="{FF2B5EF4-FFF2-40B4-BE49-F238E27FC236}">
                <a16:creationId xmlns:a16="http://schemas.microsoft.com/office/drawing/2014/main" id="{51F8F575-1244-71C2-8314-7007BE8F83DD}"/>
              </a:ext>
            </a:extLst>
          </p:cNvPr>
          <p:cNvSpPr txBox="1"/>
          <p:nvPr/>
        </p:nvSpPr>
        <p:spPr>
          <a:xfrm>
            <a:off x="4045964" y="1736716"/>
            <a:ext cx="3756455" cy="461665"/>
          </a:xfrm>
          <a:prstGeom prst="rect">
            <a:avLst/>
          </a:prstGeom>
          <a:noFill/>
        </p:spPr>
        <p:txBody>
          <a:bodyPr wrap="square" rtlCol="0">
            <a:spAutoFit/>
          </a:bodyPr>
          <a:lstStyle/>
          <a:p>
            <a:pPr algn="ctr"/>
            <a:r>
              <a:rPr lang="nl-NL" sz="2400" dirty="0">
                <a:latin typeface="Gothica" panose="020C0504050503060604" pitchFamily="34" charset="0"/>
              </a:rPr>
              <a:t>Zowel jij als jouw horigen.</a:t>
            </a:r>
          </a:p>
        </p:txBody>
      </p:sp>
      <p:sp>
        <p:nvSpPr>
          <p:cNvPr id="27" name="Tekstvak 26">
            <a:extLst>
              <a:ext uri="{FF2B5EF4-FFF2-40B4-BE49-F238E27FC236}">
                <a16:creationId xmlns:a16="http://schemas.microsoft.com/office/drawing/2014/main" id="{8FC426AE-3249-261C-0254-914AD138738B}"/>
              </a:ext>
            </a:extLst>
          </p:cNvPr>
          <p:cNvSpPr txBox="1"/>
          <p:nvPr/>
        </p:nvSpPr>
        <p:spPr>
          <a:xfrm>
            <a:off x="3991672" y="1361350"/>
            <a:ext cx="3756455" cy="1200329"/>
          </a:xfrm>
          <a:prstGeom prst="rect">
            <a:avLst/>
          </a:prstGeom>
          <a:noFill/>
        </p:spPr>
        <p:txBody>
          <a:bodyPr wrap="square" rtlCol="0">
            <a:spAutoFit/>
          </a:bodyPr>
          <a:lstStyle/>
          <a:p>
            <a:pPr algn="ctr"/>
            <a:r>
              <a:rPr lang="nl-NL" sz="2400" dirty="0">
                <a:latin typeface="Gothica" panose="020C0504050503060604" pitchFamily="34" charset="0"/>
              </a:rPr>
              <a:t>Dus ik adviseer je als wijze uil een verstandige keuze te maken.</a:t>
            </a:r>
          </a:p>
        </p:txBody>
      </p:sp>
      <p:sp>
        <p:nvSpPr>
          <p:cNvPr id="28" name="Rol: horizontaal 27">
            <a:hlinkClick r:id="rId5" action="ppaction://hlinksldjump"/>
            <a:extLst>
              <a:ext uri="{FF2B5EF4-FFF2-40B4-BE49-F238E27FC236}">
                <a16:creationId xmlns:a16="http://schemas.microsoft.com/office/drawing/2014/main" id="{B77703B2-4989-D262-18D4-855C5A49C232}"/>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a:p>
            <a:pPr algn="ctr"/>
            <a:r>
              <a:rPr lang="nl-NL" sz="2400" dirty="0">
                <a:solidFill>
                  <a:schemeClr val="tx1"/>
                </a:solidFill>
                <a:latin typeface="Gothica" panose="020C0504050503060604" pitchFamily="34" charset="0"/>
              </a:rPr>
              <a:t>Laat de boeren niet met Pasen doorwerken. We lossen het later wel op…</a:t>
            </a:r>
          </a:p>
          <a:p>
            <a:pPr algn="ctr"/>
            <a:endParaRPr lang="nl-NL" sz="2400" dirty="0">
              <a:solidFill>
                <a:schemeClr val="tx1"/>
              </a:solidFill>
              <a:latin typeface="Gothica" panose="020C0504050503060604" pitchFamily="34" charset="0"/>
            </a:endParaRPr>
          </a:p>
        </p:txBody>
      </p:sp>
      <p:sp>
        <p:nvSpPr>
          <p:cNvPr id="29" name="Rol: horizontaal 28">
            <a:hlinkClick r:id="rId4" action="ppaction://hlinksldjump"/>
            <a:extLst>
              <a:ext uri="{FF2B5EF4-FFF2-40B4-BE49-F238E27FC236}">
                <a16:creationId xmlns:a16="http://schemas.microsoft.com/office/drawing/2014/main" id="{AA8C7992-078F-D2D6-0715-557E9C63C49C}"/>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Laat de boeren met Pasen doorwerken. Het werk móét af!</a:t>
            </a:r>
          </a:p>
        </p:txBody>
      </p:sp>
    </p:spTree>
    <p:extLst>
      <p:ext uri="{BB962C8B-B14F-4D97-AF65-F5344CB8AC3E}">
        <p14:creationId xmlns:p14="http://schemas.microsoft.com/office/powerpoint/2010/main" val="31918729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3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8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33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5"/>
                                        </p:tgtEl>
                                        <p:attrNameLst>
                                          <p:attrName>style.visibility</p:attrName>
                                        </p:attrNameLst>
                                      </p:cBhvr>
                                      <p:to>
                                        <p:strVal val="visible"/>
                                      </p:to>
                                    </p:set>
                                  </p:childTnLst>
                                </p:cTn>
                              </p:par>
                            </p:childTnLst>
                          </p:cTn>
                        </p:par>
                        <p:par>
                          <p:cTn id="16" fill="hold">
                            <p:stCondLst>
                              <p:cond delay="77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par>
                          <p:cTn id="20" fill="hold">
                            <p:stCondLst>
                              <p:cond delay="102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189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par>
                          <p:cTn id="27" fill="hold">
                            <p:stCondLst>
                              <p:cond delay="214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23"/>
                                        </p:tgtEl>
                                        <p:attrNameLst>
                                          <p:attrName>style.visibility</p:attrName>
                                        </p:attrNameLst>
                                      </p:cBhvr>
                                      <p:to>
                                        <p:strVal val="visible"/>
                                      </p:to>
                                    </p:set>
                                  </p:childTnLst>
                                </p:cTn>
                              </p:par>
                            </p:childTnLst>
                          </p:cTn>
                        </p:par>
                        <p:par>
                          <p:cTn id="30" fill="hold">
                            <p:stCondLst>
                              <p:cond delay="260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23"/>
                                        </p:tgtEl>
                                      </p:cBhvr>
                                    </p:animEffect>
                                    <p:set>
                                      <p:cBhvr>
                                        <p:cTn id="33" dur="1" fill="hold">
                                          <p:stCondLst>
                                            <p:cond delay="499"/>
                                          </p:stCondLst>
                                        </p:cTn>
                                        <p:tgtEl>
                                          <p:spTgt spid="23"/>
                                        </p:tgtEl>
                                        <p:attrNameLst>
                                          <p:attrName>style.visibility</p:attrName>
                                        </p:attrNameLst>
                                      </p:cBhvr>
                                      <p:to>
                                        <p:strVal val="hidden"/>
                                      </p:to>
                                    </p:set>
                                  </p:childTnLst>
                                </p:cTn>
                              </p:par>
                            </p:childTnLst>
                          </p:cTn>
                        </p:par>
                        <p:par>
                          <p:cTn id="34" fill="hold">
                            <p:stCondLst>
                              <p:cond delay="285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343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childTnLst>
                          </p:cTn>
                        </p:par>
                        <p:par>
                          <p:cTn id="41" fill="hold">
                            <p:stCondLst>
                              <p:cond delay="36804"/>
                            </p:stCondLst>
                            <p:childTnLst>
                              <p:par>
                                <p:cTn id="42" presetID="10" presetClass="exit" presetSubtype="0" fill="hold" grpId="1" nodeType="afterEffect">
                                  <p:stCondLst>
                                    <p:cond delay="0"/>
                                  </p:stCondLst>
                                  <p:childTnLst>
                                    <p:animEffect transition="out" filter="fade">
                                      <p:cBhvr>
                                        <p:cTn id="43" dur="500"/>
                                        <p:tgtEl>
                                          <p:spTgt spid="14"/>
                                        </p:tgtEl>
                                      </p:cBhvr>
                                    </p:animEffect>
                                    <p:set>
                                      <p:cBhvr>
                                        <p:cTn id="44" dur="1" fill="hold">
                                          <p:stCondLst>
                                            <p:cond delay="499"/>
                                          </p:stCondLst>
                                        </p:cTn>
                                        <p:tgtEl>
                                          <p:spTgt spid="14"/>
                                        </p:tgtEl>
                                        <p:attrNameLst>
                                          <p:attrName>style.visibility</p:attrName>
                                        </p:attrNameLst>
                                      </p:cBhvr>
                                      <p:to>
                                        <p:strVal val="hidden"/>
                                      </p:to>
                                    </p:set>
                                  </p:childTnLst>
                                </p:cTn>
                              </p:par>
                            </p:childTnLst>
                          </p:cTn>
                        </p:par>
                        <p:par>
                          <p:cTn id="45" fill="hold">
                            <p:stCondLst>
                              <p:cond delay="37304"/>
                            </p:stCondLst>
                            <p:childTnLst>
                              <p:par>
                                <p:cTn id="46" presetID="2" presetClass="exit" presetSubtype="8" fill="hold" nodeType="afterEffect">
                                  <p:stCondLst>
                                    <p:cond delay="0"/>
                                  </p:stCondLst>
                                  <p:childTnLst>
                                    <p:anim calcmode="lin" valueType="num">
                                      <p:cBhvr additive="base">
                                        <p:cTn id="47" dur="500"/>
                                        <p:tgtEl>
                                          <p:spTgt spid="13"/>
                                        </p:tgtEl>
                                        <p:attrNameLst>
                                          <p:attrName>ppt_x</p:attrName>
                                        </p:attrNameLst>
                                      </p:cBhvr>
                                      <p:tavLst>
                                        <p:tav tm="0">
                                          <p:val>
                                            <p:strVal val="ppt_x"/>
                                          </p:val>
                                        </p:tav>
                                        <p:tav tm="100000">
                                          <p:val>
                                            <p:strVal val="0-ppt_w/2"/>
                                          </p:val>
                                        </p:tav>
                                      </p:tavLst>
                                    </p:anim>
                                    <p:anim calcmode="lin" valueType="num">
                                      <p:cBhvr additive="base">
                                        <p:cTn id="48" dur="500"/>
                                        <p:tgtEl>
                                          <p:spTgt spid="13"/>
                                        </p:tgtEl>
                                        <p:attrNameLst>
                                          <p:attrName>ppt_y</p:attrName>
                                        </p:attrNameLst>
                                      </p:cBhvr>
                                      <p:tavLst>
                                        <p:tav tm="0">
                                          <p:val>
                                            <p:strVal val="ppt_y"/>
                                          </p:val>
                                        </p:tav>
                                        <p:tav tm="100000">
                                          <p:val>
                                            <p:strVal val="ppt_y"/>
                                          </p:val>
                                        </p:tav>
                                      </p:tavLst>
                                    </p:anim>
                                    <p:set>
                                      <p:cBhvr>
                                        <p:cTn id="49" dur="1" fill="hold">
                                          <p:stCondLst>
                                            <p:cond delay="499"/>
                                          </p:stCondLst>
                                        </p:cTn>
                                        <p:tgtEl>
                                          <p:spTgt spid="13"/>
                                        </p:tgtEl>
                                        <p:attrNameLst>
                                          <p:attrName>style.visibility</p:attrName>
                                        </p:attrNameLst>
                                      </p:cBhvr>
                                      <p:to>
                                        <p:strVal val="hidden"/>
                                      </p:to>
                                    </p:set>
                                  </p:childTnLst>
                                </p:cTn>
                              </p:par>
                            </p:childTnLst>
                          </p:cTn>
                        </p:par>
                        <p:par>
                          <p:cTn id="50" fill="hold">
                            <p:stCondLst>
                              <p:cond delay="37804"/>
                            </p:stCondLst>
                            <p:childTnLst>
                              <p:par>
                                <p:cTn id="51" presetID="2" presetClass="entr" presetSubtype="2"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childTnLst>
                          </p:cTn>
                        </p:par>
                        <p:par>
                          <p:cTn id="55" fill="hold">
                            <p:stCondLst>
                              <p:cond delay="38304"/>
                            </p:stCondLst>
                            <p:childTnLst>
                              <p:par>
                                <p:cTn id="56" presetID="10" presetClass="entr" presetSubtype="0" fill="hold" grpId="0" nodeType="after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par>
                          <p:cTn id="59" fill="hold">
                            <p:stCondLst>
                              <p:cond delay="398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21"/>
                                        </p:tgtEl>
                                        <p:attrNameLst>
                                          <p:attrName>style.visibility</p:attrName>
                                        </p:attrNameLst>
                                      </p:cBhvr>
                                      <p:to>
                                        <p:strVal val="visible"/>
                                      </p:to>
                                    </p:set>
                                  </p:childTnLst>
                                </p:cTn>
                              </p:par>
                            </p:childTnLst>
                          </p:cTn>
                        </p:par>
                        <p:par>
                          <p:cTn id="62" fill="hold">
                            <p:stCondLst>
                              <p:cond delay="454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21"/>
                                        </p:tgtEl>
                                      </p:cBhvr>
                                    </p:animEffect>
                                    <p:set>
                                      <p:cBhvr>
                                        <p:cTn id="65" dur="1" fill="hold">
                                          <p:stCondLst>
                                            <p:cond delay="499"/>
                                          </p:stCondLst>
                                        </p:cTn>
                                        <p:tgtEl>
                                          <p:spTgt spid="21"/>
                                        </p:tgtEl>
                                        <p:attrNameLst>
                                          <p:attrName>style.visibility</p:attrName>
                                        </p:attrNameLst>
                                      </p:cBhvr>
                                      <p:to>
                                        <p:strVal val="hidden"/>
                                      </p:to>
                                    </p:set>
                                  </p:childTnLst>
                                </p:cTn>
                              </p:par>
                            </p:childTnLst>
                          </p:cTn>
                        </p:par>
                        <p:par>
                          <p:cTn id="66" fill="hold">
                            <p:stCondLst>
                              <p:cond delay="47905"/>
                            </p:stCondLst>
                            <p:childTnLst>
                              <p:par>
                                <p:cTn id="67" presetID="1" presetClass="entr" presetSubtype="0" fill="hold" grpId="0" nodeType="afterEffect">
                                  <p:stCondLst>
                                    <p:cond delay="0"/>
                                  </p:stCondLst>
                                  <p:iterate type="lt">
                                    <p:tmAbs val="100"/>
                                  </p:iterate>
                                  <p:childTnLst>
                                    <p:set>
                                      <p:cBhvr>
                                        <p:cTn id="68" dur="1" fill="hold">
                                          <p:stCondLst>
                                            <p:cond delay="0"/>
                                          </p:stCondLst>
                                        </p:cTn>
                                        <p:tgtEl>
                                          <p:spTgt spid="24"/>
                                        </p:tgtEl>
                                        <p:attrNameLst>
                                          <p:attrName>style.visibility</p:attrName>
                                        </p:attrNameLst>
                                      </p:cBhvr>
                                      <p:to>
                                        <p:strVal val="visible"/>
                                      </p:to>
                                    </p:set>
                                  </p:childTnLst>
                                </p:cTn>
                              </p:par>
                            </p:childTnLst>
                          </p:cTn>
                        </p:par>
                        <p:par>
                          <p:cTn id="69" fill="hold">
                            <p:stCondLst>
                              <p:cond delay="51206"/>
                            </p:stCondLst>
                            <p:childTnLst>
                              <p:par>
                                <p:cTn id="70" presetID="10" presetClass="exit" presetSubtype="0" fill="hold" grpId="1" nodeType="afterEffect">
                                  <p:stCondLst>
                                    <p:cond delay="2000"/>
                                  </p:stCondLst>
                                  <p:iterate type="lt">
                                    <p:tmPct val="0"/>
                                  </p:iterate>
                                  <p:childTnLst>
                                    <p:animEffect transition="out" filter="fade">
                                      <p:cBhvr>
                                        <p:cTn id="71" dur="500"/>
                                        <p:tgtEl>
                                          <p:spTgt spid="24"/>
                                        </p:tgtEl>
                                      </p:cBhvr>
                                    </p:animEffect>
                                    <p:set>
                                      <p:cBhvr>
                                        <p:cTn id="72" dur="1" fill="hold">
                                          <p:stCondLst>
                                            <p:cond delay="499"/>
                                          </p:stCondLst>
                                        </p:cTn>
                                        <p:tgtEl>
                                          <p:spTgt spid="24"/>
                                        </p:tgtEl>
                                        <p:attrNameLst>
                                          <p:attrName>style.visibility</p:attrName>
                                        </p:attrNameLst>
                                      </p:cBhvr>
                                      <p:to>
                                        <p:strVal val="hidden"/>
                                      </p:to>
                                    </p:set>
                                  </p:childTnLst>
                                </p:cTn>
                              </p:par>
                            </p:childTnLst>
                          </p:cTn>
                        </p:par>
                        <p:par>
                          <p:cTn id="73" fill="hold">
                            <p:stCondLst>
                              <p:cond delay="53706"/>
                            </p:stCondLst>
                            <p:childTnLst>
                              <p:par>
                                <p:cTn id="74" presetID="1" presetClass="entr" presetSubtype="0" fill="hold" grpId="0" nodeType="afterEffect">
                                  <p:stCondLst>
                                    <p:cond delay="0"/>
                                  </p:stCondLst>
                                  <p:iterate type="lt">
                                    <p:tmAbs val="100"/>
                                  </p:iterate>
                                  <p:childTnLst>
                                    <p:set>
                                      <p:cBhvr>
                                        <p:cTn id="75" dur="1" fill="hold">
                                          <p:stCondLst>
                                            <p:cond delay="0"/>
                                          </p:stCondLst>
                                        </p:cTn>
                                        <p:tgtEl>
                                          <p:spTgt spid="25"/>
                                        </p:tgtEl>
                                        <p:attrNameLst>
                                          <p:attrName>style.visibility</p:attrName>
                                        </p:attrNameLst>
                                      </p:cBhvr>
                                      <p:to>
                                        <p:strVal val="visible"/>
                                      </p:to>
                                    </p:set>
                                  </p:childTnLst>
                                </p:cTn>
                              </p:par>
                            </p:childTnLst>
                          </p:cTn>
                        </p:par>
                        <p:par>
                          <p:cTn id="76" fill="hold">
                            <p:stCondLst>
                              <p:cond delay="59607"/>
                            </p:stCondLst>
                            <p:childTnLst>
                              <p:par>
                                <p:cTn id="77" presetID="10" presetClass="exit" presetSubtype="0" fill="hold" grpId="1" nodeType="afterEffect">
                                  <p:stCondLst>
                                    <p:cond delay="2000"/>
                                  </p:stCondLst>
                                  <p:iterate type="lt">
                                    <p:tmPct val="0"/>
                                  </p:iterate>
                                  <p:childTnLst>
                                    <p:animEffect transition="out" filter="fade">
                                      <p:cBhvr>
                                        <p:cTn id="78" dur="500"/>
                                        <p:tgtEl>
                                          <p:spTgt spid="25"/>
                                        </p:tgtEl>
                                      </p:cBhvr>
                                    </p:animEffect>
                                    <p:set>
                                      <p:cBhvr>
                                        <p:cTn id="79" dur="1" fill="hold">
                                          <p:stCondLst>
                                            <p:cond delay="499"/>
                                          </p:stCondLst>
                                        </p:cTn>
                                        <p:tgtEl>
                                          <p:spTgt spid="25"/>
                                        </p:tgtEl>
                                        <p:attrNameLst>
                                          <p:attrName>style.visibility</p:attrName>
                                        </p:attrNameLst>
                                      </p:cBhvr>
                                      <p:to>
                                        <p:strVal val="hidden"/>
                                      </p:to>
                                    </p:set>
                                  </p:childTnLst>
                                </p:cTn>
                              </p:par>
                            </p:childTnLst>
                          </p:cTn>
                        </p:par>
                        <p:par>
                          <p:cTn id="80" fill="hold">
                            <p:stCondLst>
                              <p:cond delay="62107"/>
                            </p:stCondLst>
                            <p:childTnLst>
                              <p:par>
                                <p:cTn id="81" presetID="1" presetClass="entr" presetSubtype="0" fill="hold" grpId="0" nodeType="afterEffect">
                                  <p:stCondLst>
                                    <p:cond delay="0"/>
                                  </p:stCondLst>
                                  <p:iterate type="lt">
                                    <p:tmAbs val="100"/>
                                  </p:iterate>
                                  <p:childTnLst>
                                    <p:set>
                                      <p:cBhvr>
                                        <p:cTn id="82" dur="1" fill="hold">
                                          <p:stCondLst>
                                            <p:cond delay="0"/>
                                          </p:stCondLst>
                                        </p:cTn>
                                        <p:tgtEl>
                                          <p:spTgt spid="26"/>
                                        </p:tgtEl>
                                        <p:attrNameLst>
                                          <p:attrName>style.visibility</p:attrName>
                                        </p:attrNameLst>
                                      </p:cBhvr>
                                      <p:to>
                                        <p:strVal val="visible"/>
                                      </p:to>
                                    </p:set>
                                  </p:childTnLst>
                                </p:cTn>
                              </p:par>
                            </p:childTnLst>
                          </p:cTn>
                        </p:par>
                        <p:par>
                          <p:cTn id="83" fill="hold">
                            <p:stCondLst>
                              <p:cond delay="64308"/>
                            </p:stCondLst>
                            <p:childTnLst>
                              <p:par>
                                <p:cTn id="84" presetID="10" presetClass="exit" presetSubtype="0" fill="hold" grpId="1" nodeType="afterEffect">
                                  <p:stCondLst>
                                    <p:cond delay="2000"/>
                                  </p:stCondLst>
                                  <p:iterate type="lt">
                                    <p:tmPct val="0"/>
                                  </p:iterate>
                                  <p:childTnLst>
                                    <p:animEffect transition="out" filter="fade">
                                      <p:cBhvr>
                                        <p:cTn id="85" dur="500"/>
                                        <p:tgtEl>
                                          <p:spTgt spid="26"/>
                                        </p:tgtEl>
                                      </p:cBhvr>
                                    </p:animEffect>
                                    <p:set>
                                      <p:cBhvr>
                                        <p:cTn id="86" dur="1" fill="hold">
                                          <p:stCondLst>
                                            <p:cond delay="499"/>
                                          </p:stCondLst>
                                        </p:cTn>
                                        <p:tgtEl>
                                          <p:spTgt spid="26"/>
                                        </p:tgtEl>
                                        <p:attrNameLst>
                                          <p:attrName>style.visibility</p:attrName>
                                        </p:attrNameLst>
                                      </p:cBhvr>
                                      <p:to>
                                        <p:strVal val="hidden"/>
                                      </p:to>
                                    </p:set>
                                  </p:childTnLst>
                                </p:cTn>
                              </p:par>
                            </p:childTnLst>
                          </p:cTn>
                        </p:par>
                        <p:par>
                          <p:cTn id="87" fill="hold">
                            <p:stCondLst>
                              <p:cond delay="66808"/>
                            </p:stCondLst>
                            <p:childTnLst>
                              <p:par>
                                <p:cTn id="88" presetID="1" presetClass="entr" presetSubtype="0" fill="hold" grpId="0" nodeType="afterEffect">
                                  <p:stCondLst>
                                    <p:cond delay="0"/>
                                  </p:stCondLst>
                                  <p:iterate type="lt">
                                    <p:tmAbs val="100"/>
                                  </p:iterate>
                                  <p:childTnLst>
                                    <p:set>
                                      <p:cBhvr>
                                        <p:cTn id="89" dur="1" fill="hold">
                                          <p:stCondLst>
                                            <p:cond delay="0"/>
                                          </p:stCondLst>
                                        </p:cTn>
                                        <p:tgtEl>
                                          <p:spTgt spid="27"/>
                                        </p:tgtEl>
                                        <p:attrNameLst>
                                          <p:attrName>style.visibility</p:attrName>
                                        </p:attrNameLst>
                                      </p:cBhvr>
                                      <p:to>
                                        <p:strVal val="visible"/>
                                      </p:to>
                                    </p:set>
                                  </p:childTnLst>
                                </p:cTn>
                              </p:par>
                            </p:childTnLst>
                          </p:cTn>
                        </p:par>
                        <p:par>
                          <p:cTn id="90" fill="hold">
                            <p:stCondLst>
                              <p:cond delay="72009"/>
                            </p:stCondLst>
                            <p:childTnLst>
                              <p:par>
                                <p:cTn id="91" presetID="10" presetClass="exit" presetSubtype="0" fill="hold" grpId="1" nodeType="afterEffect">
                                  <p:stCondLst>
                                    <p:cond delay="2000"/>
                                  </p:stCondLst>
                                  <p:iterate type="lt">
                                    <p:tmPct val="0"/>
                                  </p:iterate>
                                  <p:childTnLst>
                                    <p:animEffect transition="out" filter="fade">
                                      <p:cBhvr>
                                        <p:cTn id="92" dur="500"/>
                                        <p:tgtEl>
                                          <p:spTgt spid="27"/>
                                        </p:tgtEl>
                                      </p:cBhvr>
                                    </p:animEffect>
                                    <p:set>
                                      <p:cBhvr>
                                        <p:cTn id="93" dur="1" fill="hold">
                                          <p:stCondLst>
                                            <p:cond delay="499"/>
                                          </p:stCondLst>
                                        </p:cTn>
                                        <p:tgtEl>
                                          <p:spTgt spid="27"/>
                                        </p:tgtEl>
                                        <p:attrNameLst>
                                          <p:attrName>style.visibility</p:attrName>
                                        </p:attrNameLst>
                                      </p:cBhvr>
                                      <p:to>
                                        <p:strVal val="hidden"/>
                                      </p:to>
                                    </p:set>
                                  </p:childTnLst>
                                </p:cTn>
                              </p:par>
                            </p:childTnLst>
                          </p:cTn>
                        </p:par>
                        <p:par>
                          <p:cTn id="94" fill="hold">
                            <p:stCondLst>
                              <p:cond delay="74509"/>
                            </p:stCondLst>
                            <p:childTnLst>
                              <p:par>
                                <p:cTn id="95" presetID="10" presetClass="exit" presetSubtype="0" fill="hold" grpId="1" nodeType="afterEffect">
                                  <p:stCondLst>
                                    <p:cond delay="0"/>
                                  </p:stCondLst>
                                  <p:childTnLst>
                                    <p:animEffect transition="out" filter="fade">
                                      <p:cBhvr>
                                        <p:cTn id="96" dur="500"/>
                                        <p:tgtEl>
                                          <p:spTgt spid="20"/>
                                        </p:tgtEl>
                                      </p:cBhvr>
                                    </p:animEffect>
                                    <p:set>
                                      <p:cBhvr>
                                        <p:cTn id="97" dur="1" fill="hold">
                                          <p:stCondLst>
                                            <p:cond delay="499"/>
                                          </p:stCondLst>
                                        </p:cTn>
                                        <p:tgtEl>
                                          <p:spTgt spid="20"/>
                                        </p:tgtEl>
                                        <p:attrNameLst>
                                          <p:attrName>style.visibility</p:attrName>
                                        </p:attrNameLst>
                                      </p:cBhvr>
                                      <p:to>
                                        <p:strVal val="hidden"/>
                                      </p:to>
                                    </p:set>
                                  </p:childTnLst>
                                </p:cTn>
                              </p:par>
                            </p:childTnLst>
                          </p:cTn>
                        </p:par>
                        <p:par>
                          <p:cTn id="98" fill="hold">
                            <p:stCondLst>
                              <p:cond delay="75009"/>
                            </p:stCondLst>
                            <p:childTnLst>
                              <p:par>
                                <p:cTn id="99" presetID="2" presetClass="exit" presetSubtype="2" fill="hold" nodeType="afterEffect">
                                  <p:stCondLst>
                                    <p:cond delay="0"/>
                                  </p:stCondLst>
                                  <p:childTnLst>
                                    <p:anim calcmode="lin" valueType="num">
                                      <p:cBhvr additive="base">
                                        <p:cTn id="100" dur="500"/>
                                        <p:tgtEl>
                                          <p:spTgt spid="19"/>
                                        </p:tgtEl>
                                        <p:attrNameLst>
                                          <p:attrName>ppt_x</p:attrName>
                                        </p:attrNameLst>
                                      </p:cBhvr>
                                      <p:tavLst>
                                        <p:tav tm="0">
                                          <p:val>
                                            <p:strVal val="ppt_x"/>
                                          </p:val>
                                        </p:tav>
                                        <p:tav tm="100000">
                                          <p:val>
                                            <p:strVal val="1+ppt_w/2"/>
                                          </p:val>
                                        </p:tav>
                                      </p:tavLst>
                                    </p:anim>
                                    <p:anim calcmode="lin" valueType="num">
                                      <p:cBhvr additive="base">
                                        <p:cTn id="101" dur="500"/>
                                        <p:tgtEl>
                                          <p:spTgt spid="19"/>
                                        </p:tgtEl>
                                        <p:attrNameLst>
                                          <p:attrName>ppt_y</p:attrName>
                                        </p:attrNameLst>
                                      </p:cBhvr>
                                      <p:tavLst>
                                        <p:tav tm="0">
                                          <p:val>
                                            <p:strVal val="ppt_y"/>
                                          </p:val>
                                        </p:tav>
                                        <p:tav tm="100000">
                                          <p:val>
                                            <p:strVal val="ppt_y"/>
                                          </p:val>
                                        </p:tav>
                                      </p:tavLst>
                                    </p:anim>
                                    <p:set>
                                      <p:cBhvr>
                                        <p:cTn id="102" dur="1" fill="hold">
                                          <p:stCondLst>
                                            <p:cond delay="499"/>
                                          </p:stCondLst>
                                        </p:cTn>
                                        <p:tgtEl>
                                          <p:spTgt spid="19"/>
                                        </p:tgtEl>
                                        <p:attrNameLst>
                                          <p:attrName>style.visibility</p:attrName>
                                        </p:attrNameLst>
                                      </p:cBhvr>
                                      <p:to>
                                        <p:strVal val="hidden"/>
                                      </p:to>
                                    </p:set>
                                  </p:childTnLst>
                                </p:cTn>
                              </p:par>
                            </p:childTnLst>
                          </p:cTn>
                        </p:par>
                        <p:par>
                          <p:cTn id="103" fill="hold">
                            <p:stCondLst>
                              <p:cond delay="75509"/>
                            </p:stCondLst>
                            <p:childTnLst>
                              <p:par>
                                <p:cTn id="104" presetID="53" presetClass="entr" presetSubtype="16" fill="hold" grpId="0" nodeType="afterEffect">
                                  <p:stCondLst>
                                    <p:cond delay="10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childTnLst>
                                </p:cTn>
                              </p:par>
                            </p:childTnLst>
                          </p:cTn>
                        </p:par>
                        <p:par>
                          <p:cTn id="109" fill="hold">
                            <p:stCondLst>
                              <p:cond delay="77009"/>
                            </p:stCondLst>
                            <p:childTnLst>
                              <p:par>
                                <p:cTn id="110" presetID="53" presetClass="entr" presetSubtype="16" fill="hold" grpId="0" nodeType="afterEffect">
                                  <p:stCondLst>
                                    <p:cond delay="1000"/>
                                  </p:stCondLst>
                                  <p:childTnLst>
                                    <p:set>
                                      <p:cBhvr>
                                        <p:cTn id="111" dur="1" fill="hold">
                                          <p:stCondLst>
                                            <p:cond delay="0"/>
                                          </p:stCondLst>
                                        </p:cTn>
                                        <p:tgtEl>
                                          <p:spTgt spid="29"/>
                                        </p:tgtEl>
                                        <p:attrNameLst>
                                          <p:attrName>style.visibility</p:attrName>
                                        </p:attrNameLst>
                                      </p:cBhvr>
                                      <p:to>
                                        <p:strVal val="visible"/>
                                      </p:to>
                                    </p:set>
                                    <p:anim calcmode="lin" valueType="num">
                                      <p:cBhvr>
                                        <p:cTn id="112" dur="500" fill="hold"/>
                                        <p:tgtEl>
                                          <p:spTgt spid="29"/>
                                        </p:tgtEl>
                                        <p:attrNameLst>
                                          <p:attrName>ppt_w</p:attrName>
                                        </p:attrNameLst>
                                      </p:cBhvr>
                                      <p:tavLst>
                                        <p:tav tm="0">
                                          <p:val>
                                            <p:fltVal val="0"/>
                                          </p:val>
                                        </p:tav>
                                        <p:tav tm="100000">
                                          <p:val>
                                            <p:strVal val="#ppt_w"/>
                                          </p:val>
                                        </p:tav>
                                      </p:tavLst>
                                    </p:anim>
                                    <p:anim calcmode="lin" valueType="num">
                                      <p:cBhvr>
                                        <p:cTn id="113" dur="500" fill="hold"/>
                                        <p:tgtEl>
                                          <p:spTgt spid="29"/>
                                        </p:tgtEl>
                                        <p:attrNameLst>
                                          <p:attrName>ppt_h</p:attrName>
                                        </p:attrNameLst>
                                      </p:cBhvr>
                                      <p:tavLst>
                                        <p:tav tm="0">
                                          <p:val>
                                            <p:fltVal val="0"/>
                                          </p:val>
                                        </p:tav>
                                        <p:tav tm="100000">
                                          <p:val>
                                            <p:strVal val="#ppt_h"/>
                                          </p:val>
                                        </p:tav>
                                      </p:tavLst>
                                    </p:anim>
                                    <p:animEffect transition="in" filter="fade">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6" grpId="0"/>
      <p:bldP spid="16" grpId="1"/>
      <p:bldP spid="17" grpId="0"/>
      <p:bldP spid="17" grpId="1"/>
      <p:bldP spid="20" grpId="0" animBg="1"/>
      <p:bldP spid="20" grpId="1" animBg="1"/>
      <p:bldP spid="21" grpId="0"/>
      <p:bldP spid="21" grpId="1"/>
      <p:bldP spid="23" grpId="0"/>
      <p:bldP spid="23" grpId="1"/>
      <p:bldP spid="24" grpId="0"/>
      <p:bldP spid="24" grpId="1"/>
      <p:bldP spid="25" grpId="0"/>
      <p:bldP spid="25" grpId="1"/>
      <p:bldP spid="26" grpId="0"/>
      <p:bldP spid="26" grpId="1"/>
      <p:bldP spid="27" grpId="0"/>
      <p:bldP spid="27" grpId="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C682950-1170-F4E7-CDC1-AFC88A3E0AAB}"/>
            </a:ext>
          </a:extLst>
        </p:cNvPr>
        <p:cNvGrpSpPr/>
        <p:nvPr/>
      </p:nvGrpSpPr>
      <p:grpSpPr>
        <a:xfrm>
          <a:off x="0" y="0"/>
          <a:ext cx="0" cy="0"/>
          <a:chOff x="0" y="0"/>
          <a:chExt cx="0" cy="0"/>
        </a:xfrm>
      </p:grpSpPr>
      <p:sp>
        <p:nvSpPr>
          <p:cNvPr id="4" name="Pijl: rechts 3">
            <a:hlinkClick r:id="rId4" action="ppaction://hlinksldjump"/>
            <a:extLst>
              <a:ext uri="{FF2B5EF4-FFF2-40B4-BE49-F238E27FC236}">
                <a16:creationId xmlns:a16="http://schemas.microsoft.com/office/drawing/2014/main" id="{44AFB5BD-64F3-E87C-4D96-62862391367F}"/>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descr="Afbeelding met illustratie, kunst, tekenfilm&#10;&#10;Beschrijving automatisch gegenereerd met gemiddelde betrouwbaarheid">
            <a:extLst>
              <a:ext uri="{FF2B5EF4-FFF2-40B4-BE49-F238E27FC236}">
                <a16:creationId xmlns:a16="http://schemas.microsoft.com/office/drawing/2014/main" id="{FC21EF70-5477-16D2-6C50-343B04DDD6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85637" y="1414131"/>
            <a:ext cx="4206367" cy="7710090"/>
          </a:xfrm>
          <a:prstGeom prst="rect">
            <a:avLst/>
          </a:prstGeom>
        </p:spPr>
      </p:pic>
      <p:sp>
        <p:nvSpPr>
          <p:cNvPr id="11" name="Tekstballon: ovaal 10">
            <a:extLst>
              <a:ext uri="{FF2B5EF4-FFF2-40B4-BE49-F238E27FC236}">
                <a16:creationId xmlns:a16="http://schemas.microsoft.com/office/drawing/2014/main" id="{C3166E02-0387-82DC-B812-2CD476EE53BD}"/>
              </a:ext>
            </a:extLst>
          </p:cNvPr>
          <p:cNvSpPr/>
          <p:nvPr/>
        </p:nvSpPr>
        <p:spPr>
          <a:xfrm>
            <a:off x="7264998" y="610332"/>
            <a:ext cx="4448433" cy="2129679"/>
          </a:xfrm>
          <a:prstGeom prst="wedgeEllipseCallout">
            <a:avLst>
              <a:gd name="adj1" fmla="val -79691"/>
              <a:gd name="adj2" fmla="val 2684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8C75F650-2D82-D20A-0773-F8062F27D5F9}"/>
              </a:ext>
            </a:extLst>
          </p:cNvPr>
          <p:cNvSpPr txBox="1"/>
          <p:nvPr/>
        </p:nvSpPr>
        <p:spPr>
          <a:xfrm>
            <a:off x="7610986" y="1075006"/>
            <a:ext cx="3756455" cy="1200329"/>
          </a:xfrm>
          <a:prstGeom prst="rect">
            <a:avLst/>
          </a:prstGeom>
          <a:noFill/>
        </p:spPr>
        <p:txBody>
          <a:bodyPr wrap="square" rtlCol="0">
            <a:spAutoFit/>
          </a:bodyPr>
          <a:lstStyle/>
          <a:p>
            <a:pPr algn="ctr"/>
            <a:r>
              <a:rPr lang="nl-NL" sz="2400" dirty="0">
                <a:latin typeface="Gothica" panose="020C0504050503060604" pitchFamily="34" charset="0"/>
              </a:rPr>
              <a:t>Bedankt dat u de christelijke feestdag in acht neemt!</a:t>
            </a:r>
          </a:p>
        </p:txBody>
      </p:sp>
      <p:sp>
        <p:nvSpPr>
          <p:cNvPr id="13" name="Tekstvak 12">
            <a:extLst>
              <a:ext uri="{FF2B5EF4-FFF2-40B4-BE49-F238E27FC236}">
                <a16:creationId xmlns:a16="http://schemas.microsoft.com/office/drawing/2014/main" id="{936CE5B4-D6A0-B1D1-8D72-108D544E5427}"/>
              </a:ext>
            </a:extLst>
          </p:cNvPr>
          <p:cNvSpPr txBox="1"/>
          <p:nvPr/>
        </p:nvSpPr>
        <p:spPr>
          <a:xfrm>
            <a:off x="7610986" y="890340"/>
            <a:ext cx="3756455" cy="1569660"/>
          </a:xfrm>
          <a:prstGeom prst="rect">
            <a:avLst/>
          </a:prstGeom>
          <a:noFill/>
        </p:spPr>
        <p:txBody>
          <a:bodyPr wrap="square" rtlCol="0">
            <a:spAutoFit/>
          </a:bodyPr>
          <a:lstStyle/>
          <a:p>
            <a:pPr algn="ctr"/>
            <a:r>
              <a:rPr lang="nl-NL" sz="2400" dirty="0">
                <a:latin typeface="Gothica" panose="020C0504050503060604" pitchFamily="34" charset="0"/>
              </a:rPr>
              <a:t>God is u en uw horigen goed gezind. Een fijn Pasen toegewenst, beste heer.</a:t>
            </a:r>
          </a:p>
        </p:txBody>
      </p:sp>
    </p:spTree>
    <p:extLst>
      <p:ext uri="{BB962C8B-B14F-4D97-AF65-F5344CB8AC3E}">
        <p14:creationId xmlns:p14="http://schemas.microsoft.com/office/powerpoint/2010/main" val="13758318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64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89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49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7402"/>
                            </p:stCondLst>
                            <p:childTnLst>
                              <p:par>
                                <p:cTn id="28" presetID="10" presetClass="exit" presetSubtype="0" fill="hold" grpId="1" nodeType="after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childTnLst>
                          </p:cTn>
                        </p:par>
                        <p:par>
                          <p:cTn id="31" fill="hold">
                            <p:stCondLst>
                              <p:cond delay="17902"/>
                            </p:stCondLst>
                            <p:childTnLst>
                              <p:par>
                                <p:cTn id="32" presetID="2" presetClass="exit" presetSubtype="4" fill="hold" nodeType="afterEffect">
                                  <p:stCondLst>
                                    <p:cond delay="0"/>
                                  </p:stCondLst>
                                  <p:childTnLst>
                                    <p:anim calcmode="lin" valueType="num">
                                      <p:cBhvr additive="base">
                                        <p:cTn id="33" dur="500"/>
                                        <p:tgtEl>
                                          <p:spTgt spid="10"/>
                                        </p:tgtEl>
                                        <p:attrNameLst>
                                          <p:attrName>ppt_x</p:attrName>
                                        </p:attrNameLst>
                                      </p:cBhvr>
                                      <p:tavLst>
                                        <p:tav tm="0">
                                          <p:val>
                                            <p:strVal val="ppt_x"/>
                                          </p:val>
                                        </p:tav>
                                        <p:tav tm="100000">
                                          <p:val>
                                            <p:strVal val="ppt_x"/>
                                          </p:val>
                                        </p:tav>
                                      </p:tavLst>
                                    </p:anim>
                                    <p:anim calcmode="lin" valueType="num">
                                      <p:cBhvr additive="base">
                                        <p:cTn id="34" dur="500"/>
                                        <p:tgtEl>
                                          <p:spTgt spid="10"/>
                                        </p:tgtEl>
                                        <p:attrNameLst>
                                          <p:attrName>ppt_y</p:attrName>
                                        </p:attrNameLst>
                                      </p:cBhvr>
                                      <p:tavLst>
                                        <p:tav tm="0">
                                          <p:val>
                                            <p:strVal val="ppt_y"/>
                                          </p:val>
                                        </p:tav>
                                        <p:tav tm="100000">
                                          <p:val>
                                            <p:strVal val="1+ppt_h/2"/>
                                          </p:val>
                                        </p:tav>
                                      </p:tavLst>
                                    </p:anim>
                                    <p:set>
                                      <p:cBhvr>
                                        <p:cTn id="35" dur="1" fill="hold">
                                          <p:stCondLst>
                                            <p:cond delay="499"/>
                                          </p:stCondLst>
                                        </p:cTn>
                                        <p:tgtEl>
                                          <p:spTgt spid="10"/>
                                        </p:tgtEl>
                                        <p:attrNameLst>
                                          <p:attrName>style.visibility</p:attrName>
                                        </p:attrNameLst>
                                      </p:cBhvr>
                                      <p:to>
                                        <p:strVal val="hidden"/>
                                      </p:to>
                                    </p:set>
                                  </p:childTnLst>
                                </p:cTn>
                              </p:par>
                            </p:childTnLst>
                          </p:cTn>
                        </p:par>
                        <p:par>
                          <p:cTn id="36" fill="hold">
                            <p:stCondLst>
                              <p:cond delay="18402"/>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12" grpId="0"/>
      <p:bldP spid="12" grpId="1"/>
      <p:bldP spid="13" grpId="0"/>
      <p:bldP spid="13"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B725337-8B40-A970-01C8-71550DFC46FF}"/>
            </a:ext>
          </a:extLst>
        </p:cNvPr>
        <p:cNvGrpSpPr/>
        <p:nvPr/>
      </p:nvGrpSpPr>
      <p:grpSpPr>
        <a:xfrm>
          <a:off x="0" y="0"/>
          <a:ext cx="0" cy="0"/>
          <a:chOff x="0" y="0"/>
          <a:chExt cx="0" cy="0"/>
        </a:xfrm>
      </p:grpSpPr>
      <p:sp>
        <p:nvSpPr>
          <p:cNvPr id="4" name="Pijl: rechts 3">
            <a:hlinkClick r:id="rId4" action="ppaction://hlinksldjump"/>
            <a:extLst>
              <a:ext uri="{FF2B5EF4-FFF2-40B4-BE49-F238E27FC236}">
                <a16:creationId xmlns:a16="http://schemas.microsoft.com/office/drawing/2014/main" id="{2CEB6E18-1557-5A10-CBA6-321FD7006C9B}"/>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a:extLst>
              <a:ext uri="{FF2B5EF4-FFF2-40B4-BE49-F238E27FC236}">
                <a16:creationId xmlns:a16="http://schemas.microsoft.com/office/drawing/2014/main" id="{27BEAA42-4571-CAC0-DCB3-C60BBCBC4D2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885637" y="1414131"/>
            <a:ext cx="4206367" cy="7710089"/>
          </a:xfrm>
          <a:prstGeom prst="rect">
            <a:avLst/>
          </a:prstGeom>
        </p:spPr>
      </p:pic>
      <p:sp>
        <p:nvSpPr>
          <p:cNvPr id="11" name="Tekstballon: ovaal 10">
            <a:extLst>
              <a:ext uri="{FF2B5EF4-FFF2-40B4-BE49-F238E27FC236}">
                <a16:creationId xmlns:a16="http://schemas.microsoft.com/office/drawing/2014/main" id="{432EE85C-C818-2C2F-DBA3-8C040D3B4814}"/>
              </a:ext>
            </a:extLst>
          </p:cNvPr>
          <p:cNvSpPr/>
          <p:nvPr/>
        </p:nvSpPr>
        <p:spPr>
          <a:xfrm>
            <a:off x="7264998" y="610332"/>
            <a:ext cx="4448433" cy="2129679"/>
          </a:xfrm>
          <a:prstGeom prst="wedgeEllipseCallout">
            <a:avLst>
              <a:gd name="adj1" fmla="val -79691"/>
              <a:gd name="adj2" fmla="val 2684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7783414E-29C3-772B-8835-114058B3916D}"/>
              </a:ext>
            </a:extLst>
          </p:cNvPr>
          <p:cNvSpPr txBox="1"/>
          <p:nvPr/>
        </p:nvSpPr>
        <p:spPr>
          <a:xfrm>
            <a:off x="7610985" y="890341"/>
            <a:ext cx="3756455" cy="1569660"/>
          </a:xfrm>
          <a:prstGeom prst="rect">
            <a:avLst/>
          </a:prstGeom>
          <a:noFill/>
        </p:spPr>
        <p:txBody>
          <a:bodyPr wrap="square" rtlCol="0">
            <a:spAutoFit/>
          </a:bodyPr>
          <a:lstStyle/>
          <a:p>
            <a:pPr algn="ctr"/>
            <a:r>
              <a:rPr lang="nl-NL" sz="2400" dirty="0">
                <a:latin typeface="Gothica" panose="020C0504050503060604" pitchFamily="34" charset="0"/>
              </a:rPr>
              <a:t>Hoe kunt u dat nu doen? Pasen is een christelijke feestdag en moet gerespecteerd worden.</a:t>
            </a:r>
          </a:p>
        </p:txBody>
      </p:sp>
      <p:sp>
        <p:nvSpPr>
          <p:cNvPr id="13" name="Tekstvak 12">
            <a:extLst>
              <a:ext uri="{FF2B5EF4-FFF2-40B4-BE49-F238E27FC236}">
                <a16:creationId xmlns:a16="http://schemas.microsoft.com/office/drawing/2014/main" id="{237BE1A2-BB73-46DA-E0F5-785C276D0C4D}"/>
              </a:ext>
            </a:extLst>
          </p:cNvPr>
          <p:cNvSpPr txBox="1"/>
          <p:nvPr/>
        </p:nvSpPr>
        <p:spPr>
          <a:xfrm>
            <a:off x="7610984" y="1079523"/>
            <a:ext cx="3756455" cy="1200329"/>
          </a:xfrm>
          <a:prstGeom prst="rect">
            <a:avLst/>
          </a:prstGeom>
          <a:noFill/>
        </p:spPr>
        <p:txBody>
          <a:bodyPr wrap="square" rtlCol="0">
            <a:spAutoFit/>
          </a:bodyPr>
          <a:lstStyle/>
          <a:p>
            <a:pPr algn="ctr"/>
            <a:r>
              <a:rPr lang="nl-NL" sz="2400" dirty="0">
                <a:latin typeface="Gothica" panose="020C0504050503060604" pitchFamily="34" charset="0"/>
              </a:rPr>
              <a:t>IK laat uw horigen hiervoor niet naar de hel gaan!</a:t>
            </a:r>
          </a:p>
        </p:txBody>
      </p:sp>
      <p:sp>
        <p:nvSpPr>
          <p:cNvPr id="2" name="Tekstvak 1">
            <a:extLst>
              <a:ext uri="{FF2B5EF4-FFF2-40B4-BE49-F238E27FC236}">
                <a16:creationId xmlns:a16="http://schemas.microsoft.com/office/drawing/2014/main" id="{1FFDEA56-F835-6B73-D7C9-0D8766C2A4E2}"/>
              </a:ext>
            </a:extLst>
          </p:cNvPr>
          <p:cNvSpPr txBox="1"/>
          <p:nvPr/>
        </p:nvSpPr>
        <p:spPr>
          <a:xfrm>
            <a:off x="7610983" y="1169597"/>
            <a:ext cx="3756455" cy="1200329"/>
          </a:xfrm>
          <a:prstGeom prst="rect">
            <a:avLst/>
          </a:prstGeom>
          <a:noFill/>
        </p:spPr>
        <p:txBody>
          <a:bodyPr wrap="square" rtlCol="0">
            <a:spAutoFit/>
          </a:bodyPr>
          <a:lstStyle/>
          <a:p>
            <a:pPr algn="ctr"/>
            <a:r>
              <a:rPr lang="nl-NL" sz="2400" dirty="0">
                <a:latin typeface="Gothica" panose="020C0504050503060604" pitchFamily="34" charset="0"/>
              </a:rPr>
              <a:t>Uw plannen gaan mooi niet door, anders gaat ú naar de hel.</a:t>
            </a:r>
          </a:p>
        </p:txBody>
      </p:sp>
      <p:pic>
        <p:nvPicPr>
          <p:cNvPr id="3" name="Afbeelding 2" descr="Afbeelding met uil, tekenfilm, vogel&#10;&#10;Automatisch gegenereerde beschrijving">
            <a:extLst>
              <a:ext uri="{FF2B5EF4-FFF2-40B4-BE49-F238E27FC236}">
                <a16:creationId xmlns:a16="http://schemas.microsoft.com/office/drawing/2014/main" id="{6A4B29C7-ED5F-3964-7D33-46A99C78221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00406" y="2472613"/>
            <a:ext cx="3246096" cy="3070308"/>
          </a:xfrm>
          <a:prstGeom prst="rect">
            <a:avLst/>
          </a:prstGeom>
        </p:spPr>
      </p:pic>
      <p:sp>
        <p:nvSpPr>
          <p:cNvPr id="5" name="Tekstballon: ovaal 4">
            <a:extLst>
              <a:ext uri="{FF2B5EF4-FFF2-40B4-BE49-F238E27FC236}">
                <a16:creationId xmlns:a16="http://schemas.microsoft.com/office/drawing/2014/main" id="{489D7E5B-C7C1-5458-4AE0-83E9E0B810C4}"/>
              </a:ext>
            </a:extLst>
          </p:cNvPr>
          <p:cNvSpPr/>
          <p:nvPr/>
        </p:nvSpPr>
        <p:spPr>
          <a:xfrm>
            <a:off x="3748088" y="825353"/>
            <a:ext cx="4448433" cy="2129679"/>
          </a:xfrm>
          <a:prstGeom prst="wedgeEllipseCallout">
            <a:avLst>
              <a:gd name="adj1" fmla="val 95270"/>
              <a:gd name="adj2" fmla="val 5430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6" name="Tekstvak 5">
            <a:extLst>
              <a:ext uri="{FF2B5EF4-FFF2-40B4-BE49-F238E27FC236}">
                <a16:creationId xmlns:a16="http://schemas.microsoft.com/office/drawing/2014/main" id="{F94C493F-EE63-EB80-225E-72C9D271F86B}"/>
              </a:ext>
            </a:extLst>
          </p:cNvPr>
          <p:cNvSpPr txBox="1"/>
          <p:nvPr/>
        </p:nvSpPr>
        <p:spPr>
          <a:xfrm>
            <a:off x="4094076" y="1116010"/>
            <a:ext cx="3756455" cy="1569660"/>
          </a:xfrm>
          <a:prstGeom prst="rect">
            <a:avLst/>
          </a:prstGeom>
          <a:noFill/>
        </p:spPr>
        <p:txBody>
          <a:bodyPr wrap="square" rtlCol="0">
            <a:spAutoFit/>
          </a:bodyPr>
          <a:lstStyle/>
          <a:p>
            <a:pPr algn="ctr"/>
            <a:r>
              <a:rPr lang="nl-NL" sz="2400" dirty="0">
                <a:latin typeface="Gothica" panose="020C0504050503060604" pitchFamily="34" charset="0"/>
              </a:rPr>
              <a:t>Oeps, dat was de verkeerde keuze. Laten we dan maar hopen dat het goed weer blijft.</a:t>
            </a:r>
          </a:p>
        </p:txBody>
      </p:sp>
    </p:spTree>
    <p:extLst>
      <p:ext uri="{BB962C8B-B14F-4D97-AF65-F5344CB8AC3E}">
        <p14:creationId xmlns:p14="http://schemas.microsoft.com/office/powerpoint/2010/main" val="26016934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93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118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58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98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2"/>
                                        </p:tgtEl>
                                        <p:attrNameLst>
                                          <p:attrName>style.visibility</p:attrName>
                                        </p:attrNameLst>
                                      </p:cBhvr>
                                      <p:to>
                                        <p:strVal val="visible"/>
                                      </p:to>
                                    </p:set>
                                  </p:childTnLst>
                                </p:cTn>
                              </p:par>
                            </p:childTnLst>
                          </p:cTn>
                        </p:par>
                        <p:par>
                          <p:cTn id="30" fill="hold">
                            <p:stCondLst>
                              <p:cond delay="24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2"/>
                                        </p:tgtEl>
                                      </p:cBhvr>
                                    </p:animEffect>
                                    <p:set>
                                      <p:cBhvr>
                                        <p:cTn id="33" dur="1" fill="hold">
                                          <p:stCondLst>
                                            <p:cond delay="499"/>
                                          </p:stCondLst>
                                        </p:cTn>
                                        <p:tgtEl>
                                          <p:spTgt spid="2"/>
                                        </p:tgtEl>
                                        <p:attrNameLst>
                                          <p:attrName>style.visibility</p:attrName>
                                        </p:attrNameLst>
                                      </p:cBhvr>
                                      <p:to>
                                        <p:strVal val="hidden"/>
                                      </p:to>
                                    </p:set>
                                  </p:childTnLst>
                                </p:cTn>
                              </p:par>
                            </p:childTnLst>
                          </p:cTn>
                        </p:par>
                        <p:par>
                          <p:cTn id="34" fill="hold">
                            <p:stCondLst>
                              <p:cond delay="26903"/>
                            </p:stCondLst>
                            <p:childTnLst>
                              <p:par>
                                <p:cTn id="35" presetID="10" presetClass="exit" presetSubtype="0" fill="hold" grpId="1"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27403"/>
                            </p:stCondLst>
                            <p:childTnLst>
                              <p:par>
                                <p:cTn id="39" presetID="2" presetClass="exit" presetSubtype="4" fill="hold" nodeType="afterEffect">
                                  <p:stCondLst>
                                    <p:cond delay="0"/>
                                  </p:stCondLst>
                                  <p:childTnLst>
                                    <p:anim calcmode="lin" valueType="num">
                                      <p:cBhvr additive="base">
                                        <p:cTn id="40" dur="500"/>
                                        <p:tgtEl>
                                          <p:spTgt spid="10"/>
                                        </p:tgtEl>
                                        <p:attrNameLst>
                                          <p:attrName>ppt_x</p:attrName>
                                        </p:attrNameLst>
                                      </p:cBhvr>
                                      <p:tavLst>
                                        <p:tav tm="0">
                                          <p:val>
                                            <p:strVal val="ppt_x"/>
                                          </p:val>
                                        </p:tav>
                                        <p:tav tm="100000">
                                          <p:val>
                                            <p:strVal val="ppt_x"/>
                                          </p:val>
                                        </p:tav>
                                      </p:tavLst>
                                    </p:anim>
                                    <p:anim calcmode="lin" valueType="num">
                                      <p:cBhvr additive="base">
                                        <p:cTn id="41" dur="500"/>
                                        <p:tgtEl>
                                          <p:spTgt spid="10"/>
                                        </p:tgtEl>
                                        <p:attrNameLst>
                                          <p:attrName>ppt_y</p:attrName>
                                        </p:attrNameLst>
                                      </p:cBhvr>
                                      <p:tavLst>
                                        <p:tav tm="0">
                                          <p:val>
                                            <p:strVal val="ppt_y"/>
                                          </p:val>
                                        </p:tav>
                                        <p:tav tm="100000">
                                          <p:val>
                                            <p:strVal val="1+ppt_h/2"/>
                                          </p:val>
                                        </p:tav>
                                      </p:tavLst>
                                    </p:anim>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27903"/>
                            </p:stCondLst>
                            <p:childTnLst>
                              <p:par>
                                <p:cTn id="44" presetID="2" presetClass="entr" presetSubtype="2"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1+#ppt_w/2"/>
                                          </p:val>
                                        </p:tav>
                                        <p:tav tm="100000">
                                          <p:val>
                                            <p:strVal val="#ppt_x"/>
                                          </p:val>
                                        </p:tav>
                                      </p:tavLst>
                                    </p:anim>
                                    <p:anim calcmode="lin" valueType="num">
                                      <p:cBhvr additive="base">
                                        <p:cTn id="47" dur="500" fill="hold"/>
                                        <p:tgtEl>
                                          <p:spTgt spid="3"/>
                                        </p:tgtEl>
                                        <p:attrNameLst>
                                          <p:attrName>ppt_y</p:attrName>
                                        </p:attrNameLst>
                                      </p:cBhvr>
                                      <p:tavLst>
                                        <p:tav tm="0">
                                          <p:val>
                                            <p:strVal val="#ppt_y"/>
                                          </p:val>
                                        </p:tav>
                                        <p:tav tm="100000">
                                          <p:val>
                                            <p:strVal val="#ppt_y"/>
                                          </p:val>
                                        </p:tav>
                                      </p:tavLst>
                                    </p:anim>
                                  </p:childTnLst>
                                </p:cTn>
                              </p:par>
                            </p:childTnLst>
                          </p:cTn>
                        </p:par>
                        <p:par>
                          <p:cTn id="48" fill="hold">
                            <p:stCondLst>
                              <p:cond delay="28903"/>
                            </p:stCondLst>
                            <p:childTnLst>
                              <p:par>
                                <p:cTn id="49" presetID="10" presetClass="entr" presetSubtype="0" fill="hold" grpId="0" nodeType="afterEffect">
                                  <p:stCondLst>
                                    <p:cond delay="100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par>
                          <p:cTn id="52" fill="hold">
                            <p:stCondLst>
                              <p:cond delay="30403"/>
                            </p:stCondLst>
                            <p:childTnLst>
                              <p:par>
                                <p:cTn id="53" presetID="1" presetClass="entr" presetSubtype="0" fill="hold" grpId="0" nodeType="afterEffect">
                                  <p:stCondLst>
                                    <p:cond delay="0"/>
                                  </p:stCondLst>
                                  <p:iterate type="lt">
                                    <p:tmAbs val="100"/>
                                  </p:iterate>
                                  <p:childTnLst>
                                    <p:set>
                                      <p:cBhvr>
                                        <p:cTn id="54" dur="1" fill="hold">
                                          <p:stCondLst>
                                            <p:cond delay="0"/>
                                          </p:stCondLst>
                                        </p:cTn>
                                        <p:tgtEl>
                                          <p:spTgt spid="6"/>
                                        </p:tgtEl>
                                        <p:attrNameLst>
                                          <p:attrName>style.visibility</p:attrName>
                                        </p:attrNameLst>
                                      </p:cBhvr>
                                      <p:to>
                                        <p:strVal val="visible"/>
                                      </p:to>
                                    </p:set>
                                  </p:childTnLst>
                                </p:cTn>
                              </p:par>
                            </p:childTnLst>
                          </p:cTn>
                        </p:par>
                        <p:par>
                          <p:cTn id="55" fill="hold">
                            <p:stCondLst>
                              <p:cond delay="37104"/>
                            </p:stCondLst>
                            <p:childTnLst>
                              <p:par>
                                <p:cTn id="56" presetID="10" presetClass="exit" presetSubtype="0" fill="hold" grpId="1" nodeType="afterEffect">
                                  <p:stCondLst>
                                    <p:cond delay="2000"/>
                                  </p:stCondLst>
                                  <p:iterate type="lt">
                                    <p:tmPct val="0"/>
                                  </p:iterate>
                                  <p:childTnLst>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childTnLst>
                          </p:cTn>
                        </p:par>
                        <p:par>
                          <p:cTn id="59" fill="hold">
                            <p:stCondLst>
                              <p:cond delay="39604"/>
                            </p:stCondLst>
                            <p:childTnLst>
                              <p:par>
                                <p:cTn id="60" presetID="10" presetClass="exit" presetSubtype="0" fill="hold" grpId="1" nodeType="afterEffect">
                                  <p:stCondLst>
                                    <p:cond delay="0"/>
                                  </p:stCondLst>
                                  <p:childTnLst>
                                    <p:animEffect transition="out" filter="fade">
                                      <p:cBhvr>
                                        <p:cTn id="61" dur="500"/>
                                        <p:tgtEl>
                                          <p:spTgt spid="5"/>
                                        </p:tgtEl>
                                      </p:cBhvr>
                                    </p:animEffect>
                                    <p:set>
                                      <p:cBhvr>
                                        <p:cTn id="62" dur="1" fill="hold">
                                          <p:stCondLst>
                                            <p:cond delay="499"/>
                                          </p:stCondLst>
                                        </p:cTn>
                                        <p:tgtEl>
                                          <p:spTgt spid="5"/>
                                        </p:tgtEl>
                                        <p:attrNameLst>
                                          <p:attrName>style.visibility</p:attrName>
                                        </p:attrNameLst>
                                      </p:cBhvr>
                                      <p:to>
                                        <p:strVal val="hidden"/>
                                      </p:to>
                                    </p:set>
                                  </p:childTnLst>
                                </p:cTn>
                              </p:par>
                            </p:childTnLst>
                          </p:cTn>
                        </p:par>
                        <p:par>
                          <p:cTn id="63" fill="hold">
                            <p:stCondLst>
                              <p:cond delay="40104"/>
                            </p:stCondLst>
                            <p:childTnLst>
                              <p:par>
                                <p:cTn id="64" presetID="2" presetClass="exit" presetSubtype="2" fill="hold" nodeType="afterEffect">
                                  <p:stCondLst>
                                    <p:cond delay="0"/>
                                  </p:stCondLst>
                                  <p:childTnLst>
                                    <p:anim calcmode="lin" valueType="num">
                                      <p:cBhvr additive="base">
                                        <p:cTn id="65" dur="500"/>
                                        <p:tgtEl>
                                          <p:spTgt spid="3"/>
                                        </p:tgtEl>
                                        <p:attrNameLst>
                                          <p:attrName>ppt_x</p:attrName>
                                        </p:attrNameLst>
                                      </p:cBhvr>
                                      <p:tavLst>
                                        <p:tav tm="0">
                                          <p:val>
                                            <p:strVal val="ppt_x"/>
                                          </p:val>
                                        </p:tav>
                                        <p:tav tm="100000">
                                          <p:val>
                                            <p:strVal val="1+ppt_w/2"/>
                                          </p:val>
                                        </p:tav>
                                      </p:tavLst>
                                    </p:anim>
                                    <p:anim calcmode="lin" valueType="num">
                                      <p:cBhvr additive="base">
                                        <p:cTn id="66" dur="500"/>
                                        <p:tgtEl>
                                          <p:spTgt spid="3"/>
                                        </p:tgtEl>
                                        <p:attrNameLst>
                                          <p:attrName>ppt_y</p:attrName>
                                        </p:attrNameLst>
                                      </p:cBhvr>
                                      <p:tavLst>
                                        <p:tav tm="0">
                                          <p:val>
                                            <p:strVal val="ppt_y"/>
                                          </p:val>
                                        </p:tav>
                                        <p:tav tm="100000">
                                          <p:val>
                                            <p:strVal val="ppt_y"/>
                                          </p:val>
                                        </p:tav>
                                      </p:tavLst>
                                    </p:anim>
                                    <p:set>
                                      <p:cBhvr>
                                        <p:cTn id="67" dur="1" fill="hold">
                                          <p:stCondLst>
                                            <p:cond delay="499"/>
                                          </p:stCondLst>
                                        </p:cTn>
                                        <p:tgtEl>
                                          <p:spTgt spid="3"/>
                                        </p:tgtEl>
                                        <p:attrNameLst>
                                          <p:attrName>style.visibility</p:attrName>
                                        </p:attrNameLst>
                                      </p:cBhvr>
                                      <p:to>
                                        <p:strVal val="hidden"/>
                                      </p:to>
                                    </p:set>
                                  </p:childTnLst>
                                </p:cTn>
                              </p:par>
                            </p:childTnLst>
                          </p:cTn>
                        </p:par>
                        <p:par>
                          <p:cTn id="68" fill="hold">
                            <p:stCondLst>
                              <p:cond delay="40604"/>
                            </p:stCondLst>
                            <p:childTnLst>
                              <p:par>
                                <p:cTn id="69" presetID="10" presetClass="entr" presetSubtype="0"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12" grpId="0"/>
      <p:bldP spid="12" grpId="1"/>
      <p:bldP spid="13" grpId="0"/>
      <p:bldP spid="13" grpId="1"/>
      <p:bldP spid="2" grpId="0"/>
      <p:bldP spid="2" grpId="1"/>
      <p:bldP spid="5" grpId="0" animBg="1"/>
      <p:bldP spid="5" grpId="1" animBg="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045F50A-F51C-9089-9993-00F81884045A}"/>
            </a:ext>
          </a:extLst>
        </p:cNvPr>
        <p:cNvGrpSpPr/>
        <p:nvPr/>
      </p:nvGrpSpPr>
      <p:grpSpPr>
        <a:xfrm>
          <a:off x="0" y="0"/>
          <a:ext cx="0" cy="0"/>
          <a:chOff x="0" y="0"/>
          <a:chExt cx="0" cy="0"/>
        </a:xfrm>
      </p:grpSpPr>
      <p:pic>
        <p:nvPicPr>
          <p:cNvPr id="11" name="Afbeelding 10" descr="Afbeelding met tekenfilm, Fictief personage&#10;&#10;Automatisch gegenereerde beschrijving">
            <a:extLst>
              <a:ext uri="{FF2B5EF4-FFF2-40B4-BE49-F238E27FC236}">
                <a16:creationId xmlns:a16="http://schemas.microsoft.com/office/drawing/2014/main" id="{FAB8F163-E310-B601-E910-7A2D2EFB0A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248380">
            <a:off x="6436844" y="1041992"/>
            <a:ext cx="3547654" cy="6858000"/>
          </a:xfrm>
          <a:prstGeom prst="rect">
            <a:avLst/>
          </a:prstGeom>
        </p:spPr>
      </p:pic>
      <p:sp>
        <p:nvSpPr>
          <p:cNvPr id="12" name="Tekstballon: ovaal 11">
            <a:extLst>
              <a:ext uri="{FF2B5EF4-FFF2-40B4-BE49-F238E27FC236}">
                <a16:creationId xmlns:a16="http://schemas.microsoft.com/office/drawing/2014/main" id="{B6F05AD0-4CD9-1F56-3DE1-5E2062181FCC}"/>
              </a:ext>
            </a:extLst>
          </p:cNvPr>
          <p:cNvSpPr/>
          <p:nvPr/>
        </p:nvSpPr>
        <p:spPr>
          <a:xfrm>
            <a:off x="2117211" y="759187"/>
            <a:ext cx="4448433" cy="2129679"/>
          </a:xfrm>
          <a:prstGeom prst="wedgeEllipseCallout">
            <a:avLst>
              <a:gd name="adj1" fmla="val 66827"/>
              <a:gd name="adj2" fmla="val 2385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3" name="Tekstvak 12">
            <a:extLst>
              <a:ext uri="{FF2B5EF4-FFF2-40B4-BE49-F238E27FC236}">
                <a16:creationId xmlns:a16="http://schemas.microsoft.com/office/drawing/2014/main" id="{F864C198-D018-230D-DC3B-92F02CB263A4}"/>
              </a:ext>
            </a:extLst>
          </p:cNvPr>
          <p:cNvSpPr txBox="1"/>
          <p:nvPr/>
        </p:nvSpPr>
        <p:spPr>
          <a:xfrm>
            <a:off x="2463199" y="1408527"/>
            <a:ext cx="3756455" cy="830997"/>
          </a:xfrm>
          <a:prstGeom prst="rect">
            <a:avLst/>
          </a:prstGeom>
          <a:noFill/>
        </p:spPr>
        <p:txBody>
          <a:bodyPr wrap="square" rtlCol="0">
            <a:spAutoFit/>
          </a:bodyPr>
          <a:lstStyle/>
          <a:p>
            <a:pPr algn="ctr"/>
            <a:r>
              <a:rPr lang="nl-NL" sz="2400" dirty="0">
                <a:latin typeface="Gothica" panose="020C0504050503060604" pitchFamily="34" charset="0"/>
              </a:rPr>
              <a:t>Pak je spullen, ik heb je nodig op het slagveld.</a:t>
            </a:r>
          </a:p>
        </p:txBody>
      </p:sp>
      <p:sp>
        <p:nvSpPr>
          <p:cNvPr id="14" name="Tekstvak 13">
            <a:extLst>
              <a:ext uri="{FF2B5EF4-FFF2-40B4-BE49-F238E27FC236}">
                <a16:creationId xmlns:a16="http://schemas.microsoft.com/office/drawing/2014/main" id="{1D7666AC-4DC0-FF4A-41A0-39373C073E1D}"/>
              </a:ext>
            </a:extLst>
          </p:cNvPr>
          <p:cNvSpPr txBox="1"/>
          <p:nvPr/>
        </p:nvSpPr>
        <p:spPr>
          <a:xfrm>
            <a:off x="2463198" y="1265274"/>
            <a:ext cx="3756455" cy="1200329"/>
          </a:xfrm>
          <a:prstGeom prst="rect">
            <a:avLst/>
          </a:prstGeom>
          <a:noFill/>
        </p:spPr>
        <p:txBody>
          <a:bodyPr wrap="square" rtlCol="0">
            <a:spAutoFit/>
          </a:bodyPr>
          <a:lstStyle/>
          <a:p>
            <a:pPr algn="ctr"/>
            <a:r>
              <a:rPr lang="nl-NL" sz="2400" dirty="0">
                <a:latin typeface="Gothica" panose="020C0504050503060604" pitchFamily="34" charset="0"/>
              </a:rPr>
              <a:t>Ik heb de rechten van het Hertogdom Limburg gekocht…</a:t>
            </a:r>
          </a:p>
        </p:txBody>
      </p:sp>
      <p:sp>
        <p:nvSpPr>
          <p:cNvPr id="16" name="Tekstvak 15">
            <a:extLst>
              <a:ext uri="{FF2B5EF4-FFF2-40B4-BE49-F238E27FC236}">
                <a16:creationId xmlns:a16="http://schemas.microsoft.com/office/drawing/2014/main" id="{9B783FDB-7759-90B0-DC6C-A3909EC787B5}"/>
              </a:ext>
            </a:extLst>
          </p:cNvPr>
          <p:cNvSpPr txBox="1"/>
          <p:nvPr/>
        </p:nvSpPr>
        <p:spPr>
          <a:xfrm>
            <a:off x="2407797" y="1177535"/>
            <a:ext cx="3756455" cy="1569660"/>
          </a:xfrm>
          <a:prstGeom prst="rect">
            <a:avLst/>
          </a:prstGeom>
          <a:noFill/>
        </p:spPr>
        <p:txBody>
          <a:bodyPr wrap="square" rtlCol="0">
            <a:spAutoFit/>
          </a:bodyPr>
          <a:lstStyle/>
          <a:p>
            <a:pPr algn="ctr"/>
            <a:r>
              <a:rPr lang="nl-NL" sz="2400" dirty="0">
                <a:latin typeface="Gothica" panose="020C0504050503060604" pitchFamily="34" charset="0"/>
              </a:rPr>
              <a:t>Het is je plicht om mee te vechten. Zeker omdat je ook </a:t>
            </a:r>
            <a:r>
              <a:rPr lang="nl-NL" sz="2400" dirty="0">
                <a:solidFill>
                  <a:srgbClr val="FF0000"/>
                </a:solidFill>
                <a:latin typeface="Gothica" panose="020C0504050503060604" pitchFamily="34" charset="0"/>
              </a:rPr>
              <a:t>niet</a:t>
            </a:r>
            <a:r>
              <a:rPr lang="nl-NL" sz="2400" dirty="0">
                <a:latin typeface="Gothica" panose="020C0504050503060604" pitchFamily="34" charset="0"/>
              </a:rPr>
              <a:t> aan de belasting hebt voldaan.</a:t>
            </a:r>
          </a:p>
        </p:txBody>
      </p:sp>
      <p:sp>
        <p:nvSpPr>
          <p:cNvPr id="19" name="Tekstvak 18">
            <a:extLst>
              <a:ext uri="{FF2B5EF4-FFF2-40B4-BE49-F238E27FC236}">
                <a16:creationId xmlns:a16="http://schemas.microsoft.com/office/drawing/2014/main" id="{F5BAE9D4-FE6D-8D95-4DF7-A787BA25C499}"/>
              </a:ext>
            </a:extLst>
          </p:cNvPr>
          <p:cNvSpPr txBox="1"/>
          <p:nvPr/>
        </p:nvSpPr>
        <p:spPr>
          <a:xfrm>
            <a:off x="2401372" y="1265273"/>
            <a:ext cx="3756455" cy="1200329"/>
          </a:xfrm>
          <a:prstGeom prst="rect">
            <a:avLst/>
          </a:prstGeom>
          <a:noFill/>
        </p:spPr>
        <p:txBody>
          <a:bodyPr wrap="square" rtlCol="0">
            <a:spAutoFit/>
          </a:bodyPr>
          <a:lstStyle/>
          <a:p>
            <a:pPr algn="ctr"/>
            <a:r>
              <a:rPr lang="nl-NL" sz="2400" dirty="0">
                <a:latin typeface="Gothica" panose="020C0504050503060604" pitchFamily="34" charset="0"/>
              </a:rPr>
              <a:t>…maar daar is de hertog van Gelderland het niet mee eens. Het is oorlog.</a:t>
            </a:r>
          </a:p>
        </p:txBody>
      </p:sp>
      <p:sp>
        <p:nvSpPr>
          <p:cNvPr id="17" name="Rol: horizontaal 16">
            <a:hlinkClick r:id="rId5" action="ppaction://hlinksldjump"/>
            <a:extLst>
              <a:ext uri="{FF2B5EF4-FFF2-40B4-BE49-F238E27FC236}">
                <a16:creationId xmlns:a16="http://schemas.microsoft.com/office/drawing/2014/main" id="{51444FF1-2C44-BDCF-4954-B884D588230E}"/>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a:p>
            <a:pPr algn="ctr"/>
            <a:r>
              <a:rPr lang="nl-NL" sz="2400" dirty="0">
                <a:solidFill>
                  <a:schemeClr val="tx1"/>
                </a:solidFill>
                <a:latin typeface="Gothica" panose="020C0504050503060604" pitchFamily="34" charset="0"/>
              </a:rPr>
              <a:t>Ik vecht niet mee.</a:t>
            </a:r>
          </a:p>
          <a:p>
            <a:pPr algn="ctr"/>
            <a:endParaRPr lang="nl-NL" sz="2400" dirty="0">
              <a:solidFill>
                <a:schemeClr val="tx1"/>
              </a:solidFill>
              <a:latin typeface="Gothica" panose="020C0504050503060604" pitchFamily="34" charset="0"/>
            </a:endParaRPr>
          </a:p>
        </p:txBody>
      </p:sp>
      <p:sp>
        <p:nvSpPr>
          <p:cNvPr id="18" name="Rol: horizontaal 17">
            <a:hlinkClick r:id="rId6" action="ppaction://hlinksldjump"/>
            <a:extLst>
              <a:ext uri="{FF2B5EF4-FFF2-40B4-BE49-F238E27FC236}">
                <a16:creationId xmlns:a16="http://schemas.microsoft.com/office/drawing/2014/main" id="{D9CE6C6E-FCF3-2626-3B5A-77A5B9C94844}"/>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Ik vecht mee.</a:t>
            </a:r>
          </a:p>
        </p:txBody>
      </p:sp>
    </p:spTree>
    <p:extLst>
      <p:ext uri="{BB962C8B-B14F-4D97-AF65-F5344CB8AC3E}">
        <p14:creationId xmlns:p14="http://schemas.microsoft.com/office/powerpoint/2010/main" val="30794132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58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par>
                          <p:cTn id="20" fill="hold">
                            <p:stCondLst>
                              <p:cond delay="83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126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par>
                          <p:cTn id="27" fill="hold">
                            <p:stCondLst>
                              <p:cond delay="151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9"/>
                                        </p:tgtEl>
                                        <p:attrNameLst>
                                          <p:attrName>style.visibility</p:attrName>
                                        </p:attrNameLst>
                                      </p:cBhvr>
                                      <p:to>
                                        <p:strVal val="visible"/>
                                      </p:to>
                                    </p:set>
                                  </p:childTnLst>
                                </p:cTn>
                              </p:par>
                            </p:childTnLst>
                          </p:cTn>
                        </p:par>
                        <p:par>
                          <p:cTn id="30" fill="hold">
                            <p:stCondLst>
                              <p:cond delay="209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9"/>
                                        </p:tgtEl>
                                      </p:cBhvr>
                                    </p:animEffect>
                                    <p:set>
                                      <p:cBhvr>
                                        <p:cTn id="33" dur="1" fill="hold">
                                          <p:stCondLst>
                                            <p:cond delay="499"/>
                                          </p:stCondLst>
                                        </p:cTn>
                                        <p:tgtEl>
                                          <p:spTgt spid="19"/>
                                        </p:tgtEl>
                                        <p:attrNameLst>
                                          <p:attrName>style.visibility</p:attrName>
                                        </p:attrNameLst>
                                      </p:cBhvr>
                                      <p:to>
                                        <p:strVal val="hidden"/>
                                      </p:to>
                                    </p:set>
                                  </p:childTnLst>
                                </p:cTn>
                              </p:par>
                            </p:childTnLst>
                          </p:cTn>
                        </p:par>
                        <p:par>
                          <p:cTn id="34" fill="hold">
                            <p:stCondLst>
                              <p:cond delay="234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306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childTnLst>
                          </p:cTn>
                        </p:par>
                        <p:par>
                          <p:cTn id="41" fill="hold">
                            <p:stCondLst>
                              <p:cond delay="33104"/>
                            </p:stCondLst>
                            <p:childTnLst>
                              <p:par>
                                <p:cTn id="42" presetID="10" presetClass="exit" presetSubtype="0" fill="hold" grpId="1" nodeType="after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childTnLst>
                          </p:cTn>
                        </p:par>
                        <p:par>
                          <p:cTn id="45" fill="hold">
                            <p:stCondLst>
                              <p:cond delay="33604"/>
                            </p:stCondLst>
                            <p:childTnLst>
                              <p:par>
                                <p:cTn id="46" presetID="2" presetClass="exit" presetSubtype="4" fill="hold" nodeType="afterEffect">
                                  <p:stCondLst>
                                    <p:cond delay="0"/>
                                  </p:stCondLst>
                                  <p:childTnLst>
                                    <p:anim calcmode="lin" valueType="num">
                                      <p:cBhvr additive="base">
                                        <p:cTn id="47" dur="500"/>
                                        <p:tgtEl>
                                          <p:spTgt spid="11"/>
                                        </p:tgtEl>
                                        <p:attrNameLst>
                                          <p:attrName>ppt_x</p:attrName>
                                        </p:attrNameLst>
                                      </p:cBhvr>
                                      <p:tavLst>
                                        <p:tav tm="0">
                                          <p:val>
                                            <p:strVal val="ppt_x"/>
                                          </p:val>
                                        </p:tav>
                                        <p:tav tm="100000">
                                          <p:val>
                                            <p:strVal val="ppt_x"/>
                                          </p:val>
                                        </p:tav>
                                      </p:tavLst>
                                    </p:anim>
                                    <p:anim calcmode="lin" valueType="num">
                                      <p:cBhvr additive="base">
                                        <p:cTn id="48" dur="500"/>
                                        <p:tgtEl>
                                          <p:spTgt spid="11"/>
                                        </p:tgtEl>
                                        <p:attrNameLst>
                                          <p:attrName>ppt_y</p:attrName>
                                        </p:attrNameLst>
                                      </p:cBhvr>
                                      <p:tavLst>
                                        <p:tav tm="0">
                                          <p:val>
                                            <p:strVal val="ppt_y"/>
                                          </p:val>
                                        </p:tav>
                                        <p:tav tm="100000">
                                          <p:val>
                                            <p:strVal val="1+ppt_h/2"/>
                                          </p:val>
                                        </p:tav>
                                      </p:tavLst>
                                    </p:anim>
                                    <p:set>
                                      <p:cBhvr>
                                        <p:cTn id="49" dur="1" fill="hold">
                                          <p:stCondLst>
                                            <p:cond delay="499"/>
                                          </p:stCondLst>
                                        </p:cTn>
                                        <p:tgtEl>
                                          <p:spTgt spid="11"/>
                                        </p:tgtEl>
                                        <p:attrNameLst>
                                          <p:attrName>style.visibility</p:attrName>
                                        </p:attrNameLst>
                                      </p:cBhvr>
                                      <p:to>
                                        <p:strVal val="hidden"/>
                                      </p:to>
                                    </p:set>
                                  </p:childTnLst>
                                </p:cTn>
                              </p:par>
                            </p:childTnLst>
                          </p:cTn>
                        </p:par>
                        <p:par>
                          <p:cTn id="50" fill="hold">
                            <p:stCondLst>
                              <p:cond delay="34104"/>
                            </p:stCondLst>
                            <p:childTnLst>
                              <p:par>
                                <p:cTn id="51" presetID="53" presetClass="entr" presetSubtype="16" fill="hold" grpId="0" nodeType="afterEffect">
                                  <p:stCondLst>
                                    <p:cond delay="10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par>
                          <p:cTn id="56" fill="hold">
                            <p:stCondLst>
                              <p:cond delay="35604"/>
                            </p:stCondLst>
                            <p:childTnLst>
                              <p:par>
                                <p:cTn id="57" presetID="53" presetClass="entr" presetSubtype="16" fill="hold" grpId="0" nodeType="afterEffect">
                                  <p:stCondLst>
                                    <p:cond delay="10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3" grpId="1"/>
      <p:bldP spid="14" grpId="0"/>
      <p:bldP spid="14" grpId="1"/>
      <p:bldP spid="16" grpId="0"/>
      <p:bldP spid="16" grpId="1"/>
      <p:bldP spid="19" grpId="0"/>
      <p:bldP spid="19" grpId="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05FDF93-10A4-A758-7EF9-664E779323A6}"/>
            </a:ext>
          </a:extLst>
        </p:cNvPr>
        <p:cNvGrpSpPr/>
        <p:nvPr/>
      </p:nvGrpSpPr>
      <p:grpSpPr>
        <a:xfrm>
          <a:off x="0" y="0"/>
          <a:ext cx="0" cy="0"/>
          <a:chOff x="0" y="0"/>
          <a:chExt cx="0" cy="0"/>
        </a:xfrm>
      </p:grpSpPr>
      <p:pic>
        <p:nvPicPr>
          <p:cNvPr id="10" name="Afbeelding 9" descr="Afbeelding met tekening, clipart, tekenfilm, Kinderkunst&#10;&#10;Automatisch gegenereerde beschrijving">
            <a:extLst>
              <a:ext uri="{FF2B5EF4-FFF2-40B4-BE49-F238E27FC236}">
                <a16:creationId xmlns:a16="http://schemas.microsoft.com/office/drawing/2014/main" id="{9B8E2922-CE60-4C3B-BBE2-1A26F80FEC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37705" y="1507069"/>
            <a:ext cx="4621774" cy="5499786"/>
          </a:xfrm>
          <a:prstGeom prst="rect">
            <a:avLst/>
          </a:prstGeom>
        </p:spPr>
      </p:pic>
      <p:sp>
        <p:nvSpPr>
          <p:cNvPr id="11" name="Tekstballon: ovaal 10">
            <a:extLst>
              <a:ext uri="{FF2B5EF4-FFF2-40B4-BE49-F238E27FC236}">
                <a16:creationId xmlns:a16="http://schemas.microsoft.com/office/drawing/2014/main" id="{513B8D42-9F37-05B8-09E7-A69E6173A77C}"/>
              </a:ext>
            </a:extLst>
          </p:cNvPr>
          <p:cNvSpPr/>
          <p:nvPr/>
        </p:nvSpPr>
        <p:spPr>
          <a:xfrm>
            <a:off x="6986922" y="684759"/>
            <a:ext cx="4448433" cy="2129679"/>
          </a:xfrm>
          <a:prstGeom prst="wedgeEllipseCallout">
            <a:avLst>
              <a:gd name="adj1" fmla="val -60331"/>
              <a:gd name="adj2" fmla="val 3084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12E3266F-D376-E82F-05B3-160C688D7870}"/>
              </a:ext>
            </a:extLst>
          </p:cNvPr>
          <p:cNvSpPr txBox="1"/>
          <p:nvPr/>
        </p:nvSpPr>
        <p:spPr>
          <a:xfrm>
            <a:off x="7332910" y="1334099"/>
            <a:ext cx="3756455" cy="830997"/>
          </a:xfrm>
          <a:prstGeom prst="rect">
            <a:avLst/>
          </a:prstGeom>
          <a:noFill/>
        </p:spPr>
        <p:txBody>
          <a:bodyPr wrap="square" rtlCol="0">
            <a:spAutoFit/>
          </a:bodyPr>
          <a:lstStyle/>
          <a:p>
            <a:pPr algn="ctr"/>
            <a:r>
              <a:rPr lang="nl-NL" sz="2400" dirty="0">
                <a:latin typeface="Gothica" panose="020C0504050503060604" pitchFamily="34" charset="0"/>
              </a:rPr>
              <a:t>Ah, daar ben je. Crimineel dat je bent.</a:t>
            </a:r>
          </a:p>
        </p:txBody>
      </p:sp>
      <p:sp>
        <p:nvSpPr>
          <p:cNvPr id="13" name="Tekstvak 12">
            <a:extLst>
              <a:ext uri="{FF2B5EF4-FFF2-40B4-BE49-F238E27FC236}">
                <a16:creationId xmlns:a16="http://schemas.microsoft.com/office/drawing/2014/main" id="{237FA5C6-CABE-B181-722C-0371555E33E9}"/>
              </a:ext>
            </a:extLst>
          </p:cNvPr>
          <p:cNvSpPr txBox="1"/>
          <p:nvPr/>
        </p:nvSpPr>
        <p:spPr>
          <a:xfrm>
            <a:off x="7332909" y="1245125"/>
            <a:ext cx="3756455" cy="1200329"/>
          </a:xfrm>
          <a:prstGeom prst="rect">
            <a:avLst/>
          </a:prstGeom>
          <a:noFill/>
        </p:spPr>
        <p:txBody>
          <a:bodyPr wrap="square" rtlCol="0">
            <a:spAutoFit/>
          </a:bodyPr>
          <a:lstStyle/>
          <a:p>
            <a:pPr algn="ctr"/>
            <a:r>
              <a:rPr lang="nl-NL" sz="2400" dirty="0">
                <a:latin typeface="Gothica" panose="020C0504050503060604" pitchFamily="34" charset="0"/>
              </a:rPr>
              <a:t>Niet aan de belasting voldaan én niet meegevochten.</a:t>
            </a:r>
          </a:p>
        </p:txBody>
      </p:sp>
      <p:sp>
        <p:nvSpPr>
          <p:cNvPr id="14" name="Tekstvak 13">
            <a:extLst>
              <a:ext uri="{FF2B5EF4-FFF2-40B4-BE49-F238E27FC236}">
                <a16:creationId xmlns:a16="http://schemas.microsoft.com/office/drawing/2014/main" id="{B29744D5-4567-000B-303B-9AEADBFC481A}"/>
              </a:ext>
            </a:extLst>
          </p:cNvPr>
          <p:cNvSpPr txBox="1"/>
          <p:nvPr/>
        </p:nvSpPr>
        <p:spPr>
          <a:xfrm>
            <a:off x="7332908" y="1149432"/>
            <a:ext cx="3756455" cy="1200329"/>
          </a:xfrm>
          <a:prstGeom prst="rect">
            <a:avLst/>
          </a:prstGeom>
          <a:noFill/>
        </p:spPr>
        <p:txBody>
          <a:bodyPr wrap="square" rtlCol="0">
            <a:spAutoFit/>
          </a:bodyPr>
          <a:lstStyle/>
          <a:p>
            <a:pPr algn="ctr"/>
            <a:r>
              <a:rPr lang="nl-NL" sz="2400" dirty="0">
                <a:latin typeface="Gothica" panose="020C0504050503060604" pitchFamily="34" charset="0"/>
              </a:rPr>
              <a:t>Gelukkig heeft </a:t>
            </a:r>
            <a:r>
              <a:rPr lang="nl-NL" sz="2400" dirty="0" err="1">
                <a:latin typeface="Gothica" panose="020C0504050503060604" pitchFamily="34" charset="0"/>
              </a:rPr>
              <a:t>Uilbert</a:t>
            </a:r>
            <a:r>
              <a:rPr lang="nl-NL" sz="2400" dirty="0">
                <a:latin typeface="Gothica" panose="020C0504050503060604" pitchFamily="34" charset="0"/>
              </a:rPr>
              <a:t> je schuilplaats verklikt zodat we je kunnen straffen.</a:t>
            </a:r>
          </a:p>
        </p:txBody>
      </p:sp>
      <p:sp>
        <p:nvSpPr>
          <p:cNvPr id="15" name="Tekstvak 14">
            <a:extLst>
              <a:ext uri="{FF2B5EF4-FFF2-40B4-BE49-F238E27FC236}">
                <a16:creationId xmlns:a16="http://schemas.microsoft.com/office/drawing/2014/main" id="{09448940-B900-CCD4-192B-8E1E7B59F6B6}"/>
              </a:ext>
            </a:extLst>
          </p:cNvPr>
          <p:cNvSpPr txBox="1"/>
          <p:nvPr/>
        </p:nvSpPr>
        <p:spPr>
          <a:xfrm>
            <a:off x="7332907" y="1518763"/>
            <a:ext cx="3756455" cy="461665"/>
          </a:xfrm>
          <a:prstGeom prst="rect">
            <a:avLst/>
          </a:prstGeom>
          <a:noFill/>
        </p:spPr>
        <p:txBody>
          <a:bodyPr wrap="square" rtlCol="0">
            <a:spAutoFit/>
          </a:bodyPr>
          <a:lstStyle/>
          <a:p>
            <a:pPr algn="ctr"/>
            <a:r>
              <a:rPr lang="nl-NL" sz="2400" dirty="0">
                <a:latin typeface="Gothica" panose="020C0504050503060604" pitchFamily="34" charset="0"/>
              </a:rPr>
              <a:t>Het is voorbij.</a:t>
            </a:r>
          </a:p>
        </p:txBody>
      </p:sp>
      <p:sp>
        <p:nvSpPr>
          <p:cNvPr id="17" name="Rechthoek 16">
            <a:extLst>
              <a:ext uri="{FF2B5EF4-FFF2-40B4-BE49-F238E27FC236}">
                <a16:creationId xmlns:a16="http://schemas.microsoft.com/office/drawing/2014/main" id="{3A8A3D54-C4C6-FA6B-9B5E-DBB1EE839223}"/>
              </a:ext>
            </a:extLst>
          </p:cNvPr>
          <p:cNvSpPr/>
          <p:nvPr/>
        </p:nvSpPr>
        <p:spPr>
          <a:xfrm>
            <a:off x="0" y="0"/>
            <a:ext cx="12192000" cy="6858000"/>
          </a:xfrm>
          <a:prstGeom prst="rect">
            <a:avLst/>
          </a:prstGeom>
          <a:solidFill>
            <a:srgbClr val="FF0000">
              <a:alpha val="6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hlinkClick r:id="rId5" action="ppaction://hlinksldjump"/>
            <a:extLst>
              <a:ext uri="{FF2B5EF4-FFF2-40B4-BE49-F238E27FC236}">
                <a16:creationId xmlns:a16="http://schemas.microsoft.com/office/drawing/2014/main" id="{3096206C-C2E7-3AAC-8CB2-0F241D9CBA17}"/>
              </a:ext>
            </a:extLst>
          </p:cNvPr>
          <p:cNvSpPr/>
          <p:nvPr/>
        </p:nvSpPr>
        <p:spPr>
          <a:xfrm>
            <a:off x="9794240" y="5890437"/>
            <a:ext cx="1737360" cy="4359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Afsluiten</a:t>
            </a:r>
          </a:p>
        </p:txBody>
      </p:sp>
      <p:sp>
        <p:nvSpPr>
          <p:cNvPr id="18" name="Tekstvak 17">
            <a:extLst>
              <a:ext uri="{FF2B5EF4-FFF2-40B4-BE49-F238E27FC236}">
                <a16:creationId xmlns:a16="http://schemas.microsoft.com/office/drawing/2014/main" id="{C164168C-C6CA-F05A-37B7-A8C79124FA6F}"/>
              </a:ext>
            </a:extLst>
          </p:cNvPr>
          <p:cNvSpPr txBox="1"/>
          <p:nvPr/>
        </p:nvSpPr>
        <p:spPr>
          <a:xfrm>
            <a:off x="1284881" y="4439089"/>
            <a:ext cx="9622238" cy="461665"/>
          </a:xfrm>
          <a:prstGeom prst="rect">
            <a:avLst/>
          </a:prstGeom>
          <a:noFill/>
        </p:spPr>
        <p:txBody>
          <a:bodyPr wrap="square" rtlCol="0">
            <a:spAutoFit/>
          </a:bodyPr>
          <a:lstStyle/>
          <a:p>
            <a:pPr algn="ctr"/>
            <a:r>
              <a:rPr lang="nl-NL" sz="2400" dirty="0">
                <a:solidFill>
                  <a:schemeClr val="bg1"/>
                </a:solidFill>
                <a:latin typeface="Gothica" panose="020C0504050503060604" pitchFamily="34" charset="0"/>
              </a:rPr>
              <a:t>Blijf even op dit scherm tot je docent aangeeft dat je mag afsluiten.</a:t>
            </a:r>
          </a:p>
        </p:txBody>
      </p:sp>
    </p:spTree>
    <p:extLst>
      <p:ext uri="{BB962C8B-B14F-4D97-AF65-F5344CB8AC3E}">
        <p14:creationId xmlns:p14="http://schemas.microsoft.com/office/powerpoint/2010/main" val="30894699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56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81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24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49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4"/>
                                        </p:tgtEl>
                                        <p:attrNameLst>
                                          <p:attrName>style.visibility</p:attrName>
                                        </p:attrNameLst>
                                      </p:cBhvr>
                                      <p:to>
                                        <p:strVal val="visible"/>
                                      </p:to>
                                    </p:set>
                                  </p:childTnLst>
                                </p:cTn>
                              </p:par>
                            </p:childTnLst>
                          </p:cTn>
                        </p:par>
                        <p:par>
                          <p:cTn id="30" fill="hold">
                            <p:stCondLst>
                              <p:cond delay="21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4"/>
                                        </p:tgtEl>
                                      </p:cBhvr>
                                    </p:animEffect>
                                    <p:set>
                                      <p:cBhvr>
                                        <p:cTn id="33" dur="1" fill="hold">
                                          <p:stCondLst>
                                            <p:cond delay="499"/>
                                          </p:stCondLst>
                                        </p:cTn>
                                        <p:tgtEl>
                                          <p:spTgt spid="14"/>
                                        </p:tgtEl>
                                        <p:attrNameLst>
                                          <p:attrName>style.visibility</p:attrName>
                                        </p:attrNameLst>
                                      </p:cBhvr>
                                      <p:to>
                                        <p:strVal val="hidden"/>
                                      </p:to>
                                    </p:set>
                                  </p:childTnLst>
                                </p:cTn>
                              </p:par>
                            </p:childTnLst>
                          </p:cTn>
                        </p:par>
                        <p:par>
                          <p:cTn id="34" fill="hold">
                            <p:stCondLst>
                              <p:cond delay="239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5"/>
                                        </p:tgtEl>
                                        <p:attrNameLst>
                                          <p:attrName>style.visibility</p:attrName>
                                        </p:attrNameLst>
                                      </p:cBhvr>
                                      <p:to>
                                        <p:strVal val="visible"/>
                                      </p:to>
                                    </p:set>
                                  </p:childTnLst>
                                </p:cTn>
                              </p:par>
                            </p:childTnLst>
                          </p:cTn>
                        </p:par>
                        <p:par>
                          <p:cTn id="37" fill="hold">
                            <p:stCondLst>
                              <p:cond delay="251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par>
                          <p:cTn id="41" fill="hold">
                            <p:stCondLst>
                              <p:cond delay="27604"/>
                            </p:stCondLst>
                            <p:childTnLst>
                              <p:par>
                                <p:cTn id="42" presetID="10" presetClass="exit" presetSubtype="0" fill="hold" grpId="1" nodeType="afterEffect">
                                  <p:stCondLst>
                                    <p:cond delay="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childTnLst>
                          </p:cTn>
                        </p:par>
                        <p:par>
                          <p:cTn id="45" fill="hold">
                            <p:stCondLst>
                              <p:cond delay="28104"/>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par>
                          <p:cTn id="49" fill="hold">
                            <p:stCondLst>
                              <p:cond delay="28604"/>
                            </p:stCondLst>
                            <p:childTnLst>
                              <p:par>
                                <p:cTn id="50" presetID="1" presetClass="entr" presetSubtype="0" fill="hold" grpId="0" nodeType="afterEffect">
                                  <p:stCondLst>
                                    <p:cond delay="0"/>
                                  </p:stCondLst>
                                  <p:iterate type="lt">
                                    <p:tmAbs val="100"/>
                                  </p:iterate>
                                  <p:childTnLst>
                                    <p:set>
                                      <p:cBhvr>
                                        <p:cTn id="51" dur="1" fill="hold">
                                          <p:stCondLst>
                                            <p:cond delay="0"/>
                                          </p:stCondLst>
                                        </p:cTn>
                                        <p:tgtEl>
                                          <p:spTgt spid="18"/>
                                        </p:tgtEl>
                                        <p:attrNameLst>
                                          <p:attrName>style.visibility</p:attrName>
                                        </p:attrNameLst>
                                      </p:cBhvr>
                                      <p:to>
                                        <p:strVal val="visible"/>
                                      </p:to>
                                    </p:set>
                                  </p:childTnLst>
                                </p:cTn>
                              </p:par>
                            </p:childTnLst>
                          </p:cTn>
                        </p:par>
                        <p:par>
                          <p:cTn id="52" fill="hold">
                            <p:stCondLst>
                              <p:cond delay="34205"/>
                            </p:stCondLst>
                            <p:childTnLst>
                              <p:par>
                                <p:cTn id="53" presetID="10" presetClass="exit" presetSubtype="0" fill="hold" grpId="1" nodeType="afterEffect">
                                  <p:stCondLst>
                                    <p:cond delay="2000"/>
                                  </p:stCondLst>
                                  <p:iterate type="lt">
                                    <p:tmPct val="0"/>
                                  </p:iterate>
                                  <p:childTnLst>
                                    <p:animEffect transition="out" filter="fade">
                                      <p:cBhvr>
                                        <p:cTn id="54" dur="500"/>
                                        <p:tgtEl>
                                          <p:spTgt spid="18"/>
                                        </p:tgtEl>
                                      </p:cBhvr>
                                    </p:animEffect>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36705"/>
                            </p:stCondLst>
                            <p:childTnLst>
                              <p:par>
                                <p:cTn id="57" presetID="10"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3" grpId="0"/>
      <p:bldP spid="13" grpId="1"/>
      <p:bldP spid="14" grpId="0"/>
      <p:bldP spid="14" grpId="1"/>
      <p:bldP spid="15" grpId="0"/>
      <p:bldP spid="15" grpId="1"/>
      <p:bldP spid="17" grpId="0" animBg="1"/>
      <p:bldP spid="5" grpId="0" animBg="1"/>
      <p:bldP spid="18" grpId="0"/>
      <p:bldP spid="18"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33E7220-D8E1-2759-726D-984A0E997D40}"/>
            </a:ext>
          </a:extLst>
        </p:cNvPr>
        <p:cNvGrpSpPr/>
        <p:nvPr/>
      </p:nvGrpSpPr>
      <p:grpSpPr>
        <a:xfrm>
          <a:off x="0" y="0"/>
          <a:ext cx="0" cy="0"/>
          <a:chOff x="0" y="0"/>
          <a:chExt cx="0" cy="0"/>
        </a:xfrm>
      </p:grpSpPr>
      <p:pic>
        <p:nvPicPr>
          <p:cNvPr id="12" name="Afbeelding 11" descr="Afbeelding met kleding, meubels, Menselijk gezicht, stoel&#10;&#10;Automatisch gegenereerde beschrijving">
            <a:extLst>
              <a:ext uri="{FF2B5EF4-FFF2-40B4-BE49-F238E27FC236}">
                <a16:creationId xmlns:a16="http://schemas.microsoft.com/office/drawing/2014/main" id="{E8EADED6-6027-0AF4-CD52-59AFEDD9E8C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0852" y="2109950"/>
            <a:ext cx="5170295" cy="4930056"/>
          </a:xfrm>
          <a:prstGeom prst="rect">
            <a:avLst/>
          </a:prstGeom>
        </p:spPr>
      </p:pic>
      <p:sp>
        <p:nvSpPr>
          <p:cNvPr id="13" name="Tekstballon: ovaal 12">
            <a:extLst>
              <a:ext uri="{FF2B5EF4-FFF2-40B4-BE49-F238E27FC236}">
                <a16:creationId xmlns:a16="http://schemas.microsoft.com/office/drawing/2014/main" id="{896F3C3D-1F48-D03C-035E-3F15BF7F8357}"/>
              </a:ext>
            </a:extLst>
          </p:cNvPr>
          <p:cNvSpPr/>
          <p:nvPr/>
        </p:nvSpPr>
        <p:spPr>
          <a:xfrm>
            <a:off x="6986922" y="684759"/>
            <a:ext cx="4448433" cy="2129679"/>
          </a:xfrm>
          <a:prstGeom prst="wedgeEllipseCallout">
            <a:avLst>
              <a:gd name="adj1" fmla="val -60331"/>
              <a:gd name="adj2" fmla="val 3084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83BD1D75-2E14-F172-8212-A9111815B9E0}"/>
              </a:ext>
            </a:extLst>
          </p:cNvPr>
          <p:cNvSpPr txBox="1"/>
          <p:nvPr/>
        </p:nvSpPr>
        <p:spPr>
          <a:xfrm>
            <a:off x="7332910" y="1053739"/>
            <a:ext cx="3756455" cy="1569660"/>
          </a:xfrm>
          <a:prstGeom prst="rect">
            <a:avLst/>
          </a:prstGeom>
          <a:noFill/>
        </p:spPr>
        <p:txBody>
          <a:bodyPr wrap="square" rtlCol="0">
            <a:spAutoFit/>
          </a:bodyPr>
          <a:lstStyle/>
          <a:p>
            <a:pPr algn="ctr"/>
            <a:r>
              <a:rPr lang="nl-NL" sz="2400" dirty="0">
                <a:latin typeface="Gothica" panose="020C0504050503060604" pitchFamily="34" charset="0"/>
              </a:rPr>
              <a:t>Deze dappere Heer van Ghemert zal de geschiedenisboeken ingaan!</a:t>
            </a:r>
          </a:p>
        </p:txBody>
      </p:sp>
      <p:sp>
        <p:nvSpPr>
          <p:cNvPr id="15" name="Tekstvak 14">
            <a:extLst>
              <a:ext uri="{FF2B5EF4-FFF2-40B4-BE49-F238E27FC236}">
                <a16:creationId xmlns:a16="http://schemas.microsoft.com/office/drawing/2014/main" id="{498A845F-2E89-0D33-7772-E6558DE313BA}"/>
              </a:ext>
            </a:extLst>
          </p:cNvPr>
          <p:cNvSpPr txBox="1"/>
          <p:nvPr/>
        </p:nvSpPr>
        <p:spPr>
          <a:xfrm>
            <a:off x="7359466" y="1238404"/>
            <a:ext cx="3756455" cy="1200329"/>
          </a:xfrm>
          <a:prstGeom prst="rect">
            <a:avLst/>
          </a:prstGeom>
          <a:noFill/>
        </p:spPr>
        <p:txBody>
          <a:bodyPr wrap="square" rtlCol="0">
            <a:spAutoFit/>
          </a:bodyPr>
          <a:lstStyle/>
          <a:p>
            <a:pPr algn="ctr"/>
            <a:r>
              <a:rPr lang="nl-NL" sz="2400" dirty="0">
                <a:latin typeface="Gothica" panose="020C0504050503060604" pitchFamily="34" charset="0"/>
              </a:rPr>
              <a:t>Als dappere held ben je als heer gestorven op het slagveld.</a:t>
            </a:r>
          </a:p>
        </p:txBody>
      </p:sp>
      <p:sp>
        <p:nvSpPr>
          <p:cNvPr id="16" name="Tekstvak 15">
            <a:extLst>
              <a:ext uri="{FF2B5EF4-FFF2-40B4-BE49-F238E27FC236}">
                <a16:creationId xmlns:a16="http://schemas.microsoft.com/office/drawing/2014/main" id="{7F326787-6FE1-1523-1976-A2307742F61A}"/>
              </a:ext>
            </a:extLst>
          </p:cNvPr>
          <p:cNvSpPr txBox="1"/>
          <p:nvPr/>
        </p:nvSpPr>
        <p:spPr>
          <a:xfrm>
            <a:off x="7306354" y="1334099"/>
            <a:ext cx="3756455" cy="830997"/>
          </a:xfrm>
          <a:prstGeom prst="rect">
            <a:avLst/>
          </a:prstGeom>
          <a:noFill/>
        </p:spPr>
        <p:txBody>
          <a:bodyPr wrap="square" rtlCol="0">
            <a:spAutoFit/>
          </a:bodyPr>
          <a:lstStyle/>
          <a:p>
            <a:pPr algn="ctr"/>
            <a:r>
              <a:rPr lang="nl-NL" sz="2400" dirty="0">
                <a:latin typeface="Gothica" panose="020C0504050503060604" pitchFamily="34" charset="0"/>
              </a:rPr>
              <a:t>Ondanks dat je niet genoeg belasting hebt betaald…</a:t>
            </a:r>
          </a:p>
        </p:txBody>
      </p:sp>
      <p:sp>
        <p:nvSpPr>
          <p:cNvPr id="18" name="Tekstvak 17">
            <a:extLst>
              <a:ext uri="{FF2B5EF4-FFF2-40B4-BE49-F238E27FC236}">
                <a16:creationId xmlns:a16="http://schemas.microsoft.com/office/drawing/2014/main" id="{D6C365FE-3BCE-5D28-E71F-1648D633008F}"/>
              </a:ext>
            </a:extLst>
          </p:cNvPr>
          <p:cNvSpPr txBox="1"/>
          <p:nvPr/>
        </p:nvSpPr>
        <p:spPr>
          <a:xfrm>
            <a:off x="7279798" y="1423069"/>
            <a:ext cx="3756455" cy="830997"/>
          </a:xfrm>
          <a:prstGeom prst="rect">
            <a:avLst/>
          </a:prstGeom>
          <a:noFill/>
        </p:spPr>
        <p:txBody>
          <a:bodyPr wrap="square" rtlCol="0">
            <a:spAutoFit/>
          </a:bodyPr>
          <a:lstStyle/>
          <a:p>
            <a:pPr algn="ctr"/>
            <a:r>
              <a:rPr lang="nl-NL" sz="2400" dirty="0">
                <a:latin typeface="Gothica" panose="020C0504050503060604" pitchFamily="34" charset="0"/>
              </a:rPr>
              <a:t>…heeft Hertog Jan je toch benoemt tot lokale held!</a:t>
            </a:r>
          </a:p>
        </p:txBody>
      </p:sp>
      <p:sp>
        <p:nvSpPr>
          <p:cNvPr id="19" name="Rechthoek 18">
            <a:extLst>
              <a:ext uri="{FF2B5EF4-FFF2-40B4-BE49-F238E27FC236}">
                <a16:creationId xmlns:a16="http://schemas.microsoft.com/office/drawing/2014/main" id="{D85B3A1A-BDA9-F4FB-DE68-E4C7F32DAAEF}"/>
              </a:ext>
            </a:extLst>
          </p:cNvPr>
          <p:cNvSpPr/>
          <p:nvPr/>
        </p:nvSpPr>
        <p:spPr>
          <a:xfrm>
            <a:off x="-1" y="0"/>
            <a:ext cx="12192000" cy="6858000"/>
          </a:xfrm>
          <a:prstGeom prst="rect">
            <a:avLst/>
          </a:prstGeom>
          <a:solidFill>
            <a:schemeClr val="accent6">
              <a:alpha val="6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hlinkClick r:id="rId5" action="ppaction://hlinksldjump"/>
            <a:extLst>
              <a:ext uri="{FF2B5EF4-FFF2-40B4-BE49-F238E27FC236}">
                <a16:creationId xmlns:a16="http://schemas.microsoft.com/office/drawing/2014/main" id="{5BC3E3FB-95B2-8124-8C7F-2B74D2767374}"/>
              </a:ext>
            </a:extLst>
          </p:cNvPr>
          <p:cNvSpPr/>
          <p:nvPr/>
        </p:nvSpPr>
        <p:spPr>
          <a:xfrm>
            <a:off x="9794240" y="5890437"/>
            <a:ext cx="1737360" cy="4359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Afsluiten</a:t>
            </a:r>
          </a:p>
        </p:txBody>
      </p:sp>
      <p:sp>
        <p:nvSpPr>
          <p:cNvPr id="21" name="Tekstvak 20">
            <a:extLst>
              <a:ext uri="{FF2B5EF4-FFF2-40B4-BE49-F238E27FC236}">
                <a16:creationId xmlns:a16="http://schemas.microsoft.com/office/drawing/2014/main" id="{2275BC93-50B2-D61F-A2A7-047C5383CF9B}"/>
              </a:ext>
            </a:extLst>
          </p:cNvPr>
          <p:cNvSpPr txBox="1"/>
          <p:nvPr/>
        </p:nvSpPr>
        <p:spPr>
          <a:xfrm>
            <a:off x="1284881" y="4439089"/>
            <a:ext cx="9622238" cy="461665"/>
          </a:xfrm>
          <a:prstGeom prst="rect">
            <a:avLst/>
          </a:prstGeom>
          <a:noFill/>
        </p:spPr>
        <p:txBody>
          <a:bodyPr wrap="square" rtlCol="0">
            <a:spAutoFit/>
          </a:bodyPr>
          <a:lstStyle/>
          <a:p>
            <a:pPr algn="ctr"/>
            <a:r>
              <a:rPr lang="nl-NL" sz="2400" dirty="0">
                <a:solidFill>
                  <a:schemeClr val="bg1"/>
                </a:solidFill>
                <a:latin typeface="Gothica" panose="020C0504050503060604" pitchFamily="34" charset="0"/>
              </a:rPr>
              <a:t>Blijf even op dit scherm tot je docent aangeeft dat je mag afsluiten.</a:t>
            </a:r>
          </a:p>
        </p:txBody>
      </p:sp>
    </p:spTree>
    <p:extLst>
      <p:ext uri="{BB962C8B-B14F-4D97-AF65-F5344CB8AC3E}">
        <p14:creationId xmlns:p14="http://schemas.microsoft.com/office/powerpoint/2010/main" val="8791172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3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84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par>
                          <p:cTn id="20" fill="hold">
                            <p:stCondLst>
                              <p:cond delay="114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162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childTnLst>
                          </p:cTn>
                        </p:par>
                        <p:par>
                          <p:cTn id="27" fill="hold">
                            <p:stCondLst>
                              <p:cond delay="187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229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par>
                          <p:cTn id="34" fill="hold">
                            <p:stCondLst>
                              <p:cond delay="254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295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8"/>
                                        </p:tgtEl>
                                      </p:cBhvr>
                                    </p:animEffect>
                                    <p:set>
                                      <p:cBhvr>
                                        <p:cTn id="40" dur="1" fill="hold">
                                          <p:stCondLst>
                                            <p:cond delay="499"/>
                                          </p:stCondLst>
                                        </p:cTn>
                                        <p:tgtEl>
                                          <p:spTgt spid="18"/>
                                        </p:tgtEl>
                                        <p:attrNameLst>
                                          <p:attrName>style.visibility</p:attrName>
                                        </p:attrNameLst>
                                      </p:cBhvr>
                                      <p:to>
                                        <p:strVal val="hidden"/>
                                      </p:to>
                                    </p:set>
                                  </p:childTnLst>
                                </p:cTn>
                              </p:par>
                            </p:childTnLst>
                          </p:cTn>
                        </p:par>
                        <p:par>
                          <p:cTn id="41" fill="hold">
                            <p:stCondLst>
                              <p:cond delay="32004"/>
                            </p:stCondLst>
                            <p:childTnLst>
                              <p:par>
                                <p:cTn id="42" presetID="10" presetClass="exit" presetSubtype="0" fill="hold" grpId="1" nodeType="afterEffect">
                                  <p:stCondLst>
                                    <p:cond delay="0"/>
                                  </p:stCondLst>
                                  <p:childTnLst>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par>
                          <p:cTn id="45" fill="hold">
                            <p:stCondLst>
                              <p:cond delay="32504"/>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36504"/>
                            </p:stCondLst>
                            <p:childTnLst>
                              <p:par>
                                <p:cTn id="50" presetID="1" presetClass="entr" presetSubtype="0" fill="hold" grpId="0" nodeType="afterEffect">
                                  <p:stCondLst>
                                    <p:cond delay="0"/>
                                  </p:stCondLst>
                                  <p:iterate type="lt">
                                    <p:tmAbs val="100"/>
                                  </p:iterate>
                                  <p:childTnLst>
                                    <p:set>
                                      <p:cBhvr>
                                        <p:cTn id="51" dur="1" fill="hold">
                                          <p:stCondLst>
                                            <p:cond delay="0"/>
                                          </p:stCondLst>
                                        </p:cTn>
                                        <p:tgtEl>
                                          <p:spTgt spid="21"/>
                                        </p:tgtEl>
                                        <p:attrNameLst>
                                          <p:attrName>style.visibility</p:attrName>
                                        </p:attrNameLst>
                                      </p:cBhvr>
                                      <p:to>
                                        <p:strVal val="visible"/>
                                      </p:to>
                                    </p:set>
                                  </p:childTnLst>
                                </p:cTn>
                              </p:par>
                            </p:childTnLst>
                          </p:cTn>
                        </p:par>
                        <p:par>
                          <p:cTn id="52" fill="hold">
                            <p:stCondLst>
                              <p:cond delay="42105"/>
                            </p:stCondLst>
                            <p:childTnLst>
                              <p:par>
                                <p:cTn id="53" presetID="10" presetClass="exit" presetSubtype="0" fill="hold" grpId="1" nodeType="afterEffect">
                                  <p:stCondLst>
                                    <p:cond delay="2000"/>
                                  </p:stCondLst>
                                  <p:iterate type="lt">
                                    <p:tmPct val="0"/>
                                  </p:iterate>
                                  <p:childTnLst>
                                    <p:animEffect transition="out" filter="fade">
                                      <p:cBhvr>
                                        <p:cTn id="54" dur="500"/>
                                        <p:tgtEl>
                                          <p:spTgt spid="21"/>
                                        </p:tgtEl>
                                      </p:cBhvr>
                                    </p:animEffect>
                                    <p:set>
                                      <p:cBhvr>
                                        <p:cTn id="55" dur="1" fill="hold">
                                          <p:stCondLst>
                                            <p:cond delay="499"/>
                                          </p:stCondLst>
                                        </p:cTn>
                                        <p:tgtEl>
                                          <p:spTgt spid="21"/>
                                        </p:tgtEl>
                                        <p:attrNameLst>
                                          <p:attrName>style.visibility</p:attrName>
                                        </p:attrNameLst>
                                      </p:cBhvr>
                                      <p:to>
                                        <p:strVal val="hidden"/>
                                      </p:to>
                                    </p:set>
                                  </p:childTnLst>
                                </p:cTn>
                              </p:par>
                            </p:childTnLst>
                          </p:cTn>
                        </p:par>
                        <p:par>
                          <p:cTn id="56" fill="hold">
                            <p:stCondLst>
                              <p:cond delay="44605"/>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15" grpId="0"/>
      <p:bldP spid="15" grpId="1"/>
      <p:bldP spid="16" grpId="0"/>
      <p:bldP spid="16" grpId="1"/>
      <p:bldP spid="18" grpId="0"/>
      <p:bldP spid="18" grpId="1"/>
      <p:bldP spid="19" grpId="0" animBg="1"/>
      <p:bldP spid="20" grpId="0" animBg="1"/>
      <p:bldP spid="21" grpId="0"/>
      <p:bldP spid="21"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0E2663F-2BCB-2115-B4F2-E1680DD48BA5}"/>
            </a:ext>
          </a:extLst>
        </p:cNvPr>
        <p:cNvGrpSpPr/>
        <p:nvPr/>
      </p:nvGrpSpPr>
      <p:grpSpPr>
        <a:xfrm>
          <a:off x="0" y="0"/>
          <a:ext cx="0" cy="0"/>
          <a:chOff x="0" y="0"/>
          <a:chExt cx="0" cy="0"/>
        </a:xfrm>
      </p:grpSpPr>
      <p:pic>
        <p:nvPicPr>
          <p:cNvPr id="12" name="Afbeelding 11" descr="Afbeelding met kleding, meubels, Menselijk gezicht, stoel&#10;&#10;Automatisch gegenereerde beschrijving">
            <a:extLst>
              <a:ext uri="{FF2B5EF4-FFF2-40B4-BE49-F238E27FC236}">
                <a16:creationId xmlns:a16="http://schemas.microsoft.com/office/drawing/2014/main" id="{FD40AF57-DB9E-61C3-A1F1-03A26E8CFF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46872" y="2035522"/>
            <a:ext cx="5170295" cy="4930056"/>
          </a:xfrm>
          <a:prstGeom prst="rect">
            <a:avLst/>
          </a:prstGeom>
        </p:spPr>
      </p:pic>
      <p:sp>
        <p:nvSpPr>
          <p:cNvPr id="13" name="Tekstballon: ovaal 12">
            <a:extLst>
              <a:ext uri="{FF2B5EF4-FFF2-40B4-BE49-F238E27FC236}">
                <a16:creationId xmlns:a16="http://schemas.microsoft.com/office/drawing/2014/main" id="{C1690E41-14F3-411E-B0B5-B1935E0CBC10}"/>
              </a:ext>
            </a:extLst>
          </p:cNvPr>
          <p:cNvSpPr/>
          <p:nvPr/>
        </p:nvSpPr>
        <p:spPr>
          <a:xfrm>
            <a:off x="7083167" y="2045728"/>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B2069A6D-24AE-3651-0EF6-73848061EA2F}"/>
              </a:ext>
            </a:extLst>
          </p:cNvPr>
          <p:cNvSpPr txBox="1"/>
          <p:nvPr/>
        </p:nvSpPr>
        <p:spPr>
          <a:xfrm>
            <a:off x="7429155" y="2236415"/>
            <a:ext cx="3756455" cy="1938992"/>
          </a:xfrm>
          <a:prstGeom prst="rect">
            <a:avLst/>
          </a:prstGeom>
          <a:noFill/>
        </p:spPr>
        <p:txBody>
          <a:bodyPr wrap="square" rtlCol="0">
            <a:spAutoFit/>
          </a:bodyPr>
          <a:lstStyle/>
          <a:p>
            <a:pPr algn="ctr"/>
            <a:r>
              <a:rPr lang="nl-NL" sz="2400" dirty="0">
                <a:latin typeface="Gothica" panose="020C0504050503060604" pitchFamily="34" charset="0"/>
              </a:rPr>
              <a:t>Mijn waarde heer, de inkomsten van de oogst zijn toch genoeg gestegen ondanks de grote misoogst.</a:t>
            </a:r>
          </a:p>
        </p:txBody>
      </p:sp>
      <p:sp>
        <p:nvSpPr>
          <p:cNvPr id="15" name="Tekstvak 14">
            <a:extLst>
              <a:ext uri="{FF2B5EF4-FFF2-40B4-BE49-F238E27FC236}">
                <a16:creationId xmlns:a16="http://schemas.microsoft.com/office/drawing/2014/main" id="{C3CE527B-1E6A-1B79-4B69-E43F20B7F64F}"/>
              </a:ext>
            </a:extLst>
          </p:cNvPr>
          <p:cNvSpPr txBox="1"/>
          <p:nvPr/>
        </p:nvSpPr>
        <p:spPr>
          <a:xfrm>
            <a:off x="7429154" y="2790412"/>
            <a:ext cx="3756455" cy="830997"/>
          </a:xfrm>
          <a:prstGeom prst="rect">
            <a:avLst/>
          </a:prstGeom>
          <a:noFill/>
        </p:spPr>
        <p:txBody>
          <a:bodyPr wrap="square" rtlCol="0">
            <a:spAutoFit/>
          </a:bodyPr>
          <a:lstStyle/>
          <a:p>
            <a:pPr algn="ctr"/>
            <a:r>
              <a:rPr lang="nl-NL" sz="2400" dirty="0">
                <a:latin typeface="Gothica" panose="020C0504050503060604" pitchFamily="34" charset="0"/>
              </a:rPr>
              <a:t>Niet iedereen hoeft nu meer boer te zijn. </a:t>
            </a:r>
          </a:p>
        </p:txBody>
      </p:sp>
      <p:sp>
        <p:nvSpPr>
          <p:cNvPr id="16" name="Tekstvak 15">
            <a:extLst>
              <a:ext uri="{FF2B5EF4-FFF2-40B4-BE49-F238E27FC236}">
                <a16:creationId xmlns:a16="http://schemas.microsoft.com/office/drawing/2014/main" id="{C2B83FF4-21C9-9F33-E8C6-92D4E096189D}"/>
              </a:ext>
            </a:extLst>
          </p:cNvPr>
          <p:cNvSpPr txBox="1"/>
          <p:nvPr/>
        </p:nvSpPr>
        <p:spPr>
          <a:xfrm>
            <a:off x="7429153" y="2608322"/>
            <a:ext cx="3756455" cy="1200329"/>
          </a:xfrm>
          <a:prstGeom prst="rect">
            <a:avLst/>
          </a:prstGeom>
          <a:noFill/>
        </p:spPr>
        <p:txBody>
          <a:bodyPr wrap="square" rtlCol="0">
            <a:spAutoFit/>
          </a:bodyPr>
          <a:lstStyle/>
          <a:p>
            <a:pPr algn="ctr"/>
            <a:r>
              <a:rPr lang="nl-NL" sz="2400" dirty="0">
                <a:latin typeface="Gothica" panose="020C0504050503060604" pitchFamily="34" charset="0"/>
              </a:rPr>
              <a:t>Horigen kunnen nu ook andere </a:t>
            </a:r>
            <a:r>
              <a:rPr lang="nl-NL" sz="2400" b="1" u="sng" dirty="0">
                <a:latin typeface="Gothica" panose="020C0504050503060604" pitchFamily="34" charset="0"/>
              </a:rPr>
              <a:t>ambachten</a:t>
            </a:r>
            <a:r>
              <a:rPr lang="nl-NL" sz="2400" dirty="0">
                <a:latin typeface="Gothica" panose="020C0504050503060604" pitchFamily="34" charset="0"/>
              </a:rPr>
              <a:t> gaan uitvoeren. </a:t>
            </a:r>
          </a:p>
        </p:txBody>
      </p:sp>
      <p:sp>
        <p:nvSpPr>
          <p:cNvPr id="17" name="Tekstvak 16">
            <a:extLst>
              <a:ext uri="{FF2B5EF4-FFF2-40B4-BE49-F238E27FC236}">
                <a16:creationId xmlns:a16="http://schemas.microsoft.com/office/drawing/2014/main" id="{506642FE-B90E-CBB5-5C43-4B3BA15C0058}"/>
              </a:ext>
            </a:extLst>
          </p:cNvPr>
          <p:cNvSpPr txBox="1"/>
          <p:nvPr/>
        </p:nvSpPr>
        <p:spPr>
          <a:xfrm>
            <a:off x="7429151" y="2605745"/>
            <a:ext cx="3756455" cy="1200329"/>
          </a:xfrm>
          <a:prstGeom prst="rect">
            <a:avLst/>
          </a:prstGeom>
          <a:noFill/>
        </p:spPr>
        <p:txBody>
          <a:bodyPr wrap="square" rtlCol="0">
            <a:spAutoFit/>
          </a:bodyPr>
          <a:lstStyle/>
          <a:p>
            <a:pPr algn="ctr"/>
            <a:r>
              <a:rPr lang="nl-NL" sz="2400" dirty="0">
                <a:latin typeface="Gothica" panose="020C0504050503060604" pitchFamily="34" charset="0"/>
              </a:rPr>
              <a:t>Welke ambacht zou u willen introduceren in uw domein?</a:t>
            </a:r>
          </a:p>
        </p:txBody>
      </p:sp>
      <p:sp>
        <p:nvSpPr>
          <p:cNvPr id="19" name="Rol: horizontaal 18">
            <a:hlinkClick r:id="rId5" action="ppaction://hlinksldjump"/>
            <a:extLst>
              <a:ext uri="{FF2B5EF4-FFF2-40B4-BE49-F238E27FC236}">
                <a16:creationId xmlns:a16="http://schemas.microsoft.com/office/drawing/2014/main" id="{31A2E187-08C3-2EDD-9894-5139F0A8B8A0}"/>
              </a:ext>
            </a:extLst>
          </p:cNvPr>
          <p:cNvSpPr/>
          <p:nvPr/>
        </p:nvSpPr>
        <p:spPr>
          <a:xfrm>
            <a:off x="7361906" y="1007051"/>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Smid</a:t>
            </a:r>
            <a:endParaRPr lang="nl-NL" sz="3600" dirty="0">
              <a:solidFill>
                <a:schemeClr val="tx1"/>
              </a:solidFill>
              <a:latin typeface="Gothica" panose="020C0504050503060604" pitchFamily="34" charset="0"/>
            </a:endParaRPr>
          </a:p>
        </p:txBody>
      </p:sp>
      <p:sp>
        <p:nvSpPr>
          <p:cNvPr id="20" name="Rol: horizontaal 19">
            <a:hlinkClick r:id="rId5" action="ppaction://hlinksldjump"/>
            <a:extLst>
              <a:ext uri="{FF2B5EF4-FFF2-40B4-BE49-F238E27FC236}">
                <a16:creationId xmlns:a16="http://schemas.microsoft.com/office/drawing/2014/main" id="{FB26EDC5-CC69-B1E5-F4EB-94D8E5CF74E5}"/>
              </a:ext>
            </a:extLst>
          </p:cNvPr>
          <p:cNvSpPr/>
          <p:nvPr/>
        </p:nvSpPr>
        <p:spPr>
          <a:xfrm>
            <a:off x="7361906" y="2452792"/>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Kleermaker</a:t>
            </a:r>
          </a:p>
        </p:txBody>
      </p:sp>
      <p:sp>
        <p:nvSpPr>
          <p:cNvPr id="21" name="Rol: horizontaal 20">
            <a:hlinkClick r:id="rId5" action="ppaction://hlinksldjump"/>
            <a:extLst>
              <a:ext uri="{FF2B5EF4-FFF2-40B4-BE49-F238E27FC236}">
                <a16:creationId xmlns:a16="http://schemas.microsoft.com/office/drawing/2014/main" id="{95455EB4-3BDF-B283-17FF-C956CA8776FB}"/>
              </a:ext>
            </a:extLst>
          </p:cNvPr>
          <p:cNvSpPr/>
          <p:nvPr/>
        </p:nvSpPr>
        <p:spPr>
          <a:xfrm>
            <a:off x="7361906" y="3898533"/>
            <a:ext cx="2261286" cy="1445741"/>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Bakker</a:t>
            </a:r>
            <a:endParaRPr lang="nl-NL" sz="3600" dirty="0">
              <a:solidFill>
                <a:schemeClr val="tx1"/>
              </a:solidFill>
              <a:latin typeface="Gothica" panose="020C0504050503060604" pitchFamily="34" charset="0"/>
            </a:endParaRPr>
          </a:p>
        </p:txBody>
      </p:sp>
    </p:spTree>
    <p:extLst>
      <p:ext uri="{BB962C8B-B14F-4D97-AF65-F5344CB8AC3E}">
        <p14:creationId xmlns:p14="http://schemas.microsoft.com/office/powerpoint/2010/main" val="27352075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3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115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par>
                          <p:cTn id="20" fill="hold">
                            <p:stCondLst>
                              <p:cond delay="140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5"/>
                                        </p:tgtEl>
                                        <p:attrNameLst>
                                          <p:attrName>style.visibility</p:attrName>
                                        </p:attrNameLst>
                                      </p:cBhvr>
                                      <p:to>
                                        <p:strVal val="visible"/>
                                      </p:to>
                                    </p:set>
                                  </p:childTnLst>
                                </p:cTn>
                              </p:par>
                            </p:childTnLst>
                          </p:cTn>
                        </p:par>
                        <p:par>
                          <p:cTn id="23" fill="hold">
                            <p:stCondLst>
                              <p:cond delay="173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childTnLst>
                          </p:cTn>
                        </p:par>
                        <p:par>
                          <p:cTn id="27" fill="hold">
                            <p:stCondLst>
                              <p:cond delay="198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6"/>
                                        </p:tgtEl>
                                        <p:attrNameLst>
                                          <p:attrName>style.visibility</p:attrName>
                                        </p:attrNameLst>
                                      </p:cBhvr>
                                      <p:to>
                                        <p:strVal val="visible"/>
                                      </p:to>
                                    </p:set>
                                  </p:childTnLst>
                                </p:cTn>
                              </p:par>
                            </p:childTnLst>
                          </p:cTn>
                        </p:par>
                        <p:par>
                          <p:cTn id="30" fill="hold">
                            <p:stCondLst>
                              <p:cond delay="24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par>
                          <p:cTn id="34" fill="hold">
                            <p:stCondLst>
                              <p:cond delay="274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318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childTnLst>
                          </p:cTn>
                        </p:par>
                        <p:par>
                          <p:cTn id="41" fill="hold">
                            <p:stCondLst>
                              <p:cond delay="34304"/>
                            </p:stCondLst>
                            <p:childTnLst>
                              <p:par>
                                <p:cTn id="42" presetID="10" presetClass="exit" presetSubtype="0" fill="hold" grpId="1" nodeType="afterEffect">
                                  <p:stCondLst>
                                    <p:cond delay="0"/>
                                  </p:stCondLst>
                                  <p:childTnLst>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par>
                          <p:cTn id="45" fill="hold">
                            <p:stCondLst>
                              <p:cond delay="34804"/>
                            </p:stCondLst>
                            <p:childTnLst>
                              <p:par>
                                <p:cTn id="46" presetID="53" presetClass="entr" presetSubtype="16" fill="hold" grpId="0" nodeType="afterEffect">
                                  <p:stCondLst>
                                    <p:cond delay="1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36304"/>
                            </p:stCondLst>
                            <p:childTnLst>
                              <p:par>
                                <p:cTn id="52" presetID="53" presetClass="entr" presetSubtype="16" fill="hold" grpId="0" nodeType="afterEffect">
                                  <p:stCondLst>
                                    <p:cond delay="10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37804"/>
                            </p:stCondLst>
                            <p:childTnLst>
                              <p:par>
                                <p:cTn id="58" presetID="53" presetClass="entr" presetSubtype="16" fill="hold" grpId="0" nodeType="afterEffect">
                                  <p:stCondLst>
                                    <p:cond delay="10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15" grpId="0"/>
      <p:bldP spid="15" grpId="1"/>
      <p:bldP spid="16" grpId="0"/>
      <p:bldP spid="16" grpId="1"/>
      <p:bldP spid="17" grpId="0"/>
      <p:bldP spid="17" grpId="1"/>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339C55A-9A80-0C8F-D960-4D57F3B9C3A0}"/>
            </a:ext>
          </a:extLst>
        </p:cNvPr>
        <p:cNvGrpSpPr/>
        <p:nvPr/>
      </p:nvGrpSpPr>
      <p:grpSpPr>
        <a:xfrm>
          <a:off x="0" y="0"/>
          <a:ext cx="0" cy="0"/>
          <a:chOff x="0" y="0"/>
          <a:chExt cx="0" cy="0"/>
        </a:xfrm>
      </p:grpSpPr>
      <p:pic>
        <p:nvPicPr>
          <p:cNvPr id="12" name="Afbeelding 11" descr="Afbeelding met kleding, meubels, Menselijk gezicht, stoel&#10;&#10;Automatisch gegenereerde beschrijving">
            <a:extLst>
              <a:ext uri="{FF2B5EF4-FFF2-40B4-BE49-F238E27FC236}">
                <a16:creationId xmlns:a16="http://schemas.microsoft.com/office/drawing/2014/main" id="{F405457A-36D6-92C7-F6B5-D26F0BA417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46872" y="2035522"/>
            <a:ext cx="5170295" cy="4930056"/>
          </a:xfrm>
          <a:prstGeom prst="rect">
            <a:avLst/>
          </a:prstGeom>
        </p:spPr>
      </p:pic>
      <p:sp>
        <p:nvSpPr>
          <p:cNvPr id="13" name="Tekstballon: ovaal 12">
            <a:extLst>
              <a:ext uri="{FF2B5EF4-FFF2-40B4-BE49-F238E27FC236}">
                <a16:creationId xmlns:a16="http://schemas.microsoft.com/office/drawing/2014/main" id="{15BC2F22-F414-E2E6-908F-F199B8DD9C1B}"/>
              </a:ext>
            </a:extLst>
          </p:cNvPr>
          <p:cNvSpPr/>
          <p:nvPr/>
        </p:nvSpPr>
        <p:spPr>
          <a:xfrm>
            <a:off x="7083167" y="2045728"/>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0AAA7EE1-38E5-60EC-BEA6-5C04AD3270BD}"/>
              </a:ext>
            </a:extLst>
          </p:cNvPr>
          <p:cNvSpPr txBox="1"/>
          <p:nvPr/>
        </p:nvSpPr>
        <p:spPr>
          <a:xfrm>
            <a:off x="7429155" y="2325737"/>
            <a:ext cx="3756455" cy="1569660"/>
          </a:xfrm>
          <a:prstGeom prst="rect">
            <a:avLst/>
          </a:prstGeom>
          <a:noFill/>
        </p:spPr>
        <p:txBody>
          <a:bodyPr wrap="square" rtlCol="0">
            <a:spAutoFit/>
          </a:bodyPr>
          <a:lstStyle/>
          <a:p>
            <a:pPr algn="ctr"/>
            <a:r>
              <a:rPr lang="nl-NL" sz="2400" dirty="0">
                <a:latin typeface="Gothica" panose="020C0504050503060604" pitchFamily="34" charset="0"/>
              </a:rPr>
              <a:t>Een erg goede keuze! De inkomsten van het domein zullen nu nog verder stijgen.</a:t>
            </a:r>
          </a:p>
        </p:txBody>
      </p:sp>
      <p:sp>
        <p:nvSpPr>
          <p:cNvPr id="2" name="Tekstvak 1">
            <a:extLst>
              <a:ext uri="{FF2B5EF4-FFF2-40B4-BE49-F238E27FC236}">
                <a16:creationId xmlns:a16="http://schemas.microsoft.com/office/drawing/2014/main" id="{F08DF7AB-5F76-CD97-DE3F-D776CFBF5343}"/>
              </a:ext>
            </a:extLst>
          </p:cNvPr>
          <p:cNvSpPr txBox="1"/>
          <p:nvPr/>
        </p:nvSpPr>
        <p:spPr>
          <a:xfrm>
            <a:off x="7429154" y="2317065"/>
            <a:ext cx="3756455" cy="1569660"/>
          </a:xfrm>
          <a:prstGeom prst="rect">
            <a:avLst/>
          </a:prstGeom>
          <a:noFill/>
        </p:spPr>
        <p:txBody>
          <a:bodyPr wrap="square" rtlCol="0">
            <a:spAutoFit/>
          </a:bodyPr>
          <a:lstStyle/>
          <a:p>
            <a:pPr algn="ctr"/>
            <a:r>
              <a:rPr lang="nl-NL" sz="2400" dirty="0">
                <a:latin typeface="Gothica" panose="020C0504050503060604" pitchFamily="34" charset="0"/>
              </a:rPr>
              <a:t>Producten die ambachtslieden maken kun je verkopen en leveren inkomsten op. </a:t>
            </a:r>
          </a:p>
        </p:txBody>
      </p:sp>
      <p:sp>
        <p:nvSpPr>
          <p:cNvPr id="3" name="Pijl: rechts 2">
            <a:hlinkClick r:id="rId5" action="ppaction://hlinksldjump"/>
            <a:extLst>
              <a:ext uri="{FF2B5EF4-FFF2-40B4-BE49-F238E27FC236}">
                <a16:creationId xmlns:a16="http://schemas.microsoft.com/office/drawing/2014/main" id="{8FFCE15A-22D2-EB03-9078-BA3C134CA1B6}"/>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spTree>
    <p:extLst>
      <p:ext uri="{BB962C8B-B14F-4D97-AF65-F5344CB8AC3E}">
        <p14:creationId xmlns:p14="http://schemas.microsoft.com/office/powerpoint/2010/main" val="50012794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1500"/>
                            </p:stCondLst>
                            <p:childTnLst>
                              <p:par>
                                <p:cTn id="9" presetID="1" presetClass="entr" presetSubtype="0" fill="hold" grpId="0" nodeType="afterEffect">
                                  <p:stCondLst>
                                    <p:cond delay="0"/>
                                  </p:stCondLst>
                                  <p:iterate type="lt">
                                    <p:tmAbs val="100"/>
                                  </p:iterate>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7901"/>
                            </p:stCondLst>
                            <p:childTnLst>
                              <p:par>
                                <p:cTn id="12" presetID="10" presetClass="exit" presetSubtype="0" fill="hold" grpId="1" nodeType="afterEffect">
                                  <p:stCondLst>
                                    <p:cond delay="2000"/>
                                  </p:stCondLst>
                                  <p:iterate type="lt">
                                    <p:tmPct val="0"/>
                                  </p:iterate>
                                  <p:childTnLst>
                                    <p:animEffect transition="out" filter="fade">
                                      <p:cBhvr>
                                        <p:cTn id="13" dur="500"/>
                                        <p:tgtEl>
                                          <p:spTgt spid="14"/>
                                        </p:tgtEl>
                                      </p:cBhvr>
                                    </p:animEffect>
                                    <p:set>
                                      <p:cBhvr>
                                        <p:cTn id="14" dur="1" fill="hold">
                                          <p:stCondLst>
                                            <p:cond delay="499"/>
                                          </p:stCondLst>
                                        </p:cTn>
                                        <p:tgtEl>
                                          <p:spTgt spid="14"/>
                                        </p:tgtEl>
                                        <p:attrNameLst>
                                          <p:attrName>style.visibility</p:attrName>
                                        </p:attrNameLst>
                                      </p:cBhvr>
                                      <p:to>
                                        <p:strVal val="hidden"/>
                                      </p:to>
                                    </p:set>
                                  </p:childTnLst>
                                </p:cTn>
                              </p:par>
                            </p:childTnLst>
                          </p:cTn>
                        </p:par>
                        <p:par>
                          <p:cTn id="15" fill="hold">
                            <p:stCondLst>
                              <p:cond delay="10401"/>
                            </p:stCondLst>
                            <p:childTnLst>
                              <p:par>
                                <p:cTn id="16" presetID="1" presetClass="entr" presetSubtype="0" fill="hold" grpId="0" nodeType="afterEffect">
                                  <p:stCondLst>
                                    <p:cond delay="0"/>
                                  </p:stCondLst>
                                  <p:iterate type="lt">
                                    <p:tmAbs val="100"/>
                                  </p:iterate>
                                  <p:childTnLst>
                                    <p:set>
                                      <p:cBhvr>
                                        <p:cTn id="17" dur="1" fill="hold">
                                          <p:stCondLst>
                                            <p:cond delay="0"/>
                                          </p:stCondLst>
                                        </p:cTn>
                                        <p:tgtEl>
                                          <p:spTgt spid="2"/>
                                        </p:tgtEl>
                                        <p:attrNameLst>
                                          <p:attrName>style.visibility</p:attrName>
                                        </p:attrNameLst>
                                      </p:cBhvr>
                                      <p:to>
                                        <p:strVal val="visible"/>
                                      </p:to>
                                    </p:set>
                                  </p:childTnLst>
                                </p:cTn>
                              </p:par>
                            </p:childTnLst>
                          </p:cTn>
                        </p:par>
                        <p:par>
                          <p:cTn id="18" fill="hold">
                            <p:stCondLst>
                              <p:cond delay="16802"/>
                            </p:stCondLst>
                            <p:childTnLst>
                              <p:par>
                                <p:cTn id="19" presetID="10" presetClass="exit" presetSubtype="0" fill="hold" grpId="1" nodeType="afterEffect">
                                  <p:stCondLst>
                                    <p:cond delay="2000"/>
                                  </p:stCondLst>
                                  <p:iterate type="lt">
                                    <p:tmPct val="0"/>
                                  </p:iterate>
                                  <p:childTnLst>
                                    <p:animEffect transition="out" filter="fade">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19302"/>
                            </p:stCondLst>
                            <p:childTnLst>
                              <p:par>
                                <p:cTn id="23" presetID="10" presetClass="exit" presetSubtype="0" fill="hold" grpId="1" nodeType="after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par>
                          <p:cTn id="26" fill="hold">
                            <p:stCondLst>
                              <p:cond delay="19802"/>
                            </p:stCondLst>
                            <p:childTnLst>
                              <p:par>
                                <p:cTn id="27" presetID="2" presetClass="exit" presetSubtype="4" fill="hold" nodeType="afterEffect">
                                  <p:stCondLst>
                                    <p:cond delay="0"/>
                                  </p:stCondLst>
                                  <p:childTnLst>
                                    <p:anim calcmode="lin" valueType="num">
                                      <p:cBhvr additive="base">
                                        <p:cTn id="28" dur="500"/>
                                        <p:tgtEl>
                                          <p:spTgt spid="12"/>
                                        </p:tgtEl>
                                        <p:attrNameLst>
                                          <p:attrName>ppt_x</p:attrName>
                                        </p:attrNameLst>
                                      </p:cBhvr>
                                      <p:tavLst>
                                        <p:tav tm="0">
                                          <p:val>
                                            <p:strVal val="ppt_x"/>
                                          </p:val>
                                        </p:tav>
                                        <p:tav tm="100000">
                                          <p:val>
                                            <p:strVal val="ppt_x"/>
                                          </p:val>
                                        </p:tav>
                                      </p:tavLst>
                                    </p:anim>
                                    <p:anim calcmode="lin" valueType="num">
                                      <p:cBhvr additive="base">
                                        <p:cTn id="29" dur="500"/>
                                        <p:tgtEl>
                                          <p:spTgt spid="12"/>
                                        </p:tgtEl>
                                        <p:attrNameLst>
                                          <p:attrName>ppt_y</p:attrName>
                                        </p:attrNameLst>
                                      </p:cBhvr>
                                      <p:tavLst>
                                        <p:tav tm="0">
                                          <p:val>
                                            <p:strVal val="ppt_y"/>
                                          </p:val>
                                        </p:tav>
                                        <p:tav tm="100000">
                                          <p:val>
                                            <p:strVal val="1+ppt_h/2"/>
                                          </p:val>
                                        </p:tav>
                                      </p:tavLst>
                                    </p:anim>
                                    <p:set>
                                      <p:cBhvr>
                                        <p:cTn id="30" dur="1" fill="hold">
                                          <p:stCondLst>
                                            <p:cond delay="499"/>
                                          </p:stCondLst>
                                        </p:cTn>
                                        <p:tgtEl>
                                          <p:spTgt spid="12"/>
                                        </p:tgtEl>
                                        <p:attrNameLst>
                                          <p:attrName>style.visibility</p:attrName>
                                        </p:attrNameLst>
                                      </p:cBhvr>
                                      <p:to>
                                        <p:strVal val="hidden"/>
                                      </p:to>
                                    </p:set>
                                  </p:childTnLst>
                                </p:cTn>
                              </p:par>
                            </p:childTnLst>
                          </p:cTn>
                        </p:par>
                        <p:par>
                          <p:cTn id="31" fill="hold">
                            <p:stCondLst>
                              <p:cond delay="20302"/>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2" grpId="0"/>
      <p:bldP spid="2" grpId="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9F6A856-8AD3-B405-2296-5C2382668C1D}"/>
            </a:ext>
          </a:extLst>
        </p:cNvPr>
        <p:cNvGrpSpPr/>
        <p:nvPr/>
      </p:nvGrpSpPr>
      <p:grpSpPr>
        <a:xfrm>
          <a:off x="0" y="0"/>
          <a:ext cx="0" cy="0"/>
          <a:chOff x="0" y="0"/>
          <a:chExt cx="0" cy="0"/>
        </a:xfrm>
      </p:grpSpPr>
      <p:sp>
        <p:nvSpPr>
          <p:cNvPr id="4" name="Rechthoek 3">
            <a:hlinkClick r:id="rId4" action="ppaction://hlinksldjump"/>
            <a:extLst>
              <a:ext uri="{FF2B5EF4-FFF2-40B4-BE49-F238E27FC236}">
                <a16:creationId xmlns:a16="http://schemas.microsoft.com/office/drawing/2014/main" id="{0B4F0F63-B8A9-5916-CE35-7D58C7AD3EA4}"/>
              </a:ext>
            </a:extLst>
          </p:cNvPr>
          <p:cNvSpPr/>
          <p:nvPr/>
        </p:nvSpPr>
        <p:spPr>
          <a:xfrm>
            <a:off x="12346502" y="3255962"/>
            <a:ext cx="4785360" cy="23876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800"/>
              </a:spcAft>
              <a:tabLst>
                <a:tab pos="3632200" algn="l"/>
              </a:tabLst>
            </a:pPr>
            <a:r>
              <a:rPr lang="nl-NL" sz="1800" b="1" dirty="0">
                <a:effectLst/>
                <a:latin typeface="Arial" panose="020B0604020202020204" pitchFamily="34" charset="0"/>
                <a:ea typeface="Calibri" panose="020F0502020204030204" pitchFamily="34" charset="0"/>
                <a:cs typeface="Arial" panose="020B0604020202020204" pitchFamily="34" charset="0"/>
              </a:rPr>
              <a:t>Keuze 2</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r>
              <a:rPr lang="nl-NL" sz="1800" dirty="0">
                <a:effectLst/>
                <a:latin typeface="Arial" panose="020B0604020202020204" pitchFamily="34" charset="0"/>
                <a:ea typeface="Calibri" panose="020F0502020204030204" pitchFamily="34" charset="0"/>
                <a:cs typeface="Arial" panose="020B0604020202020204" pitchFamily="34" charset="0"/>
              </a:rPr>
              <a:t>Je laat boeren op zondag werken. Je krijgt het aan de stok met de geestelijken omdat je de christelijke rustdag niet in acht neemt. Dit gaat niet gebeuren.</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endParaRPr lang="nl-NL" dirty="0"/>
          </a:p>
        </p:txBody>
      </p:sp>
      <p:sp>
        <p:nvSpPr>
          <p:cNvPr id="5" name="Rechthoek 4">
            <a:hlinkClick r:id="rId5" action="ppaction://hlinksldjump"/>
            <a:extLst>
              <a:ext uri="{FF2B5EF4-FFF2-40B4-BE49-F238E27FC236}">
                <a16:creationId xmlns:a16="http://schemas.microsoft.com/office/drawing/2014/main" id="{E522E119-507A-922A-D3F6-12FDE7F7BD07}"/>
              </a:ext>
            </a:extLst>
          </p:cNvPr>
          <p:cNvSpPr/>
          <p:nvPr/>
        </p:nvSpPr>
        <p:spPr>
          <a:xfrm>
            <a:off x="12346502" y="729702"/>
            <a:ext cx="4785360" cy="2387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800"/>
              </a:spcAft>
              <a:tabLst>
                <a:tab pos="3632200" algn="l"/>
              </a:tabLst>
            </a:pPr>
            <a:r>
              <a:rPr lang="nl-NL" sz="1800" b="1" dirty="0">
                <a:effectLst/>
                <a:latin typeface="Arial" panose="020B0604020202020204" pitchFamily="34" charset="0"/>
                <a:ea typeface="Calibri" panose="020F0502020204030204" pitchFamily="34" charset="0"/>
                <a:cs typeface="Arial" panose="020B0604020202020204" pitchFamily="34" charset="0"/>
              </a:rPr>
              <a:t>Keuze 1</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r>
              <a:rPr lang="nl-NL" sz="1800" dirty="0">
                <a:effectLst/>
                <a:latin typeface="Arial" panose="020B0604020202020204" pitchFamily="34" charset="0"/>
                <a:ea typeface="Calibri" panose="020F0502020204030204" pitchFamily="34" charset="0"/>
                <a:cs typeface="Arial" panose="020B0604020202020204" pitchFamily="34" charset="0"/>
              </a:rPr>
              <a:t>Je laat boeren niet op zondag werken. Zowel de boeren als de geestelijken zijn tevreden omdat je de christelijke rustdag in acht neemt. Wel heel veel extra werk.</a:t>
            </a:r>
            <a:endParaRPr lang="nl-NL" sz="1800" dirty="0">
              <a:effectLst/>
              <a:latin typeface="Arial" panose="020B0604020202020204" pitchFamily="34" charset="0"/>
              <a:ea typeface="Arial" panose="020B0604020202020204" pitchFamily="34" charset="0"/>
              <a:cs typeface="Times New Roman" panose="02020603050405020304" pitchFamily="18" charset="0"/>
            </a:endParaRPr>
          </a:p>
          <a:p>
            <a:pPr algn="ctr"/>
            <a:endParaRPr lang="nl-NL" dirty="0"/>
          </a:p>
        </p:txBody>
      </p:sp>
      <p:pic>
        <p:nvPicPr>
          <p:cNvPr id="13" name="Afbeelding 12" descr="Afbeelding met tekenfilm, kleding, Menselijk gezicht, kunst&#10;&#10;Automatisch gegenereerde beschrijving">
            <a:extLst>
              <a:ext uri="{FF2B5EF4-FFF2-40B4-BE49-F238E27FC236}">
                <a16:creationId xmlns:a16="http://schemas.microsoft.com/office/drawing/2014/main" id="{20B02955-7BB5-9817-31B7-FF684FA975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53386" y="-1101671"/>
            <a:ext cx="6929106" cy="10490219"/>
          </a:xfrm>
          <a:prstGeom prst="rect">
            <a:avLst/>
          </a:prstGeom>
        </p:spPr>
      </p:pic>
      <p:sp>
        <p:nvSpPr>
          <p:cNvPr id="14" name="Tekstballon: ovaal 13">
            <a:extLst>
              <a:ext uri="{FF2B5EF4-FFF2-40B4-BE49-F238E27FC236}">
                <a16:creationId xmlns:a16="http://schemas.microsoft.com/office/drawing/2014/main" id="{0B585371-3925-81EB-5AD0-AC4D51EA1CF9}"/>
              </a:ext>
            </a:extLst>
          </p:cNvPr>
          <p:cNvSpPr/>
          <p:nvPr/>
        </p:nvSpPr>
        <p:spPr>
          <a:xfrm>
            <a:off x="6891781" y="1407774"/>
            <a:ext cx="4448433" cy="2129679"/>
          </a:xfrm>
          <a:prstGeom prst="wedgeEllipseCallout">
            <a:avLst>
              <a:gd name="adj1" fmla="val -94988"/>
              <a:gd name="adj2" fmla="val -1059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5" name="Tekstvak 14">
            <a:extLst>
              <a:ext uri="{FF2B5EF4-FFF2-40B4-BE49-F238E27FC236}">
                <a16:creationId xmlns:a16="http://schemas.microsoft.com/office/drawing/2014/main" id="{EDD98500-63CF-91E3-2559-42B319F3B92F}"/>
              </a:ext>
            </a:extLst>
          </p:cNvPr>
          <p:cNvSpPr txBox="1"/>
          <p:nvPr/>
        </p:nvSpPr>
        <p:spPr>
          <a:xfrm>
            <a:off x="7237769" y="1923501"/>
            <a:ext cx="3756455" cy="1200329"/>
          </a:xfrm>
          <a:prstGeom prst="rect">
            <a:avLst/>
          </a:prstGeom>
          <a:noFill/>
        </p:spPr>
        <p:txBody>
          <a:bodyPr wrap="square" rtlCol="0">
            <a:spAutoFit/>
          </a:bodyPr>
          <a:lstStyle/>
          <a:p>
            <a:pPr algn="ctr"/>
            <a:r>
              <a:rPr lang="nl-NL" sz="2400" dirty="0">
                <a:latin typeface="Gothica" panose="020C0504050503060604" pitchFamily="34" charset="0"/>
              </a:rPr>
              <a:t>Sorry dat ik u weer stoor, maar we hebben uw hulp nodig.</a:t>
            </a:r>
          </a:p>
        </p:txBody>
      </p:sp>
      <p:sp>
        <p:nvSpPr>
          <p:cNvPr id="16" name="Tekstvak 15">
            <a:extLst>
              <a:ext uri="{FF2B5EF4-FFF2-40B4-BE49-F238E27FC236}">
                <a16:creationId xmlns:a16="http://schemas.microsoft.com/office/drawing/2014/main" id="{916365DF-9A78-38CE-0C4B-7B6D913F4A0F}"/>
              </a:ext>
            </a:extLst>
          </p:cNvPr>
          <p:cNvSpPr txBox="1"/>
          <p:nvPr/>
        </p:nvSpPr>
        <p:spPr>
          <a:xfrm>
            <a:off x="7237768" y="1617967"/>
            <a:ext cx="3756455" cy="1938992"/>
          </a:xfrm>
          <a:prstGeom prst="rect">
            <a:avLst/>
          </a:prstGeom>
          <a:noFill/>
        </p:spPr>
        <p:txBody>
          <a:bodyPr wrap="square" rtlCol="0">
            <a:spAutoFit/>
          </a:bodyPr>
          <a:lstStyle/>
          <a:p>
            <a:pPr algn="ctr"/>
            <a:r>
              <a:rPr lang="nl-NL" sz="2400" dirty="0">
                <a:latin typeface="Gothica" panose="020C0504050503060604" pitchFamily="34" charset="0"/>
              </a:rPr>
              <a:t>We zijn druk bezig met het inzaaien van de akkers, maar we halen het niet om op tijd klaar te zijn voor Pasen. </a:t>
            </a:r>
          </a:p>
        </p:txBody>
      </p:sp>
      <p:sp>
        <p:nvSpPr>
          <p:cNvPr id="17" name="Tekstvak 16">
            <a:extLst>
              <a:ext uri="{FF2B5EF4-FFF2-40B4-BE49-F238E27FC236}">
                <a16:creationId xmlns:a16="http://schemas.microsoft.com/office/drawing/2014/main" id="{87A3B3D5-DF9D-516D-FBB4-954B28F09FF4}"/>
              </a:ext>
            </a:extLst>
          </p:cNvPr>
          <p:cNvSpPr txBox="1"/>
          <p:nvPr/>
        </p:nvSpPr>
        <p:spPr>
          <a:xfrm>
            <a:off x="7237768" y="1738835"/>
            <a:ext cx="3756455" cy="1569660"/>
          </a:xfrm>
          <a:prstGeom prst="rect">
            <a:avLst/>
          </a:prstGeom>
          <a:noFill/>
        </p:spPr>
        <p:txBody>
          <a:bodyPr wrap="square" rtlCol="0">
            <a:spAutoFit/>
          </a:bodyPr>
          <a:lstStyle/>
          <a:p>
            <a:pPr algn="ctr"/>
            <a:r>
              <a:rPr lang="nl-NL" sz="2400" dirty="0">
                <a:latin typeface="Gothica" panose="020C0504050503060604" pitchFamily="34" charset="0"/>
              </a:rPr>
              <a:t>Kunt u iets verzinnen waardoor we toch het werk gedaan kunnen krijgen? </a:t>
            </a:r>
          </a:p>
        </p:txBody>
      </p:sp>
      <p:pic>
        <p:nvPicPr>
          <p:cNvPr id="19" name="Afbeelding 18" descr="Afbeelding met uil, tekenfilm, vogel&#10;&#10;Automatisch gegenereerde beschrijving">
            <a:extLst>
              <a:ext uri="{FF2B5EF4-FFF2-40B4-BE49-F238E27FC236}">
                <a16:creationId xmlns:a16="http://schemas.microsoft.com/office/drawing/2014/main" id="{7AB876E9-EB7C-68E1-C97F-187887C142D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00406" y="2472613"/>
            <a:ext cx="3246096" cy="3070308"/>
          </a:xfrm>
          <a:prstGeom prst="rect">
            <a:avLst/>
          </a:prstGeom>
        </p:spPr>
      </p:pic>
      <p:sp>
        <p:nvSpPr>
          <p:cNvPr id="20" name="Tekstballon: ovaal 19">
            <a:extLst>
              <a:ext uri="{FF2B5EF4-FFF2-40B4-BE49-F238E27FC236}">
                <a16:creationId xmlns:a16="http://schemas.microsoft.com/office/drawing/2014/main" id="{6B7A9533-D9A3-09AE-7291-CCD4A4166D85}"/>
              </a:ext>
            </a:extLst>
          </p:cNvPr>
          <p:cNvSpPr/>
          <p:nvPr/>
        </p:nvSpPr>
        <p:spPr>
          <a:xfrm>
            <a:off x="3748088" y="825353"/>
            <a:ext cx="4448433" cy="2129679"/>
          </a:xfrm>
          <a:prstGeom prst="wedgeEllipseCallout">
            <a:avLst>
              <a:gd name="adj1" fmla="val 95270"/>
              <a:gd name="adj2" fmla="val 5430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21" name="Tekstvak 20">
            <a:extLst>
              <a:ext uri="{FF2B5EF4-FFF2-40B4-BE49-F238E27FC236}">
                <a16:creationId xmlns:a16="http://schemas.microsoft.com/office/drawing/2014/main" id="{E97689F4-8643-568D-1BC1-FD4B0BA91601}"/>
              </a:ext>
            </a:extLst>
          </p:cNvPr>
          <p:cNvSpPr txBox="1"/>
          <p:nvPr/>
        </p:nvSpPr>
        <p:spPr>
          <a:xfrm>
            <a:off x="4094076" y="1323336"/>
            <a:ext cx="3756455" cy="1200329"/>
          </a:xfrm>
          <a:prstGeom prst="rect">
            <a:avLst/>
          </a:prstGeom>
          <a:noFill/>
        </p:spPr>
        <p:txBody>
          <a:bodyPr wrap="square" rtlCol="0">
            <a:spAutoFit/>
          </a:bodyPr>
          <a:lstStyle/>
          <a:p>
            <a:pPr algn="ctr"/>
            <a:r>
              <a:rPr lang="nl-NL" sz="2400" dirty="0">
                <a:latin typeface="Gothica" panose="020C0504050503060604" pitchFamily="34" charset="0"/>
              </a:rPr>
              <a:t>Christelijke feestdagen zijn héél belangrijk in de middeleeuwen.</a:t>
            </a:r>
          </a:p>
        </p:txBody>
      </p:sp>
      <p:sp>
        <p:nvSpPr>
          <p:cNvPr id="23" name="Tekstvak 22">
            <a:extLst>
              <a:ext uri="{FF2B5EF4-FFF2-40B4-BE49-F238E27FC236}">
                <a16:creationId xmlns:a16="http://schemas.microsoft.com/office/drawing/2014/main" id="{CE5B1CCC-C9CF-7AB7-0C45-B6110EAD7F5F}"/>
              </a:ext>
            </a:extLst>
          </p:cNvPr>
          <p:cNvSpPr txBox="1"/>
          <p:nvPr/>
        </p:nvSpPr>
        <p:spPr>
          <a:xfrm>
            <a:off x="7237767" y="1973821"/>
            <a:ext cx="3756455" cy="1200329"/>
          </a:xfrm>
          <a:prstGeom prst="rect">
            <a:avLst/>
          </a:prstGeom>
          <a:noFill/>
        </p:spPr>
        <p:txBody>
          <a:bodyPr wrap="square" rtlCol="0">
            <a:spAutoFit/>
          </a:bodyPr>
          <a:lstStyle/>
          <a:p>
            <a:pPr algn="ctr"/>
            <a:r>
              <a:rPr lang="nl-NL" sz="2400" dirty="0">
                <a:latin typeface="Gothica" panose="020C0504050503060604" pitchFamily="34" charset="0"/>
              </a:rPr>
              <a:t>Daarna is het nog maar afwachten of het weer goed blijft…</a:t>
            </a:r>
          </a:p>
        </p:txBody>
      </p:sp>
      <p:sp>
        <p:nvSpPr>
          <p:cNvPr id="24" name="Tekstvak 23">
            <a:extLst>
              <a:ext uri="{FF2B5EF4-FFF2-40B4-BE49-F238E27FC236}">
                <a16:creationId xmlns:a16="http://schemas.microsoft.com/office/drawing/2014/main" id="{D831E0F0-63DF-9EAF-4A19-03F8841E2A7F}"/>
              </a:ext>
            </a:extLst>
          </p:cNvPr>
          <p:cNvSpPr txBox="1"/>
          <p:nvPr/>
        </p:nvSpPr>
        <p:spPr>
          <a:xfrm>
            <a:off x="3997854" y="1538816"/>
            <a:ext cx="3756455" cy="830997"/>
          </a:xfrm>
          <a:prstGeom prst="rect">
            <a:avLst/>
          </a:prstGeom>
          <a:noFill/>
        </p:spPr>
        <p:txBody>
          <a:bodyPr wrap="square" rtlCol="0">
            <a:spAutoFit/>
          </a:bodyPr>
          <a:lstStyle/>
          <a:p>
            <a:pPr algn="ctr"/>
            <a:r>
              <a:rPr lang="nl-NL" sz="2400" dirty="0">
                <a:latin typeface="Gothica" panose="020C0504050503060604" pitchFamily="34" charset="0"/>
              </a:rPr>
              <a:t>Doorwerken met Pasen zou een zonde zijn. </a:t>
            </a:r>
          </a:p>
        </p:txBody>
      </p:sp>
      <p:sp>
        <p:nvSpPr>
          <p:cNvPr id="25" name="Tekstvak 24">
            <a:extLst>
              <a:ext uri="{FF2B5EF4-FFF2-40B4-BE49-F238E27FC236}">
                <a16:creationId xmlns:a16="http://schemas.microsoft.com/office/drawing/2014/main" id="{4855B6D9-2126-9169-7EDE-18734ABCFC00}"/>
              </a:ext>
            </a:extLst>
          </p:cNvPr>
          <p:cNvSpPr txBox="1"/>
          <p:nvPr/>
        </p:nvSpPr>
        <p:spPr>
          <a:xfrm>
            <a:off x="4094075" y="1367385"/>
            <a:ext cx="3756455" cy="1200329"/>
          </a:xfrm>
          <a:prstGeom prst="rect">
            <a:avLst/>
          </a:prstGeom>
          <a:noFill/>
        </p:spPr>
        <p:txBody>
          <a:bodyPr wrap="square" rtlCol="0">
            <a:spAutoFit/>
          </a:bodyPr>
          <a:lstStyle/>
          <a:p>
            <a:pPr algn="ctr"/>
            <a:r>
              <a:rPr lang="nl-NL" sz="2400" dirty="0">
                <a:latin typeface="Gothica" panose="020C0504050503060604" pitchFamily="34" charset="0"/>
              </a:rPr>
              <a:t>Als je een zonde begaat, ga je na de dood naar de hel. En niet naar de hemel.</a:t>
            </a:r>
          </a:p>
        </p:txBody>
      </p:sp>
      <p:sp>
        <p:nvSpPr>
          <p:cNvPr id="26" name="Tekstvak 25">
            <a:extLst>
              <a:ext uri="{FF2B5EF4-FFF2-40B4-BE49-F238E27FC236}">
                <a16:creationId xmlns:a16="http://schemas.microsoft.com/office/drawing/2014/main" id="{7C26ADD3-1AA2-4B45-BCAF-DF9A3B53A38F}"/>
              </a:ext>
            </a:extLst>
          </p:cNvPr>
          <p:cNvSpPr txBox="1"/>
          <p:nvPr/>
        </p:nvSpPr>
        <p:spPr>
          <a:xfrm>
            <a:off x="4045964" y="1736716"/>
            <a:ext cx="3756455" cy="461665"/>
          </a:xfrm>
          <a:prstGeom prst="rect">
            <a:avLst/>
          </a:prstGeom>
          <a:noFill/>
        </p:spPr>
        <p:txBody>
          <a:bodyPr wrap="square" rtlCol="0">
            <a:spAutoFit/>
          </a:bodyPr>
          <a:lstStyle/>
          <a:p>
            <a:pPr algn="ctr"/>
            <a:r>
              <a:rPr lang="nl-NL" sz="2400" dirty="0">
                <a:latin typeface="Gothica" panose="020C0504050503060604" pitchFamily="34" charset="0"/>
              </a:rPr>
              <a:t>Zowel jij als jouw horigen.</a:t>
            </a:r>
          </a:p>
        </p:txBody>
      </p:sp>
      <p:sp>
        <p:nvSpPr>
          <p:cNvPr id="27" name="Tekstvak 26">
            <a:extLst>
              <a:ext uri="{FF2B5EF4-FFF2-40B4-BE49-F238E27FC236}">
                <a16:creationId xmlns:a16="http://schemas.microsoft.com/office/drawing/2014/main" id="{85394D6A-DC92-9B9A-BAF8-F05F600F0592}"/>
              </a:ext>
            </a:extLst>
          </p:cNvPr>
          <p:cNvSpPr txBox="1"/>
          <p:nvPr/>
        </p:nvSpPr>
        <p:spPr>
          <a:xfrm>
            <a:off x="3991672" y="1361350"/>
            <a:ext cx="3756455" cy="1200329"/>
          </a:xfrm>
          <a:prstGeom prst="rect">
            <a:avLst/>
          </a:prstGeom>
          <a:noFill/>
        </p:spPr>
        <p:txBody>
          <a:bodyPr wrap="square" rtlCol="0">
            <a:spAutoFit/>
          </a:bodyPr>
          <a:lstStyle/>
          <a:p>
            <a:pPr algn="ctr"/>
            <a:r>
              <a:rPr lang="nl-NL" sz="2400" dirty="0">
                <a:latin typeface="Gothica" panose="020C0504050503060604" pitchFamily="34" charset="0"/>
              </a:rPr>
              <a:t>Dus ik adviseer je als wijze uil een verstandige keuze te maken.</a:t>
            </a:r>
          </a:p>
        </p:txBody>
      </p:sp>
      <p:sp>
        <p:nvSpPr>
          <p:cNvPr id="28" name="Rol: horizontaal 27">
            <a:hlinkClick r:id="rId8" action="ppaction://hlinksldjump"/>
            <a:extLst>
              <a:ext uri="{FF2B5EF4-FFF2-40B4-BE49-F238E27FC236}">
                <a16:creationId xmlns:a16="http://schemas.microsoft.com/office/drawing/2014/main" id="{8282D570-55BC-8C02-F343-F93DDFC17E82}"/>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a:p>
            <a:pPr algn="ctr"/>
            <a:r>
              <a:rPr lang="nl-NL" sz="2400" dirty="0">
                <a:solidFill>
                  <a:schemeClr val="tx1"/>
                </a:solidFill>
                <a:latin typeface="Gothica" panose="020C0504050503060604" pitchFamily="34" charset="0"/>
              </a:rPr>
              <a:t>Laat de boeren niet met Pasen doorwerken. We lossen het later wel op…</a:t>
            </a:r>
          </a:p>
          <a:p>
            <a:pPr algn="ctr"/>
            <a:endParaRPr lang="nl-NL" sz="2400" dirty="0">
              <a:solidFill>
                <a:schemeClr val="tx1"/>
              </a:solidFill>
              <a:latin typeface="Gothica" panose="020C0504050503060604" pitchFamily="34" charset="0"/>
            </a:endParaRPr>
          </a:p>
        </p:txBody>
      </p:sp>
      <p:sp>
        <p:nvSpPr>
          <p:cNvPr id="29" name="Rol: horizontaal 28">
            <a:hlinkClick r:id="rId9" action="ppaction://hlinksldjump"/>
            <a:extLst>
              <a:ext uri="{FF2B5EF4-FFF2-40B4-BE49-F238E27FC236}">
                <a16:creationId xmlns:a16="http://schemas.microsoft.com/office/drawing/2014/main" id="{D726BF39-D3E3-1584-F7EF-361156481F27}"/>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Laat de boeren met Pasen doorwerken. Het werk móét af!</a:t>
            </a:r>
          </a:p>
        </p:txBody>
      </p:sp>
    </p:spTree>
    <p:extLst>
      <p:ext uri="{BB962C8B-B14F-4D97-AF65-F5344CB8AC3E}">
        <p14:creationId xmlns:p14="http://schemas.microsoft.com/office/powerpoint/2010/main" val="33512477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3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8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33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5"/>
                                        </p:tgtEl>
                                        <p:attrNameLst>
                                          <p:attrName>style.visibility</p:attrName>
                                        </p:attrNameLst>
                                      </p:cBhvr>
                                      <p:to>
                                        <p:strVal val="visible"/>
                                      </p:to>
                                    </p:set>
                                  </p:childTnLst>
                                </p:cTn>
                              </p:par>
                            </p:childTnLst>
                          </p:cTn>
                        </p:par>
                        <p:par>
                          <p:cTn id="16" fill="hold">
                            <p:stCondLst>
                              <p:cond delay="77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par>
                          <p:cTn id="20" fill="hold">
                            <p:stCondLst>
                              <p:cond delay="102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6"/>
                                        </p:tgtEl>
                                        <p:attrNameLst>
                                          <p:attrName>style.visibility</p:attrName>
                                        </p:attrNameLst>
                                      </p:cBhvr>
                                      <p:to>
                                        <p:strVal val="visible"/>
                                      </p:to>
                                    </p:set>
                                  </p:childTnLst>
                                </p:cTn>
                              </p:par>
                            </p:childTnLst>
                          </p:cTn>
                        </p:par>
                        <p:par>
                          <p:cTn id="23" fill="hold">
                            <p:stCondLst>
                              <p:cond delay="189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par>
                          <p:cTn id="27" fill="hold">
                            <p:stCondLst>
                              <p:cond delay="214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23"/>
                                        </p:tgtEl>
                                        <p:attrNameLst>
                                          <p:attrName>style.visibility</p:attrName>
                                        </p:attrNameLst>
                                      </p:cBhvr>
                                      <p:to>
                                        <p:strVal val="visible"/>
                                      </p:to>
                                    </p:set>
                                  </p:childTnLst>
                                </p:cTn>
                              </p:par>
                            </p:childTnLst>
                          </p:cTn>
                        </p:par>
                        <p:par>
                          <p:cTn id="30" fill="hold">
                            <p:stCondLst>
                              <p:cond delay="260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23"/>
                                        </p:tgtEl>
                                      </p:cBhvr>
                                    </p:animEffect>
                                    <p:set>
                                      <p:cBhvr>
                                        <p:cTn id="33" dur="1" fill="hold">
                                          <p:stCondLst>
                                            <p:cond delay="499"/>
                                          </p:stCondLst>
                                        </p:cTn>
                                        <p:tgtEl>
                                          <p:spTgt spid="23"/>
                                        </p:tgtEl>
                                        <p:attrNameLst>
                                          <p:attrName>style.visibility</p:attrName>
                                        </p:attrNameLst>
                                      </p:cBhvr>
                                      <p:to>
                                        <p:strVal val="hidden"/>
                                      </p:to>
                                    </p:set>
                                  </p:childTnLst>
                                </p:cTn>
                              </p:par>
                            </p:childTnLst>
                          </p:cTn>
                        </p:par>
                        <p:par>
                          <p:cTn id="34" fill="hold">
                            <p:stCondLst>
                              <p:cond delay="285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7"/>
                                        </p:tgtEl>
                                        <p:attrNameLst>
                                          <p:attrName>style.visibility</p:attrName>
                                        </p:attrNameLst>
                                      </p:cBhvr>
                                      <p:to>
                                        <p:strVal val="visible"/>
                                      </p:to>
                                    </p:set>
                                  </p:childTnLst>
                                </p:cTn>
                              </p:par>
                            </p:childTnLst>
                          </p:cTn>
                        </p:par>
                        <p:par>
                          <p:cTn id="37" fill="hold">
                            <p:stCondLst>
                              <p:cond delay="343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7"/>
                                        </p:tgtEl>
                                      </p:cBhvr>
                                    </p:animEffect>
                                    <p:set>
                                      <p:cBhvr>
                                        <p:cTn id="40" dur="1" fill="hold">
                                          <p:stCondLst>
                                            <p:cond delay="499"/>
                                          </p:stCondLst>
                                        </p:cTn>
                                        <p:tgtEl>
                                          <p:spTgt spid="17"/>
                                        </p:tgtEl>
                                        <p:attrNameLst>
                                          <p:attrName>style.visibility</p:attrName>
                                        </p:attrNameLst>
                                      </p:cBhvr>
                                      <p:to>
                                        <p:strVal val="hidden"/>
                                      </p:to>
                                    </p:set>
                                  </p:childTnLst>
                                </p:cTn>
                              </p:par>
                            </p:childTnLst>
                          </p:cTn>
                        </p:par>
                        <p:par>
                          <p:cTn id="41" fill="hold">
                            <p:stCondLst>
                              <p:cond delay="36804"/>
                            </p:stCondLst>
                            <p:childTnLst>
                              <p:par>
                                <p:cTn id="42" presetID="10" presetClass="exit" presetSubtype="0" fill="hold" grpId="1" nodeType="afterEffect">
                                  <p:stCondLst>
                                    <p:cond delay="0"/>
                                  </p:stCondLst>
                                  <p:childTnLst>
                                    <p:animEffect transition="out" filter="fade">
                                      <p:cBhvr>
                                        <p:cTn id="43" dur="500"/>
                                        <p:tgtEl>
                                          <p:spTgt spid="14"/>
                                        </p:tgtEl>
                                      </p:cBhvr>
                                    </p:animEffect>
                                    <p:set>
                                      <p:cBhvr>
                                        <p:cTn id="44" dur="1" fill="hold">
                                          <p:stCondLst>
                                            <p:cond delay="499"/>
                                          </p:stCondLst>
                                        </p:cTn>
                                        <p:tgtEl>
                                          <p:spTgt spid="14"/>
                                        </p:tgtEl>
                                        <p:attrNameLst>
                                          <p:attrName>style.visibility</p:attrName>
                                        </p:attrNameLst>
                                      </p:cBhvr>
                                      <p:to>
                                        <p:strVal val="hidden"/>
                                      </p:to>
                                    </p:set>
                                  </p:childTnLst>
                                </p:cTn>
                              </p:par>
                            </p:childTnLst>
                          </p:cTn>
                        </p:par>
                        <p:par>
                          <p:cTn id="45" fill="hold">
                            <p:stCondLst>
                              <p:cond delay="37304"/>
                            </p:stCondLst>
                            <p:childTnLst>
                              <p:par>
                                <p:cTn id="46" presetID="2" presetClass="exit" presetSubtype="8" fill="hold" nodeType="afterEffect">
                                  <p:stCondLst>
                                    <p:cond delay="0"/>
                                  </p:stCondLst>
                                  <p:childTnLst>
                                    <p:anim calcmode="lin" valueType="num">
                                      <p:cBhvr additive="base">
                                        <p:cTn id="47" dur="500"/>
                                        <p:tgtEl>
                                          <p:spTgt spid="13"/>
                                        </p:tgtEl>
                                        <p:attrNameLst>
                                          <p:attrName>ppt_x</p:attrName>
                                        </p:attrNameLst>
                                      </p:cBhvr>
                                      <p:tavLst>
                                        <p:tav tm="0">
                                          <p:val>
                                            <p:strVal val="ppt_x"/>
                                          </p:val>
                                        </p:tav>
                                        <p:tav tm="100000">
                                          <p:val>
                                            <p:strVal val="0-ppt_w/2"/>
                                          </p:val>
                                        </p:tav>
                                      </p:tavLst>
                                    </p:anim>
                                    <p:anim calcmode="lin" valueType="num">
                                      <p:cBhvr additive="base">
                                        <p:cTn id="48" dur="500"/>
                                        <p:tgtEl>
                                          <p:spTgt spid="13"/>
                                        </p:tgtEl>
                                        <p:attrNameLst>
                                          <p:attrName>ppt_y</p:attrName>
                                        </p:attrNameLst>
                                      </p:cBhvr>
                                      <p:tavLst>
                                        <p:tav tm="0">
                                          <p:val>
                                            <p:strVal val="ppt_y"/>
                                          </p:val>
                                        </p:tav>
                                        <p:tav tm="100000">
                                          <p:val>
                                            <p:strVal val="ppt_y"/>
                                          </p:val>
                                        </p:tav>
                                      </p:tavLst>
                                    </p:anim>
                                    <p:set>
                                      <p:cBhvr>
                                        <p:cTn id="49" dur="1" fill="hold">
                                          <p:stCondLst>
                                            <p:cond delay="499"/>
                                          </p:stCondLst>
                                        </p:cTn>
                                        <p:tgtEl>
                                          <p:spTgt spid="13"/>
                                        </p:tgtEl>
                                        <p:attrNameLst>
                                          <p:attrName>style.visibility</p:attrName>
                                        </p:attrNameLst>
                                      </p:cBhvr>
                                      <p:to>
                                        <p:strVal val="hidden"/>
                                      </p:to>
                                    </p:set>
                                  </p:childTnLst>
                                </p:cTn>
                              </p:par>
                            </p:childTnLst>
                          </p:cTn>
                        </p:par>
                        <p:par>
                          <p:cTn id="50" fill="hold">
                            <p:stCondLst>
                              <p:cond delay="37804"/>
                            </p:stCondLst>
                            <p:childTnLst>
                              <p:par>
                                <p:cTn id="51" presetID="2" presetClass="entr" presetSubtype="2"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childTnLst>
                          </p:cTn>
                        </p:par>
                        <p:par>
                          <p:cTn id="55" fill="hold">
                            <p:stCondLst>
                              <p:cond delay="38304"/>
                            </p:stCondLst>
                            <p:childTnLst>
                              <p:par>
                                <p:cTn id="56" presetID="10" presetClass="entr" presetSubtype="0" fill="hold" grpId="0" nodeType="after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par>
                          <p:cTn id="59" fill="hold">
                            <p:stCondLst>
                              <p:cond delay="39804"/>
                            </p:stCondLst>
                            <p:childTnLst>
                              <p:par>
                                <p:cTn id="60" presetID="1" presetClass="entr" presetSubtype="0" fill="hold" grpId="0" nodeType="afterEffect">
                                  <p:stCondLst>
                                    <p:cond delay="0"/>
                                  </p:stCondLst>
                                  <p:iterate type="lt">
                                    <p:tmAbs val="100"/>
                                  </p:iterate>
                                  <p:childTnLst>
                                    <p:set>
                                      <p:cBhvr>
                                        <p:cTn id="61" dur="1" fill="hold">
                                          <p:stCondLst>
                                            <p:cond delay="0"/>
                                          </p:stCondLst>
                                        </p:cTn>
                                        <p:tgtEl>
                                          <p:spTgt spid="21"/>
                                        </p:tgtEl>
                                        <p:attrNameLst>
                                          <p:attrName>style.visibility</p:attrName>
                                        </p:attrNameLst>
                                      </p:cBhvr>
                                      <p:to>
                                        <p:strVal val="visible"/>
                                      </p:to>
                                    </p:set>
                                  </p:childTnLst>
                                </p:cTn>
                              </p:par>
                            </p:childTnLst>
                          </p:cTn>
                        </p:par>
                        <p:par>
                          <p:cTn id="62" fill="hold">
                            <p:stCondLst>
                              <p:cond delay="45405"/>
                            </p:stCondLst>
                            <p:childTnLst>
                              <p:par>
                                <p:cTn id="63" presetID="10" presetClass="exit" presetSubtype="0" fill="hold" grpId="1" nodeType="afterEffect">
                                  <p:stCondLst>
                                    <p:cond delay="2000"/>
                                  </p:stCondLst>
                                  <p:iterate type="lt">
                                    <p:tmPct val="0"/>
                                  </p:iterate>
                                  <p:childTnLst>
                                    <p:animEffect transition="out" filter="fade">
                                      <p:cBhvr>
                                        <p:cTn id="64" dur="500"/>
                                        <p:tgtEl>
                                          <p:spTgt spid="21"/>
                                        </p:tgtEl>
                                      </p:cBhvr>
                                    </p:animEffect>
                                    <p:set>
                                      <p:cBhvr>
                                        <p:cTn id="65" dur="1" fill="hold">
                                          <p:stCondLst>
                                            <p:cond delay="499"/>
                                          </p:stCondLst>
                                        </p:cTn>
                                        <p:tgtEl>
                                          <p:spTgt spid="21"/>
                                        </p:tgtEl>
                                        <p:attrNameLst>
                                          <p:attrName>style.visibility</p:attrName>
                                        </p:attrNameLst>
                                      </p:cBhvr>
                                      <p:to>
                                        <p:strVal val="hidden"/>
                                      </p:to>
                                    </p:set>
                                  </p:childTnLst>
                                </p:cTn>
                              </p:par>
                            </p:childTnLst>
                          </p:cTn>
                        </p:par>
                        <p:par>
                          <p:cTn id="66" fill="hold">
                            <p:stCondLst>
                              <p:cond delay="47905"/>
                            </p:stCondLst>
                            <p:childTnLst>
                              <p:par>
                                <p:cTn id="67" presetID="1" presetClass="entr" presetSubtype="0" fill="hold" grpId="0" nodeType="afterEffect">
                                  <p:stCondLst>
                                    <p:cond delay="0"/>
                                  </p:stCondLst>
                                  <p:iterate type="lt">
                                    <p:tmAbs val="100"/>
                                  </p:iterate>
                                  <p:childTnLst>
                                    <p:set>
                                      <p:cBhvr>
                                        <p:cTn id="68" dur="1" fill="hold">
                                          <p:stCondLst>
                                            <p:cond delay="0"/>
                                          </p:stCondLst>
                                        </p:cTn>
                                        <p:tgtEl>
                                          <p:spTgt spid="24"/>
                                        </p:tgtEl>
                                        <p:attrNameLst>
                                          <p:attrName>style.visibility</p:attrName>
                                        </p:attrNameLst>
                                      </p:cBhvr>
                                      <p:to>
                                        <p:strVal val="visible"/>
                                      </p:to>
                                    </p:set>
                                  </p:childTnLst>
                                </p:cTn>
                              </p:par>
                            </p:childTnLst>
                          </p:cTn>
                        </p:par>
                        <p:par>
                          <p:cTn id="69" fill="hold">
                            <p:stCondLst>
                              <p:cond delay="51206"/>
                            </p:stCondLst>
                            <p:childTnLst>
                              <p:par>
                                <p:cTn id="70" presetID="10" presetClass="exit" presetSubtype="0" fill="hold" grpId="1" nodeType="afterEffect">
                                  <p:stCondLst>
                                    <p:cond delay="2000"/>
                                  </p:stCondLst>
                                  <p:iterate type="lt">
                                    <p:tmPct val="0"/>
                                  </p:iterate>
                                  <p:childTnLst>
                                    <p:animEffect transition="out" filter="fade">
                                      <p:cBhvr>
                                        <p:cTn id="71" dur="500"/>
                                        <p:tgtEl>
                                          <p:spTgt spid="24"/>
                                        </p:tgtEl>
                                      </p:cBhvr>
                                    </p:animEffect>
                                    <p:set>
                                      <p:cBhvr>
                                        <p:cTn id="72" dur="1" fill="hold">
                                          <p:stCondLst>
                                            <p:cond delay="499"/>
                                          </p:stCondLst>
                                        </p:cTn>
                                        <p:tgtEl>
                                          <p:spTgt spid="24"/>
                                        </p:tgtEl>
                                        <p:attrNameLst>
                                          <p:attrName>style.visibility</p:attrName>
                                        </p:attrNameLst>
                                      </p:cBhvr>
                                      <p:to>
                                        <p:strVal val="hidden"/>
                                      </p:to>
                                    </p:set>
                                  </p:childTnLst>
                                </p:cTn>
                              </p:par>
                            </p:childTnLst>
                          </p:cTn>
                        </p:par>
                        <p:par>
                          <p:cTn id="73" fill="hold">
                            <p:stCondLst>
                              <p:cond delay="53706"/>
                            </p:stCondLst>
                            <p:childTnLst>
                              <p:par>
                                <p:cTn id="74" presetID="1" presetClass="entr" presetSubtype="0" fill="hold" grpId="0" nodeType="afterEffect">
                                  <p:stCondLst>
                                    <p:cond delay="0"/>
                                  </p:stCondLst>
                                  <p:iterate type="lt">
                                    <p:tmAbs val="100"/>
                                  </p:iterate>
                                  <p:childTnLst>
                                    <p:set>
                                      <p:cBhvr>
                                        <p:cTn id="75" dur="1" fill="hold">
                                          <p:stCondLst>
                                            <p:cond delay="0"/>
                                          </p:stCondLst>
                                        </p:cTn>
                                        <p:tgtEl>
                                          <p:spTgt spid="25"/>
                                        </p:tgtEl>
                                        <p:attrNameLst>
                                          <p:attrName>style.visibility</p:attrName>
                                        </p:attrNameLst>
                                      </p:cBhvr>
                                      <p:to>
                                        <p:strVal val="visible"/>
                                      </p:to>
                                    </p:set>
                                  </p:childTnLst>
                                </p:cTn>
                              </p:par>
                            </p:childTnLst>
                          </p:cTn>
                        </p:par>
                        <p:par>
                          <p:cTn id="76" fill="hold">
                            <p:stCondLst>
                              <p:cond delay="59607"/>
                            </p:stCondLst>
                            <p:childTnLst>
                              <p:par>
                                <p:cTn id="77" presetID="10" presetClass="exit" presetSubtype="0" fill="hold" grpId="1" nodeType="afterEffect">
                                  <p:stCondLst>
                                    <p:cond delay="2000"/>
                                  </p:stCondLst>
                                  <p:iterate type="lt">
                                    <p:tmPct val="0"/>
                                  </p:iterate>
                                  <p:childTnLst>
                                    <p:animEffect transition="out" filter="fade">
                                      <p:cBhvr>
                                        <p:cTn id="78" dur="500"/>
                                        <p:tgtEl>
                                          <p:spTgt spid="25"/>
                                        </p:tgtEl>
                                      </p:cBhvr>
                                    </p:animEffect>
                                    <p:set>
                                      <p:cBhvr>
                                        <p:cTn id="79" dur="1" fill="hold">
                                          <p:stCondLst>
                                            <p:cond delay="499"/>
                                          </p:stCondLst>
                                        </p:cTn>
                                        <p:tgtEl>
                                          <p:spTgt spid="25"/>
                                        </p:tgtEl>
                                        <p:attrNameLst>
                                          <p:attrName>style.visibility</p:attrName>
                                        </p:attrNameLst>
                                      </p:cBhvr>
                                      <p:to>
                                        <p:strVal val="hidden"/>
                                      </p:to>
                                    </p:set>
                                  </p:childTnLst>
                                </p:cTn>
                              </p:par>
                            </p:childTnLst>
                          </p:cTn>
                        </p:par>
                        <p:par>
                          <p:cTn id="80" fill="hold">
                            <p:stCondLst>
                              <p:cond delay="62107"/>
                            </p:stCondLst>
                            <p:childTnLst>
                              <p:par>
                                <p:cTn id="81" presetID="1" presetClass="entr" presetSubtype="0" fill="hold" grpId="0" nodeType="afterEffect">
                                  <p:stCondLst>
                                    <p:cond delay="0"/>
                                  </p:stCondLst>
                                  <p:iterate type="lt">
                                    <p:tmAbs val="100"/>
                                  </p:iterate>
                                  <p:childTnLst>
                                    <p:set>
                                      <p:cBhvr>
                                        <p:cTn id="82" dur="1" fill="hold">
                                          <p:stCondLst>
                                            <p:cond delay="0"/>
                                          </p:stCondLst>
                                        </p:cTn>
                                        <p:tgtEl>
                                          <p:spTgt spid="26"/>
                                        </p:tgtEl>
                                        <p:attrNameLst>
                                          <p:attrName>style.visibility</p:attrName>
                                        </p:attrNameLst>
                                      </p:cBhvr>
                                      <p:to>
                                        <p:strVal val="visible"/>
                                      </p:to>
                                    </p:set>
                                  </p:childTnLst>
                                </p:cTn>
                              </p:par>
                            </p:childTnLst>
                          </p:cTn>
                        </p:par>
                        <p:par>
                          <p:cTn id="83" fill="hold">
                            <p:stCondLst>
                              <p:cond delay="64308"/>
                            </p:stCondLst>
                            <p:childTnLst>
                              <p:par>
                                <p:cTn id="84" presetID="10" presetClass="exit" presetSubtype="0" fill="hold" grpId="1" nodeType="afterEffect">
                                  <p:stCondLst>
                                    <p:cond delay="2000"/>
                                  </p:stCondLst>
                                  <p:iterate type="lt">
                                    <p:tmPct val="0"/>
                                  </p:iterate>
                                  <p:childTnLst>
                                    <p:animEffect transition="out" filter="fade">
                                      <p:cBhvr>
                                        <p:cTn id="85" dur="500"/>
                                        <p:tgtEl>
                                          <p:spTgt spid="26"/>
                                        </p:tgtEl>
                                      </p:cBhvr>
                                    </p:animEffect>
                                    <p:set>
                                      <p:cBhvr>
                                        <p:cTn id="86" dur="1" fill="hold">
                                          <p:stCondLst>
                                            <p:cond delay="499"/>
                                          </p:stCondLst>
                                        </p:cTn>
                                        <p:tgtEl>
                                          <p:spTgt spid="26"/>
                                        </p:tgtEl>
                                        <p:attrNameLst>
                                          <p:attrName>style.visibility</p:attrName>
                                        </p:attrNameLst>
                                      </p:cBhvr>
                                      <p:to>
                                        <p:strVal val="hidden"/>
                                      </p:to>
                                    </p:set>
                                  </p:childTnLst>
                                </p:cTn>
                              </p:par>
                            </p:childTnLst>
                          </p:cTn>
                        </p:par>
                        <p:par>
                          <p:cTn id="87" fill="hold">
                            <p:stCondLst>
                              <p:cond delay="66808"/>
                            </p:stCondLst>
                            <p:childTnLst>
                              <p:par>
                                <p:cTn id="88" presetID="1" presetClass="entr" presetSubtype="0" fill="hold" grpId="0" nodeType="afterEffect">
                                  <p:stCondLst>
                                    <p:cond delay="0"/>
                                  </p:stCondLst>
                                  <p:iterate type="lt">
                                    <p:tmAbs val="100"/>
                                  </p:iterate>
                                  <p:childTnLst>
                                    <p:set>
                                      <p:cBhvr>
                                        <p:cTn id="89" dur="1" fill="hold">
                                          <p:stCondLst>
                                            <p:cond delay="0"/>
                                          </p:stCondLst>
                                        </p:cTn>
                                        <p:tgtEl>
                                          <p:spTgt spid="27"/>
                                        </p:tgtEl>
                                        <p:attrNameLst>
                                          <p:attrName>style.visibility</p:attrName>
                                        </p:attrNameLst>
                                      </p:cBhvr>
                                      <p:to>
                                        <p:strVal val="visible"/>
                                      </p:to>
                                    </p:set>
                                  </p:childTnLst>
                                </p:cTn>
                              </p:par>
                            </p:childTnLst>
                          </p:cTn>
                        </p:par>
                        <p:par>
                          <p:cTn id="90" fill="hold">
                            <p:stCondLst>
                              <p:cond delay="72009"/>
                            </p:stCondLst>
                            <p:childTnLst>
                              <p:par>
                                <p:cTn id="91" presetID="10" presetClass="exit" presetSubtype="0" fill="hold" grpId="1" nodeType="afterEffect">
                                  <p:stCondLst>
                                    <p:cond delay="2000"/>
                                  </p:stCondLst>
                                  <p:iterate type="lt">
                                    <p:tmPct val="0"/>
                                  </p:iterate>
                                  <p:childTnLst>
                                    <p:animEffect transition="out" filter="fade">
                                      <p:cBhvr>
                                        <p:cTn id="92" dur="500"/>
                                        <p:tgtEl>
                                          <p:spTgt spid="27"/>
                                        </p:tgtEl>
                                      </p:cBhvr>
                                    </p:animEffect>
                                    <p:set>
                                      <p:cBhvr>
                                        <p:cTn id="93" dur="1" fill="hold">
                                          <p:stCondLst>
                                            <p:cond delay="499"/>
                                          </p:stCondLst>
                                        </p:cTn>
                                        <p:tgtEl>
                                          <p:spTgt spid="27"/>
                                        </p:tgtEl>
                                        <p:attrNameLst>
                                          <p:attrName>style.visibility</p:attrName>
                                        </p:attrNameLst>
                                      </p:cBhvr>
                                      <p:to>
                                        <p:strVal val="hidden"/>
                                      </p:to>
                                    </p:set>
                                  </p:childTnLst>
                                </p:cTn>
                              </p:par>
                            </p:childTnLst>
                          </p:cTn>
                        </p:par>
                        <p:par>
                          <p:cTn id="94" fill="hold">
                            <p:stCondLst>
                              <p:cond delay="74509"/>
                            </p:stCondLst>
                            <p:childTnLst>
                              <p:par>
                                <p:cTn id="95" presetID="10" presetClass="exit" presetSubtype="0" fill="hold" grpId="1" nodeType="afterEffect">
                                  <p:stCondLst>
                                    <p:cond delay="0"/>
                                  </p:stCondLst>
                                  <p:childTnLst>
                                    <p:animEffect transition="out" filter="fade">
                                      <p:cBhvr>
                                        <p:cTn id="96" dur="500"/>
                                        <p:tgtEl>
                                          <p:spTgt spid="20"/>
                                        </p:tgtEl>
                                      </p:cBhvr>
                                    </p:animEffect>
                                    <p:set>
                                      <p:cBhvr>
                                        <p:cTn id="97" dur="1" fill="hold">
                                          <p:stCondLst>
                                            <p:cond delay="499"/>
                                          </p:stCondLst>
                                        </p:cTn>
                                        <p:tgtEl>
                                          <p:spTgt spid="20"/>
                                        </p:tgtEl>
                                        <p:attrNameLst>
                                          <p:attrName>style.visibility</p:attrName>
                                        </p:attrNameLst>
                                      </p:cBhvr>
                                      <p:to>
                                        <p:strVal val="hidden"/>
                                      </p:to>
                                    </p:set>
                                  </p:childTnLst>
                                </p:cTn>
                              </p:par>
                            </p:childTnLst>
                          </p:cTn>
                        </p:par>
                        <p:par>
                          <p:cTn id="98" fill="hold">
                            <p:stCondLst>
                              <p:cond delay="75009"/>
                            </p:stCondLst>
                            <p:childTnLst>
                              <p:par>
                                <p:cTn id="99" presetID="2" presetClass="exit" presetSubtype="2" fill="hold" nodeType="afterEffect">
                                  <p:stCondLst>
                                    <p:cond delay="0"/>
                                  </p:stCondLst>
                                  <p:childTnLst>
                                    <p:anim calcmode="lin" valueType="num">
                                      <p:cBhvr additive="base">
                                        <p:cTn id="100" dur="500"/>
                                        <p:tgtEl>
                                          <p:spTgt spid="19"/>
                                        </p:tgtEl>
                                        <p:attrNameLst>
                                          <p:attrName>ppt_x</p:attrName>
                                        </p:attrNameLst>
                                      </p:cBhvr>
                                      <p:tavLst>
                                        <p:tav tm="0">
                                          <p:val>
                                            <p:strVal val="ppt_x"/>
                                          </p:val>
                                        </p:tav>
                                        <p:tav tm="100000">
                                          <p:val>
                                            <p:strVal val="1+ppt_w/2"/>
                                          </p:val>
                                        </p:tav>
                                      </p:tavLst>
                                    </p:anim>
                                    <p:anim calcmode="lin" valueType="num">
                                      <p:cBhvr additive="base">
                                        <p:cTn id="101" dur="500"/>
                                        <p:tgtEl>
                                          <p:spTgt spid="19"/>
                                        </p:tgtEl>
                                        <p:attrNameLst>
                                          <p:attrName>ppt_y</p:attrName>
                                        </p:attrNameLst>
                                      </p:cBhvr>
                                      <p:tavLst>
                                        <p:tav tm="0">
                                          <p:val>
                                            <p:strVal val="ppt_y"/>
                                          </p:val>
                                        </p:tav>
                                        <p:tav tm="100000">
                                          <p:val>
                                            <p:strVal val="ppt_y"/>
                                          </p:val>
                                        </p:tav>
                                      </p:tavLst>
                                    </p:anim>
                                    <p:set>
                                      <p:cBhvr>
                                        <p:cTn id="102" dur="1" fill="hold">
                                          <p:stCondLst>
                                            <p:cond delay="499"/>
                                          </p:stCondLst>
                                        </p:cTn>
                                        <p:tgtEl>
                                          <p:spTgt spid="19"/>
                                        </p:tgtEl>
                                        <p:attrNameLst>
                                          <p:attrName>style.visibility</p:attrName>
                                        </p:attrNameLst>
                                      </p:cBhvr>
                                      <p:to>
                                        <p:strVal val="hidden"/>
                                      </p:to>
                                    </p:set>
                                  </p:childTnLst>
                                </p:cTn>
                              </p:par>
                            </p:childTnLst>
                          </p:cTn>
                        </p:par>
                        <p:par>
                          <p:cTn id="103" fill="hold">
                            <p:stCondLst>
                              <p:cond delay="75509"/>
                            </p:stCondLst>
                            <p:childTnLst>
                              <p:par>
                                <p:cTn id="104" presetID="53" presetClass="entr" presetSubtype="16" fill="hold" grpId="0" nodeType="afterEffect">
                                  <p:stCondLst>
                                    <p:cond delay="10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childTnLst>
                                </p:cTn>
                              </p:par>
                            </p:childTnLst>
                          </p:cTn>
                        </p:par>
                        <p:par>
                          <p:cTn id="109" fill="hold">
                            <p:stCondLst>
                              <p:cond delay="77009"/>
                            </p:stCondLst>
                            <p:childTnLst>
                              <p:par>
                                <p:cTn id="110" presetID="53" presetClass="entr" presetSubtype="16" fill="hold" grpId="0" nodeType="afterEffect">
                                  <p:stCondLst>
                                    <p:cond delay="1000"/>
                                  </p:stCondLst>
                                  <p:childTnLst>
                                    <p:set>
                                      <p:cBhvr>
                                        <p:cTn id="111" dur="1" fill="hold">
                                          <p:stCondLst>
                                            <p:cond delay="0"/>
                                          </p:stCondLst>
                                        </p:cTn>
                                        <p:tgtEl>
                                          <p:spTgt spid="29"/>
                                        </p:tgtEl>
                                        <p:attrNameLst>
                                          <p:attrName>style.visibility</p:attrName>
                                        </p:attrNameLst>
                                      </p:cBhvr>
                                      <p:to>
                                        <p:strVal val="visible"/>
                                      </p:to>
                                    </p:set>
                                    <p:anim calcmode="lin" valueType="num">
                                      <p:cBhvr>
                                        <p:cTn id="112" dur="500" fill="hold"/>
                                        <p:tgtEl>
                                          <p:spTgt spid="29"/>
                                        </p:tgtEl>
                                        <p:attrNameLst>
                                          <p:attrName>ppt_w</p:attrName>
                                        </p:attrNameLst>
                                      </p:cBhvr>
                                      <p:tavLst>
                                        <p:tav tm="0">
                                          <p:val>
                                            <p:fltVal val="0"/>
                                          </p:val>
                                        </p:tav>
                                        <p:tav tm="100000">
                                          <p:val>
                                            <p:strVal val="#ppt_w"/>
                                          </p:val>
                                        </p:tav>
                                      </p:tavLst>
                                    </p:anim>
                                    <p:anim calcmode="lin" valueType="num">
                                      <p:cBhvr>
                                        <p:cTn id="113" dur="500" fill="hold"/>
                                        <p:tgtEl>
                                          <p:spTgt spid="29"/>
                                        </p:tgtEl>
                                        <p:attrNameLst>
                                          <p:attrName>ppt_h</p:attrName>
                                        </p:attrNameLst>
                                      </p:cBhvr>
                                      <p:tavLst>
                                        <p:tav tm="0">
                                          <p:val>
                                            <p:fltVal val="0"/>
                                          </p:val>
                                        </p:tav>
                                        <p:tav tm="100000">
                                          <p:val>
                                            <p:strVal val="#ppt_h"/>
                                          </p:val>
                                        </p:tav>
                                      </p:tavLst>
                                    </p:anim>
                                    <p:animEffect transition="in" filter="fade">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6" grpId="0"/>
      <p:bldP spid="16" grpId="1"/>
      <p:bldP spid="17" grpId="0"/>
      <p:bldP spid="17" grpId="1"/>
      <p:bldP spid="20" grpId="0" animBg="1"/>
      <p:bldP spid="20" grpId="1" animBg="1"/>
      <p:bldP spid="21" grpId="0"/>
      <p:bldP spid="21" grpId="1"/>
      <p:bldP spid="23" grpId="0"/>
      <p:bldP spid="23" grpId="1"/>
      <p:bldP spid="24" grpId="0"/>
      <p:bldP spid="24" grpId="1"/>
      <p:bldP spid="25" grpId="0"/>
      <p:bldP spid="25" grpId="1"/>
      <p:bldP spid="26" grpId="0"/>
      <p:bldP spid="26" grpId="1"/>
      <p:bldP spid="27" grpId="0"/>
      <p:bldP spid="27" grpId="1"/>
      <p:bldP spid="28" grpId="0" animBg="1"/>
      <p:bldP spid="2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05AD9B6-15D3-BB5E-C595-54F07A6FB1D6}"/>
            </a:ext>
          </a:extLst>
        </p:cNvPr>
        <p:cNvGrpSpPr/>
        <p:nvPr/>
      </p:nvGrpSpPr>
      <p:grpSpPr>
        <a:xfrm>
          <a:off x="0" y="0"/>
          <a:ext cx="0" cy="0"/>
          <a:chOff x="0" y="0"/>
          <a:chExt cx="0" cy="0"/>
        </a:xfrm>
      </p:grpSpPr>
      <p:sp>
        <p:nvSpPr>
          <p:cNvPr id="4" name="Pijl: rechts 3">
            <a:hlinkClick r:id="rId4" action="ppaction://hlinksldjump"/>
            <a:extLst>
              <a:ext uri="{FF2B5EF4-FFF2-40B4-BE49-F238E27FC236}">
                <a16:creationId xmlns:a16="http://schemas.microsoft.com/office/drawing/2014/main" id="{37F513A6-6BE7-DE27-C5B2-590CC548DCC9}"/>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descr="Afbeelding met illustratie, kunst, tekenfilm&#10;&#10;Beschrijving automatisch gegenereerd met gemiddelde betrouwbaarheid">
            <a:extLst>
              <a:ext uri="{FF2B5EF4-FFF2-40B4-BE49-F238E27FC236}">
                <a16:creationId xmlns:a16="http://schemas.microsoft.com/office/drawing/2014/main" id="{922928AF-5094-2754-20A2-40FF6C654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85637" y="1414131"/>
            <a:ext cx="4206367" cy="7710090"/>
          </a:xfrm>
          <a:prstGeom prst="rect">
            <a:avLst/>
          </a:prstGeom>
        </p:spPr>
      </p:pic>
      <p:sp>
        <p:nvSpPr>
          <p:cNvPr id="11" name="Tekstballon: ovaal 10">
            <a:extLst>
              <a:ext uri="{FF2B5EF4-FFF2-40B4-BE49-F238E27FC236}">
                <a16:creationId xmlns:a16="http://schemas.microsoft.com/office/drawing/2014/main" id="{EFA246BE-B105-0FE8-98CC-019372072133}"/>
              </a:ext>
            </a:extLst>
          </p:cNvPr>
          <p:cNvSpPr/>
          <p:nvPr/>
        </p:nvSpPr>
        <p:spPr>
          <a:xfrm>
            <a:off x="7264998" y="610332"/>
            <a:ext cx="4448433" cy="2129679"/>
          </a:xfrm>
          <a:prstGeom prst="wedgeEllipseCallout">
            <a:avLst>
              <a:gd name="adj1" fmla="val -79691"/>
              <a:gd name="adj2" fmla="val 2684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2056FEBE-6F60-91E5-3EF9-C20EBB12C346}"/>
              </a:ext>
            </a:extLst>
          </p:cNvPr>
          <p:cNvSpPr txBox="1"/>
          <p:nvPr/>
        </p:nvSpPr>
        <p:spPr>
          <a:xfrm>
            <a:off x="7610986" y="1075006"/>
            <a:ext cx="3756455" cy="1200329"/>
          </a:xfrm>
          <a:prstGeom prst="rect">
            <a:avLst/>
          </a:prstGeom>
          <a:noFill/>
        </p:spPr>
        <p:txBody>
          <a:bodyPr wrap="square" rtlCol="0">
            <a:spAutoFit/>
          </a:bodyPr>
          <a:lstStyle/>
          <a:p>
            <a:pPr algn="ctr"/>
            <a:r>
              <a:rPr lang="nl-NL" sz="2400" dirty="0">
                <a:latin typeface="Gothica" panose="020C0504050503060604" pitchFamily="34" charset="0"/>
              </a:rPr>
              <a:t>Bedankt dat je de christelijke feestdag in acht neemt!</a:t>
            </a:r>
          </a:p>
        </p:txBody>
      </p:sp>
      <p:sp>
        <p:nvSpPr>
          <p:cNvPr id="13" name="Tekstvak 12">
            <a:extLst>
              <a:ext uri="{FF2B5EF4-FFF2-40B4-BE49-F238E27FC236}">
                <a16:creationId xmlns:a16="http://schemas.microsoft.com/office/drawing/2014/main" id="{001151B7-0AE4-2D20-CDE2-96916D4A15DE}"/>
              </a:ext>
            </a:extLst>
          </p:cNvPr>
          <p:cNvSpPr txBox="1"/>
          <p:nvPr/>
        </p:nvSpPr>
        <p:spPr>
          <a:xfrm>
            <a:off x="7610986" y="975401"/>
            <a:ext cx="3756455" cy="1569660"/>
          </a:xfrm>
          <a:prstGeom prst="rect">
            <a:avLst/>
          </a:prstGeom>
          <a:noFill/>
        </p:spPr>
        <p:txBody>
          <a:bodyPr wrap="square" rtlCol="0">
            <a:spAutoFit/>
          </a:bodyPr>
          <a:lstStyle/>
          <a:p>
            <a:pPr algn="ctr"/>
            <a:r>
              <a:rPr lang="nl-NL" sz="2400" dirty="0">
                <a:latin typeface="Gothica" panose="020C0504050503060604" pitchFamily="34" charset="0"/>
              </a:rPr>
              <a:t>God is u en uw horigen goed gezind. Een fijn Pasen toegewenst, beste heer.</a:t>
            </a:r>
          </a:p>
        </p:txBody>
      </p:sp>
    </p:spTree>
    <p:extLst>
      <p:ext uri="{BB962C8B-B14F-4D97-AF65-F5344CB8AC3E}">
        <p14:creationId xmlns:p14="http://schemas.microsoft.com/office/powerpoint/2010/main" val="17204858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70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95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55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8002"/>
                            </p:stCondLst>
                            <p:childTnLst>
                              <p:par>
                                <p:cTn id="28" presetID="10" presetClass="exit" presetSubtype="0" fill="hold" grpId="1" nodeType="afterEffect">
                                  <p:stCondLst>
                                    <p:cond delay="0"/>
                                  </p:stCondLst>
                                  <p:childTnLst>
                                    <p:animEffect transition="out" filter="fade">
                                      <p:cBhvr>
                                        <p:cTn id="29" dur="500"/>
                                        <p:tgtEl>
                                          <p:spTgt spid="11"/>
                                        </p:tgtEl>
                                      </p:cBhvr>
                                    </p:animEffect>
                                    <p:set>
                                      <p:cBhvr>
                                        <p:cTn id="30" dur="1" fill="hold">
                                          <p:stCondLst>
                                            <p:cond delay="499"/>
                                          </p:stCondLst>
                                        </p:cTn>
                                        <p:tgtEl>
                                          <p:spTgt spid="11"/>
                                        </p:tgtEl>
                                        <p:attrNameLst>
                                          <p:attrName>style.visibility</p:attrName>
                                        </p:attrNameLst>
                                      </p:cBhvr>
                                      <p:to>
                                        <p:strVal val="hidden"/>
                                      </p:to>
                                    </p:set>
                                  </p:childTnLst>
                                </p:cTn>
                              </p:par>
                            </p:childTnLst>
                          </p:cTn>
                        </p:par>
                        <p:par>
                          <p:cTn id="31" fill="hold">
                            <p:stCondLst>
                              <p:cond delay="18502"/>
                            </p:stCondLst>
                            <p:childTnLst>
                              <p:par>
                                <p:cTn id="32" presetID="2" presetClass="exit" presetSubtype="4" fill="hold" nodeType="afterEffect">
                                  <p:stCondLst>
                                    <p:cond delay="0"/>
                                  </p:stCondLst>
                                  <p:childTnLst>
                                    <p:anim calcmode="lin" valueType="num">
                                      <p:cBhvr additive="base">
                                        <p:cTn id="33" dur="500"/>
                                        <p:tgtEl>
                                          <p:spTgt spid="10"/>
                                        </p:tgtEl>
                                        <p:attrNameLst>
                                          <p:attrName>ppt_x</p:attrName>
                                        </p:attrNameLst>
                                      </p:cBhvr>
                                      <p:tavLst>
                                        <p:tav tm="0">
                                          <p:val>
                                            <p:strVal val="ppt_x"/>
                                          </p:val>
                                        </p:tav>
                                        <p:tav tm="100000">
                                          <p:val>
                                            <p:strVal val="ppt_x"/>
                                          </p:val>
                                        </p:tav>
                                      </p:tavLst>
                                    </p:anim>
                                    <p:anim calcmode="lin" valueType="num">
                                      <p:cBhvr additive="base">
                                        <p:cTn id="34" dur="500"/>
                                        <p:tgtEl>
                                          <p:spTgt spid="10"/>
                                        </p:tgtEl>
                                        <p:attrNameLst>
                                          <p:attrName>ppt_y</p:attrName>
                                        </p:attrNameLst>
                                      </p:cBhvr>
                                      <p:tavLst>
                                        <p:tav tm="0">
                                          <p:val>
                                            <p:strVal val="ppt_y"/>
                                          </p:val>
                                        </p:tav>
                                        <p:tav tm="100000">
                                          <p:val>
                                            <p:strVal val="1+ppt_h/2"/>
                                          </p:val>
                                        </p:tav>
                                      </p:tavLst>
                                    </p:anim>
                                    <p:set>
                                      <p:cBhvr>
                                        <p:cTn id="35" dur="1" fill="hold">
                                          <p:stCondLst>
                                            <p:cond delay="499"/>
                                          </p:stCondLst>
                                        </p:cTn>
                                        <p:tgtEl>
                                          <p:spTgt spid="10"/>
                                        </p:tgtEl>
                                        <p:attrNameLst>
                                          <p:attrName>style.visibility</p:attrName>
                                        </p:attrNameLst>
                                      </p:cBhvr>
                                      <p:to>
                                        <p:strVal val="hidden"/>
                                      </p:to>
                                    </p:set>
                                  </p:childTnLst>
                                </p:cTn>
                              </p:par>
                            </p:childTnLst>
                          </p:cTn>
                        </p:par>
                        <p:par>
                          <p:cTn id="36" fill="hold">
                            <p:stCondLst>
                              <p:cond delay="19002"/>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12" grpId="0"/>
      <p:bldP spid="12" grpId="1"/>
      <p:bldP spid="13" grpId="0"/>
      <p:bldP spid="13" grpId="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6D3A7C7-54D0-B6AD-0EF6-5F8E98243128}"/>
            </a:ext>
          </a:extLst>
        </p:cNvPr>
        <p:cNvGrpSpPr/>
        <p:nvPr/>
      </p:nvGrpSpPr>
      <p:grpSpPr>
        <a:xfrm>
          <a:off x="0" y="0"/>
          <a:ext cx="0" cy="0"/>
          <a:chOff x="0" y="0"/>
          <a:chExt cx="0" cy="0"/>
        </a:xfrm>
      </p:grpSpPr>
      <p:sp>
        <p:nvSpPr>
          <p:cNvPr id="4" name="Pijl: rechts 3">
            <a:hlinkClick r:id="rId4" action="ppaction://hlinksldjump"/>
            <a:extLst>
              <a:ext uri="{FF2B5EF4-FFF2-40B4-BE49-F238E27FC236}">
                <a16:creationId xmlns:a16="http://schemas.microsoft.com/office/drawing/2014/main" id="{94788DC6-3E89-175F-8078-57083F58629A}"/>
              </a:ext>
            </a:extLst>
          </p:cNvPr>
          <p:cNvSpPr/>
          <p:nvPr/>
        </p:nvSpPr>
        <p:spPr>
          <a:xfrm>
            <a:off x="9794240" y="5669280"/>
            <a:ext cx="1737360" cy="88392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Ga door</a:t>
            </a:r>
          </a:p>
        </p:txBody>
      </p:sp>
      <p:pic>
        <p:nvPicPr>
          <p:cNvPr id="10" name="Afbeelding 9">
            <a:extLst>
              <a:ext uri="{FF2B5EF4-FFF2-40B4-BE49-F238E27FC236}">
                <a16:creationId xmlns:a16="http://schemas.microsoft.com/office/drawing/2014/main" id="{0C86B3A7-3B5E-F5C2-6323-FDBD515872BC}"/>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2885637" y="1414131"/>
            <a:ext cx="4206367" cy="7710089"/>
          </a:xfrm>
          <a:prstGeom prst="rect">
            <a:avLst/>
          </a:prstGeom>
        </p:spPr>
      </p:pic>
      <p:sp>
        <p:nvSpPr>
          <p:cNvPr id="11" name="Tekstballon: ovaal 10">
            <a:extLst>
              <a:ext uri="{FF2B5EF4-FFF2-40B4-BE49-F238E27FC236}">
                <a16:creationId xmlns:a16="http://schemas.microsoft.com/office/drawing/2014/main" id="{FBF901C9-DC85-E02A-0089-36C121203357}"/>
              </a:ext>
            </a:extLst>
          </p:cNvPr>
          <p:cNvSpPr/>
          <p:nvPr/>
        </p:nvSpPr>
        <p:spPr>
          <a:xfrm>
            <a:off x="7264998" y="610332"/>
            <a:ext cx="4448433" cy="2129679"/>
          </a:xfrm>
          <a:prstGeom prst="wedgeEllipseCallout">
            <a:avLst>
              <a:gd name="adj1" fmla="val -79691"/>
              <a:gd name="adj2" fmla="val 2684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4566E915-DDE6-4B5B-DF6B-A1124164E652}"/>
              </a:ext>
            </a:extLst>
          </p:cNvPr>
          <p:cNvSpPr txBox="1"/>
          <p:nvPr/>
        </p:nvSpPr>
        <p:spPr>
          <a:xfrm>
            <a:off x="7610985" y="890341"/>
            <a:ext cx="3756455" cy="1569660"/>
          </a:xfrm>
          <a:prstGeom prst="rect">
            <a:avLst/>
          </a:prstGeom>
          <a:noFill/>
        </p:spPr>
        <p:txBody>
          <a:bodyPr wrap="square" rtlCol="0">
            <a:spAutoFit/>
          </a:bodyPr>
          <a:lstStyle/>
          <a:p>
            <a:pPr algn="ctr"/>
            <a:r>
              <a:rPr lang="nl-NL" sz="2400" dirty="0">
                <a:latin typeface="Gothica" panose="020C0504050503060604" pitchFamily="34" charset="0"/>
              </a:rPr>
              <a:t>Hoe kunt u dat nu doen? Pasen is een christelijke feestdag en moet gerespecteerd worden.</a:t>
            </a:r>
          </a:p>
        </p:txBody>
      </p:sp>
      <p:sp>
        <p:nvSpPr>
          <p:cNvPr id="13" name="Tekstvak 12">
            <a:extLst>
              <a:ext uri="{FF2B5EF4-FFF2-40B4-BE49-F238E27FC236}">
                <a16:creationId xmlns:a16="http://schemas.microsoft.com/office/drawing/2014/main" id="{A2C4E9E0-4F4F-A24D-83A5-7A0D650BC903}"/>
              </a:ext>
            </a:extLst>
          </p:cNvPr>
          <p:cNvSpPr txBox="1"/>
          <p:nvPr/>
        </p:nvSpPr>
        <p:spPr>
          <a:xfrm>
            <a:off x="7610984" y="1079523"/>
            <a:ext cx="3756455" cy="1200329"/>
          </a:xfrm>
          <a:prstGeom prst="rect">
            <a:avLst/>
          </a:prstGeom>
          <a:noFill/>
        </p:spPr>
        <p:txBody>
          <a:bodyPr wrap="square" rtlCol="0">
            <a:spAutoFit/>
          </a:bodyPr>
          <a:lstStyle/>
          <a:p>
            <a:pPr algn="ctr"/>
            <a:r>
              <a:rPr lang="nl-NL" sz="2400" dirty="0">
                <a:latin typeface="Gothica" panose="020C0504050503060604" pitchFamily="34" charset="0"/>
              </a:rPr>
              <a:t>IK laat uw horigen hiervoor niet naar de hel gaan!</a:t>
            </a:r>
          </a:p>
        </p:txBody>
      </p:sp>
      <p:sp>
        <p:nvSpPr>
          <p:cNvPr id="2" name="Tekstvak 1">
            <a:extLst>
              <a:ext uri="{FF2B5EF4-FFF2-40B4-BE49-F238E27FC236}">
                <a16:creationId xmlns:a16="http://schemas.microsoft.com/office/drawing/2014/main" id="{0AD1125A-F34C-5036-7D45-18C3962B4A99}"/>
              </a:ext>
            </a:extLst>
          </p:cNvPr>
          <p:cNvSpPr txBox="1"/>
          <p:nvPr/>
        </p:nvSpPr>
        <p:spPr>
          <a:xfrm>
            <a:off x="7610983" y="1169597"/>
            <a:ext cx="3756455" cy="1200329"/>
          </a:xfrm>
          <a:prstGeom prst="rect">
            <a:avLst/>
          </a:prstGeom>
          <a:noFill/>
        </p:spPr>
        <p:txBody>
          <a:bodyPr wrap="square" rtlCol="0">
            <a:spAutoFit/>
          </a:bodyPr>
          <a:lstStyle/>
          <a:p>
            <a:pPr algn="ctr"/>
            <a:r>
              <a:rPr lang="nl-NL" sz="2400" dirty="0">
                <a:latin typeface="Gothica" panose="020C0504050503060604" pitchFamily="34" charset="0"/>
              </a:rPr>
              <a:t>Uw plannen gaan mooi niet door, anders gaat ú naar de hel.</a:t>
            </a:r>
          </a:p>
        </p:txBody>
      </p:sp>
      <p:pic>
        <p:nvPicPr>
          <p:cNvPr id="3" name="Afbeelding 2" descr="Afbeelding met uil, tekenfilm, vogel&#10;&#10;Automatisch gegenereerde beschrijving">
            <a:extLst>
              <a:ext uri="{FF2B5EF4-FFF2-40B4-BE49-F238E27FC236}">
                <a16:creationId xmlns:a16="http://schemas.microsoft.com/office/drawing/2014/main" id="{482EFB99-C551-C161-DD4D-5A17185BB4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00406" y="2472613"/>
            <a:ext cx="3246096" cy="3070308"/>
          </a:xfrm>
          <a:prstGeom prst="rect">
            <a:avLst/>
          </a:prstGeom>
        </p:spPr>
      </p:pic>
      <p:sp>
        <p:nvSpPr>
          <p:cNvPr id="5" name="Tekstballon: ovaal 4">
            <a:extLst>
              <a:ext uri="{FF2B5EF4-FFF2-40B4-BE49-F238E27FC236}">
                <a16:creationId xmlns:a16="http://schemas.microsoft.com/office/drawing/2014/main" id="{C9AAD17A-2535-C77A-CE53-89C10670BF6A}"/>
              </a:ext>
            </a:extLst>
          </p:cNvPr>
          <p:cNvSpPr/>
          <p:nvPr/>
        </p:nvSpPr>
        <p:spPr>
          <a:xfrm>
            <a:off x="3748088" y="825353"/>
            <a:ext cx="4448433" cy="2129679"/>
          </a:xfrm>
          <a:prstGeom prst="wedgeEllipseCallout">
            <a:avLst>
              <a:gd name="adj1" fmla="val 95270"/>
              <a:gd name="adj2" fmla="val 5430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6" name="Tekstvak 5">
            <a:extLst>
              <a:ext uri="{FF2B5EF4-FFF2-40B4-BE49-F238E27FC236}">
                <a16:creationId xmlns:a16="http://schemas.microsoft.com/office/drawing/2014/main" id="{FFEF02C0-0AB5-C65F-8D5E-4966E1B47885}"/>
              </a:ext>
            </a:extLst>
          </p:cNvPr>
          <p:cNvSpPr txBox="1"/>
          <p:nvPr/>
        </p:nvSpPr>
        <p:spPr>
          <a:xfrm>
            <a:off x="4094076" y="1116010"/>
            <a:ext cx="3756455" cy="1569660"/>
          </a:xfrm>
          <a:prstGeom prst="rect">
            <a:avLst/>
          </a:prstGeom>
          <a:noFill/>
        </p:spPr>
        <p:txBody>
          <a:bodyPr wrap="square" rtlCol="0">
            <a:spAutoFit/>
          </a:bodyPr>
          <a:lstStyle/>
          <a:p>
            <a:pPr algn="ctr"/>
            <a:r>
              <a:rPr lang="nl-NL" sz="2400" dirty="0">
                <a:latin typeface="Gothica" panose="020C0504050503060604" pitchFamily="34" charset="0"/>
              </a:rPr>
              <a:t>Oeps, dat was de verkeerde keuze. Laten we dan maar hopen dat het goed weer blijft.</a:t>
            </a:r>
          </a:p>
        </p:txBody>
      </p:sp>
    </p:spTree>
    <p:extLst>
      <p:ext uri="{BB962C8B-B14F-4D97-AF65-F5344CB8AC3E}">
        <p14:creationId xmlns:p14="http://schemas.microsoft.com/office/powerpoint/2010/main" val="17856670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93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118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58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98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2"/>
                                        </p:tgtEl>
                                        <p:attrNameLst>
                                          <p:attrName>style.visibility</p:attrName>
                                        </p:attrNameLst>
                                      </p:cBhvr>
                                      <p:to>
                                        <p:strVal val="visible"/>
                                      </p:to>
                                    </p:set>
                                  </p:childTnLst>
                                </p:cTn>
                              </p:par>
                            </p:childTnLst>
                          </p:cTn>
                        </p:par>
                        <p:par>
                          <p:cTn id="30" fill="hold">
                            <p:stCondLst>
                              <p:cond delay="244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2"/>
                                        </p:tgtEl>
                                      </p:cBhvr>
                                    </p:animEffect>
                                    <p:set>
                                      <p:cBhvr>
                                        <p:cTn id="33" dur="1" fill="hold">
                                          <p:stCondLst>
                                            <p:cond delay="499"/>
                                          </p:stCondLst>
                                        </p:cTn>
                                        <p:tgtEl>
                                          <p:spTgt spid="2"/>
                                        </p:tgtEl>
                                        <p:attrNameLst>
                                          <p:attrName>style.visibility</p:attrName>
                                        </p:attrNameLst>
                                      </p:cBhvr>
                                      <p:to>
                                        <p:strVal val="hidden"/>
                                      </p:to>
                                    </p:set>
                                  </p:childTnLst>
                                </p:cTn>
                              </p:par>
                            </p:childTnLst>
                          </p:cTn>
                        </p:par>
                        <p:par>
                          <p:cTn id="34" fill="hold">
                            <p:stCondLst>
                              <p:cond delay="26903"/>
                            </p:stCondLst>
                            <p:childTnLst>
                              <p:par>
                                <p:cTn id="35" presetID="10" presetClass="exit" presetSubtype="0" fill="hold" grpId="1"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27403"/>
                            </p:stCondLst>
                            <p:childTnLst>
                              <p:par>
                                <p:cTn id="39" presetID="2" presetClass="exit" presetSubtype="4" fill="hold" nodeType="afterEffect">
                                  <p:stCondLst>
                                    <p:cond delay="0"/>
                                  </p:stCondLst>
                                  <p:childTnLst>
                                    <p:anim calcmode="lin" valueType="num">
                                      <p:cBhvr additive="base">
                                        <p:cTn id="40" dur="500"/>
                                        <p:tgtEl>
                                          <p:spTgt spid="10"/>
                                        </p:tgtEl>
                                        <p:attrNameLst>
                                          <p:attrName>ppt_x</p:attrName>
                                        </p:attrNameLst>
                                      </p:cBhvr>
                                      <p:tavLst>
                                        <p:tav tm="0">
                                          <p:val>
                                            <p:strVal val="ppt_x"/>
                                          </p:val>
                                        </p:tav>
                                        <p:tav tm="100000">
                                          <p:val>
                                            <p:strVal val="ppt_x"/>
                                          </p:val>
                                        </p:tav>
                                      </p:tavLst>
                                    </p:anim>
                                    <p:anim calcmode="lin" valueType="num">
                                      <p:cBhvr additive="base">
                                        <p:cTn id="41" dur="500"/>
                                        <p:tgtEl>
                                          <p:spTgt spid="10"/>
                                        </p:tgtEl>
                                        <p:attrNameLst>
                                          <p:attrName>ppt_y</p:attrName>
                                        </p:attrNameLst>
                                      </p:cBhvr>
                                      <p:tavLst>
                                        <p:tav tm="0">
                                          <p:val>
                                            <p:strVal val="ppt_y"/>
                                          </p:val>
                                        </p:tav>
                                        <p:tav tm="100000">
                                          <p:val>
                                            <p:strVal val="1+ppt_h/2"/>
                                          </p:val>
                                        </p:tav>
                                      </p:tavLst>
                                    </p:anim>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27903"/>
                            </p:stCondLst>
                            <p:childTnLst>
                              <p:par>
                                <p:cTn id="44" presetID="2" presetClass="entr" presetSubtype="2"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1+#ppt_w/2"/>
                                          </p:val>
                                        </p:tav>
                                        <p:tav tm="100000">
                                          <p:val>
                                            <p:strVal val="#ppt_x"/>
                                          </p:val>
                                        </p:tav>
                                      </p:tavLst>
                                    </p:anim>
                                    <p:anim calcmode="lin" valueType="num">
                                      <p:cBhvr additive="base">
                                        <p:cTn id="47" dur="500" fill="hold"/>
                                        <p:tgtEl>
                                          <p:spTgt spid="3"/>
                                        </p:tgtEl>
                                        <p:attrNameLst>
                                          <p:attrName>ppt_y</p:attrName>
                                        </p:attrNameLst>
                                      </p:cBhvr>
                                      <p:tavLst>
                                        <p:tav tm="0">
                                          <p:val>
                                            <p:strVal val="#ppt_y"/>
                                          </p:val>
                                        </p:tav>
                                        <p:tav tm="100000">
                                          <p:val>
                                            <p:strVal val="#ppt_y"/>
                                          </p:val>
                                        </p:tav>
                                      </p:tavLst>
                                    </p:anim>
                                  </p:childTnLst>
                                </p:cTn>
                              </p:par>
                            </p:childTnLst>
                          </p:cTn>
                        </p:par>
                        <p:par>
                          <p:cTn id="48" fill="hold">
                            <p:stCondLst>
                              <p:cond delay="28903"/>
                            </p:stCondLst>
                            <p:childTnLst>
                              <p:par>
                                <p:cTn id="49" presetID="10" presetClass="entr" presetSubtype="0" fill="hold" grpId="0" nodeType="afterEffect">
                                  <p:stCondLst>
                                    <p:cond delay="100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par>
                          <p:cTn id="52" fill="hold">
                            <p:stCondLst>
                              <p:cond delay="30403"/>
                            </p:stCondLst>
                            <p:childTnLst>
                              <p:par>
                                <p:cTn id="53" presetID="1" presetClass="entr" presetSubtype="0" fill="hold" grpId="0" nodeType="afterEffect">
                                  <p:stCondLst>
                                    <p:cond delay="0"/>
                                  </p:stCondLst>
                                  <p:iterate type="lt">
                                    <p:tmAbs val="100"/>
                                  </p:iterate>
                                  <p:childTnLst>
                                    <p:set>
                                      <p:cBhvr>
                                        <p:cTn id="54" dur="1" fill="hold">
                                          <p:stCondLst>
                                            <p:cond delay="0"/>
                                          </p:stCondLst>
                                        </p:cTn>
                                        <p:tgtEl>
                                          <p:spTgt spid="6"/>
                                        </p:tgtEl>
                                        <p:attrNameLst>
                                          <p:attrName>style.visibility</p:attrName>
                                        </p:attrNameLst>
                                      </p:cBhvr>
                                      <p:to>
                                        <p:strVal val="visible"/>
                                      </p:to>
                                    </p:set>
                                  </p:childTnLst>
                                </p:cTn>
                              </p:par>
                            </p:childTnLst>
                          </p:cTn>
                        </p:par>
                        <p:par>
                          <p:cTn id="55" fill="hold">
                            <p:stCondLst>
                              <p:cond delay="37104"/>
                            </p:stCondLst>
                            <p:childTnLst>
                              <p:par>
                                <p:cTn id="56" presetID="10" presetClass="exit" presetSubtype="0" fill="hold" grpId="1" nodeType="afterEffect">
                                  <p:stCondLst>
                                    <p:cond delay="2000"/>
                                  </p:stCondLst>
                                  <p:iterate type="lt">
                                    <p:tmPct val="0"/>
                                  </p:iterate>
                                  <p:childTnLst>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childTnLst>
                          </p:cTn>
                        </p:par>
                        <p:par>
                          <p:cTn id="59" fill="hold">
                            <p:stCondLst>
                              <p:cond delay="39604"/>
                            </p:stCondLst>
                            <p:childTnLst>
                              <p:par>
                                <p:cTn id="60" presetID="10" presetClass="exit" presetSubtype="0" fill="hold" grpId="1" nodeType="afterEffect">
                                  <p:stCondLst>
                                    <p:cond delay="0"/>
                                  </p:stCondLst>
                                  <p:childTnLst>
                                    <p:animEffect transition="out" filter="fade">
                                      <p:cBhvr>
                                        <p:cTn id="61" dur="500"/>
                                        <p:tgtEl>
                                          <p:spTgt spid="5"/>
                                        </p:tgtEl>
                                      </p:cBhvr>
                                    </p:animEffect>
                                    <p:set>
                                      <p:cBhvr>
                                        <p:cTn id="62" dur="1" fill="hold">
                                          <p:stCondLst>
                                            <p:cond delay="499"/>
                                          </p:stCondLst>
                                        </p:cTn>
                                        <p:tgtEl>
                                          <p:spTgt spid="5"/>
                                        </p:tgtEl>
                                        <p:attrNameLst>
                                          <p:attrName>style.visibility</p:attrName>
                                        </p:attrNameLst>
                                      </p:cBhvr>
                                      <p:to>
                                        <p:strVal val="hidden"/>
                                      </p:to>
                                    </p:set>
                                  </p:childTnLst>
                                </p:cTn>
                              </p:par>
                            </p:childTnLst>
                          </p:cTn>
                        </p:par>
                        <p:par>
                          <p:cTn id="63" fill="hold">
                            <p:stCondLst>
                              <p:cond delay="40104"/>
                            </p:stCondLst>
                            <p:childTnLst>
                              <p:par>
                                <p:cTn id="64" presetID="2" presetClass="exit" presetSubtype="2" fill="hold" nodeType="afterEffect">
                                  <p:stCondLst>
                                    <p:cond delay="0"/>
                                  </p:stCondLst>
                                  <p:childTnLst>
                                    <p:anim calcmode="lin" valueType="num">
                                      <p:cBhvr additive="base">
                                        <p:cTn id="65" dur="500"/>
                                        <p:tgtEl>
                                          <p:spTgt spid="3"/>
                                        </p:tgtEl>
                                        <p:attrNameLst>
                                          <p:attrName>ppt_x</p:attrName>
                                        </p:attrNameLst>
                                      </p:cBhvr>
                                      <p:tavLst>
                                        <p:tav tm="0">
                                          <p:val>
                                            <p:strVal val="ppt_x"/>
                                          </p:val>
                                        </p:tav>
                                        <p:tav tm="100000">
                                          <p:val>
                                            <p:strVal val="1+ppt_w/2"/>
                                          </p:val>
                                        </p:tav>
                                      </p:tavLst>
                                    </p:anim>
                                    <p:anim calcmode="lin" valueType="num">
                                      <p:cBhvr additive="base">
                                        <p:cTn id="66" dur="500"/>
                                        <p:tgtEl>
                                          <p:spTgt spid="3"/>
                                        </p:tgtEl>
                                        <p:attrNameLst>
                                          <p:attrName>ppt_y</p:attrName>
                                        </p:attrNameLst>
                                      </p:cBhvr>
                                      <p:tavLst>
                                        <p:tav tm="0">
                                          <p:val>
                                            <p:strVal val="ppt_y"/>
                                          </p:val>
                                        </p:tav>
                                        <p:tav tm="100000">
                                          <p:val>
                                            <p:strVal val="ppt_y"/>
                                          </p:val>
                                        </p:tav>
                                      </p:tavLst>
                                    </p:anim>
                                    <p:set>
                                      <p:cBhvr>
                                        <p:cTn id="67" dur="1" fill="hold">
                                          <p:stCondLst>
                                            <p:cond delay="499"/>
                                          </p:stCondLst>
                                        </p:cTn>
                                        <p:tgtEl>
                                          <p:spTgt spid="3"/>
                                        </p:tgtEl>
                                        <p:attrNameLst>
                                          <p:attrName>style.visibility</p:attrName>
                                        </p:attrNameLst>
                                      </p:cBhvr>
                                      <p:to>
                                        <p:strVal val="hidden"/>
                                      </p:to>
                                    </p:set>
                                  </p:childTnLst>
                                </p:cTn>
                              </p:par>
                            </p:childTnLst>
                          </p:cTn>
                        </p:par>
                        <p:par>
                          <p:cTn id="68" fill="hold">
                            <p:stCondLst>
                              <p:cond delay="40604"/>
                            </p:stCondLst>
                            <p:childTnLst>
                              <p:par>
                                <p:cTn id="69" presetID="10" presetClass="entr" presetSubtype="0"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12" grpId="0"/>
      <p:bldP spid="12" grpId="1"/>
      <p:bldP spid="13" grpId="0"/>
      <p:bldP spid="13" grpId="1"/>
      <p:bldP spid="2" grpId="0"/>
      <p:bldP spid="2" grpId="1"/>
      <p:bldP spid="5" grpId="0" animBg="1"/>
      <p:bldP spid="5" grpId="1" animBg="1"/>
      <p:bldP spid="6" grpId="0"/>
      <p:bldP spid="6"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86E9733-88D8-5DB2-CD6A-3C147B593193}"/>
            </a:ext>
          </a:extLst>
        </p:cNvPr>
        <p:cNvGrpSpPr/>
        <p:nvPr/>
      </p:nvGrpSpPr>
      <p:grpSpPr>
        <a:xfrm>
          <a:off x="0" y="0"/>
          <a:ext cx="0" cy="0"/>
          <a:chOff x="0" y="0"/>
          <a:chExt cx="0" cy="0"/>
        </a:xfrm>
      </p:grpSpPr>
      <p:pic>
        <p:nvPicPr>
          <p:cNvPr id="11" name="Afbeelding 10" descr="Afbeelding met tekenfilm, Fictief personage&#10;&#10;Automatisch gegenereerde beschrijving">
            <a:extLst>
              <a:ext uri="{FF2B5EF4-FFF2-40B4-BE49-F238E27FC236}">
                <a16:creationId xmlns:a16="http://schemas.microsoft.com/office/drawing/2014/main" id="{2DA6F144-69AF-2646-FE3B-6531DE224C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248380">
            <a:off x="6436844" y="1041992"/>
            <a:ext cx="3547654" cy="6858000"/>
          </a:xfrm>
          <a:prstGeom prst="rect">
            <a:avLst/>
          </a:prstGeom>
        </p:spPr>
      </p:pic>
      <p:sp>
        <p:nvSpPr>
          <p:cNvPr id="12" name="Tekstballon: ovaal 11">
            <a:extLst>
              <a:ext uri="{FF2B5EF4-FFF2-40B4-BE49-F238E27FC236}">
                <a16:creationId xmlns:a16="http://schemas.microsoft.com/office/drawing/2014/main" id="{44BFA9E2-AA62-BE80-A864-221EB174C320}"/>
              </a:ext>
            </a:extLst>
          </p:cNvPr>
          <p:cNvSpPr/>
          <p:nvPr/>
        </p:nvSpPr>
        <p:spPr>
          <a:xfrm>
            <a:off x="2117211" y="759187"/>
            <a:ext cx="4448433" cy="2129679"/>
          </a:xfrm>
          <a:prstGeom prst="wedgeEllipseCallout">
            <a:avLst>
              <a:gd name="adj1" fmla="val 66827"/>
              <a:gd name="adj2" fmla="val 23852"/>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3" name="Tekstvak 12">
            <a:extLst>
              <a:ext uri="{FF2B5EF4-FFF2-40B4-BE49-F238E27FC236}">
                <a16:creationId xmlns:a16="http://schemas.microsoft.com/office/drawing/2014/main" id="{C532B7E8-461B-74B7-CFB8-07EC816E4D74}"/>
              </a:ext>
            </a:extLst>
          </p:cNvPr>
          <p:cNvSpPr txBox="1"/>
          <p:nvPr/>
        </p:nvSpPr>
        <p:spPr>
          <a:xfrm>
            <a:off x="2463199" y="1408527"/>
            <a:ext cx="3756455" cy="830997"/>
          </a:xfrm>
          <a:prstGeom prst="rect">
            <a:avLst/>
          </a:prstGeom>
          <a:noFill/>
        </p:spPr>
        <p:txBody>
          <a:bodyPr wrap="square" rtlCol="0">
            <a:spAutoFit/>
          </a:bodyPr>
          <a:lstStyle/>
          <a:p>
            <a:pPr algn="ctr"/>
            <a:r>
              <a:rPr lang="nl-NL" sz="2400" dirty="0">
                <a:latin typeface="Gothica" panose="020C0504050503060604" pitchFamily="34" charset="0"/>
              </a:rPr>
              <a:t>Pak je spullen, ik heb je nodig op het slagveld.</a:t>
            </a:r>
          </a:p>
        </p:txBody>
      </p:sp>
      <p:sp>
        <p:nvSpPr>
          <p:cNvPr id="14" name="Tekstvak 13">
            <a:extLst>
              <a:ext uri="{FF2B5EF4-FFF2-40B4-BE49-F238E27FC236}">
                <a16:creationId xmlns:a16="http://schemas.microsoft.com/office/drawing/2014/main" id="{2E8D360E-A297-AA3C-E6B5-8F12675EDFA5}"/>
              </a:ext>
            </a:extLst>
          </p:cNvPr>
          <p:cNvSpPr txBox="1"/>
          <p:nvPr/>
        </p:nvSpPr>
        <p:spPr>
          <a:xfrm>
            <a:off x="2463198" y="1286623"/>
            <a:ext cx="3756455" cy="1200329"/>
          </a:xfrm>
          <a:prstGeom prst="rect">
            <a:avLst/>
          </a:prstGeom>
          <a:noFill/>
        </p:spPr>
        <p:txBody>
          <a:bodyPr wrap="square" rtlCol="0">
            <a:spAutoFit/>
          </a:bodyPr>
          <a:lstStyle/>
          <a:p>
            <a:pPr algn="ctr"/>
            <a:r>
              <a:rPr lang="nl-NL" sz="2400" dirty="0">
                <a:latin typeface="Gothica" panose="020C0504050503060604" pitchFamily="34" charset="0"/>
              </a:rPr>
              <a:t>Ik heb de rechten van het Hertogdom Limburg gekocht…</a:t>
            </a:r>
          </a:p>
        </p:txBody>
      </p:sp>
      <p:sp>
        <p:nvSpPr>
          <p:cNvPr id="15" name="Tekstvak 14">
            <a:extLst>
              <a:ext uri="{FF2B5EF4-FFF2-40B4-BE49-F238E27FC236}">
                <a16:creationId xmlns:a16="http://schemas.microsoft.com/office/drawing/2014/main" id="{667F06F6-DF21-C6B1-2004-94B889B6994B}"/>
              </a:ext>
            </a:extLst>
          </p:cNvPr>
          <p:cNvSpPr txBox="1"/>
          <p:nvPr/>
        </p:nvSpPr>
        <p:spPr>
          <a:xfrm>
            <a:off x="2548255" y="1272507"/>
            <a:ext cx="3756455" cy="1200329"/>
          </a:xfrm>
          <a:prstGeom prst="rect">
            <a:avLst/>
          </a:prstGeom>
          <a:noFill/>
        </p:spPr>
        <p:txBody>
          <a:bodyPr wrap="square" rtlCol="0">
            <a:spAutoFit/>
          </a:bodyPr>
          <a:lstStyle/>
          <a:p>
            <a:pPr algn="ctr"/>
            <a:r>
              <a:rPr lang="nl-NL" sz="2400" dirty="0">
                <a:latin typeface="Gothica" panose="020C0504050503060604" pitchFamily="34" charset="0"/>
              </a:rPr>
              <a:t>…maar daar is de hertog van Gelderland het niet mee eens. Het is oorlog.</a:t>
            </a:r>
          </a:p>
        </p:txBody>
      </p:sp>
      <p:sp>
        <p:nvSpPr>
          <p:cNvPr id="16" name="Tekstvak 15">
            <a:extLst>
              <a:ext uri="{FF2B5EF4-FFF2-40B4-BE49-F238E27FC236}">
                <a16:creationId xmlns:a16="http://schemas.microsoft.com/office/drawing/2014/main" id="{D40AE934-BE79-1245-E3B4-65D33C429D2C}"/>
              </a:ext>
            </a:extLst>
          </p:cNvPr>
          <p:cNvSpPr txBox="1"/>
          <p:nvPr/>
        </p:nvSpPr>
        <p:spPr>
          <a:xfrm>
            <a:off x="2463197" y="1302395"/>
            <a:ext cx="3756455" cy="1200329"/>
          </a:xfrm>
          <a:prstGeom prst="rect">
            <a:avLst/>
          </a:prstGeom>
          <a:noFill/>
        </p:spPr>
        <p:txBody>
          <a:bodyPr wrap="square" rtlCol="0">
            <a:spAutoFit/>
          </a:bodyPr>
          <a:lstStyle/>
          <a:p>
            <a:pPr algn="ctr"/>
            <a:r>
              <a:rPr lang="nl-NL" sz="2400" dirty="0">
                <a:latin typeface="Gothica" panose="020C0504050503060604" pitchFamily="34" charset="0"/>
              </a:rPr>
              <a:t>Het is je plicht om mee te vechten, ook al heb je </a:t>
            </a:r>
            <a:r>
              <a:rPr lang="nl-NL" sz="2400" dirty="0">
                <a:solidFill>
                  <a:srgbClr val="00B050"/>
                </a:solidFill>
                <a:latin typeface="Gothica" panose="020C0504050503060604" pitchFamily="34" charset="0"/>
              </a:rPr>
              <a:t>wel</a:t>
            </a:r>
            <a:r>
              <a:rPr lang="nl-NL" sz="2400" dirty="0">
                <a:latin typeface="Gothica" panose="020C0504050503060604" pitchFamily="34" charset="0"/>
              </a:rPr>
              <a:t> voldaan aan de belasting.</a:t>
            </a:r>
          </a:p>
        </p:txBody>
      </p:sp>
      <p:sp>
        <p:nvSpPr>
          <p:cNvPr id="17" name="Rol: horizontaal 16">
            <a:hlinkClick r:id="rId5" action="ppaction://hlinksldjump"/>
            <a:extLst>
              <a:ext uri="{FF2B5EF4-FFF2-40B4-BE49-F238E27FC236}">
                <a16:creationId xmlns:a16="http://schemas.microsoft.com/office/drawing/2014/main" id="{0608BAE8-2C44-A003-32A5-1CCBD6B5DD47}"/>
              </a:ext>
            </a:extLst>
          </p:cNvPr>
          <p:cNvSpPr/>
          <p:nvPr/>
        </p:nvSpPr>
        <p:spPr>
          <a:xfrm>
            <a:off x="150416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a:p>
            <a:pPr algn="ctr"/>
            <a:r>
              <a:rPr lang="nl-NL" sz="2400" dirty="0">
                <a:solidFill>
                  <a:schemeClr val="tx1"/>
                </a:solidFill>
                <a:latin typeface="Gothica" panose="020C0504050503060604" pitchFamily="34" charset="0"/>
              </a:rPr>
              <a:t>Ik vecht niet mee.</a:t>
            </a:r>
          </a:p>
          <a:p>
            <a:pPr algn="ctr"/>
            <a:endParaRPr lang="nl-NL" sz="2400" dirty="0">
              <a:solidFill>
                <a:schemeClr val="tx1"/>
              </a:solidFill>
              <a:latin typeface="Gothica" panose="020C0504050503060604" pitchFamily="34" charset="0"/>
            </a:endParaRPr>
          </a:p>
        </p:txBody>
      </p:sp>
      <p:sp>
        <p:nvSpPr>
          <p:cNvPr id="18" name="Rol: horizontaal 17">
            <a:hlinkClick r:id="rId6" action="ppaction://hlinksldjump"/>
            <a:extLst>
              <a:ext uri="{FF2B5EF4-FFF2-40B4-BE49-F238E27FC236}">
                <a16:creationId xmlns:a16="http://schemas.microsoft.com/office/drawing/2014/main" id="{E32FC7F9-68E1-A109-00ED-08A5E2A46C17}"/>
              </a:ext>
            </a:extLst>
          </p:cNvPr>
          <p:cNvSpPr/>
          <p:nvPr/>
        </p:nvSpPr>
        <p:spPr>
          <a:xfrm>
            <a:off x="6096000" y="1962365"/>
            <a:ext cx="4216491" cy="2933269"/>
          </a:xfrm>
          <a:prstGeom prst="horizontalScroll">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Gothica" panose="020C0504050503060604" pitchFamily="34" charset="0"/>
              </a:rPr>
              <a:t>Ik vecht mee.</a:t>
            </a:r>
          </a:p>
        </p:txBody>
      </p:sp>
    </p:spTree>
    <p:extLst>
      <p:ext uri="{BB962C8B-B14F-4D97-AF65-F5344CB8AC3E}">
        <p14:creationId xmlns:p14="http://schemas.microsoft.com/office/powerpoint/2010/main" val="348948070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20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58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par>
                          <p:cTn id="20" fill="hold">
                            <p:stCondLst>
                              <p:cond delay="83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126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par>
                          <p:cTn id="27" fill="hold">
                            <p:stCondLst>
                              <p:cond delay="151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209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234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96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6"/>
                                        </p:tgtEl>
                                      </p:cBhvr>
                                    </p:animEffect>
                                    <p:set>
                                      <p:cBhvr>
                                        <p:cTn id="40" dur="1" fill="hold">
                                          <p:stCondLst>
                                            <p:cond delay="499"/>
                                          </p:stCondLst>
                                        </p:cTn>
                                        <p:tgtEl>
                                          <p:spTgt spid="16"/>
                                        </p:tgtEl>
                                        <p:attrNameLst>
                                          <p:attrName>style.visibility</p:attrName>
                                        </p:attrNameLst>
                                      </p:cBhvr>
                                      <p:to>
                                        <p:strVal val="hidden"/>
                                      </p:to>
                                    </p:set>
                                  </p:childTnLst>
                                </p:cTn>
                              </p:par>
                            </p:childTnLst>
                          </p:cTn>
                        </p:par>
                        <p:par>
                          <p:cTn id="41" fill="hold">
                            <p:stCondLst>
                              <p:cond delay="32104"/>
                            </p:stCondLst>
                            <p:childTnLst>
                              <p:par>
                                <p:cTn id="42" presetID="10" presetClass="exit" presetSubtype="0" fill="hold" grpId="1" nodeType="afterEffect">
                                  <p:stCondLst>
                                    <p:cond delay="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childTnLst>
                          </p:cTn>
                        </p:par>
                        <p:par>
                          <p:cTn id="45" fill="hold">
                            <p:stCondLst>
                              <p:cond delay="32604"/>
                            </p:stCondLst>
                            <p:childTnLst>
                              <p:par>
                                <p:cTn id="46" presetID="2" presetClass="exit" presetSubtype="4" fill="hold" nodeType="afterEffect">
                                  <p:stCondLst>
                                    <p:cond delay="0"/>
                                  </p:stCondLst>
                                  <p:childTnLst>
                                    <p:anim calcmode="lin" valueType="num">
                                      <p:cBhvr additive="base">
                                        <p:cTn id="47" dur="500"/>
                                        <p:tgtEl>
                                          <p:spTgt spid="11"/>
                                        </p:tgtEl>
                                        <p:attrNameLst>
                                          <p:attrName>ppt_x</p:attrName>
                                        </p:attrNameLst>
                                      </p:cBhvr>
                                      <p:tavLst>
                                        <p:tav tm="0">
                                          <p:val>
                                            <p:strVal val="ppt_x"/>
                                          </p:val>
                                        </p:tav>
                                        <p:tav tm="100000">
                                          <p:val>
                                            <p:strVal val="ppt_x"/>
                                          </p:val>
                                        </p:tav>
                                      </p:tavLst>
                                    </p:anim>
                                    <p:anim calcmode="lin" valueType="num">
                                      <p:cBhvr additive="base">
                                        <p:cTn id="48" dur="500"/>
                                        <p:tgtEl>
                                          <p:spTgt spid="11"/>
                                        </p:tgtEl>
                                        <p:attrNameLst>
                                          <p:attrName>ppt_y</p:attrName>
                                        </p:attrNameLst>
                                      </p:cBhvr>
                                      <p:tavLst>
                                        <p:tav tm="0">
                                          <p:val>
                                            <p:strVal val="ppt_y"/>
                                          </p:val>
                                        </p:tav>
                                        <p:tav tm="100000">
                                          <p:val>
                                            <p:strVal val="1+ppt_h/2"/>
                                          </p:val>
                                        </p:tav>
                                      </p:tavLst>
                                    </p:anim>
                                    <p:set>
                                      <p:cBhvr>
                                        <p:cTn id="49" dur="1" fill="hold">
                                          <p:stCondLst>
                                            <p:cond delay="499"/>
                                          </p:stCondLst>
                                        </p:cTn>
                                        <p:tgtEl>
                                          <p:spTgt spid="11"/>
                                        </p:tgtEl>
                                        <p:attrNameLst>
                                          <p:attrName>style.visibility</p:attrName>
                                        </p:attrNameLst>
                                      </p:cBhvr>
                                      <p:to>
                                        <p:strVal val="hidden"/>
                                      </p:to>
                                    </p:set>
                                  </p:childTnLst>
                                </p:cTn>
                              </p:par>
                            </p:childTnLst>
                          </p:cTn>
                        </p:par>
                        <p:par>
                          <p:cTn id="50" fill="hold">
                            <p:stCondLst>
                              <p:cond delay="33104"/>
                            </p:stCondLst>
                            <p:childTnLst>
                              <p:par>
                                <p:cTn id="51" presetID="53" presetClass="entr" presetSubtype="16" fill="hold" grpId="0" nodeType="afterEffect">
                                  <p:stCondLst>
                                    <p:cond delay="100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childTnLst>
                          </p:cTn>
                        </p:par>
                        <p:par>
                          <p:cTn id="56" fill="hold">
                            <p:stCondLst>
                              <p:cond delay="34604"/>
                            </p:stCondLst>
                            <p:childTnLst>
                              <p:par>
                                <p:cTn id="57" presetID="53" presetClass="entr" presetSubtype="16" fill="hold" grpId="0" nodeType="afterEffect">
                                  <p:stCondLst>
                                    <p:cond delay="10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3" grpId="1"/>
      <p:bldP spid="14" grpId="0"/>
      <p:bldP spid="14" grpId="1"/>
      <p:bldP spid="15" grpId="0"/>
      <p:bldP spid="15" grpId="1"/>
      <p:bldP spid="16" grpId="0"/>
      <p:bldP spid="16" grpId="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EBE8AAB-D517-CDC6-4E38-141151BFC6F4}"/>
            </a:ext>
          </a:extLst>
        </p:cNvPr>
        <p:cNvGrpSpPr/>
        <p:nvPr/>
      </p:nvGrpSpPr>
      <p:grpSpPr>
        <a:xfrm>
          <a:off x="0" y="0"/>
          <a:ext cx="0" cy="0"/>
          <a:chOff x="0" y="0"/>
          <a:chExt cx="0" cy="0"/>
        </a:xfrm>
      </p:grpSpPr>
      <p:pic>
        <p:nvPicPr>
          <p:cNvPr id="10" name="Afbeelding 9" descr="Afbeelding met tekenfilm, tekening, kunst, illustratie&#10;&#10;Automatisch gegenereerde beschrijving">
            <a:extLst>
              <a:ext uri="{FF2B5EF4-FFF2-40B4-BE49-F238E27FC236}">
                <a16:creationId xmlns:a16="http://schemas.microsoft.com/office/drawing/2014/main" id="{EB63B4D1-409D-396B-6595-9B0E2C1861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01575" y="-499730"/>
            <a:ext cx="3070021" cy="8463516"/>
          </a:xfrm>
          <a:prstGeom prst="rect">
            <a:avLst/>
          </a:prstGeom>
        </p:spPr>
      </p:pic>
      <p:sp>
        <p:nvSpPr>
          <p:cNvPr id="11" name="Tekstballon: ovaal 10">
            <a:extLst>
              <a:ext uri="{FF2B5EF4-FFF2-40B4-BE49-F238E27FC236}">
                <a16:creationId xmlns:a16="http://schemas.microsoft.com/office/drawing/2014/main" id="{10F09048-EB24-1AB5-9FAA-4432FA4D0558}"/>
              </a:ext>
            </a:extLst>
          </p:cNvPr>
          <p:cNvSpPr/>
          <p:nvPr/>
        </p:nvSpPr>
        <p:spPr>
          <a:xfrm>
            <a:off x="7501381" y="633966"/>
            <a:ext cx="4448433" cy="2129679"/>
          </a:xfrm>
          <a:prstGeom prst="wedgeEllipseCallout">
            <a:avLst>
              <a:gd name="adj1" fmla="val -76584"/>
              <a:gd name="adj2" fmla="val 1486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2" name="Tekstvak 11">
            <a:extLst>
              <a:ext uri="{FF2B5EF4-FFF2-40B4-BE49-F238E27FC236}">
                <a16:creationId xmlns:a16="http://schemas.microsoft.com/office/drawing/2014/main" id="{B7B7E0F0-7A93-66F6-B8CD-E74F29320380}"/>
              </a:ext>
            </a:extLst>
          </p:cNvPr>
          <p:cNvSpPr txBox="1"/>
          <p:nvPr/>
        </p:nvSpPr>
        <p:spPr>
          <a:xfrm>
            <a:off x="7847369" y="999036"/>
            <a:ext cx="3756455" cy="1569660"/>
          </a:xfrm>
          <a:prstGeom prst="rect">
            <a:avLst/>
          </a:prstGeom>
          <a:noFill/>
        </p:spPr>
        <p:txBody>
          <a:bodyPr wrap="square" rtlCol="0">
            <a:spAutoFit/>
          </a:bodyPr>
          <a:lstStyle/>
          <a:p>
            <a:pPr algn="ctr"/>
            <a:r>
              <a:rPr lang="nl-NL" sz="2400" dirty="0">
                <a:latin typeface="Gothica" panose="020C0504050503060604" pitchFamily="34" charset="0"/>
              </a:rPr>
              <a:t>Zet je schrap. Omdat je niet meevocht heeft Hertog Jan niet genoeg soldaten.</a:t>
            </a:r>
          </a:p>
        </p:txBody>
      </p:sp>
      <p:sp>
        <p:nvSpPr>
          <p:cNvPr id="13" name="Tekstvak 12">
            <a:extLst>
              <a:ext uri="{FF2B5EF4-FFF2-40B4-BE49-F238E27FC236}">
                <a16:creationId xmlns:a16="http://schemas.microsoft.com/office/drawing/2014/main" id="{BCA48C4A-24D8-B5B8-D086-8CFEA37C1927}"/>
              </a:ext>
            </a:extLst>
          </p:cNvPr>
          <p:cNvSpPr txBox="1"/>
          <p:nvPr/>
        </p:nvSpPr>
        <p:spPr>
          <a:xfrm>
            <a:off x="7847368" y="1183701"/>
            <a:ext cx="3756455" cy="1200329"/>
          </a:xfrm>
          <a:prstGeom prst="rect">
            <a:avLst/>
          </a:prstGeom>
          <a:noFill/>
        </p:spPr>
        <p:txBody>
          <a:bodyPr wrap="square" rtlCol="0">
            <a:spAutoFit/>
          </a:bodyPr>
          <a:lstStyle/>
          <a:p>
            <a:pPr algn="ctr"/>
            <a:r>
              <a:rPr lang="nl-NL" sz="2400" dirty="0">
                <a:latin typeface="Gothica" panose="020C0504050503060604" pitchFamily="34" charset="0"/>
              </a:rPr>
              <a:t>De tegenstander staat al aan de grens van je domein.</a:t>
            </a:r>
          </a:p>
        </p:txBody>
      </p:sp>
      <p:sp>
        <p:nvSpPr>
          <p:cNvPr id="14" name="Tekstvak 13">
            <a:extLst>
              <a:ext uri="{FF2B5EF4-FFF2-40B4-BE49-F238E27FC236}">
                <a16:creationId xmlns:a16="http://schemas.microsoft.com/office/drawing/2014/main" id="{A040FF13-5849-0156-030C-49E0108C189C}"/>
              </a:ext>
            </a:extLst>
          </p:cNvPr>
          <p:cNvSpPr txBox="1"/>
          <p:nvPr/>
        </p:nvSpPr>
        <p:spPr>
          <a:xfrm>
            <a:off x="7847367" y="1152959"/>
            <a:ext cx="3756455" cy="1200329"/>
          </a:xfrm>
          <a:prstGeom prst="rect">
            <a:avLst/>
          </a:prstGeom>
          <a:noFill/>
        </p:spPr>
        <p:txBody>
          <a:bodyPr wrap="square" rtlCol="0">
            <a:spAutoFit/>
          </a:bodyPr>
          <a:lstStyle/>
          <a:p>
            <a:pPr algn="ctr"/>
            <a:r>
              <a:rPr lang="nl-NL" sz="2400" dirty="0">
                <a:latin typeface="Gothica" panose="020C0504050503060604" pitchFamily="34" charset="0"/>
              </a:rPr>
              <a:t>Het is een kwestie van tijd voordat je horigen ook in opstand komen.</a:t>
            </a:r>
          </a:p>
        </p:txBody>
      </p:sp>
      <p:sp>
        <p:nvSpPr>
          <p:cNvPr id="15" name="Tekstvak 14">
            <a:extLst>
              <a:ext uri="{FF2B5EF4-FFF2-40B4-BE49-F238E27FC236}">
                <a16:creationId xmlns:a16="http://schemas.microsoft.com/office/drawing/2014/main" id="{718CCB6D-2DD0-C2B0-8855-4C3254C617E4}"/>
              </a:ext>
            </a:extLst>
          </p:cNvPr>
          <p:cNvSpPr txBox="1"/>
          <p:nvPr/>
        </p:nvSpPr>
        <p:spPr>
          <a:xfrm>
            <a:off x="7847367" y="1467972"/>
            <a:ext cx="3756455" cy="461665"/>
          </a:xfrm>
          <a:prstGeom prst="rect">
            <a:avLst/>
          </a:prstGeom>
          <a:noFill/>
        </p:spPr>
        <p:txBody>
          <a:bodyPr wrap="square" rtlCol="0">
            <a:spAutoFit/>
          </a:bodyPr>
          <a:lstStyle/>
          <a:p>
            <a:pPr algn="ctr"/>
            <a:r>
              <a:rPr lang="nl-NL" sz="2400" dirty="0">
                <a:latin typeface="Gothica" panose="020C0504050503060604" pitchFamily="34" charset="0"/>
              </a:rPr>
              <a:t>Je bent verloren.</a:t>
            </a:r>
          </a:p>
        </p:txBody>
      </p:sp>
      <p:sp>
        <p:nvSpPr>
          <p:cNvPr id="16" name="Rechthoek 15">
            <a:extLst>
              <a:ext uri="{FF2B5EF4-FFF2-40B4-BE49-F238E27FC236}">
                <a16:creationId xmlns:a16="http://schemas.microsoft.com/office/drawing/2014/main" id="{A8170C09-8049-6030-C287-CC4C9D8EDC4D}"/>
              </a:ext>
            </a:extLst>
          </p:cNvPr>
          <p:cNvSpPr/>
          <p:nvPr/>
        </p:nvSpPr>
        <p:spPr>
          <a:xfrm>
            <a:off x="0" y="0"/>
            <a:ext cx="12192000" cy="6858000"/>
          </a:xfrm>
          <a:prstGeom prst="rect">
            <a:avLst/>
          </a:prstGeom>
          <a:solidFill>
            <a:srgbClr val="FF0000">
              <a:alpha val="6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hlinkClick r:id="rId5" action="ppaction://hlinksldjump"/>
            <a:extLst>
              <a:ext uri="{FF2B5EF4-FFF2-40B4-BE49-F238E27FC236}">
                <a16:creationId xmlns:a16="http://schemas.microsoft.com/office/drawing/2014/main" id="{B337A858-E86F-CCF4-CBF6-A6558CC9E7A3}"/>
              </a:ext>
            </a:extLst>
          </p:cNvPr>
          <p:cNvSpPr/>
          <p:nvPr/>
        </p:nvSpPr>
        <p:spPr>
          <a:xfrm>
            <a:off x="9794240" y="5890437"/>
            <a:ext cx="1737360" cy="4359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Afsluiten</a:t>
            </a:r>
          </a:p>
        </p:txBody>
      </p:sp>
      <p:sp>
        <p:nvSpPr>
          <p:cNvPr id="18" name="Tekstvak 17">
            <a:extLst>
              <a:ext uri="{FF2B5EF4-FFF2-40B4-BE49-F238E27FC236}">
                <a16:creationId xmlns:a16="http://schemas.microsoft.com/office/drawing/2014/main" id="{0AC9538A-32BC-5F7D-AD42-B033BCEC0355}"/>
              </a:ext>
            </a:extLst>
          </p:cNvPr>
          <p:cNvSpPr txBox="1"/>
          <p:nvPr/>
        </p:nvSpPr>
        <p:spPr>
          <a:xfrm>
            <a:off x="1284881" y="4439089"/>
            <a:ext cx="9622238" cy="461665"/>
          </a:xfrm>
          <a:prstGeom prst="rect">
            <a:avLst/>
          </a:prstGeom>
          <a:noFill/>
        </p:spPr>
        <p:txBody>
          <a:bodyPr wrap="square" rtlCol="0">
            <a:spAutoFit/>
          </a:bodyPr>
          <a:lstStyle/>
          <a:p>
            <a:pPr algn="ctr"/>
            <a:r>
              <a:rPr lang="nl-NL" sz="2400" dirty="0">
                <a:solidFill>
                  <a:schemeClr val="bg1"/>
                </a:solidFill>
                <a:latin typeface="Gothica" panose="020C0504050503060604" pitchFamily="34" charset="0"/>
              </a:rPr>
              <a:t>Blijf even op dit scherm tot je docent aangeeft dat je mag afsluiten.</a:t>
            </a:r>
          </a:p>
        </p:txBody>
      </p:sp>
    </p:spTree>
    <p:extLst>
      <p:ext uri="{BB962C8B-B14F-4D97-AF65-F5344CB8AC3E}">
        <p14:creationId xmlns:p14="http://schemas.microsoft.com/office/powerpoint/2010/main" val="331058740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2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88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par>
                          <p:cTn id="20" fill="hold">
                            <p:stCondLst>
                              <p:cond delay="11301"/>
                            </p:stCondLst>
                            <p:childTnLst>
                              <p:par>
                                <p:cTn id="21" presetID="1" presetClass="entr" presetSubtype="0" fill="hold" grpId="0" nodeType="afterEffect">
                                  <p:stCondLst>
                                    <p:cond delay="0"/>
                                  </p:stCondLst>
                                  <p:iterate type="lt">
                                    <p:tmAbs val="100"/>
                                  </p:iterate>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15502"/>
                            </p:stCondLst>
                            <p:childTnLst>
                              <p:par>
                                <p:cTn id="24" presetID="10" presetClass="exit" presetSubtype="0" fill="hold" grpId="1" nodeType="afterEffect">
                                  <p:stCondLst>
                                    <p:cond delay="2000"/>
                                  </p:stCondLst>
                                  <p:iterate type="lt">
                                    <p:tmPct val="0"/>
                                  </p:iterate>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18002"/>
                            </p:stCondLst>
                            <p:childTnLst>
                              <p:par>
                                <p:cTn id="28" presetID="1" presetClass="entr" presetSubtype="0" fill="hold" grpId="0" nodeType="afterEffect">
                                  <p:stCondLst>
                                    <p:cond delay="0"/>
                                  </p:stCondLst>
                                  <p:iterate type="lt">
                                    <p:tmAbs val="100"/>
                                  </p:iterate>
                                  <p:childTnLst>
                                    <p:set>
                                      <p:cBhvr>
                                        <p:cTn id="29" dur="1" fill="hold">
                                          <p:stCondLst>
                                            <p:cond delay="0"/>
                                          </p:stCondLst>
                                        </p:cTn>
                                        <p:tgtEl>
                                          <p:spTgt spid="14"/>
                                        </p:tgtEl>
                                        <p:attrNameLst>
                                          <p:attrName>style.visibility</p:attrName>
                                        </p:attrNameLst>
                                      </p:cBhvr>
                                      <p:to>
                                        <p:strVal val="visible"/>
                                      </p:to>
                                    </p:set>
                                  </p:childTnLst>
                                </p:cTn>
                              </p:par>
                            </p:childTnLst>
                          </p:cTn>
                        </p:par>
                        <p:par>
                          <p:cTn id="30" fill="hold">
                            <p:stCondLst>
                              <p:cond delay="23503"/>
                            </p:stCondLst>
                            <p:childTnLst>
                              <p:par>
                                <p:cTn id="31" presetID="10" presetClass="exit" presetSubtype="0" fill="hold" grpId="1" nodeType="afterEffect">
                                  <p:stCondLst>
                                    <p:cond delay="2000"/>
                                  </p:stCondLst>
                                  <p:iterate type="lt">
                                    <p:tmPct val="0"/>
                                  </p:iterate>
                                  <p:childTnLst>
                                    <p:animEffect transition="out" filter="fade">
                                      <p:cBhvr>
                                        <p:cTn id="32" dur="500"/>
                                        <p:tgtEl>
                                          <p:spTgt spid="14"/>
                                        </p:tgtEl>
                                      </p:cBhvr>
                                    </p:animEffect>
                                    <p:set>
                                      <p:cBhvr>
                                        <p:cTn id="33" dur="1" fill="hold">
                                          <p:stCondLst>
                                            <p:cond delay="499"/>
                                          </p:stCondLst>
                                        </p:cTn>
                                        <p:tgtEl>
                                          <p:spTgt spid="14"/>
                                        </p:tgtEl>
                                        <p:attrNameLst>
                                          <p:attrName>style.visibility</p:attrName>
                                        </p:attrNameLst>
                                      </p:cBhvr>
                                      <p:to>
                                        <p:strVal val="hidden"/>
                                      </p:to>
                                    </p:set>
                                  </p:childTnLst>
                                </p:cTn>
                              </p:par>
                            </p:childTnLst>
                          </p:cTn>
                        </p:par>
                        <p:par>
                          <p:cTn id="34" fill="hold">
                            <p:stCondLst>
                              <p:cond delay="26003"/>
                            </p:stCondLst>
                            <p:childTnLst>
                              <p:par>
                                <p:cTn id="35" presetID="1" presetClass="entr" presetSubtype="0" fill="hold" grpId="0" nodeType="afterEffect">
                                  <p:stCondLst>
                                    <p:cond delay="0"/>
                                  </p:stCondLst>
                                  <p:iterate type="lt">
                                    <p:tmAbs val="100"/>
                                  </p:iterate>
                                  <p:childTnLst>
                                    <p:set>
                                      <p:cBhvr>
                                        <p:cTn id="36" dur="1" fill="hold">
                                          <p:stCondLst>
                                            <p:cond delay="0"/>
                                          </p:stCondLst>
                                        </p:cTn>
                                        <p:tgtEl>
                                          <p:spTgt spid="15"/>
                                        </p:tgtEl>
                                        <p:attrNameLst>
                                          <p:attrName>style.visibility</p:attrName>
                                        </p:attrNameLst>
                                      </p:cBhvr>
                                      <p:to>
                                        <p:strVal val="visible"/>
                                      </p:to>
                                    </p:set>
                                  </p:childTnLst>
                                </p:cTn>
                              </p:par>
                            </p:childTnLst>
                          </p:cTn>
                        </p:par>
                        <p:par>
                          <p:cTn id="37" fill="hold">
                            <p:stCondLst>
                              <p:cond delay="27404"/>
                            </p:stCondLst>
                            <p:childTnLst>
                              <p:par>
                                <p:cTn id="38" presetID="10" presetClass="exit" presetSubtype="0" fill="hold" grpId="1" nodeType="afterEffect">
                                  <p:stCondLst>
                                    <p:cond delay="2000"/>
                                  </p:stCondLst>
                                  <p:iterate type="lt">
                                    <p:tmPct val="0"/>
                                  </p:iterate>
                                  <p:childTnLst>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par>
                          <p:cTn id="41" fill="hold">
                            <p:stCondLst>
                              <p:cond delay="29904"/>
                            </p:stCondLst>
                            <p:childTnLst>
                              <p:par>
                                <p:cTn id="42" presetID="10" presetClass="exit" presetSubtype="0" fill="hold" grpId="1" nodeType="afterEffect">
                                  <p:stCondLst>
                                    <p:cond delay="0"/>
                                  </p:stCondLst>
                                  <p:childTnLst>
                                    <p:animEffect transition="out" filter="fade">
                                      <p:cBhvr>
                                        <p:cTn id="43" dur="500"/>
                                        <p:tgtEl>
                                          <p:spTgt spid="11"/>
                                        </p:tgtEl>
                                      </p:cBhvr>
                                    </p:animEffect>
                                    <p:set>
                                      <p:cBhvr>
                                        <p:cTn id="44" dur="1" fill="hold">
                                          <p:stCondLst>
                                            <p:cond delay="499"/>
                                          </p:stCondLst>
                                        </p:cTn>
                                        <p:tgtEl>
                                          <p:spTgt spid="11"/>
                                        </p:tgtEl>
                                        <p:attrNameLst>
                                          <p:attrName>style.visibility</p:attrName>
                                        </p:attrNameLst>
                                      </p:cBhvr>
                                      <p:to>
                                        <p:strVal val="hidden"/>
                                      </p:to>
                                    </p:set>
                                  </p:childTnLst>
                                </p:cTn>
                              </p:par>
                            </p:childTnLst>
                          </p:cTn>
                        </p:par>
                        <p:par>
                          <p:cTn id="45" fill="hold">
                            <p:stCondLst>
                              <p:cond delay="30404"/>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par>
                          <p:cTn id="49" fill="hold">
                            <p:stCondLst>
                              <p:cond delay="34404"/>
                            </p:stCondLst>
                            <p:childTnLst>
                              <p:par>
                                <p:cTn id="50" presetID="1" presetClass="entr" presetSubtype="0" fill="hold" grpId="0" nodeType="afterEffect">
                                  <p:stCondLst>
                                    <p:cond delay="0"/>
                                  </p:stCondLst>
                                  <p:iterate type="lt">
                                    <p:tmAbs val="100"/>
                                  </p:iterate>
                                  <p:childTnLst>
                                    <p:set>
                                      <p:cBhvr>
                                        <p:cTn id="51" dur="1" fill="hold">
                                          <p:stCondLst>
                                            <p:cond delay="0"/>
                                          </p:stCondLst>
                                        </p:cTn>
                                        <p:tgtEl>
                                          <p:spTgt spid="18"/>
                                        </p:tgtEl>
                                        <p:attrNameLst>
                                          <p:attrName>style.visibility</p:attrName>
                                        </p:attrNameLst>
                                      </p:cBhvr>
                                      <p:to>
                                        <p:strVal val="visible"/>
                                      </p:to>
                                    </p:set>
                                  </p:childTnLst>
                                </p:cTn>
                              </p:par>
                            </p:childTnLst>
                          </p:cTn>
                        </p:par>
                        <p:par>
                          <p:cTn id="52" fill="hold">
                            <p:stCondLst>
                              <p:cond delay="40005"/>
                            </p:stCondLst>
                            <p:childTnLst>
                              <p:par>
                                <p:cTn id="53" presetID="10" presetClass="exit" presetSubtype="0" fill="hold" grpId="1" nodeType="afterEffect">
                                  <p:stCondLst>
                                    <p:cond delay="2000"/>
                                  </p:stCondLst>
                                  <p:iterate type="lt">
                                    <p:tmPct val="0"/>
                                  </p:iterate>
                                  <p:childTnLst>
                                    <p:animEffect transition="out" filter="fade">
                                      <p:cBhvr>
                                        <p:cTn id="54" dur="500"/>
                                        <p:tgtEl>
                                          <p:spTgt spid="18"/>
                                        </p:tgtEl>
                                      </p:cBhvr>
                                    </p:animEffect>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2505"/>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3" grpId="0"/>
      <p:bldP spid="13" grpId="1"/>
      <p:bldP spid="14" grpId="0"/>
      <p:bldP spid="14" grpId="1"/>
      <p:bldP spid="15" grpId="0"/>
      <p:bldP spid="15" grpId="1"/>
      <p:bldP spid="16" grpId="0" animBg="1"/>
      <p:bldP spid="17" grpId="0" animBg="1"/>
      <p:bldP spid="18" grpId="0"/>
      <p:bldP spid="18"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65AFF16-EB3A-CF05-F45D-CC33FCD16980}"/>
            </a:ext>
          </a:extLst>
        </p:cNvPr>
        <p:cNvGrpSpPr/>
        <p:nvPr/>
      </p:nvGrpSpPr>
      <p:grpSpPr>
        <a:xfrm>
          <a:off x="0" y="0"/>
          <a:ext cx="0" cy="0"/>
          <a:chOff x="0" y="0"/>
          <a:chExt cx="0" cy="0"/>
        </a:xfrm>
      </p:grpSpPr>
      <p:pic>
        <p:nvPicPr>
          <p:cNvPr id="12" name="Afbeelding 11" descr="Afbeelding met tekenfilm, kleding, persoon&#10;&#10;Automatisch gegenereerde beschrijving">
            <a:extLst>
              <a:ext uri="{FF2B5EF4-FFF2-40B4-BE49-F238E27FC236}">
                <a16:creationId xmlns:a16="http://schemas.microsoft.com/office/drawing/2014/main" id="{3C12B2D7-DD4F-1E64-29F8-F8051BE9391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036338">
            <a:off x="8536693" y="2126511"/>
            <a:ext cx="4028698" cy="6858000"/>
          </a:xfrm>
          <a:prstGeom prst="rect">
            <a:avLst/>
          </a:prstGeom>
        </p:spPr>
      </p:pic>
      <p:sp>
        <p:nvSpPr>
          <p:cNvPr id="13" name="Tekstballon: ovaal 12">
            <a:extLst>
              <a:ext uri="{FF2B5EF4-FFF2-40B4-BE49-F238E27FC236}">
                <a16:creationId xmlns:a16="http://schemas.microsoft.com/office/drawing/2014/main" id="{E161D1A8-D791-4E0C-826E-4312C41DCCDE}"/>
              </a:ext>
            </a:extLst>
          </p:cNvPr>
          <p:cNvSpPr/>
          <p:nvPr/>
        </p:nvSpPr>
        <p:spPr>
          <a:xfrm>
            <a:off x="5510626" y="525348"/>
            <a:ext cx="4448433" cy="2129679"/>
          </a:xfrm>
          <a:prstGeom prst="wedgeEllipseCallout">
            <a:avLst>
              <a:gd name="adj1" fmla="val 48423"/>
              <a:gd name="adj2" fmla="val 5530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4" name="Tekstvak 13">
            <a:extLst>
              <a:ext uri="{FF2B5EF4-FFF2-40B4-BE49-F238E27FC236}">
                <a16:creationId xmlns:a16="http://schemas.microsoft.com/office/drawing/2014/main" id="{9B3374D6-377A-5FF8-F94B-CB9CEB639E77}"/>
              </a:ext>
            </a:extLst>
          </p:cNvPr>
          <p:cNvSpPr txBox="1"/>
          <p:nvPr/>
        </p:nvSpPr>
        <p:spPr>
          <a:xfrm>
            <a:off x="5856614" y="805357"/>
            <a:ext cx="3756455" cy="1508105"/>
          </a:xfrm>
          <a:prstGeom prst="rect">
            <a:avLst/>
          </a:prstGeom>
          <a:noFill/>
        </p:spPr>
        <p:txBody>
          <a:bodyPr wrap="square" rtlCol="0">
            <a:spAutoFit/>
          </a:bodyPr>
          <a:lstStyle/>
          <a:p>
            <a:pPr algn="ctr"/>
            <a:r>
              <a:rPr lang="nl-NL" dirty="0">
                <a:latin typeface="Gothica" panose="020C0504050503060604" pitchFamily="34" charset="0"/>
              </a:rPr>
              <a:t>*Feestelijke trompetklanken*</a:t>
            </a:r>
          </a:p>
          <a:p>
            <a:pPr algn="ctr"/>
            <a:r>
              <a:rPr lang="nl-NL" sz="2400" dirty="0">
                <a:latin typeface="Gothica" panose="020C0504050503060604" pitchFamily="34" charset="0"/>
              </a:rPr>
              <a:t>We hebben de oorlog gewonnen: Limburg is van ons!</a:t>
            </a:r>
          </a:p>
        </p:txBody>
      </p:sp>
      <p:pic>
        <p:nvPicPr>
          <p:cNvPr id="16" name="Afbeelding 15" descr="Afbeelding met tekenfilm, Fictief personage&#10;&#10;Automatisch gegenereerde beschrijving">
            <a:extLst>
              <a:ext uri="{FF2B5EF4-FFF2-40B4-BE49-F238E27FC236}">
                <a16:creationId xmlns:a16="http://schemas.microsoft.com/office/drawing/2014/main" id="{85356AD9-6D54-F765-D9B4-44347232D5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2139" y="1590187"/>
            <a:ext cx="3547654" cy="6858000"/>
          </a:xfrm>
          <a:prstGeom prst="rect">
            <a:avLst/>
          </a:prstGeom>
        </p:spPr>
      </p:pic>
      <p:sp>
        <p:nvSpPr>
          <p:cNvPr id="17" name="Tekstballon: ovaal 16">
            <a:extLst>
              <a:ext uri="{FF2B5EF4-FFF2-40B4-BE49-F238E27FC236}">
                <a16:creationId xmlns:a16="http://schemas.microsoft.com/office/drawing/2014/main" id="{D5A78F78-3304-F228-76A5-C72B82F40CE1}"/>
              </a:ext>
            </a:extLst>
          </p:cNvPr>
          <p:cNvSpPr/>
          <p:nvPr/>
        </p:nvSpPr>
        <p:spPr>
          <a:xfrm>
            <a:off x="4025612" y="667115"/>
            <a:ext cx="4448433" cy="2129679"/>
          </a:xfrm>
          <a:prstGeom prst="wedgeEllipseCallout">
            <a:avLst>
              <a:gd name="adj1" fmla="val -67023"/>
              <a:gd name="adj2" fmla="val 3933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400" dirty="0">
              <a:solidFill>
                <a:schemeClr val="tx1"/>
              </a:solidFill>
              <a:latin typeface="Gothica" panose="020C0504050503060604" pitchFamily="34" charset="0"/>
            </a:endParaRPr>
          </a:p>
        </p:txBody>
      </p:sp>
      <p:sp>
        <p:nvSpPr>
          <p:cNvPr id="18" name="Tekstvak 17">
            <a:extLst>
              <a:ext uri="{FF2B5EF4-FFF2-40B4-BE49-F238E27FC236}">
                <a16:creationId xmlns:a16="http://schemas.microsoft.com/office/drawing/2014/main" id="{5C841F37-497B-9154-7ADE-A3BD4A6574DB}"/>
              </a:ext>
            </a:extLst>
          </p:cNvPr>
          <p:cNvSpPr txBox="1"/>
          <p:nvPr/>
        </p:nvSpPr>
        <p:spPr>
          <a:xfrm>
            <a:off x="4371600" y="947124"/>
            <a:ext cx="3756455" cy="1569660"/>
          </a:xfrm>
          <a:prstGeom prst="rect">
            <a:avLst/>
          </a:prstGeom>
          <a:noFill/>
        </p:spPr>
        <p:txBody>
          <a:bodyPr wrap="square" rtlCol="0">
            <a:spAutoFit/>
          </a:bodyPr>
          <a:lstStyle/>
          <a:p>
            <a:pPr algn="ctr"/>
            <a:r>
              <a:rPr lang="nl-NL" sz="2400" dirty="0">
                <a:latin typeface="Gothica" panose="020C0504050503060604" pitchFamily="34" charset="0"/>
              </a:rPr>
              <a:t>Wow! Ontzettend bedankt voor je hulp! Wat was je een goede heer, zowel hier als op het slagveld. </a:t>
            </a:r>
          </a:p>
        </p:txBody>
      </p:sp>
      <p:sp>
        <p:nvSpPr>
          <p:cNvPr id="19" name="Tekstvak 18">
            <a:extLst>
              <a:ext uri="{FF2B5EF4-FFF2-40B4-BE49-F238E27FC236}">
                <a16:creationId xmlns:a16="http://schemas.microsoft.com/office/drawing/2014/main" id="{A894A7C8-705B-C1AD-2F47-823C1AD94B39}"/>
              </a:ext>
            </a:extLst>
          </p:cNvPr>
          <p:cNvSpPr txBox="1"/>
          <p:nvPr/>
        </p:nvSpPr>
        <p:spPr>
          <a:xfrm>
            <a:off x="4371599" y="1339410"/>
            <a:ext cx="3756455" cy="830997"/>
          </a:xfrm>
          <a:prstGeom prst="rect">
            <a:avLst/>
          </a:prstGeom>
          <a:noFill/>
        </p:spPr>
        <p:txBody>
          <a:bodyPr wrap="square" rtlCol="0">
            <a:spAutoFit/>
          </a:bodyPr>
          <a:lstStyle/>
          <a:p>
            <a:pPr algn="ctr"/>
            <a:r>
              <a:rPr lang="nl-NL" sz="2400" dirty="0">
                <a:latin typeface="Gothica" panose="020C0504050503060604" pitchFamily="34" charset="0"/>
              </a:rPr>
              <a:t>Als beloning krijg je een extra domein!</a:t>
            </a:r>
          </a:p>
        </p:txBody>
      </p:sp>
      <p:sp>
        <p:nvSpPr>
          <p:cNvPr id="20" name="Rechthoek 19">
            <a:extLst>
              <a:ext uri="{FF2B5EF4-FFF2-40B4-BE49-F238E27FC236}">
                <a16:creationId xmlns:a16="http://schemas.microsoft.com/office/drawing/2014/main" id="{F9ADAEE1-BF58-E5DA-8FDF-37EF5E4254D9}"/>
              </a:ext>
            </a:extLst>
          </p:cNvPr>
          <p:cNvSpPr/>
          <p:nvPr/>
        </p:nvSpPr>
        <p:spPr>
          <a:xfrm>
            <a:off x="0" y="0"/>
            <a:ext cx="12192000" cy="6858000"/>
          </a:xfrm>
          <a:prstGeom prst="rect">
            <a:avLst/>
          </a:prstGeom>
          <a:solidFill>
            <a:schemeClr val="accent6">
              <a:alpha val="6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hthoek 20">
            <a:hlinkClick r:id="rId6" action="ppaction://hlinksldjump"/>
            <a:extLst>
              <a:ext uri="{FF2B5EF4-FFF2-40B4-BE49-F238E27FC236}">
                <a16:creationId xmlns:a16="http://schemas.microsoft.com/office/drawing/2014/main" id="{4D938234-CE8D-CA4E-D22B-EB11933F1FAC}"/>
              </a:ext>
            </a:extLst>
          </p:cNvPr>
          <p:cNvSpPr/>
          <p:nvPr/>
        </p:nvSpPr>
        <p:spPr>
          <a:xfrm>
            <a:off x="9794240" y="5890437"/>
            <a:ext cx="1737360" cy="4359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Gothica" panose="020C0504050503060604" pitchFamily="34" charset="0"/>
              </a:rPr>
              <a:t>Afsluiten</a:t>
            </a:r>
          </a:p>
        </p:txBody>
      </p:sp>
      <p:sp>
        <p:nvSpPr>
          <p:cNvPr id="22" name="Tekstvak 21">
            <a:extLst>
              <a:ext uri="{FF2B5EF4-FFF2-40B4-BE49-F238E27FC236}">
                <a16:creationId xmlns:a16="http://schemas.microsoft.com/office/drawing/2014/main" id="{20D2C093-5BE3-741E-1DB2-293E4E6D9AA4}"/>
              </a:ext>
            </a:extLst>
          </p:cNvPr>
          <p:cNvSpPr txBox="1"/>
          <p:nvPr/>
        </p:nvSpPr>
        <p:spPr>
          <a:xfrm>
            <a:off x="1284881" y="4439089"/>
            <a:ext cx="9622238" cy="461665"/>
          </a:xfrm>
          <a:prstGeom prst="rect">
            <a:avLst/>
          </a:prstGeom>
          <a:noFill/>
        </p:spPr>
        <p:txBody>
          <a:bodyPr wrap="square" rtlCol="0">
            <a:spAutoFit/>
          </a:bodyPr>
          <a:lstStyle/>
          <a:p>
            <a:pPr algn="ctr"/>
            <a:r>
              <a:rPr lang="nl-NL" sz="2400" dirty="0">
                <a:solidFill>
                  <a:schemeClr val="bg1"/>
                </a:solidFill>
                <a:latin typeface="Gothica" panose="020C0504050503060604" pitchFamily="34" charset="0"/>
              </a:rPr>
              <a:t>Blijf even op dit scherm tot je docent aangeeft dat je mag afsluiten.</a:t>
            </a:r>
          </a:p>
        </p:txBody>
      </p:sp>
    </p:spTree>
    <p:extLst>
      <p:ext uri="{BB962C8B-B14F-4D97-AF65-F5344CB8AC3E}">
        <p14:creationId xmlns:p14="http://schemas.microsoft.com/office/powerpoint/2010/main" val="5258849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2500"/>
                            </p:stCondLst>
                            <p:childTnLst>
                              <p:par>
                                <p:cTn id="14" presetID="1" presetClass="entr" presetSubtype="0" fill="hold" grpId="0" nodeType="afterEffect">
                                  <p:stCondLst>
                                    <p:cond delay="0"/>
                                  </p:stCondLst>
                                  <p:iterate type="lt">
                                    <p:tmAbs val="100"/>
                                  </p:iterate>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9201"/>
                            </p:stCondLst>
                            <p:childTnLst>
                              <p:par>
                                <p:cTn id="17" presetID="10" presetClass="exit" presetSubtype="0" fill="hold" grpId="1" nodeType="afterEffect">
                                  <p:stCondLst>
                                    <p:cond delay="2000"/>
                                  </p:stCondLst>
                                  <p:iterate type="lt">
                                    <p:tmPct val="0"/>
                                  </p:iterate>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par>
                          <p:cTn id="20" fill="hold">
                            <p:stCondLst>
                              <p:cond delay="11701"/>
                            </p:stCondLst>
                            <p:childTnLst>
                              <p:par>
                                <p:cTn id="21" presetID="10" presetClass="exit" presetSubtype="0" fill="hold" grpId="1" nodeType="after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par>
                          <p:cTn id="24" fill="hold">
                            <p:stCondLst>
                              <p:cond delay="12201"/>
                            </p:stCondLst>
                            <p:childTnLst>
                              <p:par>
                                <p:cTn id="25" presetID="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12701"/>
                            </p:stCondLst>
                            <p:childTnLst>
                              <p:par>
                                <p:cTn id="30" presetID="10" presetClass="entr" presetSubtype="0" fill="hold" grpId="0" nodeType="afterEffect">
                                  <p:stCondLst>
                                    <p:cond delay="10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par>
                          <p:cTn id="33" fill="hold">
                            <p:stCondLst>
                              <p:cond delay="14201"/>
                            </p:stCondLst>
                            <p:childTnLst>
                              <p:par>
                                <p:cTn id="34" presetID="1" presetClass="entr" presetSubtype="0" fill="hold" grpId="0" nodeType="afterEffect">
                                  <p:stCondLst>
                                    <p:cond delay="0"/>
                                  </p:stCondLst>
                                  <p:iterate type="lt">
                                    <p:tmAbs val="100"/>
                                  </p:iterate>
                                  <p:childTnLst>
                                    <p:set>
                                      <p:cBhvr>
                                        <p:cTn id="35" dur="1" fill="hold">
                                          <p:stCondLst>
                                            <p:cond delay="0"/>
                                          </p:stCondLst>
                                        </p:cTn>
                                        <p:tgtEl>
                                          <p:spTgt spid="18"/>
                                        </p:tgtEl>
                                        <p:attrNameLst>
                                          <p:attrName>style.visibility</p:attrName>
                                        </p:attrNameLst>
                                      </p:cBhvr>
                                      <p:to>
                                        <p:strVal val="visible"/>
                                      </p:to>
                                    </p:set>
                                  </p:childTnLst>
                                </p:cTn>
                              </p:par>
                            </p:childTnLst>
                          </p:cTn>
                        </p:par>
                        <p:par>
                          <p:cTn id="36" fill="hold">
                            <p:stCondLst>
                              <p:cond delay="22002"/>
                            </p:stCondLst>
                            <p:childTnLst>
                              <p:par>
                                <p:cTn id="37" presetID="10" presetClass="exit" presetSubtype="0" fill="hold" grpId="1" nodeType="afterEffect">
                                  <p:stCondLst>
                                    <p:cond delay="2000"/>
                                  </p:stCondLst>
                                  <p:iterate type="lt">
                                    <p:tmPct val="0"/>
                                  </p:iterate>
                                  <p:childTnLst>
                                    <p:animEffect transition="out" filter="fade">
                                      <p:cBhvr>
                                        <p:cTn id="38" dur="500"/>
                                        <p:tgtEl>
                                          <p:spTgt spid="18"/>
                                        </p:tgtEl>
                                      </p:cBhvr>
                                    </p:animEffect>
                                    <p:set>
                                      <p:cBhvr>
                                        <p:cTn id="39" dur="1" fill="hold">
                                          <p:stCondLst>
                                            <p:cond delay="499"/>
                                          </p:stCondLst>
                                        </p:cTn>
                                        <p:tgtEl>
                                          <p:spTgt spid="18"/>
                                        </p:tgtEl>
                                        <p:attrNameLst>
                                          <p:attrName>style.visibility</p:attrName>
                                        </p:attrNameLst>
                                      </p:cBhvr>
                                      <p:to>
                                        <p:strVal val="hidden"/>
                                      </p:to>
                                    </p:set>
                                  </p:childTnLst>
                                </p:cTn>
                              </p:par>
                            </p:childTnLst>
                          </p:cTn>
                        </p:par>
                        <p:par>
                          <p:cTn id="40" fill="hold">
                            <p:stCondLst>
                              <p:cond delay="24502"/>
                            </p:stCondLst>
                            <p:childTnLst>
                              <p:par>
                                <p:cTn id="41" presetID="1" presetClass="entr" presetSubtype="0" fill="hold" grpId="0" nodeType="afterEffect">
                                  <p:stCondLst>
                                    <p:cond delay="0"/>
                                  </p:stCondLst>
                                  <p:iterate type="lt">
                                    <p:tmAbs val="100"/>
                                  </p:iterate>
                                  <p:childTnLst>
                                    <p:set>
                                      <p:cBhvr>
                                        <p:cTn id="42" dur="1" fill="hold">
                                          <p:stCondLst>
                                            <p:cond delay="0"/>
                                          </p:stCondLst>
                                        </p:cTn>
                                        <p:tgtEl>
                                          <p:spTgt spid="19"/>
                                        </p:tgtEl>
                                        <p:attrNameLst>
                                          <p:attrName>style.visibility</p:attrName>
                                        </p:attrNameLst>
                                      </p:cBhvr>
                                      <p:to>
                                        <p:strVal val="visible"/>
                                      </p:to>
                                    </p:set>
                                  </p:childTnLst>
                                </p:cTn>
                              </p:par>
                            </p:childTnLst>
                          </p:cTn>
                        </p:par>
                        <p:par>
                          <p:cTn id="43" fill="hold">
                            <p:stCondLst>
                              <p:cond delay="27703"/>
                            </p:stCondLst>
                            <p:childTnLst>
                              <p:par>
                                <p:cTn id="44" presetID="10" presetClass="exit" presetSubtype="0" fill="hold" grpId="1" nodeType="afterEffect">
                                  <p:stCondLst>
                                    <p:cond delay="2000"/>
                                  </p:stCondLst>
                                  <p:iterate type="lt">
                                    <p:tmPct val="0"/>
                                  </p:iterate>
                                  <p:childTnLst>
                                    <p:animEffect transition="out" filter="fade">
                                      <p:cBhvr>
                                        <p:cTn id="45" dur="500"/>
                                        <p:tgtEl>
                                          <p:spTgt spid="19"/>
                                        </p:tgtEl>
                                      </p:cBhvr>
                                    </p:animEffect>
                                    <p:set>
                                      <p:cBhvr>
                                        <p:cTn id="46" dur="1" fill="hold">
                                          <p:stCondLst>
                                            <p:cond delay="499"/>
                                          </p:stCondLst>
                                        </p:cTn>
                                        <p:tgtEl>
                                          <p:spTgt spid="19"/>
                                        </p:tgtEl>
                                        <p:attrNameLst>
                                          <p:attrName>style.visibility</p:attrName>
                                        </p:attrNameLst>
                                      </p:cBhvr>
                                      <p:to>
                                        <p:strVal val="hidden"/>
                                      </p:to>
                                    </p:set>
                                  </p:childTnLst>
                                </p:cTn>
                              </p:par>
                            </p:childTnLst>
                          </p:cTn>
                        </p:par>
                        <p:par>
                          <p:cTn id="47" fill="hold">
                            <p:stCondLst>
                              <p:cond delay="30203"/>
                            </p:stCondLst>
                            <p:childTnLst>
                              <p:par>
                                <p:cTn id="48" presetID="10" presetClass="exit" presetSubtype="0" fill="hold" grpId="1" nodeType="afterEffect">
                                  <p:stCondLst>
                                    <p:cond delay="0"/>
                                  </p:stCondLst>
                                  <p:childTnLst>
                                    <p:animEffect transition="out" filter="fade">
                                      <p:cBhvr>
                                        <p:cTn id="49" dur="500"/>
                                        <p:tgtEl>
                                          <p:spTgt spid="17"/>
                                        </p:tgtEl>
                                      </p:cBhvr>
                                    </p:animEffect>
                                    <p:set>
                                      <p:cBhvr>
                                        <p:cTn id="50" dur="1" fill="hold">
                                          <p:stCondLst>
                                            <p:cond delay="499"/>
                                          </p:stCondLst>
                                        </p:cTn>
                                        <p:tgtEl>
                                          <p:spTgt spid="17"/>
                                        </p:tgtEl>
                                        <p:attrNameLst>
                                          <p:attrName>style.visibility</p:attrName>
                                        </p:attrNameLst>
                                      </p:cBhvr>
                                      <p:to>
                                        <p:strVal val="hidden"/>
                                      </p:to>
                                    </p:set>
                                  </p:childTnLst>
                                </p:cTn>
                              </p:par>
                            </p:childTnLst>
                          </p:cTn>
                        </p:par>
                        <p:par>
                          <p:cTn id="51" fill="hold">
                            <p:stCondLst>
                              <p:cond delay="30703"/>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31203"/>
                            </p:stCondLst>
                            <p:childTnLst>
                              <p:par>
                                <p:cTn id="56" presetID="1" presetClass="entr" presetSubtype="0" fill="hold" grpId="0" nodeType="afterEffect">
                                  <p:stCondLst>
                                    <p:cond delay="0"/>
                                  </p:stCondLst>
                                  <p:iterate type="lt">
                                    <p:tmAbs val="100"/>
                                  </p:iterate>
                                  <p:childTnLst>
                                    <p:set>
                                      <p:cBhvr>
                                        <p:cTn id="57" dur="1" fill="hold">
                                          <p:stCondLst>
                                            <p:cond delay="0"/>
                                          </p:stCondLst>
                                        </p:cTn>
                                        <p:tgtEl>
                                          <p:spTgt spid="22"/>
                                        </p:tgtEl>
                                        <p:attrNameLst>
                                          <p:attrName>style.visibility</p:attrName>
                                        </p:attrNameLst>
                                      </p:cBhvr>
                                      <p:to>
                                        <p:strVal val="visible"/>
                                      </p:to>
                                    </p:set>
                                  </p:childTnLst>
                                </p:cTn>
                              </p:par>
                            </p:childTnLst>
                          </p:cTn>
                        </p:par>
                        <p:par>
                          <p:cTn id="58" fill="hold">
                            <p:stCondLst>
                              <p:cond delay="36804"/>
                            </p:stCondLst>
                            <p:childTnLst>
                              <p:par>
                                <p:cTn id="59" presetID="10" presetClass="exit" presetSubtype="0" fill="hold" grpId="1" nodeType="afterEffect">
                                  <p:stCondLst>
                                    <p:cond delay="2000"/>
                                  </p:stCondLst>
                                  <p:iterate type="lt">
                                    <p:tmPct val="0"/>
                                  </p:iterate>
                                  <p:childTnLst>
                                    <p:animEffect transition="out" filter="fade">
                                      <p:cBhvr>
                                        <p:cTn id="60" dur="500"/>
                                        <p:tgtEl>
                                          <p:spTgt spid="22"/>
                                        </p:tgtEl>
                                      </p:cBhvr>
                                    </p:animEffect>
                                    <p:set>
                                      <p:cBhvr>
                                        <p:cTn id="61" dur="1" fill="hold">
                                          <p:stCondLst>
                                            <p:cond delay="499"/>
                                          </p:stCondLst>
                                        </p:cTn>
                                        <p:tgtEl>
                                          <p:spTgt spid="22"/>
                                        </p:tgtEl>
                                        <p:attrNameLst>
                                          <p:attrName>style.visibility</p:attrName>
                                        </p:attrNameLst>
                                      </p:cBhvr>
                                      <p:to>
                                        <p:strVal val="hidden"/>
                                      </p:to>
                                    </p:set>
                                  </p:childTnLst>
                                </p:cTn>
                              </p:par>
                            </p:childTnLst>
                          </p:cTn>
                        </p:par>
                        <p:par>
                          <p:cTn id="62" fill="hold">
                            <p:stCondLst>
                              <p:cond delay="39304"/>
                            </p:stCondLst>
                            <p:childTnLst>
                              <p:par>
                                <p:cTn id="63" presetID="10"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P spid="17" grpId="0" animBg="1"/>
      <p:bldP spid="17" grpId="1" animBg="1"/>
      <p:bldP spid="18" grpId="0"/>
      <p:bldP spid="18" grpId="1"/>
      <p:bldP spid="19" grpId="0"/>
      <p:bldP spid="19" grpId="1"/>
      <p:bldP spid="20" grpId="0" animBg="1"/>
      <p:bldP spid="21" grpId="0" animBg="1"/>
      <p:bldP spid="22" grpId="0"/>
      <p:bldP spid="22"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956C6-9369-C164-FCF1-56CFBC77E7E0}"/>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D2447BB5-58C9-AF80-9792-D3C3FC11F95C}"/>
              </a:ext>
            </a:extLst>
          </p:cNvPr>
          <p:cNvSpPr>
            <a:spLocks noGrp="1"/>
          </p:cNvSpPr>
          <p:nvPr>
            <p:ph type="subTitle" idx="1"/>
          </p:nvPr>
        </p:nvSpPr>
        <p:spPr>
          <a:xfrm>
            <a:off x="1524000" y="1097811"/>
            <a:ext cx="9144000" cy="3450265"/>
          </a:xfrm>
        </p:spPr>
        <p:txBody>
          <a:bodyPr numCol="1">
            <a:normAutofit/>
          </a:bodyPr>
          <a:lstStyle/>
          <a:p>
            <a:r>
              <a:rPr lang="nl-NL" sz="1600" b="1" dirty="0">
                <a:latin typeface="Gothica" panose="020C0504050503060604" pitchFamily="34" charset="0"/>
              </a:rPr>
              <a:t>Gemaakt door: </a:t>
            </a:r>
          </a:p>
          <a:p>
            <a:r>
              <a:rPr lang="nl-NL" sz="1600" dirty="0">
                <a:latin typeface="Gothica" panose="020C0504050503060604" pitchFamily="34" charset="0"/>
              </a:rPr>
              <a:t>Sam Verstraten</a:t>
            </a:r>
          </a:p>
          <a:p>
            <a:endParaRPr lang="nl-NL" sz="1600" dirty="0">
              <a:latin typeface="Gothica" panose="020C0504050503060604" pitchFamily="34" charset="0"/>
            </a:endParaRPr>
          </a:p>
          <a:p>
            <a:r>
              <a:rPr lang="nl-NL" sz="1600" b="1" dirty="0">
                <a:latin typeface="Gothica" panose="020C0504050503060604" pitchFamily="34" charset="0"/>
              </a:rPr>
              <a:t>Met dank aan:</a:t>
            </a:r>
          </a:p>
          <a:p>
            <a:r>
              <a:rPr lang="nl-NL" sz="1600" dirty="0">
                <a:latin typeface="Gothica" panose="020C0504050503060604" pitchFamily="34" charset="0"/>
              </a:rPr>
              <a:t>Heemkundekring De </a:t>
            </a:r>
            <a:r>
              <a:rPr lang="nl-NL" sz="1600" dirty="0" err="1">
                <a:latin typeface="Gothica" panose="020C0504050503060604" pitchFamily="34" charset="0"/>
              </a:rPr>
              <a:t>Kommanderij</a:t>
            </a:r>
            <a:r>
              <a:rPr lang="nl-NL" sz="1600" dirty="0">
                <a:latin typeface="Gothica" panose="020C0504050503060604" pitchFamily="34" charset="0"/>
              </a:rPr>
              <a:t> Gemert</a:t>
            </a:r>
          </a:p>
          <a:p>
            <a:r>
              <a:rPr lang="nl-NL" sz="1600" dirty="0">
                <a:latin typeface="Gothica" panose="020C0504050503060604" pitchFamily="34" charset="0"/>
              </a:rPr>
              <a:t>Hogeschool van Arnhem &amp; Nijmegen</a:t>
            </a:r>
          </a:p>
          <a:p>
            <a:r>
              <a:rPr lang="nl-NL" sz="1600" dirty="0">
                <a:latin typeface="Gothica" panose="020C0504050503060604" pitchFamily="34" charset="0"/>
              </a:rPr>
              <a:t>Commanderij College Doregraaf Gemert</a:t>
            </a:r>
          </a:p>
          <a:p>
            <a:endParaRPr lang="nl-NL" sz="1600" dirty="0">
              <a:latin typeface="Gothica" panose="020C0504050503060604" pitchFamily="34" charset="0"/>
            </a:endParaRPr>
          </a:p>
          <a:p>
            <a:r>
              <a:rPr lang="nl-NL" sz="1600" b="1" dirty="0">
                <a:latin typeface="Gothica" panose="020C0504050503060604" pitchFamily="34" charset="0"/>
              </a:rPr>
              <a:t>Illustraties: </a:t>
            </a:r>
          </a:p>
          <a:p>
            <a:r>
              <a:rPr lang="nl-NL" sz="1600" dirty="0" err="1">
                <a:latin typeface="Gothica" panose="020C0504050503060604" pitchFamily="34" charset="0"/>
              </a:rPr>
              <a:t>Freepik</a:t>
            </a:r>
            <a:r>
              <a:rPr lang="nl-NL" sz="1600" dirty="0">
                <a:latin typeface="Gothica" panose="020C0504050503060604" pitchFamily="34" charset="0"/>
              </a:rPr>
              <a:t> Premium</a:t>
            </a:r>
          </a:p>
        </p:txBody>
      </p:sp>
      <p:pic>
        <p:nvPicPr>
          <p:cNvPr id="7" name="Afbeelding 6" descr="Afbeelding met tekenfilm, Animatie, vogel&#10;&#10;Automatisch gegenereerde beschrijving">
            <a:extLst>
              <a:ext uri="{FF2B5EF4-FFF2-40B4-BE49-F238E27FC236}">
                <a16:creationId xmlns:a16="http://schemas.microsoft.com/office/drawing/2014/main" id="{125C798A-C5A8-AC04-4A27-3DF99CFF87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49904">
            <a:off x="12514520" y="1719040"/>
            <a:ext cx="1658679" cy="702542"/>
          </a:xfrm>
          <a:prstGeom prst="rect">
            <a:avLst/>
          </a:prstGeom>
        </p:spPr>
      </p:pic>
    </p:spTree>
    <p:extLst>
      <p:ext uri="{BB962C8B-B14F-4D97-AF65-F5344CB8AC3E}">
        <p14:creationId xmlns:p14="http://schemas.microsoft.com/office/powerpoint/2010/main" val="205589440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54167E-6 -3.7037E-6 L -1.23463 -0.05671 " pathEditMode="fixed" rAng="0" ptsTypes="AA">
                                      <p:cBhvr>
                                        <p:cTn id="6" dur="8000" fill="hold"/>
                                        <p:tgtEl>
                                          <p:spTgt spid="7"/>
                                        </p:tgtEl>
                                        <p:attrNameLst>
                                          <p:attrName>ppt_x</p:attrName>
                                          <p:attrName>ppt_y</p:attrName>
                                        </p:attrNameLst>
                                      </p:cBhvr>
                                      <p:rCtr x="-60560" y="-41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2850</Words>
  <Application>Microsoft Office PowerPoint</Application>
  <PresentationFormat>Breedbeeld</PresentationFormat>
  <Paragraphs>297</Paragraphs>
  <Slides>30</Slides>
  <Notes>27</Notes>
  <HiddenSlides>0</HiddenSlides>
  <MMClips>1</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30</vt:i4>
      </vt:variant>
    </vt:vector>
  </HeadingPairs>
  <TitlesOfParts>
    <vt:vector size="37" baseType="lpstr">
      <vt:lpstr>Arial</vt:lpstr>
      <vt:lpstr>Calibri</vt:lpstr>
      <vt:lpstr>Calibri </vt:lpstr>
      <vt:lpstr>Calibri Light</vt:lpstr>
      <vt:lpstr>Gothica</vt:lpstr>
      <vt:lpstr>Wingdings</vt:lpstr>
      <vt:lpstr>Kantoorthema</vt:lpstr>
      <vt:lpstr>PowerPoint-presentatie</vt:lpstr>
      <vt:lpstr>PowerPoint-presentatie</vt:lpstr>
      <vt:lpstr>Ghemert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Dilemma 1</dc:title>
  <dc:creator>Sam Verstraten</dc:creator>
  <cp:lastModifiedBy>Ruud Klomp</cp:lastModifiedBy>
  <cp:revision>1</cp:revision>
  <dcterms:created xsi:type="dcterms:W3CDTF">2024-03-18T18:15:58Z</dcterms:created>
  <dcterms:modified xsi:type="dcterms:W3CDTF">2024-09-23T08:16:33Z</dcterms:modified>
</cp:coreProperties>
</file>