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0_11B789A4.xml" ContentType="application/vnd.ms-powerpoint.comments+xml"/>
  <Override PartName="/ppt/comments/modernComment_104_1C53474A.xml" ContentType="application/vnd.ms-powerpoint.comments+xml"/>
  <Override PartName="/ppt/comments/modernComment_108_501BB619.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D_B9571101.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12_3F459FB1.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1A_233375C3.xml" ContentType="application/vnd.ms-powerpoint.comments+xml"/>
  <Override PartName="/ppt/notesSlides/notesSlide14.xml" ContentType="application/vnd.openxmlformats-officedocument.presentationml.notesSlide+xml"/>
  <Override PartName="/ppt/comments/modernComment_11B_C075418A.xml" ContentType="application/vnd.ms-powerpoint.comments+xml"/>
  <Override PartName="/ppt/notesSlides/notesSlide15.xml" ContentType="application/vnd.openxmlformats-officedocument.presentationml.notesSlide+xml"/>
  <Override PartName="/ppt/comments/modernComment_11D_8C594EB6.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1C_FAE98E7F.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31_DF3AB359.xml" ContentType="application/vnd.ms-powerpoint.comments+xml"/>
  <Override PartName="/ppt/notesSlides/notesSlide35.xml" ContentType="application/vnd.openxmlformats-officedocument.presentationml.notesSlide+xml"/>
  <Override PartName="/ppt/comments/modernComment_132_A92860E0.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256" r:id="rId2"/>
    <p:sldId id="258" r:id="rId3"/>
    <p:sldId id="260" r:id="rId4"/>
    <p:sldId id="262" r:id="rId5"/>
    <p:sldId id="263" r:id="rId6"/>
    <p:sldId id="264" r:id="rId7"/>
    <p:sldId id="268" r:id="rId8"/>
    <p:sldId id="269" r:id="rId9"/>
    <p:sldId id="270" r:id="rId10"/>
    <p:sldId id="272" r:id="rId11"/>
    <p:sldId id="274" r:id="rId12"/>
    <p:sldId id="275" r:id="rId13"/>
    <p:sldId id="276" r:id="rId14"/>
    <p:sldId id="277" r:id="rId15"/>
    <p:sldId id="278" r:id="rId16"/>
    <p:sldId id="279" r:id="rId17"/>
    <p:sldId id="281" r:id="rId18"/>
    <p:sldId id="282" r:id="rId19"/>
    <p:sldId id="283" r:id="rId20"/>
    <p:sldId id="285" r:id="rId21"/>
    <p:sldId id="287" r:id="rId22"/>
    <p:sldId id="286" r:id="rId23"/>
    <p:sldId id="289" r:id="rId24"/>
    <p:sldId id="290" r:id="rId25"/>
    <p:sldId id="284" r:id="rId26"/>
    <p:sldId id="291" r:id="rId27"/>
    <p:sldId id="292" r:id="rId28"/>
    <p:sldId id="293" r:id="rId29"/>
    <p:sldId id="294" r:id="rId30"/>
    <p:sldId id="295" r:id="rId31"/>
    <p:sldId id="296" r:id="rId32"/>
    <p:sldId id="298" r:id="rId33"/>
    <p:sldId id="299" r:id="rId34"/>
    <p:sldId id="300" r:id="rId35"/>
    <p:sldId id="301" r:id="rId36"/>
    <p:sldId id="302" r:id="rId37"/>
    <p:sldId id="303" r:id="rId38"/>
    <p:sldId id="304" r:id="rId39"/>
    <p:sldId id="305" r:id="rId40"/>
    <p:sldId id="306" r:id="rId41"/>
    <p:sldId id="307" r:id="rId42"/>
    <p:sldId id="308" r:id="rId43"/>
    <p:sldId id="309" r:id="rId44"/>
    <p:sldId id="310" r:id="rId45"/>
    <p:sldId id="312" r:id="rId46"/>
    <p:sldId id="313" r:id="rId47"/>
    <p:sldId id="314" r:id="rId48"/>
    <p:sldId id="315" r:id="rId49"/>
    <p:sldId id="316" r:id="rId50"/>
    <p:sldId id="317" r:id="rId51"/>
    <p:sldId id="318" r:id="rId52"/>
    <p:sldId id="319" r:id="rId53"/>
    <p:sldId id="320" r:id="rId54"/>
    <p:sldId id="321" r:id="rId55"/>
    <p:sldId id="322" r:id="rId56"/>
    <p:sldId id="324" r:id="rId57"/>
    <p:sldId id="323" r:id="rId58"/>
    <p:sldId id="325" r:id="rId59"/>
    <p:sldId id="326" r:id="rId60"/>
    <p:sldId id="327" r:id="rId61"/>
    <p:sldId id="328" r:id="rId62"/>
    <p:sldId id="329" r:id="rId63"/>
    <p:sldId id="330" r:id="rId64"/>
    <p:sldId id="331" r:id="rId65"/>
    <p:sldId id="332" r:id="rId66"/>
    <p:sldId id="333" r:id="rId67"/>
    <p:sldId id="335" r:id="rId68"/>
    <p:sldId id="336" r:id="rId69"/>
    <p:sldId id="337" r:id="rId70"/>
    <p:sldId id="338" r:id="rId71"/>
    <p:sldId id="340" r:id="rId72"/>
    <p:sldId id="341" r:id="rId73"/>
    <p:sldId id="343" r:id="rId74"/>
    <p:sldId id="342" r:id="rId75"/>
    <p:sldId id="344" r:id="rId76"/>
    <p:sldId id="345" r:id="rId77"/>
    <p:sldId id="346" r:id="rId78"/>
    <p:sldId id="347" r:id="rId79"/>
    <p:sldId id="349" r:id="rId80"/>
    <p:sldId id="348" r:id="rId81"/>
    <p:sldId id="350" r:id="rId82"/>
    <p:sldId id="351" r:id="rId8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18752E-117E-C9CA-3A86-8A46804BB91F}" name="Marre Clephas" initials="MC" userId="f547787a2a5c090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46464"/>
    <a:srgbClr val="363635"/>
    <a:srgbClr val="393939"/>
    <a:srgbClr val="272727"/>
    <a:srgbClr val="646058"/>
    <a:srgbClr val="6B6259"/>
    <a:srgbClr val="473D31"/>
    <a:srgbClr val="5D5340"/>
    <a:srgbClr val="706C65"/>
    <a:srgbClr val="625E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BE6FD1-D3CF-486B-B0D9-6A59A3A04AE8}" v="5" dt="2024-03-06T13:16:45.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60" autoAdjust="0"/>
    <p:restoredTop sz="94660"/>
  </p:normalViewPr>
  <p:slideViewPr>
    <p:cSldViewPr snapToGrid="0">
      <p:cViewPr varScale="1">
        <p:scale>
          <a:sx n="154" d="100"/>
          <a:sy n="154" d="100"/>
        </p:scale>
        <p:origin x="840"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re Clephas" userId="f547787a2a5c0901" providerId="Windows Live" clId="Web-{C0360175-305C-4BF0-B923-0EA446BB9907}"/>
    <pc:docChg chg="modSld">
      <pc:chgData name="Marre Clephas" userId="f547787a2a5c0901" providerId="Windows Live" clId="Web-{C0360175-305C-4BF0-B923-0EA446BB9907}" dt="2022-03-30T11:31:14.550" v="0"/>
      <pc:docMkLst>
        <pc:docMk/>
      </pc:docMkLst>
      <pc:sldChg chg="addSp">
        <pc:chgData name="Marre Clephas" userId="f547787a2a5c0901" providerId="Windows Live" clId="Web-{C0360175-305C-4BF0-B923-0EA446BB9907}" dt="2022-03-30T11:31:14.550" v="0"/>
        <pc:sldMkLst>
          <pc:docMk/>
          <pc:sldMk cId="297240996" sldId="256"/>
        </pc:sldMkLst>
        <pc:spChg chg="add">
          <ac:chgData name="Marre Clephas" userId="f547787a2a5c0901" providerId="Windows Live" clId="Web-{C0360175-305C-4BF0-B923-0EA446BB9907}" dt="2022-03-30T11:31:14.550" v="0"/>
          <ac:spMkLst>
            <pc:docMk/>
            <pc:sldMk cId="297240996" sldId="256"/>
            <ac:spMk id="5" creationId="{C084BA4D-493C-2DA0-6205-3D20C0C64C30}"/>
          </ac:spMkLst>
        </pc:spChg>
      </pc:sldChg>
    </pc:docChg>
  </pc:docChgLst>
  <pc:docChgLst>
    <pc:chgData name="Ruud Klomp" userId="018ea953-9cb0-421e-930a-288da01b7dae" providerId="ADAL" clId="{97BE6FD1-D3CF-486B-B0D9-6A59A3A04AE8}"/>
    <pc:docChg chg="modSld">
      <pc:chgData name="Ruud Klomp" userId="018ea953-9cb0-421e-930a-288da01b7dae" providerId="ADAL" clId="{97BE6FD1-D3CF-486B-B0D9-6A59A3A04AE8}" dt="2024-03-06T13:15:48.574" v="3"/>
      <pc:docMkLst>
        <pc:docMk/>
      </pc:docMkLst>
      <pc:sldChg chg="modTransition">
        <pc:chgData name="Ruud Klomp" userId="018ea953-9cb0-421e-930a-288da01b7dae" providerId="ADAL" clId="{97BE6FD1-D3CF-486B-B0D9-6A59A3A04AE8}" dt="2024-03-06T13:15:48.574" v="3"/>
        <pc:sldMkLst>
          <pc:docMk/>
          <pc:sldMk cId="297240996" sldId="256"/>
        </pc:sldMkLst>
      </pc:sldChg>
      <pc:sldChg chg="modTransition">
        <pc:chgData name="Ruud Klomp" userId="018ea953-9cb0-421e-930a-288da01b7dae" providerId="ADAL" clId="{97BE6FD1-D3CF-486B-B0D9-6A59A3A04AE8}" dt="2024-03-06T13:15:48.574" v="3"/>
        <pc:sldMkLst>
          <pc:docMk/>
          <pc:sldMk cId="1820081811" sldId="258"/>
        </pc:sldMkLst>
      </pc:sldChg>
      <pc:sldChg chg="modTransition">
        <pc:chgData name="Ruud Klomp" userId="018ea953-9cb0-421e-930a-288da01b7dae" providerId="ADAL" clId="{97BE6FD1-D3CF-486B-B0D9-6A59A3A04AE8}" dt="2024-03-06T13:15:48.574" v="3"/>
        <pc:sldMkLst>
          <pc:docMk/>
          <pc:sldMk cId="475219786" sldId="260"/>
        </pc:sldMkLst>
      </pc:sldChg>
      <pc:sldChg chg="modTransition">
        <pc:chgData name="Ruud Klomp" userId="018ea953-9cb0-421e-930a-288da01b7dae" providerId="ADAL" clId="{97BE6FD1-D3CF-486B-B0D9-6A59A3A04AE8}" dt="2024-03-06T13:15:48.574" v="3"/>
        <pc:sldMkLst>
          <pc:docMk/>
          <pc:sldMk cId="2409573779" sldId="262"/>
        </pc:sldMkLst>
      </pc:sldChg>
      <pc:sldChg chg="modTransition">
        <pc:chgData name="Ruud Klomp" userId="018ea953-9cb0-421e-930a-288da01b7dae" providerId="ADAL" clId="{97BE6FD1-D3CF-486B-B0D9-6A59A3A04AE8}" dt="2024-03-06T13:15:48.574" v="3"/>
        <pc:sldMkLst>
          <pc:docMk/>
          <pc:sldMk cId="3007610160" sldId="263"/>
        </pc:sldMkLst>
      </pc:sldChg>
      <pc:sldChg chg="modTransition">
        <pc:chgData name="Ruud Klomp" userId="018ea953-9cb0-421e-930a-288da01b7dae" providerId="ADAL" clId="{97BE6FD1-D3CF-486B-B0D9-6A59A3A04AE8}" dt="2024-03-06T13:15:48.574" v="3"/>
        <pc:sldMkLst>
          <pc:docMk/>
          <pc:sldMk cId="1343993369" sldId="264"/>
        </pc:sldMkLst>
      </pc:sldChg>
      <pc:sldChg chg="modTransition">
        <pc:chgData name="Ruud Klomp" userId="018ea953-9cb0-421e-930a-288da01b7dae" providerId="ADAL" clId="{97BE6FD1-D3CF-486B-B0D9-6A59A3A04AE8}" dt="2024-03-06T13:15:48.574" v="3"/>
        <pc:sldMkLst>
          <pc:docMk/>
          <pc:sldMk cId="2385490792" sldId="268"/>
        </pc:sldMkLst>
      </pc:sldChg>
      <pc:sldChg chg="modTransition">
        <pc:chgData name="Ruud Klomp" userId="018ea953-9cb0-421e-930a-288da01b7dae" providerId="ADAL" clId="{97BE6FD1-D3CF-486B-B0D9-6A59A3A04AE8}" dt="2024-03-06T13:15:48.574" v="3"/>
        <pc:sldMkLst>
          <pc:docMk/>
          <pc:sldMk cId="3109490945" sldId="269"/>
        </pc:sldMkLst>
      </pc:sldChg>
      <pc:sldChg chg="modTransition">
        <pc:chgData name="Ruud Klomp" userId="018ea953-9cb0-421e-930a-288da01b7dae" providerId="ADAL" clId="{97BE6FD1-D3CF-486B-B0D9-6A59A3A04AE8}" dt="2024-03-06T13:15:48.574" v="3"/>
        <pc:sldMkLst>
          <pc:docMk/>
          <pc:sldMk cId="3573177667" sldId="270"/>
        </pc:sldMkLst>
      </pc:sldChg>
      <pc:sldChg chg="modTransition">
        <pc:chgData name="Ruud Klomp" userId="018ea953-9cb0-421e-930a-288da01b7dae" providerId="ADAL" clId="{97BE6FD1-D3CF-486B-B0D9-6A59A3A04AE8}" dt="2024-03-06T13:15:48.574" v="3"/>
        <pc:sldMkLst>
          <pc:docMk/>
          <pc:sldMk cId="4143266270" sldId="272"/>
        </pc:sldMkLst>
      </pc:sldChg>
      <pc:sldChg chg="modTransition">
        <pc:chgData name="Ruud Klomp" userId="018ea953-9cb0-421e-930a-288da01b7dae" providerId="ADAL" clId="{97BE6FD1-D3CF-486B-B0D9-6A59A3A04AE8}" dt="2024-03-06T13:15:48.574" v="3"/>
        <pc:sldMkLst>
          <pc:docMk/>
          <pc:sldMk cId="1061527473" sldId="274"/>
        </pc:sldMkLst>
      </pc:sldChg>
      <pc:sldChg chg="modTransition">
        <pc:chgData name="Ruud Klomp" userId="018ea953-9cb0-421e-930a-288da01b7dae" providerId="ADAL" clId="{97BE6FD1-D3CF-486B-B0D9-6A59A3A04AE8}" dt="2024-03-06T13:15:48.574" v="3"/>
        <pc:sldMkLst>
          <pc:docMk/>
          <pc:sldMk cId="4063501219" sldId="275"/>
        </pc:sldMkLst>
      </pc:sldChg>
      <pc:sldChg chg="modTransition">
        <pc:chgData name="Ruud Klomp" userId="018ea953-9cb0-421e-930a-288da01b7dae" providerId="ADAL" clId="{97BE6FD1-D3CF-486B-B0D9-6A59A3A04AE8}" dt="2024-03-06T13:15:48.574" v="3"/>
        <pc:sldMkLst>
          <pc:docMk/>
          <pc:sldMk cId="2776830782" sldId="276"/>
        </pc:sldMkLst>
      </pc:sldChg>
      <pc:sldChg chg="modTransition">
        <pc:chgData name="Ruud Klomp" userId="018ea953-9cb0-421e-930a-288da01b7dae" providerId="ADAL" clId="{97BE6FD1-D3CF-486B-B0D9-6A59A3A04AE8}" dt="2024-03-06T13:15:48.574" v="3"/>
        <pc:sldMkLst>
          <pc:docMk/>
          <pc:sldMk cId="3739935863" sldId="277"/>
        </pc:sldMkLst>
      </pc:sldChg>
      <pc:sldChg chg="modTransition">
        <pc:chgData name="Ruud Klomp" userId="018ea953-9cb0-421e-930a-288da01b7dae" providerId="ADAL" clId="{97BE6FD1-D3CF-486B-B0D9-6A59A3A04AE8}" dt="2024-03-06T13:15:48.574" v="3"/>
        <pc:sldMkLst>
          <pc:docMk/>
          <pc:sldMk cId="291066225" sldId="278"/>
        </pc:sldMkLst>
      </pc:sldChg>
      <pc:sldChg chg="modTransition">
        <pc:chgData name="Ruud Klomp" userId="018ea953-9cb0-421e-930a-288da01b7dae" providerId="ADAL" clId="{97BE6FD1-D3CF-486B-B0D9-6A59A3A04AE8}" dt="2024-03-06T13:15:48.574" v="3"/>
        <pc:sldMkLst>
          <pc:docMk/>
          <pc:sldMk cId="1246257173" sldId="279"/>
        </pc:sldMkLst>
      </pc:sldChg>
      <pc:sldChg chg="modTransition">
        <pc:chgData name="Ruud Klomp" userId="018ea953-9cb0-421e-930a-288da01b7dae" providerId="ADAL" clId="{97BE6FD1-D3CF-486B-B0D9-6A59A3A04AE8}" dt="2024-03-06T13:15:48.574" v="3"/>
        <pc:sldMkLst>
          <pc:docMk/>
          <pc:sldMk cId="322874569" sldId="281"/>
        </pc:sldMkLst>
      </pc:sldChg>
      <pc:sldChg chg="modTransition">
        <pc:chgData name="Ruud Klomp" userId="018ea953-9cb0-421e-930a-288da01b7dae" providerId="ADAL" clId="{97BE6FD1-D3CF-486B-B0D9-6A59A3A04AE8}" dt="2024-03-06T13:15:48.574" v="3"/>
        <pc:sldMkLst>
          <pc:docMk/>
          <pc:sldMk cId="590575043" sldId="282"/>
        </pc:sldMkLst>
      </pc:sldChg>
      <pc:sldChg chg="modTransition">
        <pc:chgData name="Ruud Klomp" userId="018ea953-9cb0-421e-930a-288da01b7dae" providerId="ADAL" clId="{97BE6FD1-D3CF-486B-B0D9-6A59A3A04AE8}" dt="2024-03-06T13:15:48.574" v="3"/>
        <pc:sldMkLst>
          <pc:docMk/>
          <pc:sldMk cId="3228909962" sldId="283"/>
        </pc:sldMkLst>
      </pc:sldChg>
      <pc:sldChg chg="modTransition">
        <pc:chgData name="Ruud Klomp" userId="018ea953-9cb0-421e-930a-288da01b7dae" providerId="ADAL" clId="{97BE6FD1-D3CF-486B-B0D9-6A59A3A04AE8}" dt="2024-03-06T13:15:48.574" v="3"/>
        <pc:sldMkLst>
          <pc:docMk/>
          <pc:sldMk cId="4209610367" sldId="284"/>
        </pc:sldMkLst>
      </pc:sldChg>
      <pc:sldChg chg="modTransition">
        <pc:chgData name="Ruud Klomp" userId="018ea953-9cb0-421e-930a-288da01b7dae" providerId="ADAL" clId="{97BE6FD1-D3CF-486B-B0D9-6A59A3A04AE8}" dt="2024-03-06T13:15:48.574" v="3"/>
        <pc:sldMkLst>
          <pc:docMk/>
          <pc:sldMk cId="2354663094" sldId="285"/>
        </pc:sldMkLst>
      </pc:sldChg>
      <pc:sldChg chg="modTransition">
        <pc:chgData name="Ruud Klomp" userId="018ea953-9cb0-421e-930a-288da01b7dae" providerId="ADAL" clId="{97BE6FD1-D3CF-486B-B0D9-6A59A3A04AE8}" dt="2024-03-06T13:15:48.574" v="3"/>
        <pc:sldMkLst>
          <pc:docMk/>
          <pc:sldMk cId="2822345212" sldId="286"/>
        </pc:sldMkLst>
      </pc:sldChg>
      <pc:sldChg chg="modTransition">
        <pc:chgData name="Ruud Klomp" userId="018ea953-9cb0-421e-930a-288da01b7dae" providerId="ADAL" clId="{97BE6FD1-D3CF-486B-B0D9-6A59A3A04AE8}" dt="2024-03-06T13:15:48.574" v="3"/>
        <pc:sldMkLst>
          <pc:docMk/>
          <pc:sldMk cId="1520414373" sldId="287"/>
        </pc:sldMkLst>
      </pc:sldChg>
      <pc:sldChg chg="modTransition">
        <pc:chgData name="Ruud Klomp" userId="018ea953-9cb0-421e-930a-288da01b7dae" providerId="ADAL" clId="{97BE6FD1-D3CF-486B-B0D9-6A59A3A04AE8}" dt="2024-03-06T13:15:48.574" v="3"/>
        <pc:sldMkLst>
          <pc:docMk/>
          <pc:sldMk cId="2955786761" sldId="289"/>
        </pc:sldMkLst>
      </pc:sldChg>
      <pc:sldChg chg="modTransition">
        <pc:chgData name="Ruud Klomp" userId="018ea953-9cb0-421e-930a-288da01b7dae" providerId="ADAL" clId="{97BE6FD1-D3CF-486B-B0D9-6A59A3A04AE8}" dt="2024-03-06T13:15:48.574" v="3"/>
        <pc:sldMkLst>
          <pc:docMk/>
          <pc:sldMk cId="3924445258" sldId="290"/>
        </pc:sldMkLst>
      </pc:sldChg>
      <pc:sldChg chg="modTransition">
        <pc:chgData name="Ruud Klomp" userId="018ea953-9cb0-421e-930a-288da01b7dae" providerId="ADAL" clId="{97BE6FD1-D3CF-486B-B0D9-6A59A3A04AE8}" dt="2024-03-06T13:15:48.574" v="3"/>
        <pc:sldMkLst>
          <pc:docMk/>
          <pc:sldMk cId="637653389" sldId="291"/>
        </pc:sldMkLst>
      </pc:sldChg>
      <pc:sldChg chg="modTransition">
        <pc:chgData name="Ruud Klomp" userId="018ea953-9cb0-421e-930a-288da01b7dae" providerId="ADAL" clId="{97BE6FD1-D3CF-486B-B0D9-6A59A3A04AE8}" dt="2024-03-06T13:15:48.574" v="3"/>
        <pc:sldMkLst>
          <pc:docMk/>
          <pc:sldMk cId="377305588" sldId="292"/>
        </pc:sldMkLst>
      </pc:sldChg>
      <pc:sldChg chg="modTransition">
        <pc:chgData name="Ruud Klomp" userId="018ea953-9cb0-421e-930a-288da01b7dae" providerId="ADAL" clId="{97BE6FD1-D3CF-486B-B0D9-6A59A3A04AE8}" dt="2024-03-06T13:15:48.574" v="3"/>
        <pc:sldMkLst>
          <pc:docMk/>
          <pc:sldMk cId="874244096" sldId="293"/>
        </pc:sldMkLst>
      </pc:sldChg>
      <pc:sldChg chg="modTransition">
        <pc:chgData name="Ruud Klomp" userId="018ea953-9cb0-421e-930a-288da01b7dae" providerId="ADAL" clId="{97BE6FD1-D3CF-486B-B0D9-6A59A3A04AE8}" dt="2024-03-06T13:15:48.574" v="3"/>
        <pc:sldMkLst>
          <pc:docMk/>
          <pc:sldMk cId="1490499379" sldId="294"/>
        </pc:sldMkLst>
      </pc:sldChg>
      <pc:sldChg chg="modTransition">
        <pc:chgData name="Ruud Klomp" userId="018ea953-9cb0-421e-930a-288da01b7dae" providerId="ADAL" clId="{97BE6FD1-D3CF-486B-B0D9-6A59A3A04AE8}" dt="2024-03-06T13:15:48.574" v="3"/>
        <pc:sldMkLst>
          <pc:docMk/>
          <pc:sldMk cId="4225946145" sldId="295"/>
        </pc:sldMkLst>
      </pc:sldChg>
      <pc:sldChg chg="modTransition">
        <pc:chgData name="Ruud Klomp" userId="018ea953-9cb0-421e-930a-288da01b7dae" providerId="ADAL" clId="{97BE6FD1-D3CF-486B-B0D9-6A59A3A04AE8}" dt="2024-03-06T13:15:48.574" v="3"/>
        <pc:sldMkLst>
          <pc:docMk/>
          <pc:sldMk cId="1000418146" sldId="296"/>
        </pc:sldMkLst>
      </pc:sldChg>
      <pc:sldChg chg="modTransition">
        <pc:chgData name="Ruud Klomp" userId="018ea953-9cb0-421e-930a-288da01b7dae" providerId="ADAL" clId="{97BE6FD1-D3CF-486B-B0D9-6A59A3A04AE8}" dt="2024-03-06T13:15:48.574" v="3"/>
        <pc:sldMkLst>
          <pc:docMk/>
          <pc:sldMk cId="638420709" sldId="298"/>
        </pc:sldMkLst>
      </pc:sldChg>
      <pc:sldChg chg="modTransition">
        <pc:chgData name="Ruud Klomp" userId="018ea953-9cb0-421e-930a-288da01b7dae" providerId="ADAL" clId="{97BE6FD1-D3CF-486B-B0D9-6A59A3A04AE8}" dt="2024-03-06T13:15:48.574" v="3"/>
        <pc:sldMkLst>
          <pc:docMk/>
          <pc:sldMk cId="927005339" sldId="299"/>
        </pc:sldMkLst>
      </pc:sldChg>
      <pc:sldChg chg="modTransition">
        <pc:chgData name="Ruud Klomp" userId="018ea953-9cb0-421e-930a-288da01b7dae" providerId="ADAL" clId="{97BE6FD1-D3CF-486B-B0D9-6A59A3A04AE8}" dt="2024-03-06T13:15:48.574" v="3"/>
        <pc:sldMkLst>
          <pc:docMk/>
          <pc:sldMk cId="2829724309" sldId="300"/>
        </pc:sldMkLst>
      </pc:sldChg>
      <pc:sldChg chg="modTransition">
        <pc:chgData name="Ruud Klomp" userId="018ea953-9cb0-421e-930a-288da01b7dae" providerId="ADAL" clId="{97BE6FD1-D3CF-486B-B0D9-6A59A3A04AE8}" dt="2024-03-06T13:15:48.574" v="3"/>
        <pc:sldMkLst>
          <pc:docMk/>
          <pc:sldMk cId="3079938653" sldId="301"/>
        </pc:sldMkLst>
      </pc:sldChg>
      <pc:sldChg chg="modTransition">
        <pc:chgData name="Ruud Klomp" userId="018ea953-9cb0-421e-930a-288da01b7dae" providerId="ADAL" clId="{97BE6FD1-D3CF-486B-B0D9-6A59A3A04AE8}" dt="2024-03-06T13:15:48.574" v="3"/>
        <pc:sldMkLst>
          <pc:docMk/>
          <pc:sldMk cId="3896983949" sldId="302"/>
        </pc:sldMkLst>
      </pc:sldChg>
      <pc:sldChg chg="modTransition">
        <pc:chgData name="Ruud Klomp" userId="018ea953-9cb0-421e-930a-288da01b7dae" providerId="ADAL" clId="{97BE6FD1-D3CF-486B-B0D9-6A59A3A04AE8}" dt="2024-03-06T13:15:48.574" v="3"/>
        <pc:sldMkLst>
          <pc:docMk/>
          <pc:sldMk cId="1772996156" sldId="303"/>
        </pc:sldMkLst>
      </pc:sldChg>
      <pc:sldChg chg="modTransition">
        <pc:chgData name="Ruud Klomp" userId="018ea953-9cb0-421e-930a-288da01b7dae" providerId="ADAL" clId="{97BE6FD1-D3CF-486B-B0D9-6A59A3A04AE8}" dt="2024-03-06T13:15:48.574" v="3"/>
        <pc:sldMkLst>
          <pc:docMk/>
          <pc:sldMk cId="3920232391" sldId="304"/>
        </pc:sldMkLst>
      </pc:sldChg>
      <pc:sldChg chg="modTransition">
        <pc:chgData name="Ruud Klomp" userId="018ea953-9cb0-421e-930a-288da01b7dae" providerId="ADAL" clId="{97BE6FD1-D3CF-486B-B0D9-6A59A3A04AE8}" dt="2024-03-06T13:15:48.574" v="3"/>
        <pc:sldMkLst>
          <pc:docMk/>
          <pc:sldMk cId="3745166169" sldId="305"/>
        </pc:sldMkLst>
      </pc:sldChg>
      <pc:sldChg chg="modTransition">
        <pc:chgData name="Ruud Klomp" userId="018ea953-9cb0-421e-930a-288da01b7dae" providerId="ADAL" clId="{97BE6FD1-D3CF-486B-B0D9-6A59A3A04AE8}" dt="2024-03-06T13:15:48.574" v="3"/>
        <pc:sldMkLst>
          <pc:docMk/>
          <pc:sldMk cId="2837995744" sldId="306"/>
        </pc:sldMkLst>
      </pc:sldChg>
      <pc:sldChg chg="addSp delSp modSp modTransition modAnim">
        <pc:chgData name="Ruud Klomp" userId="018ea953-9cb0-421e-930a-288da01b7dae" providerId="ADAL" clId="{97BE6FD1-D3CF-486B-B0D9-6A59A3A04AE8}" dt="2024-03-06T13:15:48.574" v="3"/>
        <pc:sldMkLst>
          <pc:docMk/>
          <pc:sldMk cId="3988837775" sldId="307"/>
        </pc:sldMkLst>
        <pc:picChg chg="add del mod">
          <ac:chgData name="Ruud Klomp" userId="018ea953-9cb0-421e-930a-288da01b7dae" providerId="ADAL" clId="{97BE6FD1-D3CF-486B-B0D9-6A59A3A04AE8}" dt="2024-03-06T13:15:01.074" v="1"/>
          <ac:picMkLst>
            <pc:docMk/>
            <pc:sldMk cId="3988837775" sldId="307"/>
            <ac:picMk id="6" creationId="{3C766028-A01E-8807-BB8E-EFB3976486A6}"/>
          </ac:picMkLst>
        </pc:picChg>
        <pc:picChg chg="add del mod">
          <ac:chgData name="Ruud Klomp" userId="018ea953-9cb0-421e-930a-288da01b7dae" providerId="ADAL" clId="{97BE6FD1-D3CF-486B-B0D9-6A59A3A04AE8}" dt="2024-03-06T13:15:48.574" v="3"/>
          <ac:picMkLst>
            <pc:docMk/>
            <pc:sldMk cId="3988837775" sldId="307"/>
            <ac:picMk id="17" creationId="{1762A20F-D35F-B90C-E110-775DD8E46FEE}"/>
          </ac:picMkLst>
        </pc:picChg>
      </pc:sldChg>
      <pc:sldChg chg="addSp delSp modSp modTransition modAnim">
        <pc:chgData name="Ruud Klomp" userId="018ea953-9cb0-421e-930a-288da01b7dae" providerId="ADAL" clId="{97BE6FD1-D3CF-486B-B0D9-6A59A3A04AE8}" dt="2024-03-06T13:15:48.574" v="3"/>
        <pc:sldMkLst>
          <pc:docMk/>
          <pc:sldMk cId="484119788" sldId="308"/>
        </pc:sldMkLst>
        <pc:picChg chg="add del mod">
          <ac:chgData name="Ruud Klomp" userId="018ea953-9cb0-421e-930a-288da01b7dae" providerId="ADAL" clId="{97BE6FD1-D3CF-486B-B0D9-6A59A3A04AE8}" dt="2024-03-06T13:15:48.574" v="3"/>
          <ac:picMkLst>
            <pc:docMk/>
            <pc:sldMk cId="484119788" sldId="308"/>
            <ac:picMk id="5" creationId="{21B4E88E-93D6-6651-246A-0C219BA870A4}"/>
          </ac:picMkLst>
        </pc:picChg>
      </pc:sldChg>
      <pc:sldChg chg="modTransition">
        <pc:chgData name="Ruud Klomp" userId="018ea953-9cb0-421e-930a-288da01b7dae" providerId="ADAL" clId="{97BE6FD1-D3CF-486B-B0D9-6A59A3A04AE8}" dt="2024-03-06T13:15:48.574" v="3"/>
        <pc:sldMkLst>
          <pc:docMk/>
          <pc:sldMk cId="1383561953" sldId="309"/>
        </pc:sldMkLst>
      </pc:sldChg>
      <pc:sldChg chg="modTransition">
        <pc:chgData name="Ruud Klomp" userId="018ea953-9cb0-421e-930a-288da01b7dae" providerId="ADAL" clId="{97BE6FD1-D3CF-486B-B0D9-6A59A3A04AE8}" dt="2024-03-06T13:15:48.574" v="3"/>
        <pc:sldMkLst>
          <pc:docMk/>
          <pc:sldMk cId="3988059089" sldId="310"/>
        </pc:sldMkLst>
      </pc:sldChg>
      <pc:sldChg chg="modTransition">
        <pc:chgData name="Ruud Klomp" userId="018ea953-9cb0-421e-930a-288da01b7dae" providerId="ADAL" clId="{97BE6FD1-D3CF-486B-B0D9-6A59A3A04AE8}" dt="2024-03-06T13:15:48.574" v="3"/>
        <pc:sldMkLst>
          <pc:docMk/>
          <pc:sldMk cId="1235925082" sldId="312"/>
        </pc:sldMkLst>
      </pc:sldChg>
      <pc:sldChg chg="modTransition">
        <pc:chgData name="Ruud Klomp" userId="018ea953-9cb0-421e-930a-288da01b7dae" providerId="ADAL" clId="{97BE6FD1-D3CF-486B-B0D9-6A59A3A04AE8}" dt="2024-03-06T13:15:48.574" v="3"/>
        <pc:sldMkLst>
          <pc:docMk/>
          <pc:sldMk cId="367849084" sldId="313"/>
        </pc:sldMkLst>
      </pc:sldChg>
      <pc:sldChg chg="modTransition">
        <pc:chgData name="Ruud Klomp" userId="018ea953-9cb0-421e-930a-288da01b7dae" providerId="ADAL" clId="{97BE6FD1-D3CF-486B-B0D9-6A59A3A04AE8}" dt="2024-03-06T13:15:48.574" v="3"/>
        <pc:sldMkLst>
          <pc:docMk/>
          <pc:sldMk cId="3386686902" sldId="314"/>
        </pc:sldMkLst>
      </pc:sldChg>
      <pc:sldChg chg="modTransition">
        <pc:chgData name="Ruud Klomp" userId="018ea953-9cb0-421e-930a-288da01b7dae" providerId="ADAL" clId="{97BE6FD1-D3CF-486B-B0D9-6A59A3A04AE8}" dt="2024-03-06T13:15:48.574" v="3"/>
        <pc:sldMkLst>
          <pc:docMk/>
          <pc:sldMk cId="2402715804" sldId="315"/>
        </pc:sldMkLst>
      </pc:sldChg>
      <pc:sldChg chg="modTransition">
        <pc:chgData name="Ruud Klomp" userId="018ea953-9cb0-421e-930a-288da01b7dae" providerId="ADAL" clId="{97BE6FD1-D3CF-486B-B0D9-6A59A3A04AE8}" dt="2024-03-06T13:15:48.574" v="3"/>
        <pc:sldMkLst>
          <pc:docMk/>
          <pc:sldMk cId="951128718" sldId="316"/>
        </pc:sldMkLst>
      </pc:sldChg>
      <pc:sldChg chg="modTransition">
        <pc:chgData name="Ruud Klomp" userId="018ea953-9cb0-421e-930a-288da01b7dae" providerId="ADAL" clId="{97BE6FD1-D3CF-486B-B0D9-6A59A3A04AE8}" dt="2024-03-06T13:15:48.574" v="3"/>
        <pc:sldMkLst>
          <pc:docMk/>
          <pc:sldMk cId="249526602" sldId="317"/>
        </pc:sldMkLst>
      </pc:sldChg>
      <pc:sldChg chg="modTransition">
        <pc:chgData name="Ruud Klomp" userId="018ea953-9cb0-421e-930a-288da01b7dae" providerId="ADAL" clId="{97BE6FD1-D3CF-486B-B0D9-6A59A3A04AE8}" dt="2024-03-06T13:15:48.574" v="3"/>
        <pc:sldMkLst>
          <pc:docMk/>
          <pc:sldMk cId="240458847" sldId="318"/>
        </pc:sldMkLst>
      </pc:sldChg>
      <pc:sldChg chg="modTransition">
        <pc:chgData name="Ruud Klomp" userId="018ea953-9cb0-421e-930a-288da01b7dae" providerId="ADAL" clId="{97BE6FD1-D3CF-486B-B0D9-6A59A3A04AE8}" dt="2024-03-06T13:15:48.574" v="3"/>
        <pc:sldMkLst>
          <pc:docMk/>
          <pc:sldMk cId="2803433685" sldId="319"/>
        </pc:sldMkLst>
      </pc:sldChg>
      <pc:sldChg chg="modTransition">
        <pc:chgData name="Ruud Klomp" userId="018ea953-9cb0-421e-930a-288da01b7dae" providerId="ADAL" clId="{97BE6FD1-D3CF-486B-B0D9-6A59A3A04AE8}" dt="2024-03-06T13:15:48.574" v="3"/>
        <pc:sldMkLst>
          <pc:docMk/>
          <pc:sldMk cId="348928192" sldId="320"/>
        </pc:sldMkLst>
      </pc:sldChg>
      <pc:sldChg chg="modTransition">
        <pc:chgData name="Ruud Klomp" userId="018ea953-9cb0-421e-930a-288da01b7dae" providerId="ADAL" clId="{97BE6FD1-D3CF-486B-B0D9-6A59A3A04AE8}" dt="2024-03-06T13:15:48.574" v="3"/>
        <pc:sldMkLst>
          <pc:docMk/>
          <pc:sldMk cId="1048951360" sldId="321"/>
        </pc:sldMkLst>
      </pc:sldChg>
      <pc:sldChg chg="modTransition">
        <pc:chgData name="Ruud Klomp" userId="018ea953-9cb0-421e-930a-288da01b7dae" providerId="ADAL" clId="{97BE6FD1-D3CF-486B-B0D9-6A59A3A04AE8}" dt="2024-03-06T13:15:48.574" v="3"/>
        <pc:sldMkLst>
          <pc:docMk/>
          <pc:sldMk cId="3827479249" sldId="322"/>
        </pc:sldMkLst>
      </pc:sldChg>
      <pc:sldChg chg="modTransition">
        <pc:chgData name="Ruud Klomp" userId="018ea953-9cb0-421e-930a-288da01b7dae" providerId="ADAL" clId="{97BE6FD1-D3CF-486B-B0D9-6A59A3A04AE8}" dt="2024-03-06T13:15:48.574" v="3"/>
        <pc:sldMkLst>
          <pc:docMk/>
          <pc:sldMk cId="3522586854" sldId="323"/>
        </pc:sldMkLst>
      </pc:sldChg>
      <pc:sldChg chg="modTransition">
        <pc:chgData name="Ruud Klomp" userId="018ea953-9cb0-421e-930a-288da01b7dae" providerId="ADAL" clId="{97BE6FD1-D3CF-486B-B0D9-6A59A3A04AE8}" dt="2024-03-06T13:15:48.574" v="3"/>
        <pc:sldMkLst>
          <pc:docMk/>
          <pc:sldMk cId="3668636060" sldId="324"/>
        </pc:sldMkLst>
      </pc:sldChg>
      <pc:sldChg chg="modTransition">
        <pc:chgData name="Ruud Klomp" userId="018ea953-9cb0-421e-930a-288da01b7dae" providerId="ADAL" clId="{97BE6FD1-D3CF-486B-B0D9-6A59A3A04AE8}" dt="2024-03-06T13:15:48.574" v="3"/>
        <pc:sldMkLst>
          <pc:docMk/>
          <pc:sldMk cId="2305186045" sldId="325"/>
        </pc:sldMkLst>
      </pc:sldChg>
      <pc:sldChg chg="modTransition">
        <pc:chgData name="Ruud Klomp" userId="018ea953-9cb0-421e-930a-288da01b7dae" providerId="ADAL" clId="{97BE6FD1-D3CF-486B-B0D9-6A59A3A04AE8}" dt="2024-03-06T13:15:48.574" v="3"/>
        <pc:sldMkLst>
          <pc:docMk/>
          <pc:sldMk cId="4245497149" sldId="326"/>
        </pc:sldMkLst>
      </pc:sldChg>
      <pc:sldChg chg="modTransition">
        <pc:chgData name="Ruud Klomp" userId="018ea953-9cb0-421e-930a-288da01b7dae" providerId="ADAL" clId="{97BE6FD1-D3CF-486B-B0D9-6A59A3A04AE8}" dt="2024-03-06T13:15:48.574" v="3"/>
        <pc:sldMkLst>
          <pc:docMk/>
          <pc:sldMk cId="2631560912" sldId="327"/>
        </pc:sldMkLst>
      </pc:sldChg>
      <pc:sldChg chg="modTransition">
        <pc:chgData name="Ruud Klomp" userId="018ea953-9cb0-421e-930a-288da01b7dae" providerId="ADAL" clId="{97BE6FD1-D3CF-486B-B0D9-6A59A3A04AE8}" dt="2024-03-06T13:15:48.574" v="3"/>
        <pc:sldMkLst>
          <pc:docMk/>
          <pc:sldMk cId="2759303259" sldId="328"/>
        </pc:sldMkLst>
      </pc:sldChg>
      <pc:sldChg chg="modTransition">
        <pc:chgData name="Ruud Klomp" userId="018ea953-9cb0-421e-930a-288da01b7dae" providerId="ADAL" clId="{97BE6FD1-D3CF-486B-B0D9-6A59A3A04AE8}" dt="2024-03-06T13:15:48.574" v="3"/>
        <pc:sldMkLst>
          <pc:docMk/>
          <pc:sldMk cId="3998019743" sldId="329"/>
        </pc:sldMkLst>
      </pc:sldChg>
      <pc:sldChg chg="modTransition">
        <pc:chgData name="Ruud Klomp" userId="018ea953-9cb0-421e-930a-288da01b7dae" providerId="ADAL" clId="{97BE6FD1-D3CF-486B-B0D9-6A59A3A04AE8}" dt="2024-03-06T13:15:48.574" v="3"/>
        <pc:sldMkLst>
          <pc:docMk/>
          <pc:sldMk cId="3594986128" sldId="330"/>
        </pc:sldMkLst>
      </pc:sldChg>
      <pc:sldChg chg="modTransition">
        <pc:chgData name="Ruud Klomp" userId="018ea953-9cb0-421e-930a-288da01b7dae" providerId="ADAL" clId="{97BE6FD1-D3CF-486B-B0D9-6A59A3A04AE8}" dt="2024-03-06T13:15:48.574" v="3"/>
        <pc:sldMkLst>
          <pc:docMk/>
          <pc:sldMk cId="1990282504" sldId="331"/>
        </pc:sldMkLst>
      </pc:sldChg>
      <pc:sldChg chg="modTransition">
        <pc:chgData name="Ruud Klomp" userId="018ea953-9cb0-421e-930a-288da01b7dae" providerId="ADAL" clId="{97BE6FD1-D3CF-486B-B0D9-6A59A3A04AE8}" dt="2024-03-06T13:15:48.574" v="3"/>
        <pc:sldMkLst>
          <pc:docMk/>
          <pc:sldMk cId="1708398785" sldId="332"/>
        </pc:sldMkLst>
      </pc:sldChg>
      <pc:sldChg chg="modTransition">
        <pc:chgData name="Ruud Klomp" userId="018ea953-9cb0-421e-930a-288da01b7dae" providerId="ADAL" clId="{97BE6FD1-D3CF-486B-B0D9-6A59A3A04AE8}" dt="2024-03-06T13:15:48.574" v="3"/>
        <pc:sldMkLst>
          <pc:docMk/>
          <pc:sldMk cId="1801944586" sldId="333"/>
        </pc:sldMkLst>
      </pc:sldChg>
      <pc:sldChg chg="modTransition">
        <pc:chgData name="Ruud Klomp" userId="018ea953-9cb0-421e-930a-288da01b7dae" providerId="ADAL" clId="{97BE6FD1-D3CF-486B-B0D9-6A59A3A04AE8}" dt="2024-03-06T13:15:48.574" v="3"/>
        <pc:sldMkLst>
          <pc:docMk/>
          <pc:sldMk cId="2038288477" sldId="335"/>
        </pc:sldMkLst>
      </pc:sldChg>
      <pc:sldChg chg="modTransition">
        <pc:chgData name="Ruud Klomp" userId="018ea953-9cb0-421e-930a-288da01b7dae" providerId="ADAL" clId="{97BE6FD1-D3CF-486B-B0D9-6A59A3A04AE8}" dt="2024-03-06T13:15:48.574" v="3"/>
        <pc:sldMkLst>
          <pc:docMk/>
          <pc:sldMk cId="1740247075" sldId="336"/>
        </pc:sldMkLst>
      </pc:sldChg>
      <pc:sldChg chg="modTransition">
        <pc:chgData name="Ruud Klomp" userId="018ea953-9cb0-421e-930a-288da01b7dae" providerId="ADAL" clId="{97BE6FD1-D3CF-486B-B0D9-6A59A3A04AE8}" dt="2024-03-06T13:15:48.574" v="3"/>
        <pc:sldMkLst>
          <pc:docMk/>
          <pc:sldMk cId="1139198516" sldId="337"/>
        </pc:sldMkLst>
      </pc:sldChg>
      <pc:sldChg chg="modTransition">
        <pc:chgData name="Ruud Klomp" userId="018ea953-9cb0-421e-930a-288da01b7dae" providerId="ADAL" clId="{97BE6FD1-D3CF-486B-B0D9-6A59A3A04AE8}" dt="2024-03-06T13:15:48.574" v="3"/>
        <pc:sldMkLst>
          <pc:docMk/>
          <pc:sldMk cId="760446835" sldId="338"/>
        </pc:sldMkLst>
      </pc:sldChg>
      <pc:sldChg chg="modTransition">
        <pc:chgData name="Ruud Klomp" userId="018ea953-9cb0-421e-930a-288da01b7dae" providerId="ADAL" clId="{97BE6FD1-D3CF-486B-B0D9-6A59A3A04AE8}" dt="2024-03-06T13:15:48.574" v="3"/>
        <pc:sldMkLst>
          <pc:docMk/>
          <pc:sldMk cId="1959513742" sldId="340"/>
        </pc:sldMkLst>
      </pc:sldChg>
      <pc:sldChg chg="modTransition">
        <pc:chgData name="Ruud Klomp" userId="018ea953-9cb0-421e-930a-288da01b7dae" providerId="ADAL" clId="{97BE6FD1-D3CF-486B-B0D9-6A59A3A04AE8}" dt="2024-03-06T13:15:48.574" v="3"/>
        <pc:sldMkLst>
          <pc:docMk/>
          <pc:sldMk cId="1228377058" sldId="341"/>
        </pc:sldMkLst>
      </pc:sldChg>
      <pc:sldChg chg="modTransition">
        <pc:chgData name="Ruud Klomp" userId="018ea953-9cb0-421e-930a-288da01b7dae" providerId="ADAL" clId="{97BE6FD1-D3CF-486B-B0D9-6A59A3A04AE8}" dt="2024-03-06T13:15:48.574" v="3"/>
        <pc:sldMkLst>
          <pc:docMk/>
          <pc:sldMk cId="1604681668" sldId="342"/>
        </pc:sldMkLst>
      </pc:sldChg>
      <pc:sldChg chg="modTransition">
        <pc:chgData name="Ruud Klomp" userId="018ea953-9cb0-421e-930a-288da01b7dae" providerId="ADAL" clId="{97BE6FD1-D3CF-486B-B0D9-6A59A3A04AE8}" dt="2024-03-06T13:15:48.574" v="3"/>
        <pc:sldMkLst>
          <pc:docMk/>
          <pc:sldMk cId="1497375260" sldId="343"/>
        </pc:sldMkLst>
      </pc:sldChg>
      <pc:sldChg chg="modTransition">
        <pc:chgData name="Ruud Klomp" userId="018ea953-9cb0-421e-930a-288da01b7dae" providerId="ADAL" clId="{97BE6FD1-D3CF-486B-B0D9-6A59A3A04AE8}" dt="2024-03-06T13:15:48.574" v="3"/>
        <pc:sldMkLst>
          <pc:docMk/>
          <pc:sldMk cId="4210909865" sldId="344"/>
        </pc:sldMkLst>
      </pc:sldChg>
      <pc:sldChg chg="modTransition">
        <pc:chgData name="Ruud Klomp" userId="018ea953-9cb0-421e-930a-288da01b7dae" providerId="ADAL" clId="{97BE6FD1-D3CF-486B-B0D9-6A59A3A04AE8}" dt="2024-03-06T13:15:48.574" v="3"/>
        <pc:sldMkLst>
          <pc:docMk/>
          <pc:sldMk cId="563812351" sldId="345"/>
        </pc:sldMkLst>
      </pc:sldChg>
      <pc:sldChg chg="modTransition">
        <pc:chgData name="Ruud Klomp" userId="018ea953-9cb0-421e-930a-288da01b7dae" providerId="ADAL" clId="{97BE6FD1-D3CF-486B-B0D9-6A59A3A04AE8}" dt="2024-03-06T13:15:48.574" v="3"/>
        <pc:sldMkLst>
          <pc:docMk/>
          <pc:sldMk cId="3328279762" sldId="346"/>
        </pc:sldMkLst>
      </pc:sldChg>
      <pc:sldChg chg="modTransition">
        <pc:chgData name="Ruud Klomp" userId="018ea953-9cb0-421e-930a-288da01b7dae" providerId="ADAL" clId="{97BE6FD1-D3CF-486B-B0D9-6A59A3A04AE8}" dt="2024-03-06T13:15:48.574" v="3"/>
        <pc:sldMkLst>
          <pc:docMk/>
          <pc:sldMk cId="1752154420" sldId="347"/>
        </pc:sldMkLst>
      </pc:sldChg>
      <pc:sldChg chg="modTransition">
        <pc:chgData name="Ruud Klomp" userId="018ea953-9cb0-421e-930a-288da01b7dae" providerId="ADAL" clId="{97BE6FD1-D3CF-486B-B0D9-6A59A3A04AE8}" dt="2024-03-06T13:15:48.574" v="3"/>
        <pc:sldMkLst>
          <pc:docMk/>
          <pc:sldMk cId="3618338368" sldId="348"/>
        </pc:sldMkLst>
      </pc:sldChg>
      <pc:sldChg chg="modTransition">
        <pc:chgData name="Ruud Klomp" userId="018ea953-9cb0-421e-930a-288da01b7dae" providerId="ADAL" clId="{97BE6FD1-D3CF-486B-B0D9-6A59A3A04AE8}" dt="2024-03-06T13:15:48.574" v="3"/>
        <pc:sldMkLst>
          <pc:docMk/>
          <pc:sldMk cId="3557607449" sldId="349"/>
        </pc:sldMkLst>
      </pc:sldChg>
      <pc:sldChg chg="modTransition">
        <pc:chgData name="Ruud Klomp" userId="018ea953-9cb0-421e-930a-288da01b7dae" providerId="ADAL" clId="{97BE6FD1-D3CF-486B-B0D9-6A59A3A04AE8}" dt="2024-03-06T13:15:48.574" v="3"/>
        <pc:sldMkLst>
          <pc:docMk/>
          <pc:sldMk cId="291714995" sldId="350"/>
        </pc:sldMkLst>
      </pc:sldChg>
      <pc:sldChg chg="modTransition">
        <pc:chgData name="Ruud Klomp" userId="018ea953-9cb0-421e-930a-288da01b7dae" providerId="ADAL" clId="{97BE6FD1-D3CF-486B-B0D9-6A59A3A04AE8}" dt="2024-03-06T13:15:48.574" v="3"/>
        <pc:sldMkLst>
          <pc:docMk/>
          <pc:sldMk cId="3276570058" sldId="351"/>
        </pc:sldMkLst>
      </pc:sldChg>
    </pc:docChg>
  </pc:docChgLst>
  <pc:docChgLst>
    <pc:chgData name="Ruud Klomp" userId="018ea953-9cb0-421e-930a-288da01b7dae" providerId="ADAL" clId="{AC610846-8966-4579-BE0F-0C5C0CDC3251}"/>
    <pc:docChg chg="modSld">
      <pc:chgData name="Ruud Klomp" userId="018ea953-9cb0-421e-930a-288da01b7dae" providerId="ADAL" clId="{AC610846-8966-4579-BE0F-0C5C0CDC3251}" dt="2023-06-13T08:29:08.608" v="19" actId="1076"/>
      <pc:docMkLst>
        <pc:docMk/>
      </pc:docMkLst>
      <pc:sldChg chg="modSp modAnim">
        <pc:chgData name="Ruud Klomp" userId="018ea953-9cb0-421e-930a-288da01b7dae" providerId="ADAL" clId="{AC610846-8966-4579-BE0F-0C5C0CDC3251}" dt="2023-06-13T08:29:08.608" v="19" actId="1076"/>
        <pc:sldMkLst>
          <pc:docMk/>
          <pc:sldMk cId="4245497149" sldId="326"/>
        </pc:sldMkLst>
        <pc:spChg chg="mod">
          <ac:chgData name="Ruud Klomp" userId="018ea953-9cb0-421e-930a-288da01b7dae" providerId="ADAL" clId="{AC610846-8966-4579-BE0F-0C5C0CDC3251}" dt="2023-06-13T08:28:46.153" v="10" actId="20577"/>
          <ac:spMkLst>
            <pc:docMk/>
            <pc:sldMk cId="4245497149" sldId="326"/>
            <ac:spMk id="7" creationId="{E3D27758-C645-4F1C-8009-525EAD5DBDA1}"/>
          </ac:spMkLst>
        </pc:spChg>
        <pc:spChg chg="mod">
          <ac:chgData name="Ruud Klomp" userId="018ea953-9cb0-421e-930a-288da01b7dae" providerId="ADAL" clId="{AC610846-8966-4579-BE0F-0C5C0CDC3251}" dt="2023-06-13T08:28:59.443" v="17" actId="20577"/>
          <ac:spMkLst>
            <pc:docMk/>
            <pc:sldMk cId="4245497149" sldId="326"/>
            <ac:spMk id="8" creationId="{511213D4-5DF7-4582-9F1F-B149E22593D9}"/>
          </ac:spMkLst>
        </pc:spChg>
        <pc:spChg chg="mod">
          <ac:chgData name="Ruud Klomp" userId="018ea953-9cb0-421e-930a-288da01b7dae" providerId="ADAL" clId="{AC610846-8966-4579-BE0F-0C5C0CDC3251}" dt="2023-06-13T08:28:57.612" v="15" actId="20577"/>
          <ac:spMkLst>
            <pc:docMk/>
            <pc:sldMk cId="4245497149" sldId="326"/>
            <ac:spMk id="10" creationId="{34DDF2CC-0BD1-49CB-AB6F-7320986E9EBD}"/>
          </ac:spMkLst>
        </pc:spChg>
        <pc:spChg chg="mod">
          <ac:chgData name="Ruud Klomp" userId="018ea953-9cb0-421e-930a-288da01b7dae" providerId="ADAL" clId="{AC610846-8966-4579-BE0F-0C5C0CDC3251}" dt="2023-06-13T08:28:38.168" v="2" actId="403"/>
          <ac:spMkLst>
            <pc:docMk/>
            <pc:sldMk cId="4245497149" sldId="326"/>
            <ac:spMk id="12" creationId="{85A58CE5-B73D-49EE-9D51-A576436FB8BF}"/>
          </ac:spMkLst>
        </pc:spChg>
        <pc:picChg chg="mod">
          <ac:chgData name="Ruud Klomp" userId="018ea953-9cb0-421e-930a-288da01b7dae" providerId="ADAL" clId="{AC610846-8966-4579-BE0F-0C5C0CDC3251}" dt="2023-06-13T08:29:08.608" v="19" actId="1076"/>
          <ac:picMkLst>
            <pc:docMk/>
            <pc:sldMk cId="4245497149" sldId="326"/>
            <ac:picMk id="11" creationId="{D51FF1B1-F6A9-4EB3-92CB-557C42CBE05C}"/>
          </ac:picMkLst>
        </pc:picChg>
      </pc:sldChg>
    </pc:docChg>
  </pc:docChgLst>
</pc:chgInfo>
</file>

<file path=ppt/comments/modernComment_10D_B9571101.xml><?xml version="1.0" encoding="utf-8"?>
<p188:cmLst xmlns:a="http://schemas.openxmlformats.org/drawingml/2006/main" xmlns:r="http://schemas.openxmlformats.org/officeDocument/2006/relationships" xmlns:p188="http://schemas.microsoft.com/office/powerpoint/2018/8/main">
  <p188:cm id="{11A60940-12BE-4A5C-AA5F-D854D83ADD8A}" authorId="{FE18752E-117E-C9CA-3A86-8A46804BB91F}" created="2022-03-05T15:04:33.270">
    <pc:sldMkLst xmlns:pc="http://schemas.microsoft.com/office/powerpoint/2013/main/command">
      <pc:docMk/>
      <pc:sldMk cId="3109490945" sldId="269"/>
    </pc:sldMkLst>
    <p188:txBody>
      <a:bodyPr/>
      <a:lstStyle/>
      <a:p>
        <a:r>
          <a:rPr lang="nl-NL"/>
          <a:t>https://upload.wikimedia.org/wikipedia/commons/f/f3/Jean-Baptiste_Oudry_-_La_ferme_%281750%29.jpg
</a:t>
        </a:r>
      </a:p>
    </p188:txBody>
  </p188:cm>
</p188:cmLst>
</file>

<file path=ppt/comments/modernComment_11A_233375C3.xml><?xml version="1.0" encoding="utf-8"?>
<p188:cmLst xmlns:a="http://schemas.openxmlformats.org/drawingml/2006/main" xmlns:r="http://schemas.openxmlformats.org/officeDocument/2006/relationships" xmlns:p188="http://schemas.microsoft.com/office/powerpoint/2018/8/main">
  <p188:cm id="{B6A241A3-619A-46CC-8FAF-D09E08862188}" authorId="{FE18752E-117E-C9CA-3A86-8A46804BB91F}" created="2022-03-17T12:17:52.098">
    <ac:deMkLst xmlns:ac="http://schemas.microsoft.com/office/drawing/2013/main/command">
      <pc:docMk xmlns:pc="http://schemas.microsoft.com/office/powerpoint/2013/main/command"/>
      <pc:sldMk xmlns:pc="http://schemas.microsoft.com/office/powerpoint/2013/main/command" cId="590575043" sldId="282"/>
      <ac:spMk id="13" creationId="{61CF235A-7ABC-4AED-A29D-0023C885E4FF}"/>
    </ac:deMkLst>
    <p188:txBody>
      <a:bodyPr/>
      <a:lstStyle/>
      <a:p>
        <a:r>
          <a:rPr lang="nl-NL"/>
          <a:t>https://nl.wikipedia.org/wiki/Industri%C3%ABle_revolutie_in_Nederland#/media/Bestand:Boschstraat_Sphinx,_1865.jpg</a:t>
        </a:r>
      </a:p>
    </p188:txBody>
  </p188:cm>
</p188:cmLst>
</file>

<file path=ppt/comments/modernComment_11B_C075418A.xml><?xml version="1.0" encoding="utf-8"?>
<p188:cmLst xmlns:a="http://schemas.openxmlformats.org/drawingml/2006/main" xmlns:r="http://schemas.openxmlformats.org/officeDocument/2006/relationships" xmlns:p188="http://schemas.microsoft.com/office/powerpoint/2018/8/main">
  <p188:cm id="{7649B83A-9141-46C2-A6F3-ACB6768F2C75}" authorId="{FE18752E-117E-C9CA-3A86-8A46804BB91F}" created="2022-03-17T12:26:18.301">
    <ac:deMkLst xmlns:ac="http://schemas.microsoft.com/office/drawing/2013/main/command">
      <pc:docMk xmlns:pc="http://schemas.microsoft.com/office/powerpoint/2013/main/command"/>
      <pc:sldMk xmlns:pc="http://schemas.microsoft.com/office/powerpoint/2013/main/command" cId="3228909962" sldId="283"/>
      <ac:spMk id="11" creationId="{49A7E50E-B9C7-4E30-BAAF-512C5612B248}"/>
    </ac:deMkLst>
    <p188:txBody>
      <a:bodyPr/>
      <a:lstStyle/>
      <a:p>
        <a:r>
          <a:rPr lang="nl-NL"/>
          <a:t>http://www.jaapmoggre.nl/Doorbraken/Oosterkerkstraat/Oosterkerkstraat.html\</a:t>
        </a:r>
      </a:p>
    </p188:txBody>
  </p188:cm>
</p188:cmLst>
</file>

<file path=ppt/comments/modernComment_11C_FAE98E7F.xml><?xml version="1.0" encoding="utf-8"?>
<p188:cmLst xmlns:a="http://schemas.openxmlformats.org/drawingml/2006/main" xmlns:r="http://schemas.openxmlformats.org/officeDocument/2006/relationships" xmlns:p188="http://schemas.microsoft.com/office/powerpoint/2018/8/main">
  <p188:cm id="{83A4C161-133E-46C8-8305-57B14792EDEC}" authorId="{FE18752E-117E-C9CA-3A86-8A46804BB91F}" created="2022-03-17T12:26:05.864">
    <pc:sldMkLst xmlns:pc="http://schemas.microsoft.com/office/powerpoint/2013/main/command">
      <pc:docMk/>
      <pc:sldMk cId="4209610367" sldId="284"/>
    </pc:sldMkLst>
    <p188:txBody>
      <a:bodyPr/>
      <a:lstStyle/>
      <a:p>
        <a:r>
          <a:rPr lang="nl-NL"/>
          <a:t>https://historianet.nl/maatschappij/kinderen-en-armen-zetten-hun-leven-op-het-spel-in-de-kolenmijnen</a:t>
        </a:r>
      </a:p>
    </p188:txBody>
  </p188:cm>
</p188:cmLst>
</file>

<file path=ppt/comments/modernComment_11D_8C594EB6.xml><?xml version="1.0" encoding="utf-8"?>
<p188:cmLst xmlns:a="http://schemas.openxmlformats.org/drawingml/2006/main" xmlns:r="http://schemas.openxmlformats.org/officeDocument/2006/relationships" xmlns:p188="http://schemas.microsoft.com/office/powerpoint/2018/8/main">
  <p188:cm id="{A384CEF7-E935-49CD-9CB1-DEDFC64C2875}" authorId="{FE18752E-117E-C9CA-3A86-8A46804BB91F}" created="2022-03-17T12:43:41.657">
    <ac:deMkLst xmlns:ac="http://schemas.microsoft.com/office/drawing/2013/main/command">
      <pc:docMk xmlns:pc="http://schemas.microsoft.com/office/powerpoint/2013/main/command"/>
      <pc:sldMk xmlns:pc="http://schemas.microsoft.com/office/powerpoint/2013/main/command" cId="2354663094" sldId="285"/>
      <ac:picMk id="4098" creationId="{A540E79C-26DD-4D81-8472-567FB76509D0}"/>
    </ac:deMkLst>
    <p188:txBody>
      <a:bodyPr/>
      <a:lstStyle/>
      <a:p>
        <a:r>
          <a:rPr lang="nl-NL"/>
          <a:t>https://www.historischnieuwsblad.nl/de-industriele-revolutie/</a:t>
        </a:r>
      </a:p>
    </p188:txBody>
  </p188:cm>
</p188:cmLst>
</file>

<file path=ppt/comments/modernComment_100_11B789A4.xml><?xml version="1.0" encoding="utf-8"?>
<p188:cmLst xmlns:a="http://schemas.openxmlformats.org/drawingml/2006/main" xmlns:r="http://schemas.openxmlformats.org/officeDocument/2006/relationships" xmlns:p188="http://schemas.microsoft.com/office/powerpoint/2018/8/main">
  <p188:cm id="{0A665000-3E90-41B1-B165-8C0C10BBE0C7}" authorId="{FE18752E-117E-C9CA-3A86-8A46804BB91F}" created="2022-02-25T12:36:45.420">
    <pc:sldMkLst xmlns:pc="http://schemas.microsoft.com/office/powerpoint/2013/main/command">
      <pc:docMk/>
      <pc:sldMk cId="297240996" sldId="256"/>
    </pc:sldMkLst>
    <p188:txBody>
      <a:bodyPr/>
      <a:lstStyle/>
      <a:p>
        <a:r>
          <a:rPr lang="nl-NL"/>
          <a:t>https://www.eoswetenschap.eu/geschiedenis/sporen-van-industriele-revolutie-terug-te-vinden-himalaya</a:t>
        </a:r>
      </a:p>
    </p188:txBody>
  </p188:cm>
</p188:cmLst>
</file>

<file path=ppt/comments/modernComment_104_1C53474A.xml><?xml version="1.0" encoding="utf-8"?>
<p188:cmLst xmlns:a="http://schemas.openxmlformats.org/drawingml/2006/main" xmlns:r="http://schemas.openxmlformats.org/officeDocument/2006/relationships" xmlns:p188="http://schemas.microsoft.com/office/powerpoint/2018/8/main">
  <p188:cm id="{CBCCDDC8-69ED-41B5-8EF7-4993B4E347DC}" authorId="{FE18752E-117E-C9CA-3A86-8A46804BB91F}" created="2022-02-25T12:37:17.987">
    <pc:sldMkLst xmlns:pc="http://schemas.microsoft.com/office/powerpoint/2013/main/command">
      <pc:docMk/>
      <pc:sldMk cId="475219786" sldId="260"/>
    </pc:sldMkLst>
    <p188:txBody>
      <a:bodyPr/>
      <a:lstStyle/>
      <a:p>
        <a:r>
          <a:rPr lang="nl-NL"/>
          <a:t>https://www.rtlnieuws.nl/nieuws/nederland/artikel/5234452/arriva-nachttrein-randstad-monopolie-ns-commerciele-vervoerder</a:t>
        </a:r>
      </a:p>
    </p188:txBody>
  </p188:cm>
  <p188:cm id="{479832E0-A243-44C5-9F84-1061553FC6B8}" authorId="{FE18752E-117E-C9CA-3A86-8A46804BB91F}" created="2022-02-25T12:38:03.973">
    <pc:sldMkLst xmlns:pc="http://schemas.microsoft.com/office/powerpoint/2013/main/command">
      <pc:docMk/>
      <pc:sldMk cId="475219786" sldId="260"/>
    </pc:sldMkLst>
    <p188:txBody>
      <a:bodyPr/>
      <a:lstStyle/>
      <a:p>
        <a:r>
          <a:rPr lang="nl-NL"/>
          <a:t>https://www.familieinbeeld.nl/2017/11/9-tijdsbeeld-de-opkomst-van-de-trein-in.html?m=1</a:t>
        </a:r>
      </a:p>
    </p188:txBody>
  </p188:cm>
</p188:cmLst>
</file>

<file path=ppt/comments/modernComment_108_501BB619.xml><?xml version="1.0" encoding="utf-8"?>
<p188:cmLst xmlns:a="http://schemas.openxmlformats.org/drawingml/2006/main" xmlns:r="http://schemas.openxmlformats.org/officeDocument/2006/relationships" xmlns:p188="http://schemas.microsoft.com/office/powerpoint/2018/8/main">
  <p188:cm id="{2E7D2AAA-F592-4CEE-896B-D9AC4D783733}" authorId="{FE18752E-117E-C9CA-3A86-8A46804BB91F}" created="2022-02-25T12:53:44.870">
    <ac:deMkLst xmlns:ac="http://schemas.microsoft.com/office/drawing/2013/main/command">
      <pc:docMk xmlns:pc="http://schemas.microsoft.com/office/powerpoint/2013/main/command"/>
      <pc:sldMk xmlns:pc="http://schemas.microsoft.com/office/powerpoint/2013/main/command" cId="1343993369" sldId="264"/>
      <ac:picMk id="1028" creationId="{560DB53A-1CBA-45EB-8589-3231EB3A9120}"/>
    </ac:deMkLst>
    <p188:txBody>
      <a:bodyPr/>
      <a:lstStyle/>
      <a:p>
        <a:r>
          <a:rPr lang="nl-NL"/>
          <a:t>https://kinderarbeid-door-de-eeuwen-heen.jouwweb.nl/kinderarbeid-in-nederland</a:t>
        </a:r>
      </a:p>
    </p188:txBody>
  </p188:cm>
  <p188:cm id="{B002EBBE-ED67-43B8-AC49-57C47B03CDCF}" authorId="{FE18752E-117E-C9CA-3A86-8A46804BB91F}" created="2022-02-25T13:01:37.041">
    <ac:deMkLst xmlns:ac="http://schemas.microsoft.com/office/drawing/2013/main/command">
      <pc:docMk xmlns:pc="http://schemas.microsoft.com/office/powerpoint/2013/main/command"/>
      <pc:sldMk xmlns:pc="http://schemas.microsoft.com/office/powerpoint/2013/main/command" cId="1343993369" sldId="264"/>
      <ac:picMk id="2" creationId="{1486350E-9CC9-4B9F-B8D6-A726CB1CFAC0}"/>
    </ac:deMkLst>
    <p188:txBody>
      <a:bodyPr/>
      <a:lstStyle/>
      <a:p>
        <a:r>
          <a:rPr lang="nl-NL"/>
          <a:t>https://historiek.net/van-lichtgeraakte-fabrieksdirecteur-tot-grootgrondbezitter/130697/</a:t>
        </a:r>
      </a:p>
    </p188:txBody>
  </p188:cm>
</p188:cmLst>
</file>

<file path=ppt/comments/modernComment_112_3F459FB1.xml><?xml version="1.0" encoding="utf-8"?>
<p188:cmLst xmlns:a="http://schemas.openxmlformats.org/drawingml/2006/main" xmlns:r="http://schemas.openxmlformats.org/officeDocument/2006/relationships" xmlns:p188="http://schemas.microsoft.com/office/powerpoint/2018/8/main">
  <p188:cm id="{F981E617-09FE-4363-A88D-07D05EA66F0C}" authorId="{FE18752E-117E-C9CA-3A86-8A46804BB91F}" created="2022-03-05T15:45:18.950">
    <ac:deMkLst xmlns:ac="http://schemas.microsoft.com/office/drawing/2013/main/command">
      <pc:docMk xmlns:pc="http://schemas.microsoft.com/office/powerpoint/2013/main/command"/>
      <pc:sldMk xmlns:pc="http://schemas.microsoft.com/office/powerpoint/2013/main/command" cId="1061527473" sldId="274"/>
      <ac:spMk id="7" creationId="{E3D27758-C645-4F1C-8009-525EAD5DBDA1}"/>
    </ac:deMkLst>
    <p188:txBody>
      <a:bodyPr/>
      <a:lstStyle/>
      <a:p>
        <a:r>
          <a:rPr lang="nl-NL"/>
          <a:t>https://www.gelderlander.nl/maas-en-waal/waar-zouden-we-zijn-zonder-stoom-museum-de-tuut-in-appeltern-opent-er-het-seizoen-mee~a1f4fb22/?referrer=https%3A%2F%2Fwww.google.com%2F
</a:t>
        </a:r>
      </a:p>
    </p188:txBody>
  </p188:cm>
</p188:cmLst>
</file>

<file path=ppt/comments/modernComment_131_DF3AB359.xml><?xml version="1.0" encoding="utf-8"?>
<p188:cmLst xmlns:a="http://schemas.openxmlformats.org/drawingml/2006/main" xmlns:r="http://schemas.openxmlformats.org/officeDocument/2006/relationships" xmlns:p188="http://schemas.microsoft.com/office/powerpoint/2018/8/main">
  <p188:cm id="{D2615875-4F20-454C-AB1B-63A6779C7676}" authorId="{FE18752E-117E-C9CA-3A86-8A46804BB91F}" created="2022-03-17T14:04:28.384">
    <ac:deMkLst xmlns:ac="http://schemas.microsoft.com/office/drawing/2013/main/command">
      <pc:docMk xmlns:pc="http://schemas.microsoft.com/office/powerpoint/2013/main/command"/>
      <pc:sldMk xmlns:pc="http://schemas.microsoft.com/office/powerpoint/2013/main/command" cId="3745166169" sldId="305"/>
      <ac:picMk id="15364" creationId="{6DC8DF98-4F1D-4FA1-82B0-65340363BE3A}"/>
    </ac:deMkLst>
    <p188:txBody>
      <a:bodyPr/>
      <a:lstStyle/>
      <a:p>
        <a:r>
          <a:rPr lang="nl-NL"/>
          <a:t>https://nl.wikipedia.org/wiki/Haymarket-affaire#/media/Bestand:HaymarketRiot-Harpers.jpg</a:t>
        </a:r>
      </a:p>
    </p188:txBody>
  </p188:cm>
</p188:cmLst>
</file>

<file path=ppt/comments/modernComment_132_A92860E0.xml><?xml version="1.0" encoding="utf-8"?>
<p188:cmLst xmlns:a="http://schemas.openxmlformats.org/drawingml/2006/main" xmlns:r="http://schemas.openxmlformats.org/officeDocument/2006/relationships" xmlns:p188="http://schemas.microsoft.com/office/powerpoint/2018/8/main">
  <p188:cm id="{BDD00C45-2BC4-4BEF-B38A-6D5561555644}" authorId="{FE18752E-117E-C9CA-3A86-8A46804BB91F}" created="2022-03-17T14:14:39.725">
    <pc:sldMkLst xmlns:pc="http://schemas.microsoft.com/office/powerpoint/2013/main/command">
      <pc:docMk/>
      <pc:sldMk cId="2837995744" sldId="306"/>
    </pc:sldMkLst>
    <p188:txBody>
      <a:bodyPr/>
      <a:lstStyle/>
      <a:p>
        <a:r>
          <a:rPr lang="nl-NL"/>
          <a:t>https://isgeschiedenis.nl/nieuws/geschiedenis-van-de-vakbonden-in-nederland</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C02B0-85EB-4675-8F7B-61211142E5E0}" type="datetimeFigureOut">
              <a:rPr lang="nl-NL" smtClean="0"/>
              <a:t>6-3-2024</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440CF5-1F27-482A-B5CF-CF577240FEE1}" type="slidenum">
              <a:rPr lang="nl-NL" smtClean="0"/>
              <a:t>‹nr.›</a:t>
            </a:fld>
            <a:endParaRPr lang="nl-NL" dirty="0"/>
          </a:p>
        </p:txBody>
      </p:sp>
    </p:spTree>
    <p:extLst>
      <p:ext uri="{BB962C8B-B14F-4D97-AF65-F5344CB8AC3E}">
        <p14:creationId xmlns:p14="http://schemas.microsoft.com/office/powerpoint/2010/main" val="132169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a:t>
            </a:fld>
            <a:endParaRPr lang="nl-NL" dirty="0"/>
          </a:p>
        </p:txBody>
      </p:sp>
    </p:spTree>
    <p:extLst>
      <p:ext uri="{BB962C8B-B14F-4D97-AF65-F5344CB8AC3E}">
        <p14:creationId xmlns:p14="http://schemas.microsoft.com/office/powerpoint/2010/main" val="3719083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a:t>
            </a:fld>
            <a:endParaRPr lang="nl-NL" dirty="0"/>
          </a:p>
        </p:txBody>
      </p:sp>
    </p:spTree>
    <p:extLst>
      <p:ext uri="{BB962C8B-B14F-4D97-AF65-F5344CB8AC3E}">
        <p14:creationId xmlns:p14="http://schemas.microsoft.com/office/powerpoint/2010/main" val="237922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8</a:t>
            </a:fld>
            <a:endParaRPr lang="nl-NL" dirty="0"/>
          </a:p>
        </p:txBody>
      </p:sp>
    </p:spTree>
    <p:extLst>
      <p:ext uri="{BB962C8B-B14F-4D97-AF65-F5344CB8AC3E}">
        <p14:creationId xmlns:p14="http://schemas.microsoft.com/office/powerpoint/2010/main" val="2331269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9</a:t>
            </a:fld>
            <a:endParaRPr lang="nl-NL" dirty="0"/>
          </a:p>
        </p:txBody>
      </p:sp>
    </p:spTree>
    <p:extLst>
      <p:ext uri="{BB962C8B-B14F-4D97-AF65-F5344CB8AC3E}">
        <p14:creationId xmlns:p14="http://schemas.microsoft.com/office/powerpoint/2010/main" val="1729404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10</a:t>
            </a:fld>
            <a:endParaRPr lang="nl-NL" dirty="0"/>
          </a:p>
        </p:txBody>
      </p:sp>
    </p:spTree>
    <p:extLst>
      <p:ext uri="{BB962C8B-B14F-4D97-AF65-F5344CB8AC3E}">
        <p14:creationId xmlns:p14="http://schemas.microsoft.com/office/powerpoint/2010/main" val="3079209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11</a:t>
            </a:fld>
            <a:endParaRPr lang="nl-NL" dirty="0"/>
          </a:p>
        </p:txBody>
      </p:sp>
    </p:spTree>
    <p:extLst>
      <p:ext uri="{BB962C8B-B14F-4D97-AF65-F5344CB8AC3E}">
        <p14:creationId xmlns:p14="http://schemas.microsoft.com/office/powerpoint/2010/main" val="588632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12</a:t>
            </a:fld>
            <a:endParaRPr lang="nl-NL" dirty="0"/>
          </a:p>
        </p:txBody>
      </p:sp>
    </p:spTree>
    <p:extLst>
      <p:ext uri="{BB962C8B-B14F-4D97-AF65-F5344CB8AC3E}">
        <p14:creationId xmlns:p14="http://schemas.microsoft.com/office/powerpoint/2010/main" val="882913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13</a:t>
            </a:fld>
            <a:endParaRPr lang="nl-NL" dirty="0"/>
          </a:p>
        </p:txBody>
      </p:sp>
    </p:spTree>
    <p:extLst>
      <p:ext uri="{BB962C8B-B14F-4D97-AF65-F5344CB8AC3E}">
        <p14:creationId xmlns:p14="http://schemas.microsoft.com/office/powerpoint/2010/main" val="1256629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14</a:t>
            </a:fld>
            <a:endParaRPr lang="nl-NL" dirty="0"/>
          </a:p>
        </p:txBody>
      </p:sp>
    </p:spTree>
    <p:extLst>
      <p:ext uri="{BB962C8B-B14F-4D97-AF65-F5344CB8AC3E}">
        <p14:creationId xmlns:p14="http://schemas.microsoft.com/office/powerpoint/2010/main" val="2563413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15</a:t>
            </a:fld>
            <a:endParaRPr lang="nl-NL" dirty="0"/>
          </a:p>
        </p:txBody>
      </p:sp>
    </p:spTree>
    <p:extLst>
      <p:ext uri="{BB962C8B-B14F-4D97-AF65-F5344CB8AC3E}">
        <p14:creationId xmlns:p14="http://schemas.microsoft.com/office/powerpoint/2010/main" val="273240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16</a:t>
            </a:fld>
            <a:endParaRPr lang="nl-NL" dirty="0"/>
          </a:p>
        </p:txBody>
      </p:sp>
    </p:spTree>
    <p:extLst>
      <p:ext uri="{BB962C8B-B14F-4D97-AF65-F5344CB8AC3E}">
        <p14:creationId xmlns:p14="http://schemas.microsoft.com/office/powerpoint/2010/main" val="931691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17</a:t>
            </a:fld>
            <a:endParaRPr lang="nl-NL" dirty="0"/>
          </a:p>
        </p:txBody>
      </p:sp>
    </p:spTree>
    <p:extLst>
      <p:ext uri="{BB962C8B-B14F-4D97-AF65-F5344CB8AC3E}">
        <p14:creationId xmlns:p14="http://schemas.microsoft.com/office/powerpoint/2010/main" val="1565407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18</a:t>
            </a:fld>
            <a:endParaRPr lang="nl-NL" dirty="0"/>
          </a:p>
        </p:txBody>
      </p:sp>
    </p:spTree>
    <p:extLst>
      <p:ext uri="{BB962C8B-B14F-4D97-AF65-F5344CB8AC3E}">
        <p14:creationId xmlns:p14="http://schemas.microsoft.com/office/powerpoint/2010/main" val="2464178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19</a:t>
            </a:fld>
            <a:endParaRPr lang="nl-NL" dirty="0"/>
          </a:p>
        </p:txBody>
      </p:sp>
    </p:spTree>
    <p:extLst>
      <p:ext uri="{BB962C8B-B14F-4D97-AF65-F5344CB8AC3E}">
        <p14:creationId xmlns:p14="http://schemas.microsoft.com/office/powerpoint/2010/main" val="1760349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20</a:t>
            </a:fld>
            <a:endParaRPr lang="nl-NL" dirty="0"/>
          </a:p>
        </p:txBody>
      </p:sp>
    </p:spTree>
    <p:extLst>
      <p:ext uri="{BB962C8B-B14F-4D97-AF65-F5344CB8AC3E}">
        <p14:creationId xmlns:p14="http://schemas.microsoft.com/office/powerpoint/2010/main" val="1948060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21</a:t>
            </a:fld>
            <a:endParaRPr lang="nl-NL" dirty="0"/>
          </a:p>
        </p:txBody>
      </p:sp>
    </p:spTree>
    <p:extLst>
      <p:ext uri="{BB962C8B-B14F-4D97-AF65-F5344CB8AC3E}">
        <p14:creationId xmlns:p14="http://schemas.microsoft.com/office/powerpoint/2010/main" val="1725413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22</a:t>
            </a:fld>
            <a:endParaRPr lang="nl-NL" dirty="0"/>
          </a:p>
        </p:txBody>
      </p:sp>
    </p:spTree>
    <p:extLst>
      <p:ext uri="{BB962C8B-B14F-4D97-AF65-F5344CB8AC3E}">
        <p14:creationId xmlns:p14="http://schemas.microsoft.com/office/powerpoint/2010/main" val="3241084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23</a:t>
            </a:fld>
            <a:endParaRPr lang="nl-NL" dirty="0"/>
          </a:p>
        </p:txBody>
      </p:sp>
    </p:spTree>
    <p:extLst>
      <p:ext uri="{BB962C8B-B14F-4D97-AF65-F5344CB8AC3E}">
        <p14:creationId xmlns:p14="http://schemas.microsoft.com/office/powerpoint/2010/main" val="1011092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24</a:t>
            </a:fld>
            <a:endParaRPr lang="nl-NL" dirty="0"/>
          </a:p>
        </p:txBody>
      </p:sp>
    </p:spTree>
    <p:extLst>
      <p:ext uri="{BB962C8B-B14F-4D97-AF65-F5344CB8AC3E}">
        <p14:creationId xmlns:p14="http://schemas.microsoft.com/office/powerpoint/2010/main" val="796434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25</a:t>
            </a:fld>
            <a:endParaRPr lang="nl-NL" dirty="0"/>
          </a:p>
        </p:txBody>
      </p:sp>
    </p:spTree>
    <p:extLst>
      <p:ext uri="{BB962C8B-B14F-4D97-AF65-F5344CB8AC3E}">
        <p14:creationId xmlns:p14="http://schemas.microsoft.com/office/powerpoint/2010/main" val="3113103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26</a:t>
            </a:fld>
            <a:endParaRPr lang="nl-NL" dirty="0"/>
          </a:p>
        </p:txBody>
      </p:sp>
    </p:spTree>
    <p:extLst>
      <p:ext uri="{BB962C8B-B14F-4D97-AF65-F5344CB8AC3E}">
        <p14:creationId xmlns:p14="http://schemas.microsoft.com/office/powerpoint/2010/main" val="376549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27</a:t>
            </a:fld>
            <a:endParaRPr lang="nl-NL" dirty="0"/>
          </a:p>
        </p:txBody>
      </p:sp>
    </p:spTree>
    <p:extLst>
      <p:ext uri="{BB962C8B-B14F-4D97-AF65-F5344CB8AC3E}">
        <p14:creationId xmlns:p14="http://schemas.microsoft.com/office/powerpoint/2010/main" val="3541448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28</a:t>
            </a:fld>
            <a:endParaRPr lang="nl-NL" dirty="0"/>
          </a:p>
        </p:txBody>
      </p:sp>
    </p:spTree>
    <p:extLst>
      <p:ext uri="{BB962C8B-B14F-4D97-AF65-F5344CB8AC3E}">
        <p14:creationId xmlns:p14="http://schemas.microsoft.com/office/powerpoint/2010/main" val="2312231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29</a:t>
            </a:fld>
            <a:endParaRPr lang="nl-NL" dirty="0"/>
          </a:p>
        </p:txBody>
      </p:sp>
    </p:spTree>
    <p:extLst>
      <p:ext uri="{BB962C8B-B14F-4D97-AF65-F5344CB8AC3E}">
        <p14:creationId xmlns:p14="http://schemas.microsoft.com/office/powerpoint/2010/main" val="3558590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30</a:t>
            </a:fld>
            <a:endParaRPr lang="nl-NL" dirty="0"/>
          </a:p>
        </p:txBody>
      </p:sp>
    </p:spTree>
    <p:extLst>
      <p:ext uri="{BB962C8B-B14F-4D97-AF65-F5344CB8AC3E}">
        <p14:creationId xmlns:p14="http://schemas.microsoft.com/office/powerpoint/2010/main" val="1891986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31</a:t>
            </a:fld>
            <a:endParaRPr lang="nl-NL" dirty="0"/>
          </a:p>
        </p:txBody>
      </p:sp>
    </p:spTree>
    <p:extLst>
      <p:ext uri="{BB962C8B-B14F-4D97-AF65-F5344CB8AC3E}">
        <p14:creationId xmlns:p14="http://schemas.microsoft.com/office/powerpoint/2010/main" val="30076917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32</a:t>
            </a:fld>
            <a:endParaRPr lang="nl-NL" dirty="0"/>
          </a:p>
        </p:txBody>
      </p:sp>
    </p:spTree>
    <p:extLst>
      <p:ext uri="{BB962C8B-B14F-4D97-AF65-F5344CB8AC3E}">
        <p14:creationId xmlns:p14="http://schemas.microsoft.com/office/powerpoint/2010/main" val="9014729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33</a:t>
            </a:fld>
            <a:endParaRPr lang="nl-NL" dirty="0"/>
          </a:p>
        </p:txBody>
      </p:sp>
    </p:spTree>
    <p:extLst>
      <p:ext uri="{BB962C8B-B14F-4D97-AF65-F5344CB8AC3E}">
        <p14:creationId xmlns:p14="http://schemas.microsoft.com/office/powerpoint/2010/main" val="3896953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34</a:t>
            </a:fld>
            <a:endParaRPr lang="nl-NL" dirty="0"/>
          </a:p>
        </p:txBody>
      </p:sp>
    </p:spTree>
    <p:extLst>
      <p:ext uri="{BB962C8B-B14F-4D97-AF65-F5344CB8AC3E}">
        <p14:creationId xmlns:p14="http://schemas.microsoft.com/office/powerpoint/2010/main" val="36535363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35</a:t>
            </a:fld>
            <a:endParaRPr lang="nl-NL" dirty="0"/>
          </a:p>
        </p:txBody>
      </p:sp>
    </p:spTree>
    <p:extLst>
      <p:ext uri="{BB962C8B-B14F-4D97-AF65-F5344CB8AC3E}">
        <p14:creationId xmlns:p14="http://schemas.microsoft.com/office/powerpoint/2010/main" val="33333549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36</a:t>
            </a:fld>
            <a:endParaRPr lang="nl-NL" dirty="0"/>
          </a:p>
        </p:txBody>
      </p:sp>
    </p:spTree>
    <p:extLst>
      <p:ext uri="{BB962C8B-B14F-4D97-AF65-F5344CB8AC3E}">
        <p14:creationId xmlns:p14="http://schemas.microsoft.com/office/powerpoint/2010/main" val="958176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37</a:t>
            </a:fld>
            <a:endParaRPr lang="nl-NL" dirty="0"/>
          </a:p>
        </p:txBody>
      </p:sp>
    </p:spTree>
    <p:extLst>
      <p:ext uri="{BB962C8B-B14F-4D97-AF65-F5344CB8AC3E}">
        <p14:creationId xmlns:p14="http://schemas.microsoft.com/office/powerpoint/2010/main" val="1764999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38</a:t>
            </a:fld>
            <a:endParaRPr lang="nl-NL" dirty="0"/>
          </a:p>
        </p:txBody>
      </p:sp>
    </p:spTree>
    <p:extLst>
      <p:ext uri="{BB962C8B-B14F-4D97-AF65-F5344CB8AC3E}">
        <p14:creationId xmlns:p14="http://schemas.microsoft.com/office/powerpoint/2010/main" val="37595481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39</a:t>
            </a:fld>
            <a:endParaRPr lang="nl-NL" dirty="0"/>
          </a:p>
        </p:txBody>
      </p:sp>
    </p:spTree>
    <p:extLst>
      <p:ext uri="{BB962C8B-B14F-4D97-AF65-F5344CB8AC3E}">
        <p14:creationId xmlns:p14="http://schemas.microsoft.com/office/powerpoint/2010/main" val="656356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40</a:t>
            </a:fld>
            <a:endParaRPr lang="nl-NL" dirty="0"/>
          </a:p>
        </p:txBody>
      </p:sp>
    </p:spTree>
    <p:extLst>
      <p:ext uri="{BB962C8B-B14F-4D97-AF65-F5344CB8AC3E}">
        <p14:creationId xmlns:p14="http://schemas.microsoft.com/office/powerpoint/2010/main" val="2234643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41</a:t>
            </a:fld>
            <a:endParaRPr lang="nl-NL" dirty="0"/>
          </a:p>
        </p:txBody>
      </p:sp>
    </p:spTree>
    <p:extLst>
      <p:ext uri="{BB962C8B-B14F-4D97-AF65-F5344CB8AC3E}">
        <p14:creationId xmlns:p14="http://schemas.microsoft.com/office/powerpoint/2010/main" val="19508337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42</a:t>
            </a:fld>
            <a:endParaRPr lang="nl-NL" dirty="0"/>
          </a:p>
        </p:txBody>
      </p:sp>
    </p:spTree>
    <p:extLst>
      <p:ext uri="{BB962C8B-B14F-4D97-AF65-F5344CB8AC3E}">
        <p14:creationId xmlns:p14="http://schemas.microsoft.com/office/powerpoint/2010/main" val="10000253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43</a:t>
            </a:fld>
            <a:endParaRPr lang="nl-NL" dirty="0"/>
          </a:p>
        </p:txBody>
      </p:sp>
    </p:spTree>
    <p:extLst>
      <p:ext uri="{BB962C8B-B14F-4D97-AF65-F5344CB8AC3E}">
        <p14:creationId xmlns:p14="http://schemas.microsoft.com/office/powerpoint/2010/main" val="24438158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44</a:t>
            </a:fld>
            <a:endParaRPr lang="nl-NL" dirty="0"/>
          </a:p>
        </p:txBody>
      </p:sp>
    </p:spTree>
    <p:extLst>
      <p:ext uri="{BB962C8B-B14F-4D97-AF65-F5344CB8AC3E}">
        <p14:creationId xmlns:p14="http://schemas.microsoft.com/office/powerpoint/2010/main" val="20432413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45</a:t>
            </a:fld>
            <a:endParaRPr lang="nl-NL" dirty="0"/>
          </a:p>
        </p:txBody>
      </p:sp>
    </p:spTree>
    <p:extLst>
      <p:ext uri="{BB962C8B-B14F-4D97-AF65-F5344CB8AC3E}">
        <p14:creationId xmlns:p14="http://schemas.microsoft.com/office/powerpoint/2010/main" val="4789103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46</a:t>
            </a:fld>
            <a:endParaRPr lang="nl-NL" dirty="0"/>
          </a:p>
        </p:txBody>
      </p:sp>
    </p:spTree>
    <p:extLst>
      <p:ext uri="{BB962C8B-B14F-4D97-AF65-F5344CB8AC3E}">
        <p14:creationId xmlns:p14="http://schemas.microsoft.com/office/powerpoint/2010/main" val="7513163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47</a:t>
            </a:fld>
            <a:endParaRPr lang="nl-NL" dirty="0"/>
          </a:p>
        </p:txBody>
      </p:sp>
    </p:spTree>
    <p:extLst>
      <p:ext uri="{BB962C8B-B14F-4D97-AF65-F5344CB8AC3E}">
        <p14:creationId xmlns:p14="http://schemas.microsoft.com/office/powerpoint/2010/main" val="25277444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48</a:t>
            </a:fld>
            <a:endParaRPr lang="nl-NL" dirty="0"/>
          </a:p>
        </p:txBody>
      </p:sp>
    </p:spTree>
    <p:extLst>
      <p:ext uri="{BB962C8B-B14F-4D97-AF65-F5344CB8AC3E}">
        <p14:creationId xmlns:p14="http://schemas.microsoft.com/office/powerpoint/2010/main" val="26438839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49</a:t>
            </a:fld>
            <a:endParaRPr lang="nl-NL" dirty="0"/>
          </a:p>
        </p:txBody>
      </p:sp>
    </p:spTree>
    <p:extLst>
      <p:ext uri="{BB962C8B-B14F-4D97-AF65-F5344CB8AC3E}">
        <p14:creationId xmlns:p14="http://schemas.microsoft.com/office/powerpoint/2010/main" val="34293312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50</a:t>
            </a:fld>
            <a:endParaRPr lang="nl-NL" dirty="0"/>
          </a:p>
        </p:txBody>
      </p:sp>
    </p:spTree>
    <p:extLst>
      <p:ext uri="{BB962C8B-B14F-4D97-AF65-F5344CB8AC3E}">
        <p14:creationId xmlns:p14="http://schemas.microsoft.com/office/powerpoint/2010/main" val="612967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51</a:t>
            </a:fld>
            <a:endParaRPr lang="nl-NL" dirty="0"/>
          </a:p>
        </p:txBody>
      </p:sp>
    </p:spTree>
    <p:extLst>
      <p:ext uri="{BB962C8B-B14F-4D97-AF65-F5344CB8AC3E}">
        <p14:creationId xmlns:p14="http://schemas.microsoft.com/office/powerpoint/2010/main" val="8111566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52</a:t>
            </a:fld>
            <a:endParaRPr lang="nl-NL" dirty="0"/>
          </a:p>
        </p:txBody>
      </p:sp>
    </p:spTree>
    <p:extLst>
      <p:ext uri="{BB962C8B-B14F-4D97-AF65-F5344CB8AC3E}">
        <p14:creationId xmlns:p14="http://schemas.microsoft.com/office/powerpoint/2010/main" val="18325608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53</a:t>
            </a:fld>
            <a:endParaRPr lang="nl-NL" dirty="0"/>
          </a:p>
        </p:txBody>
      </p:sp>
    </p:spTree>
    <p:extLst>
      <p:ext uri="{BB962C8B-B14F-4D97-AF65-F5344CB8AC3E}">
        <p14:creationId xmlns:p14="http://schemas.microsoft.com/office/powerpoint/2010/main" val="28523299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54</a:t>
            </a:fld>
            <a:endParaRPr lang="nl-NL" dirty="0"/>
          </a:p>
        </p:txBody>
      </p:sp>
    </p:spTree>
    <p:extLst>
      <p:ext uri="{BB962C8B-B14F-4D97-AF65-F5344CB8AC3E}">
        <p14:creationId xmlns:p14="http://schemas.microsoft.com/office/powerpoint/2010/main" val="32308788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55</a:t>
            </a:fld>
            <a:endParaRPr lang="nl-NL" dirty="0"/>
          </a:p>
        </p:txBody>
      </p:sp>
    </p:spTree>
    <p:extLst>
      <p:ext uri="{BB962C8B-B14F-4D97-AF65-F5344CB8AC3E}">
        <p14:creationId xmlns:p14="http://schemas.microsoft.com/office/powerpoint/2010/main" val="38801542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56</a:t>
            </a:fld>
            <a:endParaRPr lang="nl-NL" dirty="0"/>
          </a:p>
        </p:txBody>
      </p:sp>
    </p:spTree>
    <p:extLst>
      <p:ext uri="{BB962C8B-B14F-4D97-AF65-F5344CB8AC3E}">
        <p14:creationId xmlns:p14="http://schemas.microsoft.com/office/powerpoint/2010/main" val="7567101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57</a:t>
            </a:fld>
            <a:endParaRPr lang="nl-NL" dirty="0"/>
          </a:p>
        </p:txBody>
      </p:sp>
    </p:spTree>
    <p:extLst>
      <p:ext uri="{BB962C8B-B14F-4D97-AF65-F5344CB8AC3E}">
        <p14:creationId xmlns:p14="http://schemas.microsoft.com/office/powerpoint/2010/main" val="14563630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58</a:t>
            </a:fld>
            <a:endParaRPr lang="nl-NL" dirty="0"/>
          </a:p>
        </p:txBody>
      </p:sp>
    </p:spTree>
    <p:extLst>
      <p:ext uri="{BB962C8B-B14F-4D97-AF65-F5344CB8AC3E}">
        <p14:creationId xmlns:p14="http://schemas.microsoft.com/office/powerpoint/2010/main" val="15404114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59</a:t>
            </a:fld>
            <a:endParaRPr lang="nl-NL" dirty="0"/>
          </a:p>
        </p:txBody>
      </p:sp>
    </p:spTree>
    <p:extLst>
      <p:ext uri="{BB962C8B-B14F-4D97-AF65-F5344CB8AC3E}">
        <p14:creationId xmlns:p14="http://schemas.microsoft.com/office/powerpoint/2010/main" val="794328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60</a:t>
            </a:fld>
            <a:endParaRPr lang="nl-NL" dirty="0"/>
          </a:p>
        </p:txBody>
      </p:sp>
    </p:spTree>
    <p:extLst>
      <p:ext uri="{BB962C8B-B14F-4D97-AF65-F5344CB8AC3E}">
        <p14:creationId xmlns:p14="http://schemas.microsoft.com/office/powerpoint/2010/main" val="19711063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61</a:t>
            </a:fld>
            <a:endParaRPr lang="nl-NL" dirty="0"/>
          </a:p>
        </p:txBody>
      </p:sp>
    </p:spTree>
    <p:extLst>
      <p:ext uri="{BB962C8B-B14F-4D97-AF65-F5344CB8AC3E}">
        <p14:creationId xmlns:p14="http://schemas.microsoft.com/office/powerpoint/2010/main" val="36156587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62</a:t>
            </a:fld>
            <a:endParaRPr lang="nl-NL" dirty="0"/>
          </a:p>
        </p:txBody>
      </p:sp>
    </p:spTree>
    <p:extLst>
      <p:ext uri="{BB962C8B-B14F-4D97-AF65-F5344CB8AC3E}">
        <p14:creationId xmlns:p14="http://schemas.microsoft.com/office/powerpoint/2010/main" val="37072072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63</a:t>
            </a:fld>
            <a:endParaRPr lang="nl-NL" dirty="0"/>
          </a:p>
        </p:txBody>
      </p:sp>
    </p:spTree>
    <p:extLst>
      <p:ext uri="{BB962C8B-B14F-4D97-AF65-F5344CB8AC3E}">
        <p14:creationId xmlns:p14="http://schemas.microsoft.com/office/powerpoint/2010/main" val="28715999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64</a:t>
            </a:fld>
            <a:endParaRPr lang="nl-NL" dirty="0"/>
          </a:p>
        </p:txBody>
      </p:sp>
    </p:spTree>
    <p:extLst>
      <p:ext uri="{BB962C8B-B14F-4D97-AF65-F5344CB8AC3E}">
        <p14:creationId xmlns:p14="http://schemas.microsoft.com/office/powerpoint/2010/main" val="23164485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65</a:t>
            </a:fld>
            <a:endParaRPr lang="nl-NL" dirty="0"/>
          </a:p>
        </p:txBody>
      </p:sp>
    </p:spTree>
    <p:extLst>
      <p:ext uri="{BB962C8B-B14F-4D97-AF65-F5344CB8AC3E}">
        <p14:creationId xmlns:p14="http://schemas.microsoft.com/office/powerpoint/2010/main" val="250351848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66</a:t>
            </a:fld>
            <a:endParaRPr lang="nl-NL" dirty="0"/>
          </a:p>
        </p:txBody>
      </p:sp>
    </p:spTree>
    <p:extLst>
      <p:ext uri="{BB962C8B-B14F-4D97-AF65-F5344CB8AC3E}">
        <p14:creationId xmlns:p14="http://schemas.microsoft.com/office/powerpoint/2010/main" val="41741263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67</a:t>
            </a:fld>
            <a:endParaRPr lang="nl-NL" dirty="0"/>
          </a:p>
        </p:txBody>
      </p:sp>
    </p:spTree>
    <p:extLst>
      <p:ext uri="{BB962C8B-B14F-4D97-AF65-F5344CB8AC3E}">
        <p14:creationId xmlns:p14="http://schemas.microsoft.com/office/powerpoint/2010/main" val="42760949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68</a:t>
            </a:fld>
            <a:endParaRPr lang="nl-NL" dirty="0"/>
          </a:p>
        </p:txBody>
      </p:sp>
    </p:spTree>
    <p:extLst>
      <p:ext uri="{BB962C8B-B14F-4D97-AF65-F5344CB8AC3E}">
        <p14:creationId xmlns:p14="http://schemas.microsoft.com/office/powerpoint/2010/main" val="36926195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69</a:t>
            </a:fld>
            <a:endParaRPr lang="nl-NL" dirty="0"/>
          </a:p>
        </p:txBody>
      </p:sp>
    </p:spTree>
    <p:extLst>
      <p:ext uri="{BB962C8B-B14F-4D97-AF65-F5344CB8AC3E}">
        <p14:creationId xmlns:p14="http://schemas.microsoft.com/office/powerpoint/2010/main" val="30649244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70</a:t>
            </a:fld>
            <a:endParaRPr lang="nl-NL" dirty="0"/>
          </a:p>
        </p:txBody>
      </p:sp>
    </p:spTree>
    <p:extLst>
      <p:ext uri="{BB962C8B-B14F-4D97-AF65-F5344CB8AC3E}">
        <p14:creationId xmlns:p14="http://schemas.microsoft.com/office/powerpoint/2010/main" val="39624800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71</a:t>
            </a:fld>
            <a:endParaRPr lang="nl-NL" dirty="0"/>
          </a:p>
        </p:txBody>
      </p:sp>
    </p:spTree>
    <p:extLst>
      <p:ext uri="{BB962C8B-B14F-4D97-AF65-F5344CB8AC3E}">
        <p14:creationId xmlns:p14="http://schemas.microsoft.com/office/powerpoint/2010/main" val="14520192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72</a:t>
            </a:fld>
            <a:endParaRPr lang="nl-NL" dirty="0"/>
          </a:p>
        </p:txBody>
      </p:sp>
    </p:spTree>
    <p:extLst>
      <p:ext uri="{BB962C8B-B14F-4D97-AF65-F5344CB8AC3E}">
        <p14:creationId xmlns:p14="http://schemas.microsoft.com/office/powerpoint/2010/main" val="89001972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73</a:t>
            </a:fld>
            <a:endParaRPr lang="nl-NL" dirty="0"/>
          </a:p>
        </p:txBody>
      </p:sp>
    </p:spTree>
    <p:extLst>
      <p:ext uri="{BB962C8B-B14F-4D97-AF65-F5344CB8AC3E}">
        <p14:creationId xmlns:p14="http://schemas.microsoft.com/office/powerpoint/2010/main" val="17028894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74</a:t>
            </a:fld>
            <a:endParaRPr lang="nl-NL" dirty="0"/>
          </a:p>
        </p:txBody>
      </p:sp>
    </p:spTree>
    <p:extLst>
      <p:ext uri="{BB962C8B-B14F-4D97-AF65-F5344CB8AC3E}">
        <p14:creationId xmlns:p14="http://schemas.microsoft.com/office/powerpoint/2010/main" val="237400871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75</a:t>
            </a:fld>
            <a:endParaRPr lang="nl-NL" dirty="0"/>
          </a:p>
        </p:txBody>
      </p:sp>
    </p:spTree>
    <p:extLst>
      <p:ext uri="{BB962C8B-B14F-4D97-AF65-F5344CB8AC3E}">
        <p14:creationId xmlns:p14="http://schemas.microsoft.com/office/powerpoint/2010/main" val="272999506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76</a:t>
            </a:fld>
            <a:endParaRPr lang="nl-NL" dirty="0"/>
          </a:p>
        </p:txBody>
      </p:sp>
    </p:spTree>
    <p:extLst>
      <p:ext uri="{BB962C8B-B14F-4D97-AF65-F5344CB8AC3E}">
        <p14:creationId xmlns:p14="http://schemas.microsoft.com/office/powerpoint/2010/main" val="24965948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77</a:t>
            </a:fld>
            <a:endParaRPr lang="nl-NL" dirty="0"/>
          </a:p>
        </p:txBody>
      </p:sp>
    </p:spTree>
    <p:extLst>
      <p:ext uri="{BB962C8B-B14F-4D97-AF65-F5344CB8AC3E}">
        <p14:creationId xmlns:p14="http://schemas.microsoft.com/office/powerpoint/2010/main" val="35884960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78</a:t>
            </a:fld>
            <a:endParaRPr lang="nl-NL" dirty="0"/>
          </a:p>
        </p:txBody>
      </p:sp>
    </p:spTree>
    <p:extLst>
      <p:ext uri="{BB962C8B-B14F-4D97-AF65-F5344CB8AC3E}">
        <p14:creationId xmlns:p14="http://schemas.microsoft.com/office/powerpoint/2010/main" val="7467419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79</a:t>
            </a:fld>
            <a:endParaRPr lang="nl-NL" dirty="0"/>
          </a:p>
        </p:txBody>
      </p:sp>
    </p:spTree>
    <p:extLst>
      <p:ext uri="{BB962C8B-B14F-4D97-AF65-F5344CB8AC3E}">
        <p14:creationId xmlns:p14="http://schemas.microsoft.com/office/powerpoint/2010/main" val="15295935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80</a:t>
            </a:fld>
            <a:endParaRPr lang="nl-NL" dirty="0"/>
          </a:p>
        </p:txBody>
      </p:sp>
    </p:spTree>
    <p:extLst>
      <p:ext uri="{BB962C8B-B14F-4D97-AF65-F5344CB8AC3E}">
        <p14:creationId xmlns:p14="http://schemas.microsoft.com/office/powerpoint/2010/main" val="217393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81</a:t>
            </a:fld>
            <a:endParaRPr lang="nl-NL" dirty="0"/>
          </a:p>
        </p:txBody>
      </p:sp>
    </p:spTree>
    <p:extLst>
      <p:ext uri="{BB962C8B-B14F-4D97-AF65-F5344CB8AC3E}">
        <p14:creationId xmlns:p14="http://schemas.microsoft.com/office/powerpoint/2010/main" val="9790124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440CF5-1F27-482A-B5CF-CF577240FEE1}" type="slidenum">
              <a:rPr lang="nl-NL" smtClean="0"/>
              <a:t>82</a:t>
            </a:fld>
            <a:endParaRPr lang="nl-NL" dirty="0"/>
          </a:p>
        </p:txBody>
      </p:sp>
    </p:spTree>
    <p:extLst>
      <p:ext uri="{BB962C8B-B14F-4D97-AF65-F5344CB8AC3E}">
        <p14:creationId xmlns:p14="http://schemas.microsoft.com/office/powerpoint/2010/main" val="2078205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0DFC2-1979-4F3F-91E7-278F703A560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0ECB739-A555-43EB-9A1A-369029C73B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FDC70128-D514-4C55-9B7E-60E39EC549FB}"/>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5" name="Tijdelijke aanduiding voor voettekst 4">
            <a:extLst>
              <a:ext uri="{FF2B5EF4-FFF2-40B4-BE49-F238E27FC236}">
                <a16:creationId xmlns:a16="http://schemas.microsoft.com/office/drawing/2014/main" id="{C87C2EE2-B566-4832-A004-1F0732F580F4}"/>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77689696-DF72-481B-B4F8-A9899E174820}"/>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830875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0DE8A8-C42A-4FA1-BBE9-B65409F1CD5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87539BC-CC59-449F-81B1-0E81ADA4D08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C03F2BE-26C5-45A8-8BAD-C82E2F7D6DA0}"/>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5" name="Tijdelijke aanduiding voor voettekst 4">
            <a:extLst>
              <a:ext uri="{FF2B5EF4-FFF2-40B4-BE49-F238E27FC236}">
                <a16:creationId xmlns:a16="http://schemas.microsoft.com/office/drawing/2014/main" id="{AC328B99-56D9-4504-841E-746E14E2C0BA}"/>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B289F3D1-6CBF-4256-AB87-89630D6157A2}"/>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31522642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7B0307-6453-4B2C-8191-00AD8A75D0F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355AD293-171E-4ED3-A7E5-B1CDC12EA3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6C5C252D-A8E7-4D01-BC49-F66813D55A1F}"/>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5" name="Tijdelijke aanduiding voor voettekst 4">
            <a:extLst>
              <a:ext uri="{FF2B5EF4-FFF2-40B4-BE49-F238E27FC236}">
                <a16:creationId xmlns:a16="http://schemas.microsoft.com/office/drawing/2014/main" id="{A3B2D12D-84C1-4171-A0D3-0379F4AB2EA0}"/>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4E245C33-461C-4381-960C-61EA24E31EB1}"/>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1100300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0BF714-11CC-43C4-81AE-17454EDAE90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773BE94-8D7D-4F05-A60D-17DCD18023E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557A8F7F-22F2-4160-B48E-4CD1B47783FD}"/>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CC4D74D-37FF-4F21-9C23-149CF0B55469}"/>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6" name="Tijdelijke aanduiding voor voettekst 5">
            <a:extLst>
              <a:ext uri="{FF2B5EF4-FFF2-40B4-BE49-F238E27FC236}">
                <a16:creationId xmlns:a16="http://schemas.microsoft.com/office/drawing/2014/main" id="{CC9438A3-E5C0-44A8-A09A-E48B206EDA97}"/>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048159B3-1DDE-4904-A5EE-0E018D7C7E5E}"/>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140559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277CC6-941B-4250-9D7E-E7F19E54383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3B1BC38-A39B-41A4-84AD-747D762AA8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9DC3CF4-AC05-48B3-A32E-BBD8D4E828C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B736DD3-6BB2-4D7C-A5A8-34A298D00F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158DAD4-255B-43DE-A6DB-2B93F16775F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FE2BB0BA-E159-4AAD-9AE0-A3BCB023014F}"/>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8" name="Tijdelijke aanduiding voor voettekst 7">
            <a:extLst>
              <a:ext uri="{FF2B5EF4-FFF2-40B4-BE49-F238E27FC236}">
                <a16:creationId xmlns:a16="http://schemas.microsoft.com/office/drawing/2014/main" id="{BABD4287-D765-4A68-B723-2B49E7F7D8DC}"/>
              </a:ext>
            </a:extLst>
          </p:cNvPr>
          <p:cNvSpPr>
            <a:spLocks noGrp="1"/>
          </p:cNvSpPr>
          <p:nvPr>
            <p:ph type="ftr" sz="quarter" idx="11"/>
          </p:nvPr>
        </p:nvSpPr>
        <p:spPr/>
        <p:txBody>
          <a:bodyPr/>
          <a:lstStyle/>
          <a:p>
            <a:endParaRPr lang="nl-NL" dirty="0"/>
          </a:p>
        </p:txBody>
      </p:sp>
      <p:sp>
        <p:nvSpPr>
          <p:cNvPr id="9" name="Tijdelijke aanduiding voor dianummer 8">
            <a:extLst>
              <a:ext uri="{FF2B5EF4-FFF2-40B4-BE49-F238E27FC236}">
                <a16:creationId xmlns:a16="http://schemas.microsoft.com/office/drawing/2014/main" id="{ED68B829-2A0D-4A8F-921F-E076686609D5}"/>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4886177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D8917B-E275-4AE4-B662-DF1834B4D74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C2739DF-8D07-41EE-AA48-D5E0A84B9B2A}"/>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4" name="Tijdelijke aanduiding voor voettekst 3">
            <a:extLst>
              <a:ext uri="{FF2B5EF4-FFF2-40B4-BE49-F238E27FC236}">
                <a16:creationId xmlns:a16="http://schemas.microsoft.com/office/drawing/2014/main" id="{87BE6E64-1532-4253-880A-FC78179637E7}"/>
              </a:ext>
            </a:extLst>
          </p:cNvPr>
          <p:cNvSpPr>
            <a:spLocks noGrp="1"/>
          </p:cNvSpPr>
          <p:nvPr>
            <p:ph type="ftr" sz="quarter" idx="11"/>
          </p:nvPr>
        </p:nvSpPr>
        <p:spPr/>
        <p:txBody>
          <a:bodyPr/>
          <a:lstStyle/>
          <a:p>
            <a:endParaRPr lang="nl-NL" dirty="0"/>
          </a:p>
        </p:txBody>
      </p:sp>
      <p:sp>
        <p:nvSpPr>
          <p:cNvPr id="5" name="Tijdelijke aanduiding voor dianummer 4">
            <a:extLst>
              <a:ext uri="{FF2B5EF4-FFF2-40B4-BE49-F238E27FC236}">
                <a16:creationId xmlns:a16="http://schemas.microsoft.com/office/drawing/2014/main" id="{F092D023-69A2-4C92-A5FB-06004759AA3D}"/>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7972231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B48AD93-0DA9-42E6-B3FF-D002673B3CEE}"/>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3" name="Tijdelijke aanduiding voor voettekst 2">
            <a:extLst>
              <a:ext uri="{FF2B5EF4-FFF2-40B4-BE49-F238E27FC236}">
                <a16:creationId xmlns:a16="http://schemas.microsoft.com/office/drawing/2014/main" id="{B5F8189B-995E-4FD2-95E4-57FDE414E26D}"/>
              </a:ext>
            </a:extLst>
          </p:cNvPr>
          <p:cNvSpPr>
            <a:spLocks noGrp="1"/>
          </p:cNvSpPr>
          <p:nvPr>
            <p:ph type="ftr" sz="quarter" idx="11"/>
          </p:nvPr>
        </p:nvSpPr>
        <p:spPr/>
        <p:txBody>
          <a:bodyPr/>
          <a:lstStyle/>
          <a:p>
            <a:endParaRPr lang="nl-NL" dirty="0"/>
          </a:p>
        </p:txBody>
      </p:sp>
      <p:sp>
        <p:nvSpPr>
          <p:cNvPr id="4" name="Tijdelijke aanduiding voor dianummer 3">
            <a:extLst>
              <a:ext uri="{FF2B5EF4-FFF2-40B4-BE49-F238E27FC236}">
                <a16:creationId xmlns:a16="http://schemas.microsoft.com/office/drawing/2014/main" id="{C978FF61-975F-4F58-BDF3-5423388D07E1}"/>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1928278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DB09BB-F8F6-4FED-8563-DB76D7B3D4F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DF8E73F-042B-47A9-A074-6D5B4E661D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C0ACF09-02E8-491E-B027-D7FCBD92F8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32F33E5-F6AC-42CD-B063-4C10AE0B35F2}"/>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6" name="Tijdelijke aanduiding voor voettekst 5">
            <a:extLst>
              <a:ext uri="{FF2B5EF4-FFF2-40B4-BE49-F238E27FC236}">
                <a16:creationId xmlns:a16="http://schemas.microsoft.com/office/drawing/2014/main" id="{8E494D2C-B550-45A3-9A41-2F9A65A3A966}"/>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C2E4221D-8C89-4327-8962-5A46BBD800F9}"/>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35880076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F55E71-F9DB-427A-98AB-F9B2D683104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8CF153C-9F8D-4088-8C0B-4FF204D406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dirty="0"/>
          </a:p>
        </p:txBody>
      </p:sp>
      <p:sp>
        <p:nvSpPr>
          <p:cNvPr id="4" name="Tijdelijke aanduiding voor tekst 3">
            <a:extLst>
              <a:ext uri="{FF2B5EF4-FFF2-40B4-BE49-F238E27FC236}">
                <a16:creationId xmlns:a16="http://schemas.microsoft.com/office/drawing/2014/main" id="{BB76B408-789D-4194-99A9-F743A0753E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65CBD6C-6EF5-41AB-BB03-D3F1F39ECF4B}"/>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6" name="Tijdelijke aanduiding voor voettekst 5">
            <a:extLst>
              <a:ext uri="{FF2B5EF4-FFF2-40B4-BE49-F238E27FC236}">
                <a16:creationId xmlns:a16="http://schemas.microsoft.com/office/drawing/2014/main" id="{88AF45D7-8EDF-4E77-BDC1-FB93FBDC0406}"/>
              </a:ext>
            </a:extLst>
          </p:cNvPr>
          <p:cNvSpPr>
            <a:spLocks noGrp="1"/>
          </p:cNvSpPr>
          <p:nvPr>
            <p:ph type="ftr" sz="quarter" idx="11"/>
          </p:nvPr>
        </p:nvSpPr>
        <p:spPr/>
        <p:txBody>
          <a:bodyPr/>
          <a:lstStyle/>
          <a:p>
            <a:endParaRPr lang="nl-NL" dirty="0"/>
          </a:p>
        </p:txBody>
      </p:sp>
      <p:sp>
        <p:nvSpPr>
          <p:cNvPr id="7" name="Tijdelijke aanduiding voor dianummer 6">
            <a:extLst>
              <a:ext uri="{FF2B5EF4-FFF2-40B4-BE49-F238E27FC236}">
                <a16:creationId xmlns:a16="http://schemas.microsoft.com/office/drawing/2014/main" id="{9E3F2E28-5AF9-4839-AA43-5413D074D4AA}"/>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3651462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009F55-E346-438A-80FE-4FC01018D3A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1E7644FB-768C-42B7-9BE7-242FC95EFA85}"/>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E0F2965-54CC-4730-B41B-80894DD898A3}"/>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5" name="Tijdelijke aanduiding voor voettekst 4">
            <a:extLst>
              <a:ext uri="{FF2B5EF4-FFF2-40B4-BE49-F238E27FC236}">
                <a16:creationId xmlns:a16="http://schemas.microsoft.com/office/drawing/2014/main" id="{51AE8444-4CC0-499A-856D-585A16D95BEF}"/>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7EE39692-2B29-42E9-A0CF-9363382887B0}"/>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3613676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BD90239-71AC-43C4-878A-A8148B646E3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628B310-B7DA-47AF-A0E1-DE96B0887868}"/>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1F2A225-66DB-4AEC-BC8E-9DDEA298B6D6}"/>
              </a:ext>
            </a:extLst>
          </p:cNvPr>
          <p:cNvSpPr>
            <a:spLocks noGrp="1"/>
          </p:cNvSpPr>
          <p:nvPr>
            <p:ph type="dt" sz="half" idx="10"/>
          </p:nvPr>
        </p:nvSpPr>
        <p:spPr/>
        <p:txBody>
          <a:bodyPr/>
          <a:lstStyle/>
          <a:p>
            <a:fld id="{30A413BE-5066-4F9A-8EA5-A2F85B096B71}" type="datetimeFigureOut">
              <a:rPr lang="nl-NL" smtClean="0"/>
              <a:t>6-3-2024</a:t>
            </a:fld>
            <a:endParaRPr lang="nl-NL" dirty="0"/>
          </a:p>
        </p:txBody>
      </p:sp>
      <p:sp>
        <p:nvSpPr>
          <p:cNvPr id="5" name="Tijdelijke aanduiding voor voettekst 4">
            <a:extLst>
              <a:ext uri="{FF2B5EF4-FFF2-40B4-BE49-F238E27FC236}">
                <a16:creationId xmlns:a16="http://schemas.microsoft.com/office/drawing/2014/main" id="{DC4B8ECA-F895-4CA6-88C7-5E59BB57CBD4}"/>
              </a:ext>
            </a:extLst>
          </p:cNvPr>
          <p:cNvSpPr>
            <a:spLocks noGrp="1"/>
          </p:cNvSpPr>
          <p:nvPr>
            <p:ph type="ftr" sz="quarter" idx="11"/>
          </p:nvPr>
        </p:nvSpPr>
        <p:spPr/>
        <p:txBody>
          <a:bodyPr/>
          <a:lstStyle/>
          <a:p>
            <a:endParaRPr lang="nl-NL" dirty="0"/>
          </a:p>
        </p:txBody>
      </p:sp>
      <p:sp>
        <p:nvSpPr>
          <p:cNvPr id="6" name="Tijdelijke aanduiding voor dianummer 5">
            <a:extLst>
              <a:ext uri="{FF2B5EF4-FFF2-40B4-BE49-F238E27FC236}">
                <a16:creationId xmlns:a16="http://schemas.microsoft.com/office/drawing/2014/main" id="{EDDD419F-A3FD-4118-B9D6-561CD70CD666}"/>
              </a:ext>
            </a:extLst>
          </p:cNvPr>
          <p:cNvSpPr>
            <a:spLocks noGrp="1"/>
          </p:cNvSpPr>
          <p:nvPr>
            <p:ph type="sldNum" sz="quarter" idx="12"/>
          </p:nvPr>
        </p:nvSpPr>
        <p:spPr/>
        <p:txBody>
          <a:bodyPr/>
          <a:lstStyle/>
          <a:p>
            <a:fld id="{E229A31B-B9DB-45B9-9FC1-2771519A81EA}" type="slidenum">
              <a:rPr lang="nl-NL" smtClean="0"/>
              <a:t>‹nr.›</a:t>
            </a:fld>
            <a:endParaRPr lang="nl-NL" dirty="0"/>
          </a:p>
        </p:txBody>
      </p:sp>
    </p:spTree>
    <p:extLst>
      <p:ext uri="{BB962C8B-B14F-4D97-AF65-F5344CB8AC3E}">
        <p14:creationId xmlns:p14="http://schemas.microsoft.com/office/powerpoint/2010/main" val="3234085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95C4F0C-9851-41DF-AC18-55E14C1A08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7C5854C-20CE-4BC3-B387-415639D89C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1DD1212-1D83-4C79-8E9C-E1E2975A7E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413BE-5066-4F9A-8EA5-A2F85B096B71}" type="datetimeFigureOut">
              <a:rPr lang="nl-NL" smtClean="0"/>
              <a:t>6-3-2024</a:t>
            </a:fld>
            <a:endParaRPr lang="nl-NL" dirty="0"/>
          </a:p>
        </p:txBody>
      </p:sp>
      <p:sp>
        <p:nvSpPr>
          <p:cNvPr id="5" name="Tijdelijke aanduiding voor voettekst 4">
            <a:extLst>
              <a:ext uri="{FF2B5EF4-FFF2-40B4-BE49-F238E27FC236}">
                <a16:creationId xmlns:a16="http://schemas.microsoft.com/office/drawing/2014/main" id="{CD221670-14F9-4E82-AC72-C6908C861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a:extLst>
              <a:ext uri="{FF2B5EF4-FFF2-40B4-BE49-F238E27FC236}">
                <a16:creationId xmlns:a16="http://schemas.microsoft.com/office/drawing/2014/main" id="{D634DDCB-1BF0-490A-844B-E0818B4872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9A31B-B9DB-45B9-9FC1-2771519A81EA}" type="slidenum">
              <a:rPr lang="nl-NL" smtClean="0"/>
              <a:t>‹nr.›</a:t>
            </a:fld>
            <a:endParaRPr lang="nl-NL" dirty="0"/>
          </a:p>
        </p:txBody>
      </p:sp>
    </p:spTree>
    <p:extLst>
      <p:ext uri="{BB962C8B-B14F-4D97-AF65-F5344CB8AC3E}">
        <p14:creationId xmlns:p14="http://schemas.microsoft.com/office/powerpoint/2010/main" val="3758482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jpeg"/><Relationship Id="rId5" Type="http://schemas.microsoft.com/office/2018/10/relationships/comments" Target="../comments/modernComment_100_11B789A4.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microsoft.com/office/2018/10/relationships/comments" Target="../comments/modernComment_104_1C53474A.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image" Target="../media/image3.jpeg"/><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eg"/><Relationship Id="rId2" Type="http://schemas.microsoft.com/office/2018/10/relationships/comments" Target="../comments/modernComment_108_501BB619.xml"/><Relationship Id="rId1" Type="http://schemas.openxmlformats.org/officeDocument/2006/relationships/slideLayout" Target="../slideLayouts/slideLayout1.xml"/><Relationship Id="rId6" Type="http://schemas.openxmlformats.org/officeDocument/2006/relationships/slide" Target="slide45.xml"/><Relationship Id="rId5" Type="http://schemas.openxmlformats.org/officeDocument/2006/relationships/image" Target="../media/image5.jpeg"/><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slide" Target="slide8.xml"/><Relationship Id="rId5" Type="http://schemas.openxmlformats.org/officeDocument/2006/relationships/image" Target="../media/image7.jpe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0D_B957110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slide" Target="slide10.xml"/><Relationship Id="rId5" Type="http://schemas.openxmlformats.org/officeDocument/2006/relationships/slide" Target="slide9.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slide" Target="slide1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8.jpeg"/><Relationship Id="rId5" Type="http://schemas.microsoft.com/office/2018/10/relationships/comments" Target="../comments/modernComment_112_3F459FB1.xml"/><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slide" Target="slide13.xml"/><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slide" Target="slide15.xml"/><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slide" Target="slide1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1A_233375C3.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slide" Target="slide19.xml"/><Relationship Id="rId5" Type="http://schemas.openxmlformats.org/officeDocument/2006/relationships/slide" Target="slide25.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slide" Target="slide20.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2.jpeg"/><Relationship Id="rId5" Type="http://schemas.microsoft.com/office/2018/10/relationships/comments" Target="../comments/modernComment_11B_C075418A.xml"/><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11D_8C594EB6.xm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slide" Target="slide21.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slide" Target="slide23.xml"/><Relationship Id="rId4" Type="http://schemas.openxmlformats.org/officeDocument/2006/relationships/slide" Target="slide24.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slide" Target="slide31.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slide" Target="slide31.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slide" Target="slide26.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4.jpeg"/><Relationship Id="rId5" Type="http://schemas.microsoft.com/office/2018/10/relationships/comments" Target="../comments/modernComment_11C_FAE98E7F.xml"/><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slide" Target="slide29.xml"/><Relationship Id="rId4" Type="http://schemas.openxmlformats.org/officeDocument/2006/relationships/slide" Target="slide30.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slide" Target="slide31.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slide" Target="slide31.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slide" Target="slide32.xml"/><Relationship Id="rId5" Type="http://schemas.openxmlformats.org/officeDocument/2006/relationships/image" Target="../media/image9.png"/><Relationship Id="rId4"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slide" Target="slide33.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slide" Target="slide34.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slide" Target="slide35.xml"/><Relationship Id="rId4" Type="http://schemas.openxmlformats.org/officeDocument/2006/relationships/slide" Target="slide36.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slide" Target="slide37.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slide" Target="slide37.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slide" Target="slide38.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slide" Target="slide41.xml"/><Relationship Id="rId5" Type="http://schemas.openxmlformats.org/officeDocument/2006/relationships/slide" Target="slide39.xml"/><Relationship Id="rId4" Type="http://schemas.openxmlformats.org/officeDocument/2006/relationships/slide" Target="slide40.xml"/></Relationships>
</file>

<file path=ppt/slides/_rels/slide3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slide" Target="slide42.xml"/><Relationship Id="rId2" Type="http://schemas.microsoft.com/office/2007/relationships/media" Target="../media/media7.mp3"/><Relationship Id="rId1" Type="http://schemas.openxmlformats.org/officeDocument/2006/relationships/audio" Target="NULL" TargetMode="External"/><Relationship Id="rId6" Type="http://schemas.openxmlformats.org/officeDocument/2006/relationships/image" Target="../media/image16.jpeg"/><Relationship Id="rId5" Type="http://schemas.microsoft.com/office/2018/10/relationships/comments" Target="../comments/modernComment_131_DF3AB359.xml"/><Relationship Id="rId4" Type="http://schemas.openxmlformats.org/officeDocument/2006/relationships/notesSlide" Target="../notesSlides/notesSlide34.xml"/></Relationships>
</file>

<file path=ppt/slides/_rels/slide4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slide" Target="slide4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7.jpeg"/><Relationship Id="rId5" Type="http://schemas.microsoft.com/office/2018/10/relationships/comments" Target="../comments/modernComment_132_A92860E0.xml"/><Relationship Id="rId4"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slide" Target="slide42.xml"/></Relationships>
</file>

<file path=ppt/slides/_rels/slide4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slide" Target="slide44.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slide" Target="slide43.xml"/><Relationship Id="rId5" Type="http://schemas.openxmlformats.org/officeDocument/2006/relationships/image" Target="../media/image11.jpeg"/><Relationship Id="rId4"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slide" Target="slide6.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slide" Target="slide46.xml"/><Relationship Id="rId5" Type="http://schemas.openxmlformats.org/officeDocument/2006/relationships/image" Target="../media/image18.jpeg"/><Relationship Id="rId4" Type="http://schemas.openxmlformats.org/officeDocument/2006/relationships/notesSlide" Target="../notesSlides/notesSlide40.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slide" Target="slide47.xml"/><Relationship Id="rId4" Type="http://schemas.openxmlformats.org/officeDocument/2006/relationships/slide" Target="slide48.xml"/></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slide" Target="slide49.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slide" Target="slide49.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slide" Target="slide50.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slide" Target="slide51.xml"/><Relationship Id="rId4" Type="http://schemas.openxmlformats.org/officeDocument/2006/relationships/slide" Target="slide52.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slide" Target="slide53.xml"/></Relationships>
</file>

<file path=ppt/slides/_rels/slide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slide" Target="slide53.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slide" Target="slide54.xml"/></Relationships>
</file>

<file path=ppt/slides/_rels/slide5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slide" Target="slide55.xml"/><Relationship Id="rId5" Type="http://schemas.openxmlformats.org/officeDocument/2006/relationships/slide" Target="slide56.xml"/><Relationship Id="rId4" Type="http://schemas.openxmlformats.org/officeDocument/2006/relationships/slide" Target="slide57.xml"/></Relationships>
</file>

<file path=ppt/slides/_rels/slide5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slide" Target="slide58.xml"/></Relationships>
</file>

<file path=ppt/slides/_rels/slide5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slide" Target="slide58.xml"/></Relationships>
</file>

<file path=ppt/slides/_rels/slide5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slide" Target="slide58.xml"/></Relationships>
</file>

<file path=ppt/slides/_rels/slide5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slide" Target="slide59.xml"/></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slide" Target="slide60.xml"/><Relationship Id="rId5" Type="http://schemas.openxmlformats.org/officeDocument/2006/relationships/slide" Target="slide61.xml"/><Relationship Id="rId4" Type="http://schemas.openxmlformats.org/officeDocument/2006/relationships/slide" Target="slide62.xml"/></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slide" Target="slide63.xml"/></Relationships>
</file>

<file path=ppt/slides/_rels/slide6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slide" Target="slide63.xml"/></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slide" Target="slide63.xml"/></Relationships>
</file>

<file path=ppt/slides/_rels/slide6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slide" Target="slide64.xml"/></Relationships>
</file>

<file path=ppt/slides/_rels/slide6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slide" Target="slide65.xml"/><Relationship Id="rId4" Type="http://schemas.openxmlformats.org/officeDocument/2006/relationships/slide" Target="slide66.xml"/></Relationships>
</file>

<file path=ppt/slides/_rels/slide6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slide" Target="slide67.xml"/></Relationships>
</file>

<file path=ppt/slides/_rels/slide6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slide" Target="slide67.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microsoft.com/office/2007/relationships/media" Target="../media/media4.mp3"/><Relationship Id="rId1" Type="http://schemas.openxmlformats.org/officeDocument/2006/relationships/audio" Target="NULL" TargetMode="External"/><Relationship Id="rId6" Type="http://schemas.openxmlformats.org/officeDocument/2006/relationships/slide" Target="slide68.xml"/><Relationship Id="rId5" Type="http://schemas.openxmlformats.org/officeDocument/2006/relationships/image" Target="../media/image9.png"/><Relationship Id="rId4" Type="http://schemas.openxmlformats.org/officeDocument/2006/relationships/notesSlide" Target="../notesSlides/notesSlide62.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slide" Target="slide69.xml"/><Relationship Id="rId4" Type="http://schemas.openxmlformats.org/officeDocument/2006/relationships/slide" Target="slide70.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slide" Target="slide71.xml"/><Relationship Id="rId4" Type="http://schemas.openxmlformats.org/officeDocument/2006/relationships/slide" Target="slide37.xml"/></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slide" Target="slide71.xml"/><Relationship Id="rId4" Type="http://schemas.openxmlformats.org/officeDocument/2006/relationships/slide" Target="slide37.xml"/></Relationships>
</file>

<file path=ppt/slides/_rels/slide7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image" Target="../media/image15.jpe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slide" Target="slide72.xml"/><Relationship Id="rId5" Type="http://schemas.openxmlformats.org/officeDocument/2006/relationships/image" Target="../media/image18.jpeg"/><Relationship Id="rId4" Type="http://schemas.openxmlformats.org/officeDocument/2006/relationships/notesSlide" Target="../notesSlides/notesSlide66.xml"/></Relationships>
</file>

<file path=ppt/slides/_rels/slide7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slide" Target="slide73.xml"/><Relationship Id="rId4" Type="http://schemas.openxmlformats.org/officeDocument/2006/relationships/slide" Target="slide74.xml"/></Relationships>
</file>

<file path=ppt/slides/_rels/slide7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slide" Target="slide75.xml"/></Relationships>
</file>

<file path=ppt/slides/_rels/slide7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slide" Target="slide75.xml"/></Relationships>
</file>

<file path=ppt/slides/_rels/slide7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slide" Target="slide76.xml"/></Relationships>
</file>

<file path=ppt/slides/_rels/slide7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1.xml"/><Relationship Id="rId1" Type="http://schemas.openxmlformats.org/officeDocument/2006/relationships/slideLayout" Target="../slideLayouts/slideLayout1.xml"/><Relationship Id="rId5" Type="http://schemas.openxmlformats.org/officeDocument/2006/relationships/slide" Target="slide77.xml"/><Relationship Id="rId4" Type="http://schemas.openxmlformats.org/officeDocument/2006/relationships/slide" Target="slide78.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slide" Target="slide79.xml"/><Relationship Id="rId5" Type="http://schemas.openxmlformats.org/officeDocument/2006/relationships/image" Target="../media/image17.jpeg"/><Relationship Id="rId4" Type="http://schemas.openxmlformats.org/officeDocument/2006/relationships/notesSlide" Target="../notesSlides/notesSlide7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slide" Target="slide79.xml"/><Relationship Id="rId2" Type="http://schemas.microsoft.com/office/2007/relationships/media" Target="../media/media7.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6.jpeg"/><Relationship Id="rId4" Type="http://schemas.openxmlformats.org/officeDocument/2006/relationships/notesSlide" Target="../notesSlides/notesSlide73.xml"/></Relationships>
</file>

<file path=ppt/slides/_rels/slide7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4.xml"/><Relationship Id="rId1" Type="http://schemas.openxmlformats.org/officeDocument/2006/relationships/slideLayout" Target="../slideLayouts/slideLayout1.xml"/><Relationship Id="rId6" Type="http://schemas.openxmlformats.org/officeDocument/2006/relationships/slide" Target="slide82.xml"/><Relationship Id="rId5" Type="http://schemas.openxmlformats.org/officeDocument/2006/relationships/slide" Target="slide81.xml"/><Relationship Id="rId4" Type="http://schemas.openxmlformats.org/officeDocument/2006/relationships/slide" Target="slide80.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slide" Target="slide6.xml"/><Relationship Id="rId2" Type="http://schemas.microsoft.com/office/2007/relationships/media" Target="../media/media7.mp3"/><Relationship Id="rId1" Type="http://schemas.openxmlformats.org/officeDocument/2006/relationships/audio" Target="NULL" TargetMode="External"/><Relationship Id="rId6" Type="http://schemas.openxmlformats.org/officeDocument/2006/relationships/image" Target="../media/image2.png"/><Relationship Id="rId5" Type="http://schemas.openxmlformats.org/officeDocument/2006/relationships/image" Target="../media/image16.jpeg"/><Relationship Id="rId4" Type="http://schemas.openxmlformats.org/officeDocument/2006/relationships/notesSlide" Target="../notesSlides/notesSlide75.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slide" Target="slide6.xml"/><Relationship Id="rId5" Type="http://schemas.openxmlformats.org/officeDocument/2006/relationships/image" Target="../media/image18.jpeg"/><Relationship Id="rId4" Type="http://schemas.openxmlformats.org/officeDocument/2006/relationships/notesSlide" Target="../notesSlides/notesSlide76.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slide" Target="slide6.xml"/><Relationship Id="rId5" Type="http://schemas.openxmlformats.org/officeDocument/2006/relationships/image" Target="../media/image18.jpeg"/><Relationship Id="rId4" Type="http://schemas.openxmlformats.org/officeDocument/2006/relationships/notesSlide" Target="../notesSlides/notesSlide7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Sporen van industriële revolutie terug te vinden in Himalaya | EOS  Wetenschap">
            <a:extLst>
              <a:ext uri="{FF2B5EF4-FFF2-40B4-BE49-F238E27FC236}">
                <a16:creationId xmlns:a16="http://schemas.microsoft.com/office/drawing/2014/main" id="{560DB53A-1CBA-45EB-8589-3231EB3A9120}"/>
              </a:ext>
            </a:extLst>
          </p:cNvPr>
          <p:cNvPicPr>
            <a:picLocks noChangeAspect="1" noChangeArrowheads="1"/>
          </p:cNvPicPr>
          <p:nvPr/>
        </p:nvPicPr>
        <p:blipFill rotWithShape="1">
          <a:blip r:embed="rId6">
            <a:alphaModFix amt="50000"/>
            <a:extLst>
              <a:ext uri="{28A0092B-C50C-407E-A947-70E740481C1C}">
                <a14:useLocalDpi xmlns:a14="http://schemas.microsoft.com/office/drawing/2010/main" val="0"/>
              </a:ext>
            </a:extLst>
          </a:blip>
          <a:srcRect l="666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CFB92B23-B799-4EC9-9681-9B3142453316}"/>
              </a:ext>
            </a:extLst>
          </p:cNvPr>
          <p:cNvSpPr>
            <a:spLocks noGrp="1"/>
          </p:cNvSpPr>
          <p:nvPr>
            <p:ph type="ctrTitle"/>
          </p:nvPr>
        </p:nvSpPr>
        <p:spPr>
          <a:xfrm>
            <a:off x="1524000" y="1122362"/>
            <a:ext cx="9144000" cy="2900518"/>
          </a:xfrm>
        </p:spPr>
        <p:txBody>
          <a:bodyPr>
            <a:normAutofit/>
          </a:bodyPr>
          <a:lstStyle/>
          <a:p>
            <a:r>
              <a:rPr lang="nl-NL" dirty="0">
                <a:solidFill>
                  <a:srgbClr val="FFFFFF"/>
                </a:solidFill>
              </a:rPr>
              <a:t>De Industriële Revolutie</a:t>
            </a:r>
          </a:p>
        </p:txBody>
      </p:sp>
      <p:sp>
        <p:nvSpPr>
          <p:cNvPr id="3" name="Ondertitel 2">
            <a:extLst>
              <a:ext uri="{FF2B5EF4-FFF2-40B4-BE49-F238E27FC236}">
                <a16:creationId xmlns:a16="http://schemas.microsoft.com/office/drawing/2014/main" id="{B93AA579-2776-4556-B9D1-D30ECAB726C0}"/>
              </a:ext>
            </a:extLst>
          </p:cNvPr>
          <p:cNvSpPr>
            <a:spLocks noGrp="1"/>
          </p:cNvSpPr>
          <p:nvPr>
            <p:ph type="subTitle" idx="1"/>
          </p:nvPr>
        </p:nvSpPr>
        <p:spPr>
          <a:xfrm>
            <a:off x="1524000" y="4159404"/>
            <a:ext cx="9144000" cy="1098395"/>
          </a:xfrm>
        </p:spPr>
        <p:txBody>
          <a:bodyPr>
            <a:normAutofit/>
          </a:bodyPr>
          <a:lstStyle/>
          <a:p>
            <a:r>
              <a:rPr lang="nl-NL" dirty="0">
                <a:solidFill>
                  <a:srgbClr val="FFFFFF"/>
                </a:solidFill>
              </a:rPr>
              <a:t>Een interactieve storytelling</a:t>
            </a:r>
          </a:p>
        </p:txBody>
      </p:sp>
      <p:pic>
        <p:nvPicPr>
          <p:cNvPr id="4" name="Y2Mate.is - Steampunk Music Compilation  CLOCKWORK LANDS  1-Hour Mix-ioXEprtpx8Y-160k-1645712615370">
            <a:hlinkClick r:id="" action="ppaction://media"/>
            <a:extLst>
              <a:ext uri="{FF2B5EF4-FFF2-40B4-BE49-F238E27FC236}">
                <a16:creationId xmlns:a16="http://schemas.microsoft.com/office/drawing/2014/main" id="{3DDF2D3A-A77C-46A4-8C1E-5A4493409BB3}"/>
              </a:ext>
            </a:extLst>
          </p:cNvPr>
          <p:cNvPicPr>
            <a:picLocks noChangeAspect="1"/>
          </p:cNvPicPr>
          <p:nvPr>
            <a:audioFile r:link="rId1"/>
            <p:extLst>
              <p:ext uri="{DAA4B4D4-6D71-4841-9C94-3DE7FCFB9230}">
                <p14:media xmlns:p14="http://schemas.microsoft.com/office/powerpoint/2010/main" r:embed="rId2">
                  <p14:trim st="374000"/>
                </p14:media>
              </p:ext>
            </p:extLst>
          </p:nvPr>
        </p:nvPicPr>
        <p:blipFill>
          <a:blip r:embed="rId7"/>
          <a:stretch>
            <a:fillRect/>
          </a:stretch>
        </p:blipFill>
        <p:spPr>
          <a:xfrm>
            <a:off x="11457195" y="202786"/>
            <a:ext cx="487363" cy="487363"/>
          </a:xfrm>
          <a:prstGeom prst="rect">
            <a:avLst/>
          </a:prstGeom>
        </p:spPr>
      </p:pic>
      <p:sp>
        <p:nvSpPr>
          <p:cNvPr id="5" name="Tekstvak 4">
            <a:extLst>
              <a:ext uri="{FF2B5EF4-FFF2-40B4-BE49-F238E27FC236}">
                <a16:creationId xmlns:a16="http://schemas.microsoft.com/office/drawing/2014/main" id="{C084BA4D-493C-2DA0-6205-3D20C0C64C30}"/>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a:t>Klikken om tekst toe te voegen</a:t>
            </a:r>
          </a:p>
        </p:txBody>
      </p:sp>
    </p:spTree>
    <p:extLst>
      <p:ext uri="{BB962C8B-B14F-4D97-AF65-F5344CB8AC3E}">
        <p14:creationId xmlns:p14="http://schemas.microsoft.com/office/powerpoint/2010/main" val="2972409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par>
                                <p:cTn id="11" presetID="1" presetClass="mediacall" presetSubtype="0" fill="hold" nodeType="withEffect">
                                  <p:stCondLst>
                                    <p:cond delay="1000"/>
                                  </p:stCondLst>
                                  <p:childTnLst>
                                    <p:cmd type="call" cmd="playFrom(0.0)">
                                      <p:cBhvr>
                                        <p:cTn id="12"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6" showWhenStopped="0">
                <p:cTn id="13"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extLst>
    <p:ext uri="{6950BFC3-D8DA-4A85-94F7-54DA5524770B}">
      <p188:commentRel xmlns:p188="http://schemas.microsoft.com/office/powerpoint/2018/8/main" r:id="rId5"/>
    </p:ext>
  </p:extLs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Sporen van industriële revolutie terug te vinden in Himalaya | EOS  Wetenschap">
            <a:extLst>
              <a:ext uri="{FF2B5EF4-FFF2-40B4-BE49-F238E27FC236}">
                <a16:creationId xmlns:a16="http://schemas.microsoft.com/office/drawing/2014/main" id="{560DB53A-1CBA-45EB-8589-3231EB3A912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666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a:extLst>
              <a:ext uri="{FF2B5EF4-FFF2-40B4-BE49-F238E27FC236}">
                <a16:creationId xmlns:a16="http://schemas.microsoft.com/office/drawing/2014/main" id="{E0CAA7B2-1976-4EDB-AB98-00B4C3ABDCC0}"/>
              </a:ext>
            </a:extLst>
          </p:cNvPr>
          <p:cNvSpPr>
            <a:spLocks noGrp="1"/>
          </p:cNvSpPr>
          <p:nvPr>
            <p:ph type="ctrTitle"/>
          </p:nvPr>
        </p:nvSpPr>
        <p:spPr>
          <a:xfrm>
            <a:off x="1346448" y="479486"/>
            <a:ext cx="9144000" cy="951206"/>
          </a:xfrm>
          <a:solidFill>
            <a:schemeClr val="bg1">
              <a:lumMod val="85000"/>
              <a:lumOff val="15000"/>
            </a:schemeClr>
          </a:solidFill>
        </p:spPr>
        <p:txBody>
          <a:bodyPr>
            <a:normAutofit/>
          </a:bodyPr>
          <a:lstStyle/>
          <a:p>
            <a:r>
              <a:rPr lang="nl-NL" dirty="0">
                <a:solidFill>
                  <a:srgbClr val="FFFFFF"/>
                </a:solidFill>
              </a:rPr>
              <a:t>Hoe het werkt:</a:t>
            </a:r>
          </a:p>
        </p:txBody>
      </p:sp>
      <p:sp>
        <p:nvSpPr>
          <p:cNvPr id="12" name="Tekstvak 11">
            <a:extLst>
              <a:ext uri="{FF2B5EF4-FFF2-40B4-BE49-F238E27FC236}">
                <a16:creationId xmlns:a16="http://schemas.microsoft.com/office/drawing/2014/main" id="{7966B8E8-931A-404E-8B44-EB796F25DCF2}"/>
              </a:ext>
            </a:extLst>
          </p:cNvPr>
          <p:cNvSpPr txBox="1"/>
          <p:nvPr/>
        </p:nvSpPr>
        <p:spPr>
          <a:xfrm>
            <a:off x="1346448" y="1728299"/>
            <a:ext cx="9072170" cy="4832092"/>
          </a:xfrm>
          <a:prstGeom prst="rect">
            <a:avLst/>
          </a:prstGeom>
          <a:solidFill>
            <a:schemeClr val="bg1">
              <a:lumMod val="85000"/>
              <a:lumOff val="15000"/>
            </a:schemeClr>
          </a:solidFill>
        </p:spPr>
        <p:txBody>
          <a:bodyPr wrap="square">
            <a:spAutoFit/>
          </a:bodyPr>
          <a:lstStyle/>
          <a:p>
            <a:endParaRPr lang="nl-NL" sz="2800" dirty="0"/>
          </a:p>
          <a:p>
            <a:pPr algn="ctr"/>
            <a:r>
              <a:rPr lang="nl-NL" sz="2800" dirty="0"/>
              <a:t>Je kiest dadelijk tussen twee verhaallijnen. Er zijn dadelijk dia’s met informatie. In deze dia’s mag jij soms keuzes maken. Het verhaal past zich dus aan naar wat jij kiest. Onderin de hoek zie je een puntenaantal. Schrijf deze op een briefje op en bereken aan het einde wat je gescoord hebt. </a:t>
            </a:r>
          </a:p>
          <a:p>
            <a:pPr algn="ctr"/>
            <a:endParaRPr lang="nl-NL" sz="2800" dirty="0"/>
          </a:p>
          <a:p>
            <a:pPr algn="ctr"/>
            <a:r>
              <a:rPr lang="nl-NL" sz="2800" dirty="0"/>
              <a:t>Vanaf nu maak je geen gebruik meer van de pijltjes op je toetsenbord. Als je naar de volgende dia wilt, klik je op de pijl in de hoek of maak je een keuze.</a:t>
            </a:r>
          </a:p>
          <a:p>
            <a:pPr algn="ctr"/>
            <a:endParaRPr lang="nl-NL" sz="2800" dirty="0"/>
          </a:p>
        </p:txBody>
      </p:sp>
      <p:sp>
        <p:nvSpPr>
          <p:cNvPr id="2" name="Pijl: links 1">
            <a:hlinkClick r:id="rId3" action="ppaction://hlinksldjump" highlightClick="1"/>
            <a:extLst>
              <a:ext uri="{FF2B5EF4-FFF2-40B4-BE49-F238E27FC236}">
                <a16:creationId xmlns:a16="http://schemas.microsoft.com/office/drawing/2014/main" id="{BFC69B2B-A1CE-4D47-8406-E5D5A7E43A7F}"/>
              </a:ext>
            </a:extLst>
          </p:cNvPr>
          <p:cNvSpPr/>
          <p:nvPr/>
        </p:nvSpPr>
        <p:spPr>
          <a:xfrm flipH="1">
            <a:off x="10714944" y="6001305"/>
            <a:ext cx="1180730" cy="559086"/>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82008181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Sporen van industriële revolutie terug te vinden in Himalaya | EOS  Wetenschap">
            <a:extLst>
              <a:ext uri="{FF2B5EF4-FFF2-40B4-BE49-F238E27FC236}">
                <a16:creationId xmlns:a16="http://schemas.microsoft.com/office/drawing/2014/main" id="{560DB53A-1CBA-45EB-8589-3231EB3A9120}"/>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666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a:extLst>
              <a:ext uri="{FF2B5EF4-FFF2-40B4-BE49-F238E27FC236}">
                <a16:creationId xmlns:a16="http://schemas.microsoft.com/office/drawing/2014/main" id="{E0CAA7B2-1976-4EDB-AB98-00B4C3ABDCC0}"/>
              </a:ext>
            </a:extLst>
          </p:cNvPr>
          <p:cNvSpPr>
            <a:spLocks noGrp="1"/>
          </p:cNvSpPr>
          <p:nvPr>
            <p:ph type="ctrTitle"/>
          </p:nvPr>
        </p:nvSpPr>
        <p:spPr>
          <a:xfrm>
            <a:off x="1346448" y="479486"/>
            <a:ext cx="9144000" cy="951206"/>
          </a:xfrm>
          <a:solidFill>
            <a:schemeClr val="bg1">
              <a:lumMod val="85000"/>
              <a:lumOff val="15000"/>
            </a:schemeClr>
          </a:solidFill>
        </p:spPr>
        <p:txBody>
          <a:bodyPr>
            <a:normAutofit/>
          </a:bodyPr>
          <a:lstStyle/>
          <a:p>
            <a:r>
              <a:rPr lang="nl-NL" dirty="0">
                <a:solidFill>
                  <a:srgbClr val="FFFFFF"/>
                </a:solidFill>
              </a:rPr>
              <a:t>Een snelle test:</a:t>
            </a:r>
          </a:p>
        </p:txBody>
      </p:sp>
      <p:sp>
        <p:nvSpPr>
          <p:cNvPr id="12" name="Tekstvak 11">
            <a:extLst>
              <a:ext uri="{FF2B5EF4-FFF2-40B4-BE49-F238E27FC236}">
                <a16:creationId xmlns:a16="http://schemas.microsoft.com/office/drawing/2014/main" id="{7966B8E8-931A-404E-8B44-EB796F25DCF2}"/>
              </a:ext>
            </a:extLst>
          </p:cNvPr>
          <p:cNvSpPr txBox="1"/>
          <p:nvPr/>
        </p:nvSpPr>
        <p:spPr>
          <a:xfrm>
            <a:off x="1346448" y="1897576"/>
            <a:ext cx="9072170" cy="4401205"/>
          </a:xfrm>
          <a:prstGeom prst="rect">
            <a:avLst/>
          </a:prstGeom>
          <a:solidFill>
            <a:schemeClr val="bg1">
              <a:lumMod val="85000"/>
              <a:lumOff val="15000"/>
            </a:schemeClr>
          </a:solidFill>
        </p:spPr>
        <p:txBody>
          <a:bodyPr wrap="square">
            <a:spAutoFit/>
          </a:bodyPr>
          <a:lstStyle/>
          <a:p>
            <a:pPr algn="ctr"/>
            <a:r>
              <a:rPr lang="nl-NL" sz="2800" dirty="0"/>
              <a:t>We gaan het even uitproberen</a:t>
            </a:r>
          </a:p>
          <a:p>
            <a:pPr algn="ctr"/>
            <a:endParaRPr lang="nl-NL" sz="2800" dirty="0"/>
          </a:p>
          <a:p>
            <a:pPr algn="ctr"/>
            <a:r>
              <a:rPr lang="nl-NL" sz="2800" dirty="0"/>
              <a:t>Op welke afbeelding zie je een stoomtrein? Klik op de afbeelding</a:t>
            </a:r>
          </a:p>
          <a:p>
            <a:pPr algn="ctr"/>
            <a:endParaRPr lang="nl-NL" sz="2800" dirty="0"/>
          </a:p>
          <a:p>
            <a:pPr algn="ctr"/>
            <a:endParaRPr lang="nl-NL" sz="2800" dirty="0"/>
          </a:p>
          <a:p>
            <a:pPr algn="ctr"/>
            <a:endParaRPr lang="nl-NL" sz="2800" dirty="0"/>
          </a:p>
          <a:p>
            <a:pPr algn="ctr"/>
            <a:endParaRPr lang="nl-NL" sz="2800" dirty="0"/>
          </a:p>
          <a:p>
            <a:endParaRPr lang="nl-NL" sz="2800" dirty="0"/>
          </a:p>
          <a:p>
            <a:endParaRPr lang="nl-NL" sz="2800" dirty="0"/>
          </a:p>
        </p:txBody>
      </p:sp>
      <p:pic>
        <p:nvPicPr>
          <p:cNvPr id="2052" name="Picture 4" descr="Familie in Beeld - Alles over familiegeschiedenis en stamboomonderzoek: # 9  Tijdsbeeld: De opkomst van de trein in de 19e eeuw">
            <a:hlinkClick r:id="rId4" action="ppaction://hlinksldjump" highlightClick="1"/>
            <a:extLst>
              <a:ext uri="{FF2B5EF4-FFF2-40B4-BE49-F238E27FC236}">
                <a16:creationId xmlns:a16="http://schemas.microsoft.com/office/drawing/2014/main" id="{03130B49-DBAA-489A-96DE-86CDB28203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67345" y="3862372"/>
            <a:ext cx="3065895" cy="199708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Arriva wil nachttreinen van Groningen, Maastricht naar Randstad&amp;#39; | RTL  Nieuws">
            <a:hlinkClick r:id="rId6" action="ppaction://hlinksldjump" highlightClick="1"/>
            <a:extLst>
              <a:ext uri="{FF2B5EF4-FFF2-40B4-BE49-F238E27FC236}">
                <a16:creationId xmlns:a16="http://schemas.microsoft.com/office/drawing/2014/main" id="{AEA5B06B-DBE9-4E8A-9A7F-609EBB5803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5308" y="3862373"/>
            <a:ext cx="3553839" cy="19970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2197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nodeType="withEffect">
                                  <p:stCondLst>
                                    <p:cond delay="1000"/>
                                  </p:stCondLst>
                                  <p:childTnLst>
                                    <p:set>
                                      <p:cBhvr>
                                        <p:cTn id="13" dur="1" fill="hold">
                                          <p:stCondLst>
                                            <p:cond delay="0"/>
                                          </p:stCondLst>
                                        </p:cTn>
                                        <p:tgtEl>
                                          <p:spTgt spid="2052"/>
                                        </p:tgtEl>
                                        <p:attrNameLst>
                                          <p:attrName>style.visibility</p:attrName>
                                        </p:attrNameLst>
                                      </p:cBhvr>
                                      <p:to>
                                        <p:strVal val="visible"/>
                                      </p:to>
                                    </p:set>
                                    <p:animEffect transition="in" filter="fade">
                                      <p:cBhvr>
                                        <p:cTn id="14" dur="500"/>
                                        <p:tgtEl>
                                          <p:spTgt spid="2052"/>
                                        </p:tgtEl>
                                      </p:cBhvr>
                                    </p:animEffect>
                                  </p:childTnLst>
                                </p:cTn>
                              </p:par>
                              <p:par>
                                <p:cTn id="15" presetID="10" presetClass="entr" presetSubtype="0" fill="hold" nodeType="withEffect">
                                  <p:stCondLst>
                                    <p:cond delay="100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Sporen van industriële revolutie terug te vinden in Himalaya | EOS  Wetenschap">
            <a:extLst>
              <a:ext uri="{FF2B5EF4-FFF2-40B4-BE49-F238E27FC236}">
                <a16:creationId xmlns:a16="http://schemas.microsoft.com/office/drawing/2014/main" id="{560DB53A-1CBA-45EB-8589-3231EB3A912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666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a:extLst>
              <a:ext uri="{FF2B5EF4-FFF2-40B4-BE49-F238E27FC236}">
                <a16:creationId xmlns:a16="http://schemas.microsoft.com/office/drawing/2014/main" id="{E0CAA7B2-1976-4EDB-AB98-00B4C3ABDCC0}"/>
              </a:ext>
            </a:extLst>
          </p:cNvPr>
          <p:cNvSpPr>
            <a:spLocks noGrp="1"/>
          </p:cNvSpPr>
          <p:nvPr>
            <p:ph type="ctrTitle"/>
          </p:nvPr>
        </p:nvSpPr>
        <p:spPr>
          <a:xfrm>
            <a:off x="1346448" y="479486"/>
            <a:ext cx="9144000" cy="951206"/>
          </a:xfrm>
          <a:solidFill>
            <a:schemeClr val="bg1">
              <a:lumMod val="85000"/>
              <a:lumOff val="15000"/>
            </a:schemeClr>
          </a:solidFill>
        </p:spPr>
        <p:txBody>
          <a:bodyPr>
            <a:normAutofit/>
          </a:bodyPr>
          <a:lstStyle/>
          <a:p>
            <a:r>
              <a:rPr lang="nl-NL" dirty="0">
                <a:solidFill>
                  <a:srgbClr val="FFFFFF"/>
                </a:solidFill>
              </a:rPr>
              <a:t>Goed zo! </a:t>
            </a:r>
          </a:p>
        </p:txBody>
      </p:sp>
      <p:sp>
        <p:nvSpPr>
          <p:cNvPr id="12" name="Tekstvak 11">
            <a:extLst>
              <a:ext uri="{FF2B5EF4-FFF2-40B4-BE49-F238E27FC236}">
                <a16:creationId xmlns:a16="http://schemas.microsoft.com/office/drawing/2014/main" id="{7966B8E8-931A-404E-8B44-EB796F25DCF2}"/>
              </a:ext>
            </a:extLst>
          </p:cNvPr>
          <p:cNvSpPr txBox="1"/>
          <p:nvPr/>
        </p:nvSpPr>
        <p:spPr>
          <a:xfrm>
            <a:off x="1346448" y="1897576"/>
            <a:ext cx="9072170" cy="3108543"/>
          </a:xfrm>
          <a:prstGeom prst="rect">
            <a:avLst/>
          </a:prstGeom>
          <a:solidFill>
            <a:schemeClr val="bg1">
              <a:lumMod val="85000"/>
              <a:lumOff val="15000"/>
            </a:schemeClr>
          </a:solidFill>
        </p:spPr>
        <p:txBody>
          <a:bodyPr wrap="square">
            <a:spAutoFit/>
          </a:bodyPr>
          <a:lstStyle/>
          <a:p>
            <a:endParaRPr lang="nl-NL" sz="2800" dirty="0"/>
          </a:p>
          <a:p>
            <a:endParaRPr lang="nl-NL" sz="2800" dirty="0"/>
          </a:p>
          <a:p>
            <a:pPr algn="ctr"/>
            <a:r>
              <a:rPr lang="nl-NL" sz="2800" dirty="0"/>
              <a:t>Nu gaan we aan de slag. Je kunt op de pijl klikken om verder te gaan. </a:t>
            </a:r>
          </a:p>
          <a:p>
            <a:endParaRPr lang="nl-NL" sz="2800" dirty="0"/>
          </a:p>
          <a:p>
            <a:endParaRPr lang="nl-NL" sz="2800" dirty="0"/>
          </a:p>
          <a:p>
            <a:endParaRPr lang="nl-NL" sz="2800" dirty="0"/>
          </a:p>
        </p:txBody>
      </p:sp>
      <p:sp>
        <p:nvSpPr>
          <p:cNvPr id="2" name="Pijl: links 1">
            <a:hlinkClick r:id="rId3" action="ppaction://hlinksldjump"/>
            <a:extLst>
              <a:ext uri="{FF2B5EF4-FFF2-40B4-BE49-F238E27FC236}">
                <a16:creationId xmlns:a16="http://schemas.microsoft.com/office/drawing/2014/main" id="{E7305363-41DF-469D-89AE-A2A12AEAE50A}"/>
              </a:ext>
            </a:extLst>
          </p:cNvPr>
          <p:cNvSpPr/>
          <p:nvPr/>
        </p:nvSpPr>
        <p:spPr>
          <a:xfrm flipH="1">
            <a:off x="10349490" y="6088288"/>
            <a:ext cx="1346428" cy="452582"/>
          </a:xfrm>
          <a:prstGeom prst="leftArrow">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4095737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Sporen van industriële revolutie terug te vinden in Himalaya | EOS  Wetenschap">
            <a:extLst>
              <a:ext uri="{FF2B5EF4-FFF2-40B4-BE49-F238E27FC236}">
                <a16:creationId xmlns:a16="http://schemas.microsoft.com/office/drawing/2014/main" id="{560DB53A-1CBA-45EB-8589-3231EB3A9120}"/>
              </a:ext>
            </a:extLst>
          </p:cNvPr>
          <p:cNvPicPr>
            <a:picLocks noChangeAspect="1" noChangeArrowheads="1"/>
          </p:cNvPicPr>
          <p:nvPr/>
        </p:nvPicPr>
        <p:blipFill rotWithShape="1">
          <a:blip r:embed="rId2">
            <a:alphaModFix amt="50000"/>
            <a:extLst>
              <a:ext uri="{28A0092B-C50C-407E-A947-70E740481C1C}">
                <a14:useLocalDpi xmlns:a14="http://schemas.microsoft.com/office/drawing/2010/main" val="0"/>
              </a:ext>
            </a:extLst>
          </a:blip>
          <a:srcRect l="666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a:extLst>
              <a:ext uri="{FF2B5EF4-FFF2-40B4-BE49-F238E27FC236}">
                <a16:creationId xmlns:a16="http://schemas.microsoft.com/office/drawing/2014/main" id="{E0CAA7B2-1976-4EDB-AB98-00B4C3ABDCC0}"/>
              </a:ext>
            </a:extLst>
          </p:cNvPr>
          <p:cNvSpPr>
            <a:spLocks noGrp="1"/>
          </p:cNvSpPr>
          <p:nvPr>
            <p:ph type="ctrTitle"/>
          </p:nvPr>
        </p:nvSpPr>
        <p:spPr>
          <a:xfrm>
            <a:off x="1346448" y="479486"/>
            <a:ext cx="9144000" cy="951206"/>
          </a:xfrm>
          <a:solidFill>
            <a:schemeClr val="bg1">
              <a:lumMod val="85000"/>
              <a:lumOff val="15000"/>
            </a:schemeClr>
          </a:solidFill>
        </p:spPr>
        <p:txBody>
          <a:bodyPr>
            <a:normAutofit/>
          </a:bodyPr>
          <a:lstStyle/>
          <a:p>
            <a:r>
              <a:rPr lang="nl-NL" dirty="0">
                <a:solidFill>
                  <a:srgbClr val="FFFFFF"/>
                </a:solidFill>
              </a:rPr>
              <a:t>Jammer! </a:t>
            </a:r>
          </a:p>
        </p:txBody>
      </p:sp>
      <p:sp>
        <p:nvSpPr>
          <p:cNvPr id="12" name="Tekstvak 11">
            <a:extLst>
              <a:ext uri="{FF2B5EF4-FFF2-40B4-BE49-F238E27FC236}">
                <a16:creationId xmlns:a16="http://schemas.microsoft.com/office/drawing/2014/main" id="{7966B8E8-931A-404E-8B44-EB796F25DCF2}"/>
              </a:ext>
            </a:extLst>
          </p:cNvPr>
          <p:cNvSpPr txBox="1"/>
          <p:nvPr/>
        </p:nvSpPr>
        <p:spPr>
          <a:xfrm>
            <a:off x="1346448" y="1897576"/>
            <a:ext cx="9072170" cy="2677656"/>
          </a:xfrm>
          <a:prstGeom prst="rect">
            <a:avLst/>
          </a:prstGeom>
          <a:solidFill>
            <a:schemeClr val="bg1">
              <a:lumMod val="85000"/>
              <a:lumOff val="15000"/>
            </a:schemeClr>
          </a:solidFill>
        </p:spPr>
        <p:txBody>
          <a:bodyPr wrap="square">
            <a:spAutoFit/>
          </a:bodyPr>
          <a:lstStyle/>
          <a:p>
            <a:endParaRPr lang="nl-NL" sz="2800" dirty="0"/>
          </a:p>
          <a:p>
            <a:endParaRPr lang="nl-NL" sz="2800" dirty="0"/>
          </a:p>
          <a:p>
            <a:pPr algn="ctr"/>
            <a:r>
              <a:rPr lang="nl-NL" sz="2800" dirty="0"/>
              <a:t>Klik op de pijl om terug te gaan en probeer het nog eens. </a:t>
            </a:r>
          </a:p>
          <a:p>
            <a:endParaRPr lang="nl-NL" sz="2800" dirty="0"/>
          </a:p>
          <a:p>
            <a:endParaRPr lang="nl-NL" sz="2800" dirty="0"/>
          </a:p>
          <a:p>
            <a:endParaRPr lang="nl-NL" sz="2800" dirty="0"/>
          </a:p>
        </p:txBody>
      </p:sp>
      <p:sp>
        <p:nvSpPr>
          <p:cNvPr id="4" name="Pijl: rechts 3">
            <a:hlinkClick r:id="rId3" action="ppaction://hlinksldjump"/>
            <a:extLst>
              <a:ext uri="{FF2B5EF4-FFF2-40B4-BE49-F238E27FC236}">
                <a16:creationId xmlns:a16="http://schemas.microsoft.com/office/drawing/2014/main" id="{911F3326-252A-45B3-ABF1-8C64BF7E9405}"/>
              </a:ext>
            </a:extLst>
          </p:cNvPr>
          <p:cNvSpPr/>
          <p:nvPr/>
        </p:nvSpPr>
        <p:spPr>
          <a:xfrm flipH="1">
            <a:off x="5080246" y="3592944"/>
            <a:ext cx="1773135" cy="722745"/>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0076101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8" name="Picture 4" descr="Sporen van industriële revolutie terug te vinden in Himalaya | EOS  Wetenschap">
            <a:extLst>
              <a:ext uri="{FF2B5EF4-FFF2-40B4-BE49-F238E27FC236}">
                <a16:creationId xmlns:a16="http://schemas.microsoft.com/office/drawing/2014/main" id="{560DB53A-1CBA-45EB-8589-3231EB3A9120}"/>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6667"/>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a:extLst>
              <a:ext uri="{FF2B5EF4-FFF2-40B4-BE49-F238E27FC236}">
                <a16:creationId xmlns:a16="http://schemas.microsoft.com/office/drawing/2014/main" id="{E0CAA7B2-1976-4EDB-AB98-00B4C3ABDCC0}"/>
              </a:ext>
            </a:extLst>
          </p:cNvPr>
          <p:cNvSpPr>
            <a:spLocks noGrp="1"/>
          </p:cNvSpPr>
          <p:nvPr>
            <p:ph type="ctrTitle"/>
          </p:nvPr>
        </p:nvSpPr>
        <p:spPr>
          <a:xfrm>
            <a:off x="1346448" y="479486"/>
            <a:ext cx="9144000" cy="951206"/>
          </a:xfrm>
          <a:solidFill>
            <a:schemeClr val="bg1">
              <a:lumMod val="85000"/>
              <a:lumOff val="15000"/>
            </a:schemeClr>
          </a:solidFill>
        </p:spPr>
        <p:txBody>
          <a:bodyPr>
            <a:normAutofit/>
          </a:bodyPr>
          <a:lstStyle/>
          <a:p>
            <a:r>
              <a:rPr lang="nl-NL" dirty="0">
                <a:solidFill>
                  <a:srgbClr val="FFFFFF"/>
                </a:solidFill>
              </a:rPr>
              <a:t>Maak een keuze </a:t>
            </a:r>
          </a:p>
        </p:txBody>
      </p:sp>
      <p:sp>
        <p:nvSpPr>
          <p:cNvPr id="12" name="Tekstvak 11">
            <a:extLst>
              <a:ext uri="{FF2B5EF4-FFF2-40B4-BE49-F238E27FC236}">
                <a16:creationId xmlns:a16="http://schemas.microsoft.com/office/drawing/2014/main" id="{7966B8E8-931A-404E-8B44-EB796F25DCF2}"/>
              </a:ext>
            </a:extLst>
          </p:cNvPr>
          <p:cNvSpPr txBox="1"/>
          <p:nvPr/>
        </p:nvSpPr>
        <p:spPr>
          <a:xfrm>
            <a:off x="1346448" y="1897576"/>
            <a:ext cx="9072170" cy="4401205"/>
          </a:xfrm>
          <a:prstGeom prst="rect">
            <a:avLst/>
          </a:prstGeom>
          <a:solidFill>
            <a:schemeClr val="bg1">
              <a:lumMod val="85000"/>
              <a:lumOff val="15000"/>
            </a:schemeClr>
          </a:solidFill>
        </p:spPr>
        <p:txBody>
          <a:bodyPr wrap="square">
            <a:spAutoFit/>
          </a:bodyPr>
          <a:lstStyle/>
          <a:p>
            <a:pPr algn="ctr"/>
            <a:r>
              <a:rPr lang="nl-NL" sz="2800" dirty="0"/>
              <a:t>Welk van de twee verhalen wil jij volgen? </a:t>
            </a:r>
          </a:p>
          <a:p>
            <a:endParaRPr lang="nl-NL" sz="2800" dirty="0"/>
          </a:p>
          <a:p>
            <a:endParaRPr lang="nl-NL" sz="2800" dirty="0"/>
          </a:p>
          <a:p>
            <a:endParaRPr lang="nl-NL" sz="2800" dirty="0"/>
          </a:p>
          <a:p>
            <a:endParaRPr lang="nl-NL" sz="2800" dirty="0"/>
          </a:p>
          <a:p>
            <a:endParaRPr lang="nl-NL" sz="2800" dirty="0"/>
          </a:p>
          <a:p>
            <a:endParaRPr lang="nl-NL" sz="2800" dirty="0"/>
          </a:p>
          <a:p>
            <a:endParaRPr lang="nl-NL" sz="2800" dirty="0"/>
          </a:p>
          <a:p>
            <a:endParaRPr lang="nl-NL" sz="2800" dirty="0"/>
          </a:p>
          <a:p>
            <a:endParaRPr lang="nl-NL" sz="2800" dirty="0"/>
          </a:p>
        </p:txBody>
      </p:sp>
      <p:pic>
        <p:nvPicPr>
          <p:cNvPr id="1026" name="Picture 2" descr="kinderarbeid in Nederland | Kinderarbeid-door-de-eeuwen-heen.jouwweb.nl">
            <a:hlinkClick r:id="rId4" action="ppaction://hlinksldjump" highlightClick="1"/>
            <a:extLst>
              <a:ext uri="{FF2B5EF4-FFF2-40B4-BE49-F238E27FC236}">
                <a16:creationId xmlns:a16="http://schemas.microsoft.com/office/drawing/2014/main" id="{62D7176E-666B-4448-8DFD-7E28E76FA5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4619" y="3222594"/>
            <a:ext cx="3430910" cy="245911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Van lichtgeraakte fabrieksdirecteur tot grootgrondbezitter">
            <a:hlinkClick r:id="rId6" action="ppaction://hlinksldjump" highlightClick="1"/>
            <a:extLst>
              <a:ext uri="{FF2B5EF4-FFF2-40B4-BE49-F238E27FC236}">
                <a16:creationId xmlns:a16="http://schemas.microsoft.com/office/drawing/2014/main" id="{1486350E-9CC9-4B9F-B8D6-A726CB1CFA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6284" y="3222594"/>
            <a:ext cx="3629471" cy="245911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B82790E1-12CA-4B44-9338-60DA6D17ED84}"/>
              </a:ext>
            </a:extLst>
          </p:cNvPr>
          <p:cNvSpPr txBox="1"/>
          <p:nvPr/>
        </p:nvSpPr>
        <p:spPr>
          <a:xfrm>
            <a:off x="2670314" y="5744784"/>
            <a:ext cx="2139519" cy="369332"/>
          </a:xfrm>
          <a:prstGeom prst="rect">
            <a:avLst/>
          </a:prstGeom>
          <a:noFill/>
        </p:spPr>
        <p:txBody>
          <a:bodyPr wrap="square" rtlCol="0">
            <a:spAutoFit/>
          </a:bodyPr>
          <a:lstStyle/>
          <a:p>
            <a:r>
              <a:rPr lang="nl-NL" dirty="0"/>
              <a:t>Fabrieksarbeider</a:t>
            </a:r>
          </a:p>
        </p:txBody>
      </p:sp>
      <p:sp>
        <p:nvSpPr>
          <p:cNvPr id="11" name="Tekstvak 10">
            <a:extLst>
              <a:ext uri="{FF2B5EF4-FFF2-40B4-BE49-F238E27FC236}">
                <a16:creationId xmlns:a16="http://schemas.microsoft.com/office/drawing/2014/main" id="{C8ED583A-40DC-43AF-965E-E12A792D2AB0}"/>
              </a:ext>
            </a:extLst>
          </p:cNvPr>
          <p:cNvSpPr txBox="1"/>
          <p:nvPr/>
        </p:nvSpPr>
        <p:spPr>
          <a:xfrm>
            <a:off x="7151259" y="5681709"/>
            <a:ext cx="2139519" cy="369332"/>
          </a:xfrm>
          <a:prstGeom prst="rect">
            <a:avLst/>
          </a:prstGeom>
          <a:noFill/>
        </p:spPr>
        <p:txBody>
          <a:bodyPr wrap="square" rtlCol="0">
            <a:spAutoFit/>
          </a:bodyPr>
          <a:lstStyle/>
          <a:p>
            <a:r>
              <a:rPr lang="nl-NL" dirty="0"/>
              <a:t>Fabriekseigenaar</a:t>
            </a:r>
          </a:p>
        </p:txBody>
      </p:sp>
    </p:spTree>
    <p:extLst>
      <p:ext uri="{BB962C8B-B14F-4D97-AF65-F5344CB8AC3E}">
        <p14:creationId xmlns:p14="http://schemas.microsoft.com/office/powerpoint/2010/main" val="13439933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par>
                          <p:cTn id="8" fill="hold">
                            <p:stCondLst>
                              <p:cond delay="17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nodeType="withEffect">
                                  <p:stCondLst>
                                    <p:cond delay="100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500"/>
                                        <p:tgtEl>
                                          <p:spTgt spid="1026"/>
                                        </p:tgtEl>
                                      </p:cBhvr>
                                    </p:animEffect>
                                  </p:childTnLst>
                                </p:cTn>
                              </p:par>
                              <p:par>
                                <p:cTn id="15" presetID="10" presetClass="entr" presetSubtype="0" fill="hold" nodeType="withEffect">
                                  <p:stCondLst>
                                    <p:cond delay="10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100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3" grpId="0"/>
      <p:bldP spid="11" grpId="0"/>
    </p:bldLst>
  </p:timing>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a:extLst>
              <a:ext uri="{FF2B5EF4-FFF2-40B4-BE49-F238E27FC236}">
                <a16:creationId xmlns:a16="http://schemas.microsoft.com/office/drawing/2014/main" id="{B68D5E26-350F-4D4F-B20F-C2C679DAF398}"/>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656573"/>
          </a:solidFill>
        </p:spPr>
        <p:txBody>
          <a:bodyPr>
            <a:normAutofit fontScale="90000"/>
          </a:bodyPr>
          <a:lstStyle/>
          <a:p>
            <a:pPr algn="r"/>
            <a:r>
              <a:rPr lang="nl-NL" sz="4000" dirty="0">
                <a:solidFill>
                  <a:srgbClr val="FFFFFF"/>
                </a:solidFill>
              </a:rPr>
              <a:t>     Het platteland:</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3539944"/>
            <a:ext cx="9191346" cy="3416320"/>
          </a:xfrm>
          <a:prstGeom prst="rect">
            <a:avLst/>
          </a:prstGeom>
          <a:solidFill>
            <a:srgbClr val="71674D"/>
          </a:solidFill>
        </p:spPr>
        <p:txBody>
          <a:bodyPr wrap="square">
            <a:spAutoFit/>
          </a:bodyPr>
          <a:lstStyle/>
          <a:p>
            <a:r>
              <a:rPr lang="nl-NL" dirty="0"/>
              <a:t>Jij bent (Jan/Janneke). Samen met je familie woon je op de boerderij. </a:t>
            </a:r>
          </a:p>
          <a:p>
            <a:endParaRPr lang="nl-NL" dirty="0"/>
          </a:p>
          <a:p>
            <a:r>
              <a:rPr lang="nl-NL" dirty="0"/>
              <a:t>Papa werkt hier iedere dag en jij moet hem helpen. Ook mama doet haar werk op de boerderij, maar daarnaast maakt zij ook nog de kleren voor je broertjes en zusjes en runt ze het huishouden. Papa lijkt een beetje gestrest de laatste tijd. De buurman, boer Hendrik wil het land overkopen. Hij heeft dit ook al bij buurman Hans en buurman Piet gedaan. Ik hoorde papa tegen mama zeggen dat hierdoor alle kleine boeren hun rechten en land kwijtraken. Mama vertelt papa dat hij het land moet verkopen en dat we wel naar de stad verhuizen om daar in de fabrieken te gaan werken. Ik ben nog nooit in de grote stad geweest!</a:t>
            </a:r>
          </a:p>
          <a:p>
            <a:endParaRPr lang="nl-NL" dirty="0"/>
          </a:p>
          <a:p>
            <a:endParaRPr lang="nl-NL" dirty="0"/>
          </a:p>
          <a:p>
            <a:endParaRPr lang="nl-NL" dirty="0"/>
          </a:p>
        </p:txBody>
      </p:sp>
      <p:sp>
        <p:nvSpPr>
          <p:cNvPr id="13" name="Pijl: links 12">
            <a:hlinkClick r:id="rId6" action="ppaction://hlinksldjump"/>
            <a:extLst>
              <a:ext uri="{FF2B5EF4-FFF2-40B4-BE49-F238E27FC236}">
                <a16:creationId xmlns:a16="http://schemas.microsoft.com/office/drawing/2014/main" id="{2D93D2C2-83D6-44F6-9480-3936371A595B}"/>
              </a:ext>
            </a:extLst>
          </p:cNvPr>
          <p:cNvSpPr/>
          <p:nvPr/>
        </p:nvSpPr>
        <p:spPr>
          <a:xfrm flipH="1">
            <a:off x="10349490" y="6088288"/>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8" name="22 Minuten Vogelgeluiden 🦜 Ontspanning, Rust en Achtergrond Geluiden">
            <a:hlinkClick r:id="" action="ppaction://media"/>
            <a:extLst>
              <a:ext uri="{FF2B5EF4-FFF2-40B4-BE49-F238E27FC236}">
                <a16:creationId xmlns:a16="http://schemas.microsoft.com/office/drawing/2014/main" id="{D88C9335-78FC-4664-93DB-7B389BA52FB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6803" y="231921"/>
            <a:ext cx="487363" cy="487363"/>
          </a:xfrm>
          <a:prstGeom prst="rect">
            <a:avLst/>
          </a:prstGeom>
        </p:spPr>
      </p:pic>
    </p:spTree>
    <p:extLst>
      <p:ext uri="{BB962C8B-B14F-4D97-AF65-F5344CB8AC3E}">
        <p14:creationId xmlns:p14="http://schemas.microsoft.com/office/powerpoint/2010/main" val="23854907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childTnLst>
                          </p:cTn>
                        </p:par>
                        <p:par>
                          <p:cTn id="8" fill="hold">
                            <p:stCondLst>
                              <p:cond delay="1700"/>
                            </p:stCondLst>
                            <p:childTnLst>
                              <p:par>
                                <p:cTn id="9" presetID="1" presetClass="mediacall" presetSubtype="0" fill="hold" nodeType="afterEffect">
                                  <p:stCondLst>
                                    <p:cond delay="0"/>
                                  </p:stCondLst>
                                  <p:childTnLst>
                                    <p:cmd type="call" cmd="playFrom(0.0)">
                                      <p:cBhvr>
                                        <p:cTn id="10" dur="1" fill="hold"/>
                                        <p:tgtEl>
                                          <p:spTgt spid="8"/>
                                        </p:tgtEl>
                                      </p:cBhvr>
                                    </p:cmd>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15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 showWhenStopped="0">
                <p:cTn id="17" fill="hold" display="0">
                  <p:stCondLst>
                    <p:cond delay="indefinite"/>
                  </p:stCondLst>
                  <p:endCondLst>
                    <p:cond evt="onStopAudio" delay="0">
                      <p:tgtEl>
                        <p:sldTgt/>
                      </p:tgtEl>
                    </p:cond>
                  </p:endCondLst>
                </p:cTn>
                <p:tgtEl>
                  <p:spTgt spid="8"/>
                </p:tgtEl>
              </p:cMediaNode>
            </p:audio>
          </p:childTnLst>
        </p:cTn>
      </p:par>
    </p:tnLst>
    <p:bldLst>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a:extLst>
              <a:ext uri="{FF2B5EF4-FFF2-40B4-BE49-F238E27FC236}">
                <a16:creationId xmlns:a16="http://schemas.microsoft.com/office/drawing/2014/main" id="{B68D5E26-350F-4D4F-B20F-C2C679DAF398}"/>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656573"/>
          </a:solidFill>
        </p:spPr>
        <p:txBody>
          <a:bodyPr>
            <a:normAutofit fontScale="90000"/>
          </a:bodyPr>
          <a:lstStyle/>
          <a:p>
            <a:pPr algn="r"/>
            <a:r>
              <a:rPr lang="nl-NL" sz="4000" dirty="0">
                <a:solidFill>
                  <a:srgbClr val="FFFFFF"/>
                </a:solidFill>
              </a:rPr>
              <a:t>     Het platteland:</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5C5E4F"/>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71674D"/>
          </a:solidFill>
        </p:spPr>
        <p:txBody>
          <a:bodyPr wrap="square">
            <a:spAutoFit/>
          </a:bodyPr>
          <a:lstStyle/>
          <a:p>
            <a:pPr algn="ctr"/>
            <a:endParaRPr lang="nl-NL" dirty="0"/>
          </a:p>
          <a:p>
            <a:pPr algn="ctr"/>
            <a:endParaRPr lang="nl-NL" dirty="0"/>
          </a:p>
          <a:p>
            <a:pPr algn="ctr"/>
            <a:endParaRPr lang="nl-NL" dirty="0"/>
          </a:p>
          <a:p>
            <a:pPr algn="ctr"/>
            <a:r>
              <a:rPr lang="nl-NL" dirty="0"/>
              <a:t>Papa verkoopt de boerderij en jullie verhuizen naar de stad.</a:t>
            </a:r>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950091" y="2827862"/>
            <a:ext cx="3807361" cy="2308324"/>
          </a:xfrm>
          <a:prstGeom prst="rect">
            <a:avLst/>
          </a:prstGeom>
          <a:solidFill>
            <a:srgbClr val="71674D"/>
          </a:solidFill>
        </p:spPr>
        <p:txBody>
          <a:bodyPr wrap="square">
            <a:spAutoFit/>
          </a:bodyPr>
          <a:lstStyle/>
          <a:p>
            <a:pPr algn="ctr"/>
            <a:endParaRPr lang="nl-NL" dirty="0"/>
          </a:p>
          <a:p>
            <a:pPr algn="ctr"/>
            <a:endParaRPr lang="nl-NL" dirty="0"/>
          </a:p>
          <a:p>
            <a:pPr algn="ctr"/>
            <a:endParaRPr lang="nl-NL" dirty="0"/>
          </a:p>
          <a:p>
            <a:pPr algn="ctr"/>
            <a:r>
              <a:rPr lang="nl-NL" dirty="0"/>
              <a:t>Papa houdt de boerderij aan. </a:t>
            </a:r>
          </a:p>
          <a:p>
            <a:pPr algn="ctr"/>
            <a:endParaRPr lang="nl-NL" dirty="0"/>
          </a:p>
          <a:p>
            <a:pPr algn="ctr"/>
            <a:endParaRPr lang="nl-NL" dirty="0"/>
          </a:p>
          <a:p>
            <a:pPr algn="ctr"/>
            <a:endParaRPr lang="nl-NL" dirty="0"/>
          </a:p>
          <a:p>
            <a:pPr algn="ctr"/>
            <a:endParaRPr lang="nl-NL" dirty="0"/>
          </a:p>
        </p:txBody>
      </p:sp>
      <p:sp>
        <p:nvSpPr>
          <p:cNvPr id="9" name="Pijl: links 8">
            <a:hlinkClick r:id="rId5" action="ppaction://hlinksldjump"/>
            <a:extLst>
              <a:ext uri="{FF2B5EF4-FFF2-40B4-BE49-F238E27FC236}">
                <a16:creationId xmlns:a16="http://schemas.microsoft.com/office/drawing/2014/main" id="{38232632-982D-4575-89AA-3C52C8C44347}"/>
              </a:ext>
            </a:extLst>
          </p:cNvPr>
          <p:cNvSpPr/>
          <p:nvPr/>
        </p:nvSpPr>
        <p:spPr>
          <a:xfrm flipH="1">
            <a:off x="8272115" y="43837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6" action="ppaction://hlinksldjump"/>
            <a:extLst>
              <a:ext uri="{FF2B5EF4-FFF2-40B4-BE49-F238E27FC236}">
                <a16:creationId xmlns:a16="http://schemas.microsoft.com/office/drawing/2014/main" id="{D59ADA54-55FE-4B9F-A2F0-6C1BE208FD8A}"/>
              </a:ext>
            </a:extLst>
          </p:cNvPr>
          <p:cNvSpPr/>
          <p:nvPr/>
        </p:nvSpPr>
        <p:spPr>
          <a:xfrm flipH="1">
            <a:off x="2103614" y="4415718"/>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1094909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a:extLst>
              <a:ext uri="{FF2B5EF4-FFF2-40B4-BE49-F238E27FC236}">
                <a16:creationId xmlns:a16="http://schemas.microsoft.com/office/drawing/2014/main" id="{B68D5E26-350F-4D4F-B20F-C2C679DAF398}"/>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5C5E4F"/>
          </a:solidFill>
        </p:spPr>
        <p:txBody>
          <a:bodyPr wrap="square">
            <a:spAutoFit/>
          </a:bodyPr>
          <a:lstStyle/>
          <a:p>
            <a:pPr algn="ctr"/>
            <a:r>
              <a:rPr lang="nl-NL" sz="3200" dirty="0"/>
              <a:t>Je behoudt de boerderij:</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71674D"/>
          </a:solidFill>
        </p:spPr>
        <p:txBody>
          <a:bodyPr wrap="square">
            <a:spAutoFit/>
          </a:bodyPr>
          <a:lstStyle/>
          <a:p>
            <a:pPr algn="ctr"/>
            <a:endParaRPr lang="nl-NL" dirty="0"/>
          </a:p>
          <a:p>
            <a:pPr algn="ctr"/>
            <a:r>
              <a:rPr lang="nl-NL" dirty="0"/>
              <a:t>Je hebt ervoor gekozen om de boerderij aan te houden. Dit zorgt ervoor dat je nog een tijdje lekker in de buitenlucht kan spelen en genieten van school. Toch besluit papa om de boerderij later toch te verkopen. Hij zal wel moeten namelijk. De andere boerderijen worden te groot en het wordt steeds moeilijker om winst te maken.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5B5341"/>
          </a:solidFill>
          <a:ln>
            <a:solidFill>
              <a:srgbClr val="5B53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pPr marL="285750" indent="-285750">
              <a:buFontTx/>
              <a:buChar char="-"/>
            </a:pPr>
            <a:r>
              <a:rPr lang="nl-NL" dirty="0"/>
              <a:t>10 geld</a:t>
            </a:r>
          </a:p>
          <a:p>
            <a:pPr marL="285750" indent="-285750">
              <a:buFontTx/>
              <a:buChar char="-"/>
            </a:pPr>
            <a:endParaRPr lang="nl-NL" dirty="0"/>
          </a:p>
          <a:p>
            <a:r>
              <a:rPr lang="nl-NL" dirty="0"/>
              <a:t>+   10 geluk</a:t>
            </a:r>
          </a:p>
        </p:txBody>
      </p:sp>
      <p:sp>
        <p:nvSpPr>
          <p:cNvPr id="14" name="Pijl: links 13">
            <a:hlinkClick r:id="rId4" action="ppaction://hlinksldjump"/>
            <a:extLst>
              <a:ext uri="{FF2B5EF4-FFF2-40B4-BE49-F238E27FC236}">
                <a16:creationId xmlns:a16="http://schemas.microsoft.com/office/drawing/2014/main" id="{319F8D15-02D2-41A0-94E7-90C9A1B4EF80}"/>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5731776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a:extLst>
              <a:ext uri="{FF2B5EF4-FFF2-40B4-BE49-F238E27FC236}">
                <a16:creationId xmlns:a16="http://schemas.microsoft.com/office/drawing/2014/main" id="{B68D5E26-350F-4D4F-B20F-C2C679DAF398}"/>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5C5E4F"/>
          </a:solidFill>
        </p:spPr>
        <p:txBody>
          <a:bodyPr wrap="square">
            <a:spAutoFit/>
          </a:bodyPr>
          <a:lstStyle/>
          <a:p>
            <a:pPr algn="ctr"/>
            <a:r>
              <a:rPr lang="nl-NL" sz="3200" dirty="0"/>
              <a:t>Je verkoopt de boerderij:</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71674D"/>
          </a:solidFill>
        </p:spPr>
        <p:txBody>
          <a:bodyPr wrap="square">
            <a:spAutoFit/>
          </a:bodyPr>
          <a:lstStyle/>
          <a:p>
            <a:pPr algn="ctr"/>
            <a:endParaRPr lang="nl-NL" dirty="0"/>
          </a:p>
          <a:p>
            <a:pPr algn="ctr"/>
            <a:r>
              <a:rPr lang="nl-NL" dirty="0"/>
              <a:t>Je hebt ervoor gekozen om de boerderij te verkopen. Hierdoor verdienen jullie momenteel aan de verkoop veel geld. Helaas verlies je wel je ouderlijk huis en de grote tuin waar je altijd in kon spelen. Je vriendjes blijven nog op het platteland wonen, waardoor je hen ook niet meer ziet. </a:t>
            </a:r>
          </a:p>
          <a:p>
            <a:pPr algn="ctr"/>
            <a:endParaRPr lang="nl-NL" dirty="0"/>
          </a:p>
          <a:p>
            <a:pPr algn="ctr"/>
            <a:r>
              <a:rPr lang="nl-NL" dirty="0"/>
              <a:t>Noteer de score op je blaadje en klik dan op de pijl.</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5B5341"/>
          </a:solidFill>
          <a:ln>
            <a:solidFill>
              <a:srgbClr val="5B53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9" name="Pijl: links 8">
            <a:hlinkClick r:id="rId4" action="ppaction://hlinksldjump"/>
            <a:extLst>
              <a:ext uri="{FF2B5EF4-FFF2-40B4-BE49-F238E27FC236}">
                <a16:creationId xmlns:a16="http://schemas.microsoft.com/office/drawing/2014/main" id="{F6FD17A4-D967-40BD-888B-8ECE4B57315E}"/>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414326627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Waar zouden we zijn zonder stoom? Museum De Tuut in Appeltern opent er het  seizoen mee | Maas en Waal | gelderlander.nl">
            <a:extLst>
              <a:ext uri="{FF2B5EF4-FFF2-40B4-BE49-F238E27FC236}">
                <a16:creationId xmlns:a16="http://schemas.microsoft.com/office/drawing/2014/main" id="{7CDC978A-49F8-4610-AADE-A9A924B16D84}"/>
              </a:ext>
            </a:extLst>
          </p:cNvPr>
          <p:cNvPicPr>
            <a:picLocks noChangeAspect="1" noChangeArrowheads="1"/>
          </p:cNvPicPr>
          <p:nvPr/>
        </p:nvPicPr>
        <p:blipFill>
          <a:blip r:embed="rId6">
            <a:alphaModFix amt="50000"/>
            <a:extLst>
              <a:ext uri="{28A0092B-C50C-407E-A947-70E740481C1C}">
                <a14:useLocalDpi xmlns:a14="http://schemas.microsoft.com/office/drawing/2010/main" val="0"/>
              </a:ext>
            </a:extLst>
          </a:blip>
          <a:srcRect/>
          <a:stretch>
            <a:fillRect/>
          </a:stretch>
        </p:blipFill>
        <p:spPr bwMode="auto">
          <a:xfrm>
            <a:off x="0" y="-281941"/>
            <a:ext cx="12192000" cy="7590491"/>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D7869"/>
          </a:solidFill>
          <a:ln>
            <a:solidFill>
              <a:srgbClr val="7B7565"/>
            </a:solidFill>
          </a:ln>
        </p:spPr>
        <p:txBody>
          <a:bodyPr wrap="square">
            <a:spAutoFit/>
          </a:bodyPr>
          <a:lstStyle/>
          <a:p>
            <a:pPr algn="ctr"/>
            <a:r>
              <a:rPr lang="nl-NL" sz="3200" dirty="0"/>
              <a:t>Onderweg naar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71674D"/>
          </a:solidFill>
        </p:spPr>
        <p:txBody>
          <a:bodyPr wrap="square">
            <a:spAutoFit/>
          </a:bodyPr>
          <a:lstStyle/>
          <a:p>
            <a:pPr algn="ctr"/>
            <a:endParaRPr lang="nl-NL" dirty="0"/>
          </a:p>
          <a:p>
            <a:pPr algn="ctr"/>
            <a:r>
              <a:rPr lang="nl-NL" dirty="0"/>
              <a:t>Onderweg naar de stad zie ik voor het eerst een stoomtrein. Dit is een nieuwe uitvinding. Met de stoomtrein kunnen goederen vervoerd worden. Deze nieuwe manier van transport zorgt er dus voor dat alles veel sneller verplaatst kan worden. Ik ben benieuwd wat we allemaal nog meer kunnen leren. </a:t>
            </a:r>
          </a:p>
          <a:p>
            <a:pPr algn="ctr"/>
            <a:endParaRPr lang="nl-NL" dirty="0"/>
          </a:p>
          <a:p>
            <a:pPr algn="ctr"/>
            <a:endParaRPr lang="nl-NL" dirty="0"/>
          </a:p>
        </p:txBody>
      </p:sp>
      <p:pic>
        <p:nvPicPr>
          <p:cNvPr id="2" name="Stoomtrein fluit concert tijdens terug naar toen.">
            <a:hlinkClick r:id="" action="ppaction://media"/>
            <a:extLst>
              <a:ext uri="{FF2B5EF4-FFF2-40B4-BE49-F238E27FC236}">
                <a16:creationId xmlns:a16="http://schemas.microsoft.com/office/drawing/2014/main" id="{856E55CF-90E5-477A-8109-860923866F1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23490" y="223218"/>
            <a:ext cx="487363" cy="487363"/>
          </a:xfrm>
          <a:prstGeom prst="rect">
            <a:avLst/>
          </a:prstGeom>
        </p:spPr>
      </p:pic>
      <p:sp>
        <p:nvSpPr>
          <p:cNvPr id="8" name="Pijl: links 7">
            <a:hlinkClick r:id="rId8" action="ppaction://hlinksldjump"/>
            <a:extLst>
              <a:ext uri="{FF2B5EF4-FFF2-40B4-BE49-F238E27FC236}">
                <a16:creationId xmlns:a16="http://schemas.microsoft.com/office/drawing/2014/main" id="{B7669521-EE3C-4871-AB31-131129B391C2}"/>
              </a:ext>
            </a:extLst>
          </p:cNvPr>
          <p:cNvSpPr/>
          <p:nvPr/>
        </p:nvSpPr>
        <p:spPr>
          <a:xfrm flipH="1">
            <a:off x="10349490" y="6088288"/>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0615274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grpId="0" nodeType="afterEffect">
                                  <p:stCondLst>
                                    <p:cond delay="5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100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18"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8" grpId="0" animBg="1"/>
    </p:bldLst>
  </p:timing>
  <p:extLst>
    <p:ext uri="{6950BFC3-D8DA-4A85-94F7-54DA5524770B}">
      <p188:commentRel xmlns:p188="http://schemas.microsoft.com/office/powerpoint/2018/8/main" r:id="rId5"/>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250B7E26-F489-491B-9544-DD22EC419677}"/>
              </a:ext>
            </a:extLst>
          </p:cNvPr>
          <p:cNvPicPr>
            <a:picLocks noChangeAspect="1"/>
          </p:cNvPicPr>
          <p:nvPr/>
        </p:nvPicPr>
        <p:blipFill rotWithShape="1">
          <a:blip r:embed="rId5">
            <a:alphaModFix amt="50000"/>
          </a:blip>
          <a:srcRect l="27891" t="34166" r="24766" b="24028"/>
          <a:stretch/>
        </p:blipFill>
        <p:spPr>
          <a:xfrm>
            <a:off x="0" y="0"/>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5370989" cy="584775"/>
          </a:xfrm>
          <a:prstGeom prst="rect">
            <a:avLst/>
          </a:prstGeom>
          <a:solidFill>
            <a:srgbClr val="4E4F51"/>
          </a:solidFill>
          <a:ln>
            <a:noFill/>
          </a:ln>
        </p:spPr>
        <p:txBody>
          <a:bodyPr wrap="square">
            <a:spAutoFit/>
          </a:bodyPr>
          <a:lstStyle/>
          <a:p>
            <a:pPr algn="ctr"/>
            <a:r>
              <a:rPr lang="nl-NL" sz="3200" dirty="0"/>
              <a:t>Aangekomen 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00654" y="3718678"/>
            <a:ext cx="9191346" cy="3139321"/>
          </a:xfrm>
          <a:prstGeom prst="rect">
            <a:avLst/>
          </a:prstGeom>
          <a:solidFill>
            <a:srgbClr val="6B6D6E"/>
          </a:solidFill>
        </p:spPr>
        <p:txBody>
          <a:bodyPr wrap="square">
            <a:spAutoFit/>
          </a:bodyPr>
          <a:lstStyle/>
          <a:p>
            <a:pPr algn="ctr"/>
            <a:endParaRPr lang="nl-NL" dirty="0"/>
          </a:p>
          <a:p>
            <a:r>
              <a:rPr lang="nl-NL" dirty="0"/>
              <a:t>Aangekomen in de stad, zie ik al snel dat ik waarschijnlijk niet veel meer ruimte heb dan eerder. Sterker nog, we gaan nog kleiner wonen. We wonen in een fabrieksstad in Limburg. Ze willen graag dat we dicht bij de werkplaatsen en fabrieken wonen, zodat iedereen snel op het werk is. Ons huis heeft maar twee kamers en we hebben geen riolering of waterleiding . Dit hadden we op de boerderij ook niet, maar daar konden we het tenminste snel ergens weg doen waar niemand er last van had. Hier in de stad komt een man af en toe de ontlasting ophalen, maar veel mensen laten het ook op straat. Hierdoor zie ik iedere dag wel meer dan 10 ratten en muizen. Het lijkt hier soms meer op een riool dan op een straat. Het stinkt altijd buiten. </a:t>
            </a:r>
          </a:p>
          <a:p>
            <a:r>
              <a:rPr lang="nl-NL" dirty="0"/>
              <a:t> </a:t>
            </a:r>
          </a:p>
          <a:p>
            <a:pPr algn="ctr"/>
            <a:endParaRPr lang="nl-NL" dirty="0"/>
          </a:p>
        </p:txBody>
      </p:sp>
      <p:sp>
        <p:nvSpPr>
          <p:cNvPr id="8" name="Pijl: links 7">
            <a:hlinkClick r:id="rId6"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2" name="het geluid van de stad _ ONTSPANNENDE GELUIDEN _  THE SOUND OF AMSTERDAM CITY.">
            <a:hlinkClick r:id="" action="ppaction://media"/>
            <a:extLst>
              <a:ext uri="{FF2B5EF4-FFF2-40B4-BE49-F238E27FC236}">
                <a16:creationId xmlns:a16="http://schemas.microsoft.com/office/drawing/2014/main" id="{AD808B05-C9A8-41BB-A6E8-3DBD52F259F4}"/>
              </a:ext>
            </a:extLst>
          </p:cNvPr>
          <p:cNvPicPr>
            <a:picLocks noChangeAspect="1"/>
          </p:cNvPicPr>
          <p:nvPr>
            <a:audioFile r:link="rId1"/>
            <p:extLst>
              <p:ext uri="{DAA4B4D4-6D71-4841-9C94-3DE7FCFB9230}">
                <p14:media xmlns:p14="http://schemas.microsoft.com/office/powerpoint/2010/main" r:embed="rId2">
                  <p14:trim st="9724"/>
                </p14:media>
              </p:ext>
            </p:extLst>
          </p:nvPr>
        </p:nvPicPr>
        <p:blipFill>
          <a:blip r:embed="rId7"/>
          <a:stretch>
            <a:fillRect/>
          </a:stretch>
        </p:blipFill>
        <p:spPr>
          <a:xfrm>
            <a:off x="11342299" y="97412"/>
            <a:ext cx="487363" cy="487363"/>
          </a:xfrm>
          <a:prstGeom prst="rect">
            <a:avLst/>
          </a:prstGeom>
        </p:spPr>
      </p:pic>
    </p:spTree>
    <p:extLst>
      <p:ext uri="{BB962C8B-B14F-4D97-AF65-F5344CB8AC3E}">
        <p14:creationId xmlns:p14="http://schemas.microsoft.com/office/powerpoint/2010/main" val="40635012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15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 presetClass="mediacall" presetSubtype="0" fill="hold" nodeType="withEffect">
                                  <p:stCondLst>
                                    <p:cond delay="0"/>
                                  </p:stCondLst>
                                  <p:childTnLst>
                                    <p:cmd type="call" cmd="playFrom(0.0)">
                                      <p:cBhvr>
                                        <p:cTn id="1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7" showWhenStopped="0">
                <p:cTn id="17"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a:extLst>
              <a:ext uri="{FF2B5EF4-FFF2-40B4-BE49-F238E27FC236}">
                <a16:creationId xmlns:a16="http://schemas.microsoft.com/office/drawing/2014/main" id="{FBB99BC9-F8F3-4CF0-8F13-917B2C775602}"/>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461639"/>
            <a:ext cx="12192000" cy="7750205"/>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0" y="0"/>
            <a:ext cx="2565647" cy="584775"/>
          </a:xfrm>
          <a:prstGeom prst="rect">
            <a:avLst/>
          </a:prstGeom>
          <a:solidFill>
            <a:srgbClr val="CAC0B7"/>
          </a:solidFill>
          <a:ln>
            <a:noFill/>
          </a:ln>
        </p:spPr>
        <p:txBody>
          <a:bodyPr wrap="square">
            <a:spAutoFit/>
          </a:bodyPr>
          <a:lstStyle/>
          <a:p>
            <a:pPr algn="r"/>
            <a:r>
              <a:rPr lang="nl-NL" sz="3200" dirty="0"/>
              <a:t>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00654" y="4926041"/>
            <a:ext cx="9191346" cy="2031325"/>
          </a:xfrm>
          <a:prstGeom prst="rect">
            <a:avLst/>
          </a:prstGeom>
          <a:solidFill>
            <a:srgbClr val="766C63"/>
          </a:solidFill>
        </p:spPr>
        <p:txBody>
          <a:bodyPr wrap="square">
            <a:spAutoFit/>
          </a:bodyPr>
          <a:lstStyle/>
          <a:p>
            <a:pPr algn="ctr"/>
            <a:endParaRPr lang="nl-NL" dirty="0"/>
          </a:p>
          <a:p>
            <a:r>
              <a:rPr lang="nl-NL" dirty="0"/>
              <a:t>Ik woon hier nu een maandje en word bijna 12 jaar oud. Ik ga nu nog af en toe naar school, maar papa krijgt te weinig loon. Misschien moet ik hem wel gaan helpen in de fabriek. Veel van mijn andere vriendjes en vriendinnetjes zijn dit ook al gaan doen. Ik vind school heel leuk, dus eigenlijk wil ik niet stoppen.</a:t>
            </a:r>
          </a:p>
          <a:p>
            <a:r>
              <a:rPr lang="nl-NL" dirty="0"/>
              <a:t> </a:t>
            </a:r>
          </a:p>
          <a:p>
            <a:pPr algn="ctr"/>
            <a:endParaRPr lang="nl-NL" dirty="0"/>
          </a:p>
        </p:txBody>
      </p:sp>
      <p:sp>
        <p:nvSpPr>
          <p:cNvPr id="8" name="Pijl: links 7" descr="c">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7768307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8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a:extLst>
              <a:ext uri="{FF2B5EF4-FFF2-40B4-BE49-F238E27FC236}">
                <a16:creationId xmlns:a16="http://schemas.microsoft.com/office/drawing/2014/main" id="{4D5CEB2D-9419-4293-891A-0BA6B6EB64A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461639"/>
            <a:ext cx="12192000" cy="7750205"/>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766C63"/>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766C63"/>
          </a:solidFill>
        </p:spPr>
        <p:txBody>
          <a:bodyPr wrap="square">
            <a:spAutoFit/>
          </a:bodyPr>
          <a:lstStyle/>
          <a:p>
            <a:pPr algn="ctr"/>
            <a:endParaRPr lang="nl-NL" dirty="0"/>
          </a:p>
          <a:p>
            <a:pPr algn="ctr"/>
            <a:endParaRPr lang="nl-NL" dirty="0"/>
          </a:p>
          <a:p>
            <a:pPr algn="ctr"/>
            <a:endParaRPr lang="nl-NL" dirty="0"/>
          </a:p>
          <a:p>
            <a:pPr algn="ctr"/>
            <a:r>
              <a:rPr lang="nl-NL" dirty="0"/>
              <a:t>Je gaat werken.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950091" y="2827862"/>
            <a:ext cx="3807361" cy="2308324"/>
          </a:xfrm>
          <a:prstGeom prst="rect">
            <a:avLst/>
          </a:prstGeom>
          <a:solidFill>
            <a:srgbClr val="766C63"/>
          </a:solidFill>
        </p:spPr>
        <p:txBody>
          <a:bodyPr wrap="square">
            <a:spAutoFit/>
          </a:bodyPr>
          <a:lstStyle/>
          <a:p>
            <a:pPr algn="ctr"/>
            <a:endParaRPr lang="nl-NL" dirty="0"/>
          </a:p>
          <a:p>
            <a:pPr algn="ctr"/>
            <a:endParaRPr lang="nl-NL" dirty="0"/>
          </a:p>
          <a:p>
            <a:pPr algn="ctr"/>
            <a:endParaRPr lang="nl-NL" dirty="0"/>
          </a:p>
          <a:p>
            <a:pPr algn="ctr"/>
            <a:r>
              <a:rPr lang="nl-NL" dirty="0"/>
              <a:t>Je blijft nog eventjes naar school gaan.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8272115" y="43837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73993586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Afbeelding 9">
            <a:extLst>
              <a:ext uri="{FF2B5EF4-FFF2-40B4-BE49-F238E27FC236}">
                <a16:creationId xmlns:a16="http://schemas.microsoft.com/office/drawing/2014/main" id="{89437B4A-56E2-449E-B217-D40B0222BC35}"/>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6B6D6E"/>
          </a:solidFill>
        </p:spPr>
        <p:txBody>
          <a:bodyPr wrap="square">
            <a:spAutoFit/>
          </a:bodyPr>
          <a:lstStyle/>
          <a:p>
            <a:pPr algn="ctr"/>
            <a:r>
              <a:rPr lang="nl-NL" sz="3200" dirty="0"/>
              <a:t>Je gaat werken: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4E4F51"/>
          </a:solidFill>
        </p:spPr>
        <p:txBody>
          <a:bodyPr wrap="square">
            <a:spAutoFit/>
          </a:bodyPr>
          <a:lstStyle/>
          <a:p>
            <a:pPr algn="ctr"/>
            <a:endParaRPr lang="nl-NL" dirty="0"/>
          </a:p>
          <a:p>
            <a:pPr algn="ctr"/>
            <a:r>
              <a:rPr lang="nl-NL" dirty="0"/>
              <a:t>Je hebt ervoor gekozen om te gaan werken. Het gezin kan het geld goed gebruiken, maar je vond school misschien toch wel wat leuker. Je vriendjes kun je nu niet meer iedere dag zien en je leert geen nieuwe dingen meer. Wel betekent extra geld dat er misschien ook iets meer brood is ‘s ochtends.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4E4F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5 geluk</a:t>
            </a:r>
          </a:p>
        </p:txBody>
      </p:sp>
      <p:sp>
        <p:nvSpPr>
          <p:cNvPr id="14" name="Pijl: links 13">
            <a:hlinkClick r:id="rId4" action="ppaction://hlinksldjump"/>
            <a:extLst>
              <a:ext uri="{FF2B5EF4-FFF2-40B4-BE49-F238E27FC236}">
                <a16:creationId xmlns:a16="http://schemas.microsoft.com/office/drawing/2014/main" id="{319F8D15-02D2-41A0-94E7-90C9A1B4EF80}"/>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910662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8C38691F-3E8A-415A-84CD-A1056887BC30}"/>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461639"/>
            <a:ext cx="12192000" cy="7750205"/>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66C63"/>
          </a:solidFill>
        </p:spPr>
        <p:txBody>
          <a:bodyPr wrap="square">
            <a:spAutoFit/>
          </a:bodyPr>
          <a:lstStyle/>
          <a:p>
            <a:pPr algn="ctr"/>
            <a:r>
              <a:rPr lang="nl-NL" sz="3200" dirty="0"/>
              <a:t>Je gaat nog even naar school:</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766C63"/>
          </a:solidFill>
        </p:spPr>
        <p:txBody>
          <a:bodyPr wrap="square">
            <a:spAutoFit/>
          </a:bodyPr>
          <a:lstStyle/>
          <a:p>
            <a:pPr algn="ctr"/>
            <a:endParaRPr lang="nl-NL" dirty="0"/>
          </a:p>
          <a:p>
            <a:pPr algn="ctr"/>
            <a:r>
              <a:rPr lang="nl-NL" dirty="0"/>
              <a:t>Je hebt ervoor gekozen om nog een tijdje naar school te gaan. Dit zorgt ervoor dat je je vriendjes nog een tijdje kan zien en nog wat meer kan leren. Helaas lukt het je familie niet om genoeg geld bij elkaar te krijgen om jou, je broertjes en zusjes te kunnen onderhouden. Je zal uiteindelijk dus toch moeten gaan werken, maar je hebt wel iets langer kunnen genieten van het onderwijs.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66C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0" name="Pijl: links 9">
            <a:hlinkClick r:id="rId4" action="ppaction://hlinksldjump"/>
            <a:extLst>
              <a:ext uri="{FF2B5EF4-FFF2-40B4-BE49-F238E27FC236}">
                <a16:creationId xmlns:a16="http://schemas.microsoft.com/office/drawing/2014/main" id="{73370F9E-FCED-4A0C-A0FC-CF65D92656A7}"/>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2462571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250B7E26-F489-491B-9544-DD22EC419677}"/>
              </a:ext>
            </a:extLst>
          </p:cNvPr>
          <p:cNvPicPr>
            <a:picLocks noChangeAspect="1"/>
          </p:cNvPicPr>
          <p:nvPr/>
        </p:nvPicPr>
        <p:blipFill rotWithShape="1">
          <a:blip r:embed="rId3">
            <a:alphaModFix amt="50000"/>
          </a:blip>
          <a:srcRect l="27891" t="34166" r="24766" b="24028"/>
          <a:stretch/>
        </p:blipFill>
        <p:spPr>
          <a:xfrm>
            <a:off x="0" y="0"/>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2863081" cy="584775"/>
          </a:xfrm>
          <a:prstGeom prst="rect">
            <a:avLst/>
          </a:prstGeom>
          <a:solidFill>
            <a:srgbClr val="4E4F51"/>
          </a:solidFill>
          <a:ln>
            <a:noFill/>
          </a:ln>
        </p:spPr>
        <p:txBody>
          <a:bodyPr wrap="square">
            <a:spAutoFit/>
          </a:bodyPr>
          <a:lstStyle/>
          <a:p>
            <a:pPr algn="r"/>
            <a:r>
              <a:rPr lang="nl-NL" sz="3200" dirty="0"/>
              <a:t>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00654" y="3441679"/>
            <a:ext cx="9191346" cy="3416320"/>
          </a:xfrm>
          <a:prstGeom prst="rect">
            <a:avLst/>
          </a:prstGeom>
          <a:solidFill>
            <a:srgbClr val="6B6D6E"/>
          </a:solidFill>
        </p:spPr>
        <p:txBody>
          <a:bodyPr wrap="square">
            <a:spAutoFit/>
          </a:bodyPr>
          <a:lstStyle/>
          <a:p>
            <a:pPr algn="ctr"/>
            <a:endParaRPr lang="nl-NL" dirty="0"/>
          </a:p>
          <a:p>
            <a:r>
              <a:rPr lang="nl-NL" dirty="0"/>
              <a:t>Nu we hier zijn, moeten we ook kiezen waar we gaan werken.  Als ik wil gaan werken, moet ik iedere dag om 6 uur opstaan. Dan ontbijten we met een stuk droog brood en een kopje water. Als ik dat op heb moet ik snel naar werk, want als ik te laat ben heb ik een probleem. Op het werk hebben we amper pauzes en als je pauze neemt, word je niet eens betaald. We zijn ook altijd pas laat ’s avonds klaar. Soms werk ik wel 12 uur per dag! Op de boerderij kregen we op zaterdag soms vrij, maar hier werk ik op zaterdag ook . Zo sta ik dus 6 dagen per week op werk. Toen papa en mama konden kiezen waar ze wilden werken, hadden ze de keuze tussen de mijnen of de katoenfabrieken. Mama wilt liever naar de fabriek, maar papa wilt liever naar de mijnen. Wat moeten we kiezen?</a:t>
            </a:r>
          </a:p>
          <a:p>
            <a:r>
              <a:rPr lang="nl-NL" dirty="0"/>
              <a:t> </a:t>
            </a:r>
          </a:p>
          <a:p>
            <a:pPr algn="ctr"/>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228745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20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a:extLst>
              <a:ext uri="{FF2B5EF4-FFF2-40B4-BE49-F238E27FC236}">
                <a16:creationId xmlns:a16="http://schemas.microsoft.com/office/drawing/2014/main" id="{09893380-E0E2-4BFB-9BF6-53B063373666}"/>
              </a:ext>
            </a:extLst>
          </p:cNvPr>
          <p:cNvPicPr>
            <a:picLocks noChangeAspect="1" noChangeArrowheads="1"/>
          </p:cNvPicPr>
          <p:nvPr/>
        </p:nvPicPr>
        <p:blipFill rotWithShape="1">
          <a:blip r:embed="rId4">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B2A89C"/>
          </a:solidFill>
          <a:ln>
            <a:noFill/>
          </a:ln>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Je gaat in een katoenfabriek werken.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Je gaat in een mijn werken. </a:t>
            </a:r>
          </a:p>
          <a:p>
            <a:pPr algn="ctr"/>
            <a:endParaRPr lang="nl-NL" dirty="0"/>
          </a:p>
          <a:p>
            <a:pPr algn="ctr"/>
            <a:endParaRPr lang="nl-NL" dirty="0"/>
          </a:p>
          <a:p>
            <a:pPr algn="ctr"/>
            <a:endParaRPr lang="nl-NL" dirty="0"/>
          </a:p>
          <a:p>
            <a:pPr algn="ctr"/>
            <a:endParaRPr lang="nl-NL" dirty="0"/>
          </a:p>
        </p:txBody>
      </p:sp>
      <p:sp>
        <p:nvSpPr>
          <p:cNvPr id="9" name="Pijl: links 8">
            <a:hlinkClick r:id="rId5"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6"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5905750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a:extLst>
              <a:ext uri="{FF2B5EF4-FFF2-40B4-BE49-F238E27FC236}">
                <a16:creationId xmlns:a16="http://schemas.microsoft.com/office/drawing/2014/main" id="{93664AEC-E651-4F30-A553-DE63FE71B93B}"/>
              </a:ext>
            </a:extLst>
          </p:cNvPr>
          <p:cNvPicPr>
            <a:picLocks noChangeAspect="1" noChangeArrowheads="1"/>
          </p:cNvPicPr>
          <p:nvPr/>
        </p:nvPicPr>
        <p:blipFill>
          <a:blip r:embed="rId6">
            <a:alphaModFix amt="70000"/>
            <a:extLst>
              <a:ext uri="{28A0092B-C50C-407E-A947-70E740481C1C}">
                <a14:useLocalDpi xmlns:a14="http://schemas.microsoft.com/office/drawing/2010/main" val="0"/>
              </a:ext>
            </a:extLst>
          </a:blip>
          <a:srcRect/>
          <a:stretch>
            <a:fillRect/>
          </a:stretch>
        </p:blipFill>
        <p:spPr bwMode="auto">
          <a:xfrm>
            <a:off x="-1" y="-39138"/>
            <a:ext cx="12191999" cy="7086472"/>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8B896D"/>
          </a:solidFill>
        </p:spPr>
        <p:txBody>
          <a:bodyPr wrap="square">
            <a:spAutoFit/>
          </a:bodyPr>
          <a:lstStyle/>
          <a:p>
            <a:pPr algn="ctr"/>
            <a:r>
              <a:rPr lang="nl-NL" sz="3200" dirty="0"/>
              <a:t>Je gaat in een katoenfabriek werken: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856E53"/>
          </a:solidFill>
        </p:spPr>
        <p:txBody>
          <a:bodyPr wrap="square">
            <a:spAutoFit/>
          </a:bodyPr>
          <a:lstStyle/>
          <a:p>
            <a:pPr algn="ctr"/>
            <a:endParaRPr lang="nl-NL" dirty="0"/>
          </a:p>
          <a:p>
            <a:pPr algn="ctr"/>
            <a:r>
              <a:rPr lang="nl-NL" dirty="0"/>
              <a:t>Je hebt ervoor gekozen om in een katoenfabriek te gaan werken. Het werk in de katoenfabriek is fysiek een stuk minder zwaar dan het werk in de mijnen, maar ik krijg helaas wel minder betaald dan in de mijnen.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4741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0" name="Pijl: links 9">
            <a:hlinkClick r:id="rId7" action="ppaction://hlinksldjump"/>
            <a:extLst>
              <a:ext uri="{FF2B5EF4-FFF2-40B4-BE49-F238E27FC236}">
                <a16:creationId xmlns:a16="http://schemas.microsoft.com/office/drawing/2014/main" id="{73370F9E-FCED-4A0C-A0FC-CF65D92656A7}"/>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3" name="Factory Sounds">
            <a:hlinkClick r:id="" action="ppaction://media"/>
            <a:extLst>
              <a:ext uri="{FF2B5EF4-FFF2-40B4-BE49-F238E27FC236}">
                <a16:creationId xmlns:a16="http://schemas.microsoft.com/office/drawing/2014/main" id="{984BFB3E-C4CD-4D88-9813-816A1FD29808}"/>
              </a:ext>
            </a:extLst>
          </p:cNvPr>
          <p:cNvPicPr>
            <a:picLocks noChangeAspect="1"/>
          </p:cNvPicPr>
          <p:nvPr>
            <a:audioFile r:link="rId2"/>
            <p:extLst>
              <p:ext uri="{DAA4B4D4-6D71-4841-9C94-3DE7FCFB9230}">
                <p14:media xmlns:p14="http://schemas.microsoft.com/office/powerpoint/2010/main" r:embed="rId1">
                  <p14:fade in="3000"/>
                </p14:media>
              </p:ext>
            </p:extLst>
          </p:nvPr>
        </p:nvPicPr>
        <p:blipFill>
          <a:blip r:embed="rId8"/>
          <a:stretch>
            <a:fillRect/>
          </a:stretch>
        </p:blipFill>
        <p:spPr>
          <a:xfrm>
            <a:off x="11222854" y="240553"/>
            <a:ext cx="487363" cy="487363"/>
          </a:xfrm>
          <a:prstGeom prst="rect">
            <a:avLst/>
          </a:prstGeom>
        </p:spPr>
      </p:pic>
    </p:spTree>
    <p:extLst>
      <p:ext uri="{BB962C8B-B14F-4D97-AF65-F5344CB8AC3E}">
        <p14:creationId xmlns:p14="http://schemas.microsoft.com/office/powerpoint/2010/main" val="32289099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 presetClass="mediacall" presetSubtype="0" fill="hold" nodeType="withEffect">
                                  <p:stCondLst>
                                    <p:cond delay="0"/>
                                  </p:stCondLst>
                                  <p:childTnLst>
                                    <p:cmd type="call" cmd="playFrom(0.0)">
                                      <p:cBhvr>
                                        <p:cTn id="22"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6" showWhenStopped="0">
                <p:cTn id="23" fill="hold" display="0">
                  <p:stCondLst>
                    <p:cond delay="indefinite"/>
                  </p:stCondLst>
                  <p:endCondLst>
                    <p:cond evt="onStopAudio" delay="0">
                      <p:tgtEl>
                        <p:sldTgt/>
                      </p:tgtEl>
                    </p:cond>
                  </p:endCondLst>
                </p:cTn>
                <p:tgtEl>
                  <p:spTgt spid="3"/>
                </p:tgtEl>
              </p:cMediaNode>
            </p:audio>
          </p:childTnLst>
        </p:cTn>
      </p:par>
    </p:tnLst>
    <p:bldLst>
      <p:bldP spid="12" grpId="0" animBg="1"/>
      <p:bldP spid="7" grpId="0" animBg="1"/>
      <p:bldP spid="4" grpId="0" animBg="1"/>
      <p:bldP spid="5" grpId="0"/>
      <p:bldP spid="10" grpId="0" animBg="1"/>
    </p:bldLst>
  </p:timing>
  <p:extLst>
    <p:ext uri="{6950BFC3-D8DA-4A85-94F7-54DA5524770B}">
      <p188:commentRel xmlns:p188="http://schemas.microsoft.com/office/powerpoint/2018/8/main" r:id="rId5"/>
    </p:ext>
  </p:extLs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8" name="Picture 2" descr="De industriële revolutie | Historisch Nieuwsblad">
            <a:extLst>
              <a:ext uri="{FF2B5EF4-FFF2-40B4-BE49-F238E27FC236}">
                <a16:creationId xmlns:a16="http://schemas.microsoft.com/office/drawing/2014/main" id="{A540E79C-26DD-4D81-8472-567FB76509D0}"/>
              </a:ext>
            </a:extLst>
          </p:cNvPr>
          <p:cNvPicPr>
            <a:picLocks noChangeAspect="1" noChangeArrowheads="1"/>
          </p:cNvPicPr>
          <p:nvPr/>
        </p:nvPicPr>
        <p:blipFill rotWithShape="1">
          <a:blip r:embed="rId4">
            <a:alphaModFix amt="70000"/>
            <a:extLst>
              <a:ext uri="{28A0092B-C50C-407E-A947-70E740481C1C}">
                <a14:useLocalDpi xmlns:a14="http://schemas.microsoft.com/office/drawing/2010/main" val="0"/>
              </a:ext>
            </a:extLst>
          </a:blip>
          <a:srcRect l="12227" r="4063"/>
          <a:stretch/>
        </p:blipFill>
        <p:spPr bwMode="auto">
          <a:xfrm>
            <a:off x="18664" y="12679"/>
            <a:ext cx="121733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3997751" cy="584775"/>
          </a:xfrm>
          <a:prstGeom prst="rect">
            <a:avLst/>
          </a:prstGeom>
          <a:solidFill>
            <a:srgbClr val="585247"/>
          </a:solidFill>
          <a:ln>
            <a:noFill/>
          </a:ln>
        </p:spPr>
        <p:txBody>
          <a:bodyPr wrap="square">
            <a:spAutoFit/>
          </a:bodyPr>
          <a:lstStyle/>
          <a:p>
            <a:pPr algn="r"/>
            <a:r>
              <a:rPr lang="nl-NL" sz="3200" dirty="0"/>
              <a:t>In de katoenfabriek:</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19318" y="4628903"/>
            <a:ext cx="9191346" cy="2308324"/>
          </a:xfrm>
          <a:prstGeom prst="rect">
            <a:avLst/>
          </a:prstGeom>
          <a:solidFill>
            <a:srgbClr val="9A9287"/>
          </a:solidFill>
        </p:spPr>
        <p:txBody>
          <a:bodyPr wrap="square">
            <a:spAutoFit/>
          </a:bodyPr>
          <a:lstStyle/>
          <a:p>
            <a:pPr algn="ctr"/>
            <a:endParaRPr lang="nl-NL" dirty="0"/>
          </a:p>
          <a:p>
            <a:r>
              <a:rPr lang="nl-NL" dirty="0"/>
              <a:t>Mijn werk bestaat uit het helpen van mama . Zij staat bij de spinmachine. Het is mijn taak om de restjes en gebroken draadjes op te zoeken en bij elkaar te nemen. Mijn werk is soms best gevaarlijk. De grote machines kunnen mij gemakkelijk verwonden.  </a:t>
            </a:r>
          </a:p>
          <a:p>
            <a:endParaRPr lang="nl-NL" dirty="0"/>
          </a:p>
          <a:p>
            <a:endParaRPr lang="nl-NL" dirty="0"/>
          </a:p>
          <a:p>
            <a:endParaRPr lang="nl-NL" dirty="0"/>
          </a:p>
          <a:p>
            <a:endParaRPr lang="nl-NL" dirty="0"/>
          </a:p>
        </p:txBody>
      </p:sp>
      <p:sp>
        <p:nvSpPr>
          <p:cNvPr id="8" name="Pijl: links 7">
            <a:hlinkClick r:id="rId5"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35466309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8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8" name="Picture 2" descr="De industriële revolutie | Historisch Nieuwsblad">
            <a:extLst>
              <a:ext uri="{FF2B5EF4-FFF2-40B4-BE49-F238E27FC236}">
                <a16:creationId xmlns:a16="http://schemas.microsoft.com/office/drawing/2014/main" id="{A540E79C-26DD-4D81-8472-567FB76509D0}"/>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l="12227" r="4063"/>
          <a:stretch/>
        </p:blipFill>
        <p:spPr bwMode="auto">
          <a:xfrm>
            <a:off x="18664" y="12679"/>
            <a:ext cx="121733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3997751" cy="584775"/>
          </a:xfrm>
          <a:prstGeom prst="rect">
            <a:avLst/>
          </a:prstGeom>
          <a:solidFill>
            <a:srgbClr val="585247"/>
          </a:solidFill>
          <a:ln>
            <a:noFill/>
          </a:ln>
        </p:spPr>
        <p:txBody>
          <a:bodyPr wrap="square">
            <a:spAutoFit/>
          </a:bodyPr>
          <a:lstStyle/>
          <a:p>
            <a:pPr algn="r"/>
            <a:r>
              <a:rPr lang="nl-NL" sz="3200" dirty="0"/>
              <a:t>In de katoenfabriek:</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19318" y="4628903"/>
            <a:ext cx="9191346" cy="2308324"/>
          </a:xfrm>
          <a:prstGeom prst="rect">
            <a:avLst/>
          </a:prstGeom>
          <a:solidFill>
            <a:srgbClr val="9A9287"/>
          </a:solidFill>
        </p:spPr>
        <p:txBody>
          <a:bodyPr wrap="square">
            <a:spAutoFit/>
          </a:bodyPr>
          <a:lstStyle/>
          <a:p>
            <a:pPr algn="ctr"/>
            <a:endParaRPr lang="nl-NL" dirty="0"/>
          </a:p>
          <a:p>
            <a:r>
              <a:rPr lang="nl-NL" dirty="0"/>
              <a:t>Het is weer een normale dag op het werk. Ik sta bij de machine te kijken hoe mama haar werk aan het doen is. Ik zie dat er aan het einde van de machine een draadje losschiet. Deze moet ik eigenlijk weer gaan vastmaken, maar dan kan ik wel vast komen te zitten onder de machine.  </a:t>
            </a:r>
          </a:p>
          <a:p>
            <a:endParaRPr lang="nl-NL" dirty="0"/>
          </a:p>
          <a:p>
            <a:endParaRPr lang="nl-NL" dirty="0"/>
          </a:p>
          <a:p>
            <a:endParaRPr lang="nl-NL" dirty="0"/>
          </a:p>
          <a:p>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52041437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8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De industriële revolutie | Historisch Nieuwsblad">
            <a:extLst>
              <a:ext uri="{FF2B5EF4-FFF2-40B4-BE49-F238E27FC236}">
                <a16:creationId xmlns:a16="http://schemas.microsoft.com/office/drawing/2014/main" id="{209DF3F0-5751-429A-B578-1E0E21E8DF36}"/>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l="12227" r="4063"/>
          <a:stretch/>
        </p:blipFill>
        <p:spPr bwMode="auto">
          <a:xfrm>
            <a:off x="18664" y="12679"/>
            <a:ext cx="121733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6E695C"/>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A09B90"/>
          </a:solidFill>
        </p:spPr>
        <p:txBody>
          <a:bodyPr wrap="square">
            <a:spAutoFit/>
          </a:bodyPr>
          <a:lstStyle/>
          <a:p>
            <a:pPr algn="ctr"/>
            <a:endParaRPr lang="nl-NL" dirty="0"/>
          </a:p>
          <a:p>
            <a:pPr algn="ctr"/>
            <a:endParaRPr lang="nl-NL" dirty="0"/>
          </a:p>
          <a:p>
            <a:pPr algn="ctr"/>
            <a:endParaRPr lang="nl-NL" dirty="0"/>
          </a:p>
          <a:p>
            <a:pPr algn="ctr"/>
            <a:r>
              <a:rPr lang="nl-NL" dirty="0"/>
              <a:t>Je gaat het draadje weer vastmaken.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A09B90"/>
          </a:solidFill>
        </p:spPr>
        <p:txBody>
          <a:bodyPr wrap="square">
            <a:spAutoFit/>
          </a:bodyPr>
          <a:lstStyle/>
          <a:p>
            <a:pPr algn="ctr"/>
            <a:endParaRPr lang="nl-NL" dirty="0"/>
          </a:p>
          <a:p>
            <a:pPr algn="ctr"/>
            <a:endParaRPr lang="nl-NL" dirty="0"/>
          </a:p>
          <a:p>
            <a:pPr algn="ctr"/>
            <a:endParaRPr lang="nl-NL" dirty="0"/>
          </a:p>
          <a:p>
            <a:pPr algn="ctr"/>
            <a:r>
              <a:rPr lang="nl-NL" dirty="0"/>
              <a:t>Je laat het draadje hangen.</a:t>
            </a:r>
          </a:p>
          <a:p>
            <a:pPr algn="ctr"/>
            <a:r>
              <a:rPr lang="nl-NL" dirty="0"/>
              <a:t> </a:t>
            </a:r>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8223452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descr="De industriële revolutie | Historisch Nieuwsblad">
            <a:extLst>
              <a:ext uri="{FF2B5EF4-FFF2-40B4-BE49-F238E27FC236}">
                <a16:creationId xmlns:a16="http://schemas.microsoft.com/office/drawing/2014/main" id="{ABD09FC7-7026-4278-B3A5-38EB60E4EF65}"/>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l="12227" r="4063"/>
          <a:stretch/>
        </p:blipFill>
        <p:spPr bwMode="auto">
          <a:xfrm>
            <a:off x="18664" y="12679"/>
            <a:ext cx="121733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6E695C"/>
          </a:solidFill>
        </p:spPr>
        <p:txBody>
          <a:bodyPr wrap="square">
            <a:spAutoFit/>
          </a:bodyPr>
          <a:lstStyle/>
          <a:p>
            <a:pPr algn="ctr"/>
            <a:r>
              <a:rPr lang="nl-NL" sz="3200" dirty="0"/>
              <a:t>Je maakt het draadje: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862322"/>
          </a:xfrm>
          <a:prstGeom prst="rect">
            <a:avLst/>
          </a:prstGeom>
          <a:solidFill>
            <a:srgbClr val="A09B90"/>
          </a:solidFill>
        </p:spPr>
        <p:txBody>
          <a:bodyPr wrap="square">
            <a:spAutoFit/>
          </a:bodyPr>
          <a:lstStyle/>
          <a:p>
            <a:pPr algn="ctr"/>
            <a:endParaRPr lang="nl-NL" dirty="0"/>
          </a:p>
          <a:p>
            <a:pPr algn="ctr"/>
            <a:r>
              <a:rPr lang="nl-NL" dirty="0"/>
              <a:t>Je hebt ervoor gekozen om het draadje weer vast te maken. Je rent snel naar de andere kant, maar je bent te laat terug. Hierdoor raakt de machine je hard tegen je pols. Je kunt hem niet meer goed bewegen en het lijkt alsof hij gebroken is. De fabriekseigenaar ziet dit en stuurt je naar huis, tot je weer kan werken. Je krijgt deze periode niet doorbetaald. Wel kun je als je thuis bent je oude schoolboeken er weer bij pakken en oefenen met rekenen en taal. Dit is toch wel een verzachting van de pijn</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857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5  geluk</a:t>
            </a:r>
          </a:p>
        </p:txBody>
      </p:sp>
      <p:sp>
        <p:nvSpPr>
          <p:cNvPr id="11" name="Pijl: links 10">
            <a:hlinkClick r:id="rId4" action="ppaction://hlinksldjump"/>
            <a:extLst>
              <a:ext uri="{FF2B5EF4-FFF2-40B4-BE49-F238E27FC236}">
                <a16:creationId xmlns:a16="http://schemas.microsoft.com/office/drawing/2014/main" id="{E6790362-A8A4-4656-989B-0A867414730D}"/>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9557867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descr="De industriële revolutie | Historisch Nieuwsblad">
            <a:extLst>
              <a:ext uri="{FF2B5EF4-FFF2-40B4-BE49-F238E27FC236}">
                <a16:creationId xmlns:a16="http://schemas.microsoft.com/office/drawing/2014/main" id="{ABD09FC7-7026-4278-B3A5-38EB60E4EF65}"/>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l="12227" r="4063"/>
          <a:stretch/>
        </p:blipFill>
        <p:spPr bwMode="auto">
          <a:xfrm>
            <a:off x="18664" y="12679"/>
            <a:ext cx="12173336"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6E695C"/>
          </a:solidFill>
        </p:spPr>
        <p:txBody>
          <a:bodyPr wrap="square">
            <a:spAutoFit/>
          </a:bodyPr>
          <a:lstStyle/>
          <a:p>
            <a:pPr algn="ctr"/>
            <a:r>
              <a:rPr lang="nl-NL" sz="3200" dirty="0"/>
              <a:t>Je laat het draadje hangen: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A09B90"/>
          </a:solidFill>
        </p:spPr>
        <p:txBody>
          <a:bodyPr wrap="square">
            <a:spAutoFit/>
          </a:bodyPr>
          <a:lstStyle/>
          <a:p>
            <a:pPr algn="ctr"/>
            <a:endParaRPr lang="nl-NL" dirty="0"/>
          </a:p>
          <a:p>
            <a:pPr algn="ctr"/>
            <a:r>
              <a:rPr lang="nl-NL" dirty="0"/>
              <a:t>Je hebt ervoor gekozen om het draadje te laten hangen. De fabriekseigenaar stond precies op dit moment bij jouw machine te kijken, maar je hebt hem niet gezien. Hij neemt je apart en geeft aan dat dit onacceptabel is. Het stuk kan nu niet meer gebruikt worden en dat gaat hij inhouden op jouw loon. Gelukkig heeft hij je niet meteen ontslagen.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857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5 geld</a:t>
            </a:r>
          </a:p>
          <a:p>
            <a:pPr marL="285750" indent="-285750">
              <a:buFontTx/>
              <a:buChar char="-"/>
            </a:pPr>
            <a:endParaRPr lang="nl-NL" dirty="0"/>
          </a:p>
          <a:p>
            <a:r>
              <a:rPr lang="nl-NL" dirty="0"/>
              <a:t>+  0  geluk</a:t>
            </a:r>
          </a:p>
        </p:txBody>
      </p:sp>
      <p:sp>
        <p:nvSpPr>
          <p:cNvPr id="11" name="Pijl: links 10">
            <a:hlinkClick r:id="rId4" action="ppaction://hlinksldjump"/>
            <a:extLst>
              <a:ext uri="{FF2B5EF4-FFF2-40B4-BE49-F238E27FC236}">
                <a16:creationId xmlns:a16="http://schemas.microsoft.com/office/drawing/2014/main" id="{246C568E-0E01-4E10-9121-1D42D427A23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9244452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Kinderen en armen zetten hun leven op het spel in de kolenmijnen |  Historianet.nl">
            <a:extLst>
              <a:ext uri="{FF2B5EF4-FFF2-40B4-BE49-F238E27FC236}">
                <a16:creationId xmlns:a16="http://schemas.microsoft.com/office/drawing/2014/main" id="{ECCB9FA0-7BDB-46F3-8569-53581E0C68D0}"/>
              </a:ext>
            </a:extLst>
          </p:cNvPr>
          <p:cNvPicPr>
            <a:picLocks noChangeAspect="1" noChangeArrowheads="1"/>
          </p:cNvPicPr>
          <p:nvPr/>
        </p:nvPicPr>
        <p:blipFill rotWithShape="1">
          <a:blip r:embed="rId6">
            <a:alphaModFix amt="50000"/>
            <a:extLst>
              <a:ext uri="{28A0092B-C50C-407E-A947-70E740481C1C}">
                <a14:useLocalDpi xmlns:a14="http://schemas.microsoft.com/office/drawing/2010/main" val="0"/>
              </a:ext>
            </a:extLst>
          </a:blip>
          <a:srcRect b="179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7F7F"/>
          </a:solidFill>
        </p:spPr>
        <p:txBody>
          <a:bodyPr wrap="square">
            <a:spAutoFit/>
          </a:bodyPr>
          <a:lstStyle/>
          <a:p>
            <a:pPr algn="ctr"/>
            <a:r>
              <a:rPr lang="nl-NL" sz="3200" dirty="0"/>
              <a:t>Je gaat in de mijnen werken: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5C4F43"/>
          </a:solidFill>
        </p:spPr>
        <p:txBody>
          <a:bodyPr wrap="square">
            <a:spAutoFit/>
          </a:bodyPr>
          <a:lstStyle/>
          <a:p>
            <a:pPr algn="ctr"/>
            <a:endParaRPr lang="nl-NL" dirty="0"/>
          </a:p>
          <a:p>
            <a:pPr algn="ctr"/>
            <a:r>
              <a:rPr lang="nl-NL" dirty="0"/>
              <a:t>Je hebt ervoor gekozen om in de mijnen te gaan werken. Het werk in de mijnen is fysiek zwaarder dan in de fabrieken. Dit zorgt er dus wel voor dat ik harder moet werken, maar gelukkig krijg ik hier wel meer betaald!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453C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0" name="Pijl: links 9">
            <a:hlinkClick r:id="rId7" action="ppaction://hlinksldjump"/>
            <a:extLst>
              <a:ext uri="{FF2B5EF4-FFF2-40B4-BE49-F238E27FC236}">
                <a16:creationId xmlns:a16="http://schemas.microsoft.com/office/drawing/2014/main" id="{73370F9E-FCED-4A0C-A0FC-CF65D92656A7}"/>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2" name="Mining Sound Effect">
            <a:hlinkClick r:id="" action="ppaction://media"/>
            <a:extLst>
              <a:ext uri="{FF2B5EF4-FFF2-40B4-BE49-F238E27FC236}">
                <a16:creationId xmlns:a16="http://schemas.microsoft.com/office/drawing/2014/main" id="{1BC23C25-9B7C-4B2F-B533-AABE1066369A}"/>
              </a:ext>
            </a:extLst>
          </p:cNvPr>
          <p:cNvPicPr>
            <a:picLocks noChangeAspect="1"/>
          </p:cNvPicPr>
          <p:nvPr>
            <a:audioFile r:link="rId2"/>
            <p:extLst>
              <p:ext uri="{DAA4B4D4-6D71-4841-9C94-3DE7FCFB9230}">
                <p14:media xmlns:p14="http://schemas.microsoft.com/office/powerpoint/2010/main" r:embed="rId1">
                  <p14:fade in="2000"/>
                </p14:media>
              </p:ext>
            </p:extLst>
          </p:nvPr>
        </p:nvPicPr>
        <p:blipFill>
          <a:blip r:embed="rId8"/>
          <a:stretch>
            <a:fillRect/>
          </a:stretch>
        </p:blipFill>
        <p:spPr>
          <a:xfrm>
            <a:off x="11532654" y="165093"/>
            <a:ext cx="487363" cy="487363"/>
          </a:xfrm>
          <a:prstGeom prst="rect">
            <a:avLst/>
          </a:prstGeom>
        </p:spPr>
      </p:pic>
    </p:spTree>
    <p:extLst>
      <p:ext uri="{BB962C8B-B14F-4D97-AF65-F5344CB8AC3E}">
        <p14:creationId xmlns:p14="http://schemas.microsoft.com/office/powerpoint/2010/main" val="420961036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 presetClass="mediacall" presetSubtype="0" fill="hold" nodeType="withEffect">
                                  <p:stCondLst>
                                    <p:cond delay="500"/>
                                  </p:stCondLst>
                                  <p:childTnLst>
                                    <p:cmd type="call" cmd="playFrom(0.0)">
                                      <p:cBhvr>
                                        <p:cTn id="2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6">
                <p:cTn id="23"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4" grpId="0" animBg="1"/>
      <p:bldP spid="5" grpId="0"/>
      <p:bldP spid="10" grpId="0" animBg="1"/>
    </p:bldLst>
  </p:timing>
  <p:extLst>
    <p:ext uri="{6950BFC3-D8DA-4A85-94F7-54DA5524770B}">
      <p188:commentRel xmlns:p188="http://schemas.microsoft.com/office/powerpoint/2018/8/main" r:id="rId5"/>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descr="Kinderen en armen zetten hun leven op het spel in de kolenmijnen |  Historianet.nl">
            <a:extLst>
              <a:ext uri="{FF2B5EF4-FFF2-40B4-BE49-F238E27FC236}">
                <a16:creationId xmlns:a16="http://schemas.microsoft.com/office/drawing/2014/main" id="{D545B9D6-14D1-4A0F-8B77-54FAC03E476E}"/>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b="179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2840283" cy="584775"/>
          </a:xfrm>
          <a:prstGeom prst="rect">
            <a:avLst/>
          </a:prstGeom>
          <a:solidFill>
            <a:srgbClr val="7D7F7E"/>
          </a:solidFill>
          <a:ln>
            <a:noFill/>
          </a:ln>
        </p:spPr>
        <p:txBody>
          <a:bodyPr wrap="square">
            <a:spAutoFit/>
          </a:bodyPr>
          <a:lstStyle/>
          <a:p>
            <a:pPr algn="r"/>
            <a:r>
              <a:rPr lang="nl-NL" sz="3200" dirty="0"/>
              <a:t>In de mijnen: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19318" y="4628903"/>
            <a:ext cx="9191346" cy="2308324"/>
          </a:xfrm>
          <a:prstGeom prst="rect">
            <a:avLst/>
          </a:prstGeom>
          <a:solidFill>
            <a:srgbClr val="332B28"/>
          </a:solidFill>
        </p:spPr>
        <p:txBody>
          <a:bodyPr wrap="square">
            <a:spAutoFit/>
          </a:bodyPr>
          <a:lstStyle/>
          <a:p>
            <a:pPr algn="ctr"/>
            <a:endParaRPr lang="nl-NL" dirty="0"/>
          </a:p>
          <a:p>
            <a:r>
              <a:rPr lang="nl-NL" dirty="0"/>
              <a:t>Mijn werk bestaat uit het helpen van mama en papa. Zij zijn verderop in de mijn bezig. Mijn taak is het sorteren van kool en het laten werken van de ventilatie. Mijn werk is soms best gevaarlijk. De omstandigheden in de mijnen zijn heel slecht. Mensen worden heel snel ziek. </a:t>
            </a:r>
          </a:p>
          <a:p>
            <a:endParaRPr lang="nl-NL" dirty="0"/>
          </a:p>
          <a:p>
            <a:endParaRPr lang="nl-NL" dirty="0"/>
          </a:p>
          <a:p>
            <a:endParaRPr lang="nl-NL" dirty="0"/>
          </a:p>
          <a:p>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63765338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8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descr="Kinderen en armen zetten hun leven op het spel in de kolenmijnen |  Historianet.nl">
            <a:extLst>
              <a:ext uri="{FF2B5EF4-FFF2-40B4-BE49-F238E27FC236}">
                <a16:creationId xmlns:a16="http://schemas.microsoft.com/office/drawing/2014/main" id="{D545B9D6-14D1-4A0F-8B77-54FAC03E476E}"/>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b="179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E3D27758-C645-4F1C-8009-525EAD5DBDA1}"/>
              </a:ext>
            </a:extLst>
          </p:cNvPr>
          <p:cNvSpPr txBox="1"/>
          <p:nvPr/>
        </p:nvSpPr>
        <p:spPr>
          <a:xfrm>
            <a:off x="3019318" y="4628903"/>
            <a:ext cx="9191346" cy="2308324"/>
          </a:xfrm>
          <a:prstGeom prst="rect">
            <a:avLst/>
          </a:prstGeom>
          <a:solidFill>
            <a:srgbClr val="332B28"/>
          </a:solidFill>
        </p:spPr>
        <p:txBody>
          <a:bodyPr wrap="square">
            <a:spAutoFit/>
          </a:bodyPr>
          <a:lstStyle/>
          <a:p>
            <a:pPr algn="ctr"/>
            <a:endParaRPr lang="nl-NL" dirty="0"/>
          </a:p>
          <a:p>
            <a:r>
              <a:rPr lang="nl-NL" dirty="0"/>
              <a:t>Het is weer een normale dag op het werk. Ik sta in de mijn kool te verzamelen. Ik zie dat er een stuk kool in een kleine kier gevallen is. Deze moet ik eigenlijk pakken, maar ik weet niet of ik mijn hand er dan weer onbeschadigd uit kan halen. </a:t>
            </a:r>
          </a:p>
          <a:p>
            <a:endParaRPr lang="nl-NL" dirty="0"/>
          </a:p>
          <a:p>
            <a:endParaRPr lang="nl-NL" dirty="0"/>
          </a:p>
          <a:p>
            <a:endParaRPr lang="nl-NL" dirty="0"/>
          </a:p>
          <a:p>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Tekstvak 9">
            <a:extLst>
              <a:ext uri="{FF2B5EF4-FFF2-40B4-BE49-F238E27FC236}">
                <a16:creationId xmlns:a16="http://schemas.microsoft.com/office/drawing/2014/main" id="{3E48EE66-4E22-4DE4-AB0D-73D8D431ABE8}"/>
              </a:ext>
            </a:extLst>
          </p:cNvPr>
          <p:cNvSpPr txBox="1"/>
          <p:nvPr/>
        </p:nvSpPr>
        <p:spPr>
          <a:xfrm>
            <a:off x="18664" y="0"/>
            <a:ext cx="2840283" cy="584775"/>
          </a:xfrm>
          <a:prstGeom prst="rect">
            <a:avLst/>
          </a:prstGeom>
          <a:solidFill>
            <a:srgbClr val="7D7F7E"/>
          </a:solidFill>
          <a:ln>
            <a:noFill/>
          </a:ln>
        </p:spPr>
        <p:txBody>
          <a:bodyPr wrap="square">
            <a:spAutoFit/>
          </a:bodyPr>
          <a:lstStyle/>
          <a:p>
            <a:pPr algn="r"/>
            <a:r>
              <a:rPr lang="nl-NL" sz="3200" dirty="0"/>
              <a:t>In de mijnen:</a:t>
            </a:r>
          </a:p>
        </p:txBody>
      </p:sp>
    </p:spTree>
    <p:extLst>
      <p:ext uri="{BB962C8B-B14F-4D97-AF65-F5344CB8AC3E}">
        <p14:creationId xmlns:p14="http://schemas.microsoft.com/office/powerpoint/2010/main" val="3773055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8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Kinderen en armen zetten hun leven op het spel in de kolenmijnen |  Historianet.nl">
            <a:extLst>
              <a:ext uri="{FF2B5EF4-FFF2-40B4-BE49-F238E27FC236}">
                <a16:creationId xmlns:a16="http://schemas.microsoft.com/office/drawing/2014/main" id="{89C7DA99-6750-454D-825E-83F94B7A4945}"/>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b="179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7E8080"/>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3A2C24"/>
          </a:solidFill>
        </p:spPr>
        <p:txBody>
          <a:bodyPr wrap="square">
            <a:spAutoFit/>
          </a:bodyPr>
          <a:lstStyle/>
          <a:p>
            <a:pPr algn="ctr"/>
            <a:endParaRPr lang="nl-NL" dirty="0"/>
          </a:p>
          <a:p>
            <a:pPr algn="ctr"/>
            <a:endParaRPr lang="nl-NL" dirty="0"/>
          </a:p>
          <a:p>
            <a:pPr algn="ctr"/>
            <a:endParaRPr lang="nl-NL" dirty="0"/>
          </a:p>
          <a:p>
            <a:pPr algn="ctr"/>
            <a:r>
              <a:rPr lang="nl-NL" dirty="0"/>
              <a:t>Je laat het stukje kool liggen.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3A2C24"/>
          </a:solidFill>
        </p:spPr>
        <p:txBody>
          <a:bodyPr wrap="square">
            <a:spAutoFit/>
          </a:bodyPr>
          <a:lstStyle/>
          <a:p>
            <a:pPr algn="ctr"/>
            <a:endParaRPr lang="nl-NL" dirty="0"/>
          </a:p>
          <a:p>
            <a:pPr algn="ctr"/>
            <a:endParaRPr lang="nl-NL" dirty="0"/>
          </a:p>
          <a:p>
            <a:pPr algn="ctr"/>
            <a:endParaRPr lang="nl-NL" dirty="0"/>
          </a:p>
          <a:p>
            <a:pPr algn="ctr"/>
            <a:r>
              <a:rPr lang="nl-NL" dirty="0"/>
              <a:t>Je pakt het stukje kool.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8742440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Kinderen en armen zetten hun leven op het spel in de kolenmijnen |  Historianet.nl">
            <a:extLst>
              <a:ext uri="{FF2B5EF4-FFF2-40B4-BE49-F238E27FC236}">
                <a16:creationId xmlns:a16="http://schemas.microsoft.com/office/drawing/2014/main" id="{B389A861-4E54-45E8-9DFD-FF1F97B67E64}"/>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b="179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8080"/>
          </a:solidFill>
        </p:spPr>
        <p:txBody>
          <a:bodyPr wrap="square">
            <a:spAutoFit/>
          </a:bodyPr>
          <a:lstStyle/>
          <a:p>
            <a:pPr algn="ctr"/>
            <a:r>
              <a:rPr lang="nl-NL" sz="3200" dirty="0"/>
              <a:t>Je laat het stukje kool liggen: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3A2C24"/>
          </a:solidFill>
        </p:spPr>
        <p:txBody>
          <a:bodyPr wrap="square">
            <a:spAutoFit/>
          </a:bodyPr>
          <a:lstStyle/>
          <a:p>
            <a:pPr algn="ctr"/>
            <a:endParaRPr lang="nl-NL" dirty="0"/>
          </a:p>
          <a:p>
            <a:pPr algn="ctr"/>
            <a:r>
              <a:rPr lang="nl-NL" dirty="0"/>
              <a:t>Je hebt ervoor gekozen om het stukje kool te laten liggen. De eigenaar van de mijn stond precies op dit moment bij jou te kijken, maar je hebt hem niet gezien. Hij neemt je apart en geeft aan dat dit onacceptabel is. Het stuk kan nu niet meer gebruikt worden en dat gaat hij inhouden op jouw loon. Gelukkig heeft hij je niet meteen ontslagen.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8381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5 geld</a:t>
            </a:r>
          </a:p>
          <a:p>
            <a:pPr marL="285750" indent="-285750">
              <a:buFontTx/>
              <a:buChar char="-"/>
            </a:pPr>
            <a:endParaRPr lang="nl-NL" dirty="0"/>
          </a:p>
          <a:p>
            <a:r>
              <a:rPr lang="nl-NL" dirty="0"/>
              <a:t>+  0  geluk</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4904993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Kinderen en armen zetten hun leven op het spel in de kolenmijnen |  Historianet.nl">
            <a:extLst>
              <a:ext uri="{FF2B5EF4-FFF2-40B4-BE49-F238E27FC236}">
                <a16:creationId xmlns:a16="http://schemas.microsoft.com/office/drawing/2014/main" id="{2F158978-F8CC-4A5F-9629-204E5B859B37}"/>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b="179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8080"/>
          </a:solidFill>
        </p:spPr>
        <p:txBody>
          <a:bodyPr wrap="square">
            <a:spAutoFit/>
          </a:bodyPr>
          <a:lstStyle/>
          <a:p>
            <a:pPr algn="ctr"/>
            <a:r>
              <a:rPr lang="nl-NL" sz="3200" dirty="0"/>
              <a:t>Je pakt het stukje kool op:</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862322"/>
          </a:xfrm>
          <a:prstGeom prst="rect">
            <a:avLst/>
          </a:prstGeom>
          <a:solidFill>
            <a:srgbClr val="3A2C24"/>
          </a:solidFill>
        </p:spPr>
        <p:txBody>
          <a:bodyPr wrap="square">
            <a:spAutoFit/>
          </a:bodyPr>
          <a:lstStyle/>
          <a:p>
            <a:pPr algn="ctr"/>
            <a:endParaRPr lang="nl-NL" dirty="0"/>
          </a:p>
          <a:p>
            <a:pPr algn="ctr"/>
            <a:r>
              <a:rPr lang="nl-NL" dirty="0"/>
              <a:t>Je hebt ervoor gekozen om het stukje kool op te pakken. Je steekt je hand in het gat, maar krijgt hem er niet meer goed uit. Je maakt een rare draai met je pols en je hoort een knak. Je kunt je pols niet meer goed bewegen en het lijkt alsof hij gebroken is. De eigenaar van de mijn ziet dit en stuurt je naar huis, tot je weer kan werken. Je krijgt deze periode niet doorbetaald. Wel kun je als je thuis bent je oude schoolboeken er weer bij pakken en oefenen met rekenen en taal. Dit is toch wel een verzachting van de pijn</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8381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5  geluk</a:t>
            </a:r>
          </a:p>
        </p:txBody>
      </p:sp>
      <p:sp>
        <p:nvSpPr>
          <p:cNvPr id="10" name="Pijl: links 9">
            <a:hlinkClick r:id="rId4" action="ppaction://hlinksldjump"/>
            <a:extLst>
              <a:ext uri="{FF2B5EF4-FFF2-40B4-BE49-F238E27FC236}">
                <a16:creationId xmlns:a16="http://schemas.microsoft.com/office/drawing/2014/main" id="{73370F9E-FCED-4A0C-A0FC-CF65D92656A7}"/>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42259461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250B7E26-F489-491B-9544-DD22EC419677}"/>
              </a:ext>
            </a:extLst>
          </p:cNvPr>
          <p:cNvPicPr>
            <a:picLocks noChangeAspect="1"/>
          </p:cNvPicPr>
          <p:nvPr/>
        </p:nvPicPr>
        <p:blipFill rotWithShape="1">
          <a:blip r:embed="rId5">
            <a:alphaModFix amt="50000"/>
          </a:blip>
          <a:srcRect l="27891" t="34166" r="24766" b="24028"/>
          <a:stretch/>
        </p:blipFill>
        <p:spPr>
          <a:xfrm>
            <a:off x="0" y="0"/>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2863081" cy="584775"/>
          </a:xfrm>
          <a:prstGeom prst="rect">
            <a:avLst/>
          </a:prstGeom>
          <a:solidFill>
            <a:srgbClr val="4E4F51"/>
          </a:solidFill>
          <a:ln>
            <a:noFill/>
          </a:ln>
        </p:spPr>
        <p:txBody>
          <a:bodyPr wrap="square">
            <a:spAutoFit/>
          </a:bodyPr>
          <a:lstStyle/>
          <a:p>
            <a:pPr algn="r"/>
            <a:r>
              <a:rPr lang="nl-NL" sz="3200" dirty="0"/>
              <a:t>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81677" y="4826674"/>
            <a:ext cx="9110323" cy="2031325"/>
          </a:xfrm>
          <a:prstGeom prst="rect">
            <a:avLst/>
          </a:prstGeom>
          <a:solidFill>
            <a:srgbClr val="6B6D6E"/>
          </a:solidFill>
        </p:spPr>
        <p:txBody>
          <a:bodyPr wrap="square">
            <a:spAutoFit/>
          </a:bodyPr>
          <a:lstStyle/>
          <a:p>
            <a:pPr algn="ctr"/>
            <a:endParaRPr lang="nl-NL" dirty="0"/>
          </a:p>
          <a:p>
            <a:r>
              <a:rPr lang="nl-NL" dirty="0"/>
              <a:t>Het is heel fijn dat ik met papa, mama en mijn broertjes en zusjes samen mag werken. Dit betekent alleen wel dat ik net zo lang moet werken als zij. Mama vindt het erg voor mij, maar papa vindt dat het wel nodig is. Hij is blij dat we samen kunnen werken en hij een oogje in het zeil kan houden. </a:t>
            </a:r>
          </a:p>
          <a:p>
            <a:r>
              <a:rPr lang="nl-NL" dirty="0"/>
              <a:t> </a:t>
            </a:r>
          </a:p>
          <a:p>
            <a:pPr algn="ctr"/>
            <a:endParaRPr lang="nl-NL" dirty="0"/>
          </a:p>
        </p:txBody>
      </p:sp>
      <p:sp>
        <p:nvSpPr>
          <p:cNvPr id="8" name="Pijl: links 7">
            <a:hlinkClick r:id="rId6"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10" name="het geluid van de stad _ ONTSPANNENDE GELUIDEN _  THE SOUND OF AMSTERDAM CITY.">
            <a:hlinkClick r:id="" action="ppaction://media"/>
            <a:extLst>
              <a:ext uri="{FF2B5EF4-FFF2-40B4-BE49-F238E27FC236}">
                <a16:creationId xmlns:a16="http://schemas.microsoft.com/office/drawing/2014/main" id="{A68A6C55-E392-46A5-A403-A91FB6775A5A}"/>
              </a:ext>
            </a:extLst>
          </p:cNvPr>
          <p:cNvPicPr>
            <a:picLocks noChangeAspect="1"/>
          </p:cNvPicPr>
          <p:nvPr>
            <a:audioFile r:link="rId1"/>
            <p:extLst>
              <p:ext uri="{DAA4B4D4-6D71-4841-9C94-3DE7FCFB9230}">
                <p14:media xmlns:p14="http://schemas.microsoft.com/office/powerpoint/2010/main" r:embed="rId2">
                  <p14:trim st="9724"/>
                </p14:media>
              </p:ext>
            </p:extLst>
          </p:nvPr>
        </p:nvPicPr>
        <p:blipFill>
          <a:blip r:embed="rId7"/>
          <a:stretch>
            <a:fillRect/>
          </a:stretch>
        </p:blipFill>
        <p:spPr>
          <a:xfrm>
            <a:off x="11342299" y="97412"/>
            <a:ext cx="487363" cy="487363"/>
          </a:xfrm>
          <a:prstGeom prst="rect">
            <a:avLst/>
          </a:prstGeom>
        </p:spPr>
      </p:pic>
    </p:spTree>
    <p:extLst>
      <p:ext uri="{BB962C8B-B14F-4D97-AF65-F5344CB8AC3E}">
        <p14:creationId xmlns:p14="http://schemas.microsoft.com/office/powerpoint/2010/main" val="100041814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10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 presetClass="mediacall" presetSubtype="0" fill="hold" nodeType="withEffect">
                                  <p:stCondLst>
                                    <p:cond delay="0"/>
                                  </p:stCondLst>
                                  <p:childTnLst>
                                    <p:cmd type="call" cmd="playFrom(0.0)">
                                      <p:cBhvr>
                                        <p:cTn id="1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 showWhenStopped="0">
                <p:cTn id="17" fill="hold" display="0">
                  <p:stCondLst>
                    <p:cond delay="indefinite"/>
                  </p:stCondLst>
                  <p:endCondLst>
                    <p:cond evt="onStopAudio" delay="0">
                      <p:tgtEl>
                        <p:sldTgt/>
                      </p:tgtEl>
                    </p:cond>
                  </p:endCondLst>
                </p:cTn>
                <p:tgtEl>
                  <p:spTgt spid="10"/>
                </p:tgtEl>
              </p:cMediaNode>
            </p:audio>
          </p:childTnLst>
        </p:cTn>
      </p:par>
    </p:tnLst>
    <p:bldLst>
      <p:bldP spid="12" grpId="0" animBg="1"/>
      <p:bldP spid="7"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250B7E26-F489-491B-9544-DD22EC419677}"/>
              </a:ext>
            </a:extLst>
          </p:cNvPr>
          <p:cNvPicPr>
            <a:picLocks noChangeAspect="1"/>
          </p:cNvPicPr>
          <p:nvPr/>
        </p:nvPicPr>
        <p:blipFill rotWithShape="1">
          <a:blip r:embed="rId3">
            <a:alphaModFix amt="50000"/>
          </a:blip>
          <a:srcRect l="27891" t="34166" r="24766" b="24028"/>
          <a:stretch/>
        </p:blipFill>
        <p:spPr>
          <a:xfrm>
            <a:off x="0" y="0"/>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2863081" cy="584775"/>
          </a:xfrm>
          <a:prstGeom prst="rect">
            <a:avLst/>
          </a:prstGeom>
          <a:solidFill>
            <a:srgbClr val="4E4F51"/>
          </a:solidFill>
          <a:ln>
            <a:noFill/>
          </a:ln>
        </p:spPr>
        <p:txBody>
          <a:bodyPr wrap="square">
            <a:spAutoFit/>
          </a:bodyPr>
          <a:lstStyle/>
          <a:p>
            <a:pPr algn="r"/>
            <a:r>
              <a:rPr lang="nl-NL" sz="3200" dirty="0"/>
              <a:t>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81677" y="4826674"/>
            <a:ext cx="9110323" cy="2031325"/>
          </a:xfrm>
          <a:prstGeom prst="rect">
            <a:avLst/>
          </a:prstGeom>
          <a:solidFill>
            <a:srgbClr val="6B6D6E"/>
          </a:solidFill>
        </p:spPr>
        <p:txBody>
          <a:bodyPr wrap="square">
            <a:spAutoFit/>
          </a:bodyPr>
          <a:lstStyle/>
          <a:p>
            <a:pPr algn="ctr"/>
            <a:endParaRPr lang="nl-NL" dirty="0"/>
          </a:p>
          <a:p>
            <a:r>
              <a:rPr lang="nl-NL" dirty="0"/>
              <a:t>Ik hoorde volwassenen praten   over hoe kinderen binnenkort misschien niet meer mogen werken. Er zouden bepaalde wetten komen die ervoor zorgen dat we niet zo lang meer mogen werken en dat er bepaalde hygiëneregels moeten komen. </a:t>
            </a:r>
          </a:p>
          <a:p>
            <a:endParaRPr lang="nl-NL" dirty="0"/>
          </a:p>
          <a:p>
            <a:endParaRPr lang="nl-NL" dirty="0"/>
          </a:p>
          <a:p>
            <a:pPr algn="ctr"/>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6384207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10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250B7E26-F489-491B-9544-DD22EC419677}"/>
              </a:ext>
            </a:extLst>
          </p:cNvPr>
          <p:cNvPicPr>
            <a:picLocks noChangeAspect="1"/>
          </p:cNvPicPr>
          <p:nvPr/>
        </p:nvPicPr>
        <p:blipFill rotWithShape="1">
          <a:blip r:embed="rId3">
            <a:alphaModFix amt="50000"/>
          </a:blip>
          <a:srcRect l="27891" t="34166" r="24766" b="24028"/>
          <a:stretch/>
        </p:blipFill>
        <p:spPr>
          <a:xfrm>
            <a:off x="0" y="0"/>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2863081" cy="584775"/>
          </a:xfrm>
          <a:prstGeom prst="rect">
            <a:avLst/>
          </a:prstGeom>
          <a:solidFill>
            <a:srgbClr val="4E4F51"/>
          </a:solidFill>
          <a:ln>
            <a:noFill/>
          </a:ln>
        </p:spPr>
        <p:txBody>
          <a:bodyPr wrap="square">
            <a:spAutoFit/>
          </a:bodyPr>
          <a:lstStyle/>
          <a:p>
            <a:pPr algn="r"/>
            <a:r>
              <a:rPr lang="nl-NL" sz="3200" dirty="0"/>
              <a:t>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81677" y="4826674"/>
            <a:ext cx="9110323" cy="2031325"/>
          </a:xfrm>
          <a:prstGeom prst="rect">
            <a:avLst/>
          </a:prstGeom>
          <a:solidFill>
            <a:srgbClr val="6B6D6E"/>
          </a:solidFill>
        </p:spPr>
        <p:txBody>
          <a:bodyPr wrap="square">
            <a:spAutoFit/>
          </a:bodyPr>
          <a:lstStyle/>
          <a:p>
            <a:pPr algn="ctr"/>
            <a:endParaRPr lang="nl-NL" dirty="0"/>
          </a:p>
          <a:p>
            <a:r>
              <a:rPr lang="nl-NL" dirty="0"/>
              <a:t>Het is 1874 en de fabriekswetten zijn doorgevoerd. Eigenlijk mag ik nog maar maximaal acht uur per dag werken. Nu vindt de fabriekseigenaar dat niet zo belangrijk en mag ik ook langer doorwerken. Dit zorgt wel voor meer geld, maar anders kan ik naar school in de uren dat ik niet aan het werk ben. </a:t>
            </a:r>
          </a:p>
          <a:p>
            <a:endParaRPr lang="nl-NL" dirty="0"/>
          </a:p>
          <a:p>
            <a:pPr algn="ctr"/>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10" name="Picture 4" descr="Kinderen horen niet in de fabriek I">
            <a:extLst>
              <a:ext uri="{FF2B5EF4-FFF2-40B4-BE49-F238E27FC236}">
                <a16:creationId xmlns:a16="http://schemas.microsoft.com/office/drawing/2014/main" id="{31A0D3FD-441E-4D94-A863-20F5D643C8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059" t="3916" r="7986" b="5973"/>
          <a:stretch/>
        </p:blipFill>
        <p:spPr bwMode="auto">
          <a:xfrm>
            <a:off x="9347583" y="0"/>
            <a:ext cx="2863081" cy="4826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70053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10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30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Afbeelding 9">
            <a:extLst>
              <a:ext uri="{FF2B5EF4-FFF2-40B4-BE49-F238E27FC236}">
                <a16:creationId xmlns:a16="http://schemas.microsoft.com/office/drawing/2014/main" id="{BC5FAD6A-279D-4883-953F-396C2ED6C651}"/>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595B5D"/>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3A3B3D"/>
          </a:solidFill>
        </p:spPr>
        <p:txBody>
          <a:bodyPr wrap="square">
            <a:spAutoFit/>
          </a:bodyPr>
          <a:lstStyle/>
          <a:p>
            <a:pPr algn="ctr"/>
            <a:endParaRPr lang="nl-NL" dirty="0"/>
          </a:p>
          <a:p>
            <a:pPr algn="ctr"/>
            <a:endParaRPr lang="nl-NL" dirty="0"/>
          </a:p>
          <a:p>
            <a:pPr algn="ctr"/>
            <a:endParaRPr lang="nl-NL" dirty="0"/>
          </a:p>
          <a:p>
            <a:pPr algn="ctr"/>
            <a:r>
              <a:rPr lang="nl-NL" dirty="0"/>
              <a:t>Je gaat doorwerken.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3A3B3D"/>
          </a:solidFill>
        </p:spPr>
        <p:txBody>
          <a:bodyPr wrap="square">
            <a:spAutoFit/>
          </a:bodyPr>
          <a:lstStyle/>
          <a:p>
            <a:pPr algn="ctr"/>
            <a:endParaRPr lang="nl-NL" dirty="0"/>
          </a:p>
          <a:p>
            <a:pPr algn="ctr"/>
            <a:endParaRPr lang="nl-NL" dirty="0"/>
          </a:p>
          <a:p>
            <a:pPr algn="ctr"/>
            <a:endParaRPr lang="nl-NL" dirty="0"/>
          </a:p>
          <a:p>
            <a:pPr algn="ctr"/>
            <a:r>
              <a:rPr lang="nl-NL" dirty="0"/>
              <a:t>Je gaat naar school.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8297243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42936A5C-8A18-458F-83F4-1C88F5FC14DF}"/>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8080"/>
          </a:solidFill>
        </p:spPr>
        <p:txBody>
          <a:bodyPr wrap="square">
            <a:spAutoFit/>
          </a:bodyPr>
          <a:lstStyle/>
          <a:p>
            <a:pPr algn="ctr"/>
            <a:r>
              <a:rPr lang="nl-NL" sz="3200" dirty="0"/>
              <a:t>Je kiest voor doorwerken: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door te werken. Hierdoor blijf je nog even doorverdienen, maar kun je helaas niet met je leeftijdgenootjes naar school. Na een tijdje zullen alle kinderen onder de twaalf naar school moeten, omdat de leerplichtwet ingevoerd gaat worden.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0799386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42936A5C-8A18-458F-83F4-1C88F5FC14DF}"/>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8080"/>
          </a:solidFill>
        </p:spPr>
        <p:txBody>
          <a:bodyPr wrap="square">
            <a:spAutoFit/>
          </a:bodyPr>
          <a:lstStyle/>
          <a:p>
            <a:pPr algn="ctr"/>
            <a:r>
              <a:rPr lang="nl-NL" sz="3200" dirty="0"/>
              <a:t>Je kiest voor naar school gaan: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naar school te gaan. Hierdoor haalt je familie minder geld binnen, maar je kunt wel met je leeftijdgenoten naar school. Uiteindelijk zullen alle kinderen onder de 12 weer naar school moeten, omdat de leerplichtwet ingevoerd wordt.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8969839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a:extLst>
              <a:ext uri="{FF2B5EF4-FFF2-40B4-BE49-F238E27FC236}">
                <a16:creationId xmlns:a16="http://schemas.microsoft.com/office/drawing/2014/main" id="{E6C53072-3DA8-4BB4-A618-25EE6C56B685}"/>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a:extLst>
              <a:ext uri="{FF2B5EF4-FFF2-40B4-BE49-F238E27FC236}">
                <a16:creationId xmlns:a16="http://schemas.microsoft.com/office/drawing/2014/main" id="{E3D27758-C645-4F1C-8009-525EAD5DBDA1}"/>
              </a:ext>
            </a:extLst>
          </p:cNvPr>
          <p:cNvSpPr txBox="1"/>
          <p:nvPr/>
        </p:nvSpPr>
        <p:spPr>
          <a:xfrm>
            <a:off x="1205004" y="2789531"/>
            <a:ext cx="9110323" cy="2031325"/>
          </a:xfrm>
          <a:prstGeom prst="rect">
            <a:avLst/>
          </a:prstGeom>
          <a:solidFill>
            <a:srgbClr val="B2A89C"/>
          </a:solidFill>
        </p:spPr>
        <p:txBody>
          <a:bodyPr wrap="square">
            <a:spAutoFit/>
          </a:bodyPr>
          <a:lstStyle/>
          <a:p>
            <a:pPr algn="ctr"/>
            <a:endParaRPr lang="nl-NL" dirty="0"/>
          </a:p>
          <a:p>
            <a:pPr algn="ctr"/>
            <a:r>
              <a:rPr lang="nl-NL" dirty="0"/>
              <a:t>Ik ben nu 18</a:t>
            </a:r>
            <a:r>
              <a:rPr lang="nl-NL" baseline="30000" dirty="0"/>
              <a:t> </a:t>
            </a:r>
            <a:r>
              <a:rPr lang="nl-NL" dirty="0"/>
              <a:t>jaar oud en de werkomstandigheden zijn nog niet veel beter. De fabrieken en mijnen zijn nog steeds smerig van binnen en ik werk lange dagen. Ik krijg weinig betaald en mijn baas lijkt steeds meer te verdienen. Wat ga ik hier aan doen?</a:t>
            </a:r>
          </a:p>
          <a:p>
            <a:pPr algn="ctr"/>
            <a:endParaRPr lang="nl-NL" dirty="0"/>
          </a:p>
          <a:p>
            <a:pPr algn="ctr"/>
            <a:endParaRPr lang="nl-NL" dirty="0"/>
          </a:p>
          <a:p>
            <a:pPr algn="ctr"/>
            <a:endParaRPr lang="nl-NL" dirty="0"/>
          </a:p>
        </p:txBody>
      </p:sp>
      <p:sp>
        <p:nvSpPr>
          <p:cNvPr id="8" name="Pijl: links 7">
            <a:hlinkClick r:id="rId4"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4" name="Tekstvak 13">
            <a:extLst>
              <a:ext uri="{FF2B5EF4-FFF2-40B4-BE49-F238E27FC236}">
                <a16:creationId xmlns:a16="http://schemas.microsoft.com/office/drawing/2014/main" id="{CEE69192-9C28-466C-9F37-5A01FF191E83}"/>
              </a:ext>
            </a:extLst>
          </p:cNvPr>
          <p:cNvSpPr txBox="1"/>
          <p:nvPr/>
        </p:nvSpPr>
        <p:spPr>
          <a:xfrm>
            <a:off x="1205004" y="1102378"/>
            <a:ext cx="9191346" cy="584775"/>
          </a:xfrm>
          <a:prstGeom prst="rect">
            <a:avLst/>
          </a:prstGeom>
          <a:solidFill>
            <a:srgbClr val="B2A89C"/>
          </a:solidFill>
        </p:spPr>
        <p:txBody>
          <a:bodyPr wrap="square">
            <a:spAutoFit/>
          </a:bodyPr>
          <a:lstStyle/>
          <a:p>
            <a:pPr algn="ctr"/>
            <a:r>
              <a:rPr lang="nl-NL" sz="3200" dirty="0"/>
              <a:t>Een aantal jaar later:</a:t>
            </a:r>
          </a:p>
        </p:txBody>
      </p:sp>
    </p:spTree>
    <p:extLst>
      <p:ext uri="{BB962C8B-B14F-4D97-AF65-F5344CB8AC3E}">
        <p14:creationId xmlns:p14="http://schemas.microsoft.com/office/powerpoint/2010/main" val="177299615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10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a:extLst>
              <a:ext uri="{FF2B5EF4-FFF2-40B4-BE49-F238E27FC236}">
                <a16:creationId xmlns:a16="http://schemas.microsoft.com/office/drawing/2014/main" id="{09893380-E0E2-4BFB-9BF6-53B063373666}"/>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B2A89C"/>
          </a:solidFill>
          <a:ln>
            <a:noFill/>
          </a:ln>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0" y="2827862"/>
            <a:ext cx="3807361" cy="2585323"/>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In opstand komen tegen de fabriekseigenaren met de communisten.</a:t>
            </a:r>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4237638" y="2827862"/>
            <a:ext cx="3807361" cy="2585323"/>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Aansluiten bij een vakbond met andere collega’s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5468104" y="4748410"/>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1272945" y="4748410"/>
            <a:ext cx="1238761" cy="387776"/>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Tekstvak 9">
            <a:extLst>
              <a:ext uri="{FF2B5EF4-FFF2-40B4-BE49-F238E27FC236}">
                <a16:creationId xmlns:a16="http://schemas.microsoft.com/office/drawing/2014/main" id="{27DCD02A-29C4-4963-A3B6-2CF108E521EB}"/>
              </a:ext>
            </a:extLst>
          </p:cNvPr>
          <p:cNvSpPr txBox="1"/>
          <p:nvPr/>
        </p:nvSpPr>
        <p:spPr>
          <a:xfrm>
            <a:off x="8384639" y="2827862"/>
            <a:ext cx="3807361" cy="2585323"/>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Je doet niets en laat de omstandigheden zo. </a:t>
            </a:r>
          </a:p>
          <a:p>
            <a:pPr algn="ctr"/>
            <a:endParaRPr lang="nl-NL" dirty="0"/>
          </a:p>
          <a:p>
            <a:pPr algn="ctr"/>
            <a:endParaRPr lang="nl-NL" dirty="0"/>
          </a:p>
          <a:p>
            <a:pPr algn="ctr"/>
            <a:endParaRPr lang="nl-NL" dirty="0"/>
          </a:p>
          <a:p>
            <a:pPr algn="ctr"/>
            <a:endParaRPr lang="nl-NL" dirty="0"/>
          </a:p>
        </p:txBody>
      </p:sp>
      <p:sp>
        <p:nvSpPr>
          <p:cNvPr id="11" name="Pijl: links 10">
            <a:hlinkClick r:id="rId6" action="ppaction://hlinksldjump"/>
            <a:extLst>
              <a:ext uri="{FF2B5EF4-FFF2-40B4-BE49-F238E27FC236}">
                <a16:creationId xmlns:a16="http://schemas.microsoft.com/office/drawing/2014/main" id="{AB1A8D42-E43A-4257-9F09-219CD3CB1B38}"/>
              </a:ext>
            </a:extLst>
          </p:cNvPr>
          <p:cNvSpPr/>
          <p:nvPr/>
        </p:nvSpPr>
        <p:spPr>
          <a:xfrm flipH="1">
            <a:off x="9615105" y="4642009"/>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9202323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P spid="10"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364" name="Picture 4">
            <a:extLst>
              <a:ext uri="{FF2B5EF4-FFF2-40B4-BE49-F238E27FC236}">
                <a16:creationId xmlns:a16="http://schemas.microsoft.com/office/drawing/2014/main" id="{6DC8DF98-4F1D-4FA1-82B0-65340363BE3A}"/>
              </a:ext>
            </a:extLst>
          </p:cNvPr>
          <p:cNvPicPr>
            <a:picLocks noChangeAspect="1" noChangeArrowheads="1"/>
          </p:cNvPicPr>
          <p:nvPr/>
        </p:nvPicPr>
        <p:blipFill>
          <a:blip r:embed="rId6">
            <a:alphaModFix amt="50000"/>
            <a:extLst>
              <a:ext uri="{28A0092B-C50C-407E-A947-70E740481C1C}">
                <a14:useLocalDpi xmlns:a14="http://schemas.microsoft.com/office/drawing/2010/main" val="0"/>
              </a:ext>
            </a:extLst>
          </a:blip>
          <a:srcRect/>
          <a:stretch>
            <a:fillRect/>
          </a:stretch>
        </p:blipFill>
        <p:spPr bwMode="auto">
          <a:xfrm>
            <a:off x="-1" y="0"/>
            <a:ext cx="12191999" cy="8683152"/>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2F2F2F"/>
          </a:solidFill>
        </p:spPr>
        <p:txBody>
          <a:bodyPr wrap="square">
            <a:spAutoFit/>
          </a:bodyPr>
          <a:lstStyle/>
          <a:p>
            <a:pPr algn="ctr"/>
            <a:r>
              <a:rPr lang="nl-NL" sz="3200" dirty="0"/>
              <a:t>Je komt in opstand met de communisten: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862322"/>
          </a:xfrm>
          <a:prstGeom prst="rect">
            <a:avLst/>
          </a:prstGeom>
          <a:solidFill>
            <a:srgbClr val="585858"/>
          </a:solidFill>
        </p:spPr>
        <p:txBody>
          <a:bodyPr wrap="square">
            <a:spAutoFit/>
          </a:bodyPr>
          <a:lstStyle/>
          <a:p>
            <a:pPr algn="ctr"/>
            <a:endParaRPr lang="nl-NL" dirty="0"/>
          </a:p>
          <a:p>
            <a:pPr algn="ctr"/>
            <a:r>
              <a:rPr lang="nl-NL" dirty="0"/>
              <a:t>Je hebt ervoor gekozen om in opstand te komen met de communisten. Op deze manier zou je snel veranderingen voor elkaar kunnen krijgen. Helaas is de politie snel ter plekke en word je opgepakt. De andere communisten lukt het om de fabriek binnen te stormen en een aantal machines te vernielen. De fabriekseigenaar raakt hierdoor in paniek en zorgt voor een kleine loonsverhoging. Hier ben je wel blij mee, maar je moet nog wel een paar dagen in de gevangenis doorbrengen.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5 geld</a:t>
            </a:r>
          </a:p>
          <a:p>
            <a:pPr marL="285750" indent="-285750">
              <a:buFontTx/>
              <a:buChar char="-"/>
            </a:pPr>
            <a:endParaRPr lang="nl-NL" dirty="0"/>
          </a:p>
          <a:p>
            <a:r>
              <a:rPr lang="nl-NL" dirty="0"/>
              <a:t>+   5  geluk</a:t>
            </a:r>
          </a:p>
        </p:txBody>
      </p:sp>
      <p:sp>
        <p:nvSpPr>
          <p:cNvPr id="10" name="Pijl: links 9">
            <a:hlinkClick r:id="rId7" action="ppaction://hlinksldjump"/>
            <a:extLst>
              <a:ext uri="{FF2B5EF4-FFF2-40B4-BE49-F238E27FC236}">
                <a16:creationId xmlns:a16="http://schemas.microsoft.com/office/drawing/2014/main" id="{73370F9E-FCED-4A0C-A0FC-CF65D92656A7}"/>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2" name="Angry Crowd Sound Effect [HD]">
            <a:hlinkClick r:id="" action="ppaction://media"/>
            <a:extLst>
              <a:ext uri="{FF2B5EF4-FFF2-40B4-BE49-F238E27FC236}">
                <a16:creationId xmlns:a16="http://schemas.microsoft.com/office/drawing/2014/main" id="{67E2A1CF-E0C5-4BA3-ABB2-A735FCCAC953}"/>
              </a:ext>
            </a:extLst>
          </p:cNvPr>
          <p:cNvPicPr>
            <a:picLocks noChangeAspect="1"/>
          </p:cNvPicPr>
          <p:nvPr>
            <a:audioFile r:link="rId1"/>
            <p:extLst>
              <p:ext uri="{DAA4B4D4-6D71-4841-9C94-3DE7FCFB9230}">
                <p14:media xmlns:p14="http://schemas.microsoft.com/office/powerpoint/2010/main" r:embed="rId2">
                  <p14:trim st="2800" end="4509.75"/>
                </p14:media>
              </p:ext>
            </p:extLst>
          </p:nvPr>
        </p:nvPicPr>
        <p:blipFill>
          <a:blip r:embed="rId8"/>
          <a:stretch>
            <a:fillRect/>
          </a:stretch>
        </p:blipFill>
        <p:spPr>
          <a:xfrm>
            <a:off x="11222854" y="408774"/>
            <a:ext cx="487363" cy="487363"/>
          </a:xfrm>
          <a:prstGeom prst="rect">
            <a:avLst/>
          </a:prstGeom>
        </p:spPr>
      </p:pic>
    </p:spTree>
    <p:extLst>
      <p:ext uri="{BB962C8B-B14F-4D97-AF65-F5344CB8AC3E}">
        <p14:creationId xmlns:p14="http://schemas.microsoft.com/office/powerpoint/2010/main" val="374516616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 presetClass="mediacall" presetSubtype="0" fill="hold" nodeType="withEffect">
                                  <p:stCondLst>
                                    <p:cond delay="500"/>
                                  </p:stCondLst>
                                  <p:childTnLst>
                                    <p:cmd type="call" cmd="playFrom(0.0)">
                                      <p:cBhvr>
                                        <p:cTn id="2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23" repeatCount="indefinite"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4" grpId="0" animBg="1"/>
      <p:bldP spid="5" grpId="0"/>
      <p:bldP spid="10" grpId="0" animBg="1"/>
    </p:bldLst>
  </p:timing>
  <p:extLst>
    <p:ext uri="{6950BFC3-D8DA-4A85-94F7-54DA5524770B}">
      <p188:commentRel xmlns:p188="http://schemas.microsoft.com/office/powerpoint/2018/8/main" r:id="rId5"/>
    </p:ext>
  </p:extLs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482" name="Picture 2" descr="Geschiedenis van de vakbonden in Nederland | IsGeschiedenis">
            <a:extLst>
              <a:ext uri="{FF2B5EF4-FFF2-40B4-BE49-F238E27FC236}">
                <a16:creationId xmlns:a16="http://schemas.microsoft.com/office/drawing/2014/main" id="{1F3D50A6-4552-4097-A631-FC2340377D65}"/>
              </a:ext>
            </a:extLst>
          </p:cNvPr>
          <p:cNvPicPr>
            <a:picLocks noChangeAspect="1" noChangeArrowheads="1"/>
          </p:cNvPicPr>
          <p:nvPr/>
        </p:nvPicPr>
        <p:blipFill>
          <a:blip r:embed="rId6">
            <a:alphaModFix amt="50000"/>
            <a:extLst>
              <a:ext uri="{28A0092B-C50C-407E-A947-70E740481C1C}">
                <a14:useLocalDpi xmlns:a14="http://schemas.microsoft.com/office/drawing/2010/main" val="0"/>
              </a:ext>
            </a:extLst>
          </a:blip>
          <a:srcRect/>
          <a:stretch>
            <a:fillRect/>
          </a:stretch>
        </p:blipFill>
        <p:spPr bwMode="auto">
          <a:xfrm>
            <a:off x="0" y="8799"/>
            <a:ext cx="14132183" cy="68492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6A6A6A"/>
          </a:solidFill>
        </p:spPr>
        <p:txBody>
          <a:bodyPr wrap="square">
            <a:spAutoFit/>
          </a:bodyPr>
          <a:lstStyle/>
          <a:p>
            <a:pPr algn="ctr"/>
            <a:r>
              <a:rPr lang="nl-NL" sz="3200" dirty="0"/>
              <a:t>Je sluit je aan bij een vakbond:</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585323"/>
          </a:xfrm>
          <a:prstGeom prst="rect">
            <a:avLst/>
          </a:prstGeom>
          <a:solidFill>
            <a:srgbClr val="585858"/>
          </a:solidFill>
        </p:spPr>
        <p:txBody>
          <a:bodyPr wrap="square">
            <a:spAutoFit/>
          </a:bodyPr>
          <a:lstStyle/>
          <a:p>
            <a:pPr algn="ctr"/>
            <a:endParaRPr lang="nl-NL" dirty="0"/>
          </a:p>
          <a:p>
            <a:pPr algn="ctr"/>
            <a:r>
              <a:rPr lang="nl-NL" dirty="0"/>
              <a:t>Je hebt ervoor gekozen om je aan te sluiten bij een vakbond. Hierdoor zouden er over een langere tijd betere omstandigheden kunnen ontstaan. Jullie overleggen regelmatig en gaan in gesprek met de fabriekseigenaar. Ook hij ziet in dat de omstandigheden beter moeten, ook omdat er nieuwe wetten komen. Je krijgt dus geleidelijk aan een hoger loon en betere omstandigheden.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1" name="Pijl: links 10">
            <a:hlinkClick r:id="rId7" action="ppaction://hlinksldjump"/>
            <a:extLst>
              <a:ext uri="{FF2B5EF4-FFF2-40B4-BE49-F238E27FC236}">
                <a16:creationId xmlns:a16="http://schemas.microsoft.com/office/drawing/2014/main" id="{67341810-CACA-46F8-B427-6677FEFACBBB}"/>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2" name="Small Crowd Talking Ambience">
            <a:hlinkClick r:id="" action="ppaction://media"/>
            <a:extLst>
              <a:ext uri="{FF2B5EF4-FFF2-40B4-BE49-F238E27FC236}">
                <a16:creationId xmlns:a16="http://schemas.microsoft.com/office/drawing/2014/main" id="{A545A74A-6F0B-4F7C-BBC1-8E931524409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492893" y="168211"/>
            <a:ext cx="487363" cy="487363"/>
          </a:xfrm>
          <a:prstGeom prst="rect">
            <a:avLst/>
          </a:prstGeom>
        </p:spPr>
      </p:pic>
    </p:spTree>
    <p:extLst>
      <p:ext uri="{BB962C8B-B14F-4D97-AF65-F5344CB8AC3E}">
        <p14:creationId xmlns:p14="http://schemas.microsoft.com/office/powerpoint/2010/main" val="28379957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 presetClass="mediacall" presetSubtype="0" fill="hold" nodeType="withEffect">
                                  <p:stCondLst>
                                    <p:cond delay="500"/>
                                  </p:stCondLst>
                                  <p:childTnLst>
                                    <p:cmd type="call" cmd="playFrom(0.0)">
                                      <p:cBhvr>
                                        <p:cTn id="22" dur="1801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4" grpId="0" animBg="1"/>
      <p:bldP spid="5" grpId="0"/>
      <p:bldP spid="11" grpId="0" animBg="1"/>
    </p:bldLst>
  </p:timing>
  <p:extLst>
    <p:ext uri="{6950BFC3-D8DA-4A85-94F7-54DA5524770B}">
      <p188:commentRel xmlns:p188="http://schemas.microsoft.com/office/powerpoint/2018/8/main" r:id="rId5"/>
    </p:ext>
  </p:extLs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AC139ECC-FACB-4F4E-AB70-F51D42C130AF}"/>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AA0A2"/>
          </a:solidFill>
        </p:spPr>
        <p:txBody>
          <a:bodyPr wrap="square">
            <a:spAutoFit/>
          </a:bodyPr>
          <a:lstStyle/>
          <a:p>
            <a:pPr algn="ctr"/>
            <a:r>
              <a:rPr lang="nl-NL" sz="3200" dirty="0"/>
              <a:t>Je doet niets:</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1754326"/>
          </a:xfrm>
          <a:prstGeom prst="rect">
            <a:avLst/>
          </a:prstGeom>
          <a:solidFill>
            <a:srgbClr val="B2A89C"/>
          </a:solidFill>
        </p:spPr>
        <p:txBody>
          <a:bodyPr wrap="square">
            <a:spAutoFit/>
          </a:bodyPr>
          <a:lstStyle/>
          <a:p>
            <a:pPr algn="ctr"/>
            <a:endParaRPr lang="nl-NL" dirty="0"/>
          </a:p>
          <a:p>
            <a:pPr algn="ctr"/>
            <a:r>
              <a:rPr lang="nl-NL" dirty="0"/>
              <a:t>Je hebt ervoor gekozen om niets te doen. Hierdoor veranderen er ook weinig dingen. Na een tijdje komen er wel betere wetten, dus zal je loon iets stijgen, maar dit is niet veel.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 geld</a:t>
            </a:r>
          </a:p>
          <a:p>
            <a:pPr marL="285750" indent="-285750">
              <a:buFontTx/>
              <a:buChar char="-"/>
            </a:pPr>
            <a:endParaRPr lang="nl-NL" dirty="0"/>
          </a:p>
          <a:p>
            <a:r>
              <a:rPr lang="nl-NL" dirty="0"/>
              <a:t>+   0 geluk</a:t>
            </a:r>
          </a:p>
        </p:txBody>
      </p:sp>
      <p:sp>
        <p:nvSpPr>
          <p:cNvPr id="11" name="Pijl: links 10">
            <a:hlinkClick r:id="rId4" action="ppaction://hlinksldjump"/>
            <a:extLst>
              <a:ext uri="{FF2B5EF4-FFF2-40B4-BE49-F238E27FC236}">
                <a16:creationId xmlns:a16="http://schemas.microsoft.com/office/drawing/2014/main" id="{28573BED-E28A-4319-A186-AAD9B1ACF678}"/>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9888377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AC139ECC-FACB-4F4E-AB70-F51D42C130AF}"/>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AA0A2"/>
          </a:solidFill>
        </p:spPr>
        <p:txBody>
          <a:bodyPr wrap="square">
            <a:spAutoFit/>
          </a:bodyPr>
          <a:lstStyle/>
          <a:p>
            <a:pPr algn="ctr"/>
            <a:r>
              <a:rPr lang="nl-NL" sz="3200" dirty="0"/>
              <a:t>Je bent nu aan het einde: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1200329"/>
          </a:xfrm>
          <a:prstGeom prst="rect">
            <a:avLst/>
          </a:prstGeom>
          <a:solidFill>
            <a:srgbClr val="B2A89C"/>
          </a:solidFill>
        </p:spPr>
        <p:txBody>
          <a:bodyPr wrap="square">
            <a:spAutoFit/>
          </a:bodyPr>
          <a:lstStyle/>
          <a:p>
            <a:pPr algn="ctr"/>
            <a:r>
              <a:rPr lang="nl-NL" dirty="0"/>
              <a:t>Je bent nu aan het einde van het verhaal. Je zal nog een tijd doorwerken, trouwen, kinderen krijgen en vervolgens sterven . Nu is het moment om de balans op te maken. Tel je geluk en je geld en kijk op hoeveel je uitkomt. Kom je bij een van de categorieën onder de 0, dan zul je het niet overleven.</a:t>
            </a:r>
          </a:p>
        </p:txBody>
      </p:sp>
      <p:sp>
        <p:nvSpPr>
          <p:cNvPr id="11" name="Tekstvak 10">
            <a:extLst>
              <a:ext uri="{FF2B5EF4-FFF2-40B4-BE49-F238E27FC236}">
                <a16:creationId xmlns:a16="http://schemas.microsoft.com/office/drawing/2014/main" id="{413B7DA0-190B-4E6E-8B70-07B3A385C436}"/>
              </a:ext>
            </a:extLst>
          </p:cNvPr>
          <p:cNvSpPr txBox="1"/>
          <p:nvPr/>
        </p:nvSpPr>
        <p:spPr>
          <a:xfrm>
            <a:off x="1100832" y="3876121"/>
            <a:ext cx="3807361" cy="2031325"/>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Meer geld dan geluk.</a:t>
            </a:r>
          </a:p>
          <a:p>
            <a:pPr algn="ctr"/>
            <a:endParaRPr lang="nl-NL" dirty="0"/>
          </a:p>
          <a:p>
            <a:pPr algn="ctr"/>
            <a:endParaRPr lang="nl-NL" dirty="0"/>
          </a:p>
          <a:p>
            <a:pPr algn="ctr"/>
            <a:endParaRPr lang="nl-NL" dirty="0"/>
          </a:p>
        </p:txBody>
      </p:sp>
      <p:sp>
        <p:nvSpPr>
          <p:cNvPr id="13" name="Tekstvak 12">
            <a:extLst>
              <a:ext uri="{FF2B5EF4-FFF2-40B4-BE49-F238E27FC236}">
                <a16:creationId xmlns:a16="http://schemas.microsoft.com/office/drawing/2014/main" id="{918CF9B1-ABB4-4839-8DBE-3EAB64146A71}"/>
              </a:ext>
            </a:extLst>
          </p:cNvPr>
          <p:cNvSpPr txBox="1"/>
          <p:nvPr/>
        </p:nvSpPr>
        <p:spPr>
          <a:xfrm>
            <a:off x="6484817" y="3876121"/>
            <a:ext cx="3807361" cy="2031325"/>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Meer geluk dan geld.</a:t>
            </a:r>
          </a:p>
          <a:p>
            <a:pPr algn="ctr"/>
            <a:endParaRPr lang="nl-NL" dirty="0"/>
          </a:p>
          <a:p>
            <a:pPr algn="ctr"/>
            <a:endParaRPr lang="nl-NL" dirty="0"/>
          </a:p>
          <a:p>
            <a:pPr algn="ctr"/>
            <a:endParaRPr lang="nl-NL" dirty="0"/>
          </a:p>
        </p:txBody>
      </p:sp>
      <p:sp>
        <p:nvSpPr>
          <p:cNvPr id="14" name="Pijl: links 13">
            <a:hlinkClick r:id="rId6" action="ppaction://hlinksldjump"/>
            <a:extLst>
              <a:ext uri="{FF2B5EF4-FFF2-40B4-BE49-F238E27FC236}">
                <a16:creationId xmlns:a16="http://schemas.microsoft.com/office/drawing/2014/main" id="{AF6FE72F-4886-4643-8E2B-B3A881E3B7D4}"/>
              </a:ext>
            </a:extLst>
          </p:cNvPr>
          <p:cNvSpPr/>
          <p:nvPr/>
        </p:nvSpPr>
        <p:spPr>
          <a:xfrm flipH="1">
            <a:off x="2420839" y="5228574"/>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7" action="ppaction://hlinksldjump"/>
            <a:extLst>
              <a:ext uri="{FF2B5EF4-FFF2-40B4-BE49-F238E27FC236}">
                <a16:creationId xmlns:a16="http://schemas.microsoft.com/office/drawing/2014/main" id="{4F9F638E-8DBC-4EF8-BD95-DECF356160F4}"/>
              </a:ext>
            </a:extLst>
          </p:cNvPr>
          <p:cNvSpPr/>
          <p:nvPr/>
        </p:nvSpPr>
        <p:spPr>
          <a:xfrm flipH="1">
            <a:off x="7715283" y="5228574"/>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16" name="22 Minuten Vogelgeluiden 🦜 Ontspanning, Rust en Achtergrond Geluiden">
            <a:hlinkClick r:id="" action="ppaction://media"/>
            <a:extLst>
              <a:ext uri="{FF2B5EF4-FFF2-40B4-BE49-F238E27FC236}">
                <a16:creationId xmlns:a16="http://schemas.microsoft.com/office/drawing/2014/main" id="{93B5AB97-28F8-43EE-9666-16429E52E68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46803" y="231921"/>
            <a:ext cx="487363" cy="487363"/>
          </a:xfrm>
          <a:prstGeom prst="rect">
            <a:avLst/>
          </a:prstGeom>
        </p:spPr>
      </p:pic>
    </p:spTree>
    <p:extLst>
      <p:ext uri="{BB962C8B-B14F-4D97-AF65-F5344CB8AC3E}">
        <p14:creationId xmlns:p14="http://schemas.microsoft.com/office/powerpoint/2010/main" val="4841197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2000"/>
                            </p:stCondLst>
                            <p:childTnLst>
                              <p:par>
                                <p:cTn id="26" presetID="1" presetClass="mediacall" presetSubtype="0" fill="hold" nodeType="afterEffect">
                                  <p:stCondLst>
                                    <p:cond delay="0"/>
                                  </p:stCondLst>
                                  <p:childTnLst>
                                    <p:cmd type="call" cmd="playFrom(0.0)">
                                      <p:cBhvr>
                                        <p:cTn id="27"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3" showWhenStopped="0">
                <p:cTn id="28" fill="hold" display="0">
                  <p:stCondLst>
                    <p:cond delay="indefinite"/>
                  </p:stCondLst>
                  <p:endCondLst>
                    <p:cond evt="onStopAudio" delay="0">
                      <p:tgtEl>
                        <p:sldTgt/>
                      </p:tgtEl>
                    </p:cond>
                  </p:endCondLst>
                </p:cTn>
                <p:tgtEl>
                  <p:spTgt spid="16"/>
                </p:tgtEl>
              </p:cMediaNode>
            </p:audio>
          </p:childTnLst>
        </p:cTn>
      </p:par>
    </p:tnLst>
    <p:bldLst>
      <p:bldP spid="12" grpId="0" animBg="1"/>
      <p:bldP spid="7" grpId="0" animBg="1"/>
      <p:bldP spid="11" grpId="0" animBg="1"/>
      <p:bldP spid="13" grpId="0" animBg="1"/>
      <p:bldP spid="14" grpId="0" animBg="1"/>
      <p:bldP spid="1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AC139ECC-FACB-4F4E-AB70-F51D42C130AF}"/>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AA0A2"/>
          </a:solidFill>
        </p:spPr>
        <p:txBody>
          <a:bodyPr wrap="square">
            <a:spAutoFit/>
          </a:bodyPr>
          <a:lstStyle/>
          <a:p>
            <a:pPr algn="ctr"/>
            <a:r>
              <a:rPr lang="nl-NL" sz="3200" dirty="0"/>
              <a:t>Meer geld dan geluk:</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1754326"/>
          </a:xfrm>
          <a:prstGeom prst="rect">
            <a:avLst/>
          </a:prstGeom>
          <a:solidFill>
            <a:srgbClr val="B2A89C"/>
          </a:solidFill>
        </p:spPr>
        <p:txBody>
          <a:bodyPr wrap="square">
            <a:spAutoFit/>
          </a:bodyPr>
          <a:lstStyle/>
          <a:p>
            <a:pPr algn="ctr"/>
            <a:endParaRPr lang="nl-NL" dirty="0"/>
          </a:p>
          <a:p>
            <a:pPr algn="ctr"/>
            <a:r>
              <a:rPr lang="nl-NL" dirty="0"/>
              <a:t>Je hebt genoeg te eten en je kinderen kunnen iets meer naar school dan jij, maar je sterft al op jonge leeftijd omdat je lichaam op is van het zware werk. Geld verdienen is belangrijk, maar als je niet gelukkig bent zal je leven nooit leuk zijn. Zonder geluk kun je niet aan je toekomst werken. Je zal dus soms ook voor geluk moeten kiezen.</a:t>
            </a:r>
          </a:p>
          <a:p>
            <a:pPr algn="ctr"/>
            <a:endParaRPr lang="nl-NL" dirty="0"/>
          </a:p>
        </p:txBody>
      </p:sp>
      <p:sp>
        <p:nvSpPr>
          <p:cNvPr id="13" name="Ovaal 12">
            <a:extLst>
              <a:ext uri="{FF2B5EF4-FFF2-40B4-BE49-F238E27FC236}">
                <a16:creationId xmlns:a16="http://schemas.microsoft.com/office/drawing/2014/main" id="{50178FB6-B39C-41C4-AF2F-3AB9932FA79C}"/>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4" name="Tekstvak 13">
            <a:extLst>
              <a:ext uri="{FF2B5EF4-FFF2-40B4-BE49-F238E27FC236}">
                <a16:creationId xmlns:a16="http://schemas.microsoft.com/office/drawing/2014/main" id="{40694D9C-A00D-48CE-852B-2852877BDE01}"/>
              </a:ext>
            </a:extLst>
          </p:cNvPr>
          <p:cNvSpPr txBox="1"/>
          <p:nvPr/>
        </p:nvSpPr>
        <p:spPr>
          <a:xfrm>
            <a:off x="10592540" y="5282214"/>
            <a:ext cx="1260629" cy="646331"/>
          </a:xfrm>
          <a:prstGeom prst="rect">
            <a:avLst/>
          </a:prstGeom>
          <a:noFill/>
        </p:spPr>
        <p:txBody>
          <a:bodyPr wrap="square" rtlCol="0">
            <a:spAutoFit/>
          </a:bodyPr>
          <a:lstStyle/>
          <a:p>
            <a:r>
              <a:rPr lang="nl-NL" dirty="0"/>
              <a:t>Terug naar start: </a:t>
            </a:r>
          </a:p>
        </p:txBody>
      </p:sp>
      <p:sp>
        <p:nvSpPr>
          <p:cNvPr id="15" name="Pijl: links 14">
            <a:hlinkClick r:id="rId4" action="ppaction://hlinksldjump"/>
            <a:extLst>
              <a:ext uri="{FF2B5EF4-FFF2-40B4-BE49-F238E27FC236}">
                <a16:creationId xmlns:a16="http://schemas.microsoft.com/office/drawing/2014/main" id="{AAD7AD5E-A0D9-40C0-8FCF-877FC65464C4}"/>
              </a:ext>
            </a:extLst>
          </p:cNvPr>
          <p:cNvSpPr/>
          <p:nvPr/>
        </p:nvSpPr>
        <p:spPr>
          <a:xfrm flipH="1">
            <a:off x="10592540" y="6166981"/>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3835619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13" grpId="0" animBg="1"/>
      <p:bldP spid="14" grpId="0"/>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AC139ECC-FACB-4F4E-AB70-F51D42C130AF}"/>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AA0A2"/>
          </a:solidFill>
        </p:spPr>
        <p:txBody>
          <a:bodyPr wrap="square">
            <a:spAutoFit/>
          </a:bodyPr>
          <a:lstStyle/>
          <a:p>
            <a:pPr algn="ctr"/>
            <a:r>
              <a:rPr lang="nl-NL" sz="3200" dirty="0"/>
              <a:t>Meer geluk dan geld:</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B2A89C"/>
          </a:solidFill>
        </p:spPr>
        <p:txBody>
          <a:bodyPr wrap="square">
            <a:spAutoFit/>
          </a:bodyPr>
          <a:lstStyle/>
          <a:p>
            <a:pPr algn="ctr"/>
            <a:endParaRPr lang="nl-NL" dirty="0"/>
          </a:p>
          <a:p>
            <a:pPr algn="ctr"/>
            <a:r>
              <a:rPr lang="nl-NL" dirty="0"/>
              <a:t>Het leven is zwaar, je woont nog steeds in een krot zonder riolering, maar doordat je gestreden hebt voor een betere toekomst, heb je je eigen leven en dat van andere arbeiders wat verbeterd. Je kinderen zullen het door nieuwe regels en voorwaarden iets minder zwaar hebben dan jij.  Het is belangrijk dat je bedenkt wat je gelukkig maakt in het leven, maar zonder geld kun je geen huis, eten etc. betalen. Je zal dus soms ook voor geld moeten kiezen boven geluk.</a:t>
            </a:r>
          </a:p>
          <a:p>
            <a:pPr algn="ctr"/>
            <a:endParaRPr lang="nl-NL" dirty="0"/>
          </a:p>
        </p:txBody>
      </p:sp>
      <p:sp>
        <p:nvSpPr>
          <p:cNvPr id="6" name="Ovaal 5">
            <a:extLst>
              <a:ext uri="{FF2B5EF4-FFF2-40B4-BE49-F238E27FC236}">
                <a16:creationId xmlns:a16="http://schemas.microsoft.com/office/drawing/2014/main" id="{7C8748CB-34C3-4EFA-A313-3A4658F2A854}"/>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Tekstvak 9">
            <a:extLst>
              <a:ext uri="{FF2B5EF4-FFF2-40B4-BE49-F238E27FC236}">
                <a16:creationId xmlns:a16="http://schemas.microsoft.com/office/drawing/2014/main" id="{7EC96DB2-B257-4BB6-8D50-08A986208315}"/>
              </a:ext>
            </a:extLst>
          </p:cNvPr>
          <p:cNvSpPr txBox="1"/>
          <p:nvPr/>
        </p:nvSpPr>
        <p:spPr>
          <a:xfrm>
            <a:off x="10592540" y="5282214"/>
            <a:ext cx="1260629" cy="646331"/>
          </a:xfrm>
          <a:prstGeom prst="rect">
            <a:avLst/>
          </a:prstGeom>
          <a:noFill/>
        </p:spPr>
        <p:txBody>
          <a:bodyPr wrap="square" rtlCol="0">
            <a:spAutoFit/>
          </a:bodyPr>
          <a:lstStyle/>
          <a:p>
            <a:r>
              <a:rPr lang="nl-NL" dirty="0"/>
              <a:t>Terug naar start: </a:t>
            </a:r>
          </a:p>
        </p:txBody>
      </p:sp>
      <p:sp>
        <p:nvSpPr>
          <p:cNvPr id="11" name="Pijl: links 10">
            <a:hlinkClick r:id="rId4" action="ppaction://hlinksldjump"/>
            <a:extLst>
              <a:ext uri="{FF2B5EF4-FFF2-40B4-BE49-F238E27FC236}">
                <a16:creationId xmlns:a16="http://schemas.microsoft.com/office/drawing/2014/main" id="{22EE9269-1486-4585-8A00-66FABF39598D}"/>
              </a:ext>
            </a:extLst>
          </p:cNvPr>
          <p:cNvSpPr/>
          <p:nvPr/>
        </p:nvSpPr>
        <p:spPr>
          <a:xfrm flipH="1">
            <a:off x="10592540" y="6166981"/>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98805908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6" grpId="0" animBg="1"/>
      <p:bldP spid="10" grpId="0"/>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4234483"/>
            <a:ext cx="9191346" cy="2585323"/>
          </a:xfrm>
          <a:prstGeom prst="rect">
            <a:avLst/>
          </a:prstGeom>
          <a:solidFill>
            <a:srgbClr val="664A42"/>
          </a:solidFill>
        </p:spPr>
        <p:txBody>
          <a:bodyPr wrap="square">
            <a:spAutoFit/>
          </a:bodyPr>
          <a:lstStyle/>
          <a:p>
            <a:r>
              <a:rPr lang="nl-NL" dirty="0"/>
              <a:t>Mijn naam is Fred. Ik woon al een tijdje in Twente  en ik heb een eigen textielfabriek. Door mijn ouders, heb ik een behoorlijk startkapitaal. Mijn vader was een belangrijk handelaar in Indië.  Via mijn vader heb ik dus een grote erfenis gekregen. Daarnaast kon ik ook nog geld lenen van de bank. Hiermee kon ik mijn eerste textielfabriek laten bouwen en kon ik mijn eerste machines kopen. Deze machines komen uit België. Daar zijn ze al een stukje verder op het gebied van industrie. Nu moet ik wel een plek kiezen waar ik ga bouwen. Waar ga ik dit doen?</a:t>
            </a:r>
          </a:p>
          <a:p>
            <a:r>
              <a:rPr lang="nl-NL" dirty="0"/>
              <a:t> </a:t>
            </a:r>
          </a:p>
          <a:p>
            <a:endParaRPr lang="nl-NL" dirty="0"/>
          </a:p>
          <a:p>
            <a:endParaRPr lang="nl-NL" dirty="0"/>
          </a:p>
        </p:txBody>
      </p:sp>
      <p:sp>
        <p:nvSpPr>
          <p:cNvPr id="13" name="Pijl: links 12">
            <a:hlinkClick r:id="rId6" action="ppaction://hlinksldjump"/>
            <a:extLst>
              <a:ext uri="{FF2B5EF4-FFF2-40B4-BE49-F238E27FC236}">
                <a16:creationId xmlns:a16="http://schemas.microsoft.com/office/drawing/2014/main" id="{2D93D2C2-83D6-44F6-9480-3936371A595B}"/>
              </a:ext>
            </a:extLst>
          </p:cNvPr>
          <p:cNvSpPr/>
          <p:nvPr/>
        </p:nvSpPr>
        <p:spPr>
          <a:xfrm flipH="1">
            <a:off x="10349490" y="6088288"/>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7" name="Factory Sounds">
            <a:hlinkClick r:id="" action="ppaction://media"/>
            <a:extLst>
              <a:ext uri="{FF2B5EF4-FFF2-40B4-BE49-F238E27FC236}">
                <a16:creationId xmlns:a16="http://schemas.microsoft.com/office/drawing/2014/main" id="{21755FDE-391D-45E8-AD19-551535D49A97}"/>
              </a:ext>
            </a:extLst>
          </p:cNvPr>
          <p:cNvPicPr>
            <a:picLocks noChangeAspect="1"/>
          </p:cNvPicPr>
          <p:nvPr>
            <a:audioFile r:link="rId2"/>
            <p:extLst>
              <p:ext uri="{DAA4B4D4-6D71-4841-9C94-3DE7FCFB9230}">
                <p14:media xmlns:p14="http://schemas.microsoft.com/office/powerpoint/2010/main" r:embed="rId1">
                  <p14:fade in="3000"/>
                </p14:media>
              </p:ext>
            </p:extLst>
          </p:nvPr>
        </p:nvPicPr>
        <p:blipFill>
          <a:blip r:embed="rId7"/>
          <a:stretch>
            <a:fillRect/>
          </a:stretch>
        </p:blipFill>
        <p:spPr>
          <a:xfrm>
            <a:off x="11222854" y="240553"/>
            <a:ext cx="487363" cy="487363"/>
          </a:xfrm>
          <a:prstGeom prst="rect">
            <a:avLst/>
          </a:prstGeom>
        </p:spPr>
      </p:pic>
    </p:spTree>
    <p:extLst>
      <p:ext uri="{BB962C8B-B14F-4D97-AF65-F5344CB8AC3E}">
        <p14:creationId xmlns:p14="http://schemas.microsoft.com/office/powerpoint/2010/main" val="12359250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 presetClass="mediacall" presetSubtype="0" fill="hold" nodeType="withEffect">
                                  <p:stCondLst>
                                    <p:cond delay="0"/>
                                  </p:stCondLst>
                                  <p:childTnLst>
                                    <p:cmd type="call" cmd="playFrom(0.0)">
                                      <p:cBhvr>
                                        <p:cTn id="15"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22" showWhenStopped="0">
                <p:cTn id="16" fill="hold" display="0">
                  <p:stCondLst>
                    <p:cond delay="indefinite"/>
                  </p:stCondLst>
                  <p:endCondLst>
                    <p:cond evt="onStopAudio" delay="0">
                      <p:tgtEl>
                        <p:sldTgt/>
                      </p:tgtEl>
                    </p:cond>
                  </p:endCondLst>
                </p:cTn>
                <p:tgtEl>
                  <p:spTgt spid="7"/>
                </p:tgtEl>
              </p:cMediaNode>
            </p:audio>
          </p:childTnLst>
        </p:cTn>
      </p:par>
    </p:tnLst>
    <p:bldLst>
      <p:bldP spid="11" grpId="0" animBg="1"/>
      <p:bldP spid="12" grpId="0" animBg="1"/>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999E8E"/>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031325"/>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plaatst de fabriek in de stad.</a:t>
            </a:r>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plaatst de fabriek op het platteland.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678490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9C9E8C"/>
          </a:solidFill>
        </p:spPr>
        <p:txBody>
          <a:bodyPr wrap="square">
            <a:spAutoFit/>
          </a:bodyPr>
          <a:lstStyle/>
          <a:p>
            <a:pPr algn="ctr"/>
            <a:r>
              <a:rPr lang="nl-NL" sz="3200" dirty="0"/>
              <a:t>Je plaatst de fabriek 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585323"/>
          </a:xfrm>
          <a:prstGeom prst="rect">
            <a:avLst/>
          </a:prstGeom>
          <a:solidFill>
            <a:srgbClr val="3C3C3E"/>
          </a:solidFill>
        </p:spPr>
        <p:txBody>
          <a:bodyPr wrap="square">
            <a:spAutoFit/>
          </a:bodyPr>
          <a:lstStyle/>
          <a:p>
            <a:pPr algn="ctr"/>
            <a:endParaRPr lang="nl-NL" dirty="0"/>
          </a:p>
          <a:p>
            <a:pPr algn="ctr"/>
            <a:r>
              <a:rPr lang="nl-NL" dirty="0"/>
              <a:t>Je hebt ervoor gekozen om de fabriek in de stad te plaatsen. Dit zorgt ervoor dat je dichtbij de ander fabrieken staat en een makkelijkere aanvoer van grondstoffen hebt. Ook kun je er zo voor zorgen dat je personeel in fabriekssteden om de fabriek heen kunnen wonen. Wel moet je personeel verhuizen naar de stad en verliezen zij hun mooie, ruime boerderijen. Hier zijn ze niet blij mee.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114890"/>
            <a:ext cx="1260629" cy="954107"/>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3866869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plaatst de fabriek op het platteland:</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3C3C3E"/>
          </a:solidFill>
        </p:spPr>
        <p:txBody>
          <a:bodyPr wrap="square">
            <a:spAutoFit/>
          </a:bodyPr>
          <a:lstStyle/>
          <a:p>
            <a:pPr algn="ctr"/>
            <a:endParaRPr lang="nl-NL" dirty="0"/>
          </a:p>
          <a:p>
            <a:pPr algn="ctr"/>
            <a:r>
              <a:rPr lang="nl-NL" dirty="0"/>
              <a:t>Je hebt ervoor gekozen om de fabriek op het platteland te zetten. Hierdoor kan je personeel in hun huizen blijven wonen. Wel zorgt dit ervoor dat je een slechtere aanvoer van grondstoffen hebt en je uit de buurt staat van andere de fabrieken en fabriekssteden. Je zult dus meer geld moeten besteden aan de import van je grondstoffen.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9" name="Pijl: links 8">
            <a:hlinkClick r:id="rId4" action="ppaction://hlinksldjump"/>
            <a:extLst>
              <a:ext uri="{FF2B5EF4-FFF2-40B4-BE49-F238E27FC236}">
                <a16:creationId xmlns:a16="http://schemas.microsoft.com/office/drawing/2014/main" id="{09C2DF5E-ABE6-4E4C-8EBE-67386DDE99BD}"/>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4027158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4826674"/>
            <a:ext cx="9191346" cy="2031325"/>
          </a:xfrm>
          <a:prstGeom prst="rect">
            <a:avLst/>
          </a:prstGeom>
          <a:solidFill>
            <a:srgbClr val="664A42"/>
          </a:solidFill>
        </p:spPr>
        <p:txBody>
          <a:bodyPr wrap="square">
            <a:spAutoFit/>
          </a:bodyPr>
          <a:lstStyle/>
          <a:p>
            <a:r>
              <a:rPr lang="nl-NL" dirty="0"/>
              <a:t>Om mijn textielfabriek verder uit te kunnen bereiden, heb ik katoen nodig. Daarvoor heb ik katoenproducenten nodig. Mijn buurman Koen raadde mij aan om dit van een plantage te kopen waar slaven werken. Dit is namelijk lekker goedkoop. Echter worden de slaven daar heel slecht behandeld. Ik kan het ook van een plantage kopen waar ik weet dat de omstandigheden iets beter zijn voor personeel. Dit kost alleen wel meer geld.  </a:t>
            </a:r>
          </a:p>
          <a:p>
            <a:r>
              <a:rPr lang="nl-NL" dirty="0"/>
              <a:t> </a:t>
            </a:r>
          </a:p>
          <a:p>
            <a:endParaRPr lang="nl-NL" dirty="0"/>
          </a:p>
        </p:txBody>
      </p:sp>
      <p:sp>
        <p:nvSpPr>
          <p:cNvPr id="13" name="Pijl: links 12">
            <a:hlinkClick r:id="rId4" action="ppaction://hlinksldjump"/>
            <a:extLst>
              <a:ext uri="{FF2B5EF4-FFF2-40B4-BE49-F238E27FC236}">
                <a16:creationId xmlns:a16="http://schemas.microsoft.com/office/drawing/2014/main" id="{2D93D2C2-83D6-44F6-9480-3936371A595B}"/>
              </a:ext>
            </a:extLst>
          </p:cNvPr>
          <p:cNvSpPr/>
          <p:nvPr/>
        </p:nvSpPr>
        <p:spPr>
          <a:xfrm flipH="1">
            <a:off x="10244056" y="617349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9511287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7019"/>
    </mc:Choice>
    <mc:Fallback>
      <p:transition spd="slow" advTm="7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0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999E8E"/>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koopt je katoen van een plantage in Amerika.</a:t>
            </a:r>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585323"/>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koopt je katoen via een moederbedrijf in Engeland.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495266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224"/>
    </mc:Choice>
    <mc:Fallback>
      <p:transition spd="slow" advTm="4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Katoenplantage en cacaoplantage - The Memory">
            <a:extLst>
              <a:ext uri="{FF2B5EF4-FFF2-40B4-BE49-F238E27FC236}">
                <a16:creationId xmlns:a16="http://schemas.microsoft.com/office/drawing/2014/main" id="{6E0A19CC-437E-49D3-8D86-FA17D39DB21A}"/>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819450"/>
            <a:ext cx="12459974" cy="93530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06C65"/>
          </a:solidFill>
        </p:spPr>
        <p:txBody>
          <a:bodyPr wrap="square">
            <a:spAutoFit/>
          </a:bodyPr>
          <a:lstStyle/>
          <a:p>
            <a:pPr algn="ctr"/>
            <a:r>
              <a:rPr lang="nl-NL" sz="3200" dirty="0"/>
              <a:t>Je koopt je katoen van een plantage in Amerika:</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5D5340"/>
          </a:solidFill>
        </p:spPr>
        <p:txBody>
          <a:bodyPr wrap="square">
            <a:spAutoFit/>
          </a:bodyPr>
          <a:lstStyle/>
          <a:p>
            <a:pPr algn="ctr"/>
            <a:endParaRPr lang="nl-NL" dirty="0"/>
          </a:p>
          <a:p>
            <a:pPr algn="ctr"/>
            <a:r>
              <a:rPr lang="nl-NL" dirty="0"/>
              <a:t>Je hebt ervoor gekozen om je katoen via een plantage in Amerika te importeren. Dit zorgt er dus voor dat je vrij goedkoop katoen in kunt kopen. Je personeel komt hier echter achter en zij vinden dit geen goede zaak. Ze behandelen de slaven op de plantages niet goed en dit vinden zij oneerlijk. </a:t>
            </a:r>
          </a:p>
          <a:p>
            <a:pPr algn="ctr"/>
            <a:r>
              <a:rPr lang="nl-NL" dirty="0"/>
              <a:t> </a:t>
            </a:r>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114890"/>
            <a:ext cx="1260629" cy="954107"/>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404588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3635"/>
    </mc:Choice>
    <mc:Fallback>
      <p:transition spd="slow" advTm="3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descr="Handelsbeurs (Antwerpen) - Wikipedia">
            <a:extLst>
              <a:ext uri="{FF2B5EF4-FFF2-40B4-BE49-F238E27FC236}">
                <a16:creationId xmlns:a16="http://schemas.microsoft.com/office/drawing/2014/main" id="{C973A7DF-6E3B-4356-B40D-985830C59614}"/>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1026695"/>
            <a:ext cx="12192000" cy="9909584"/>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473D31"/>
          </a:solidFill>
        </p:spPr>
        <p:txBody>
          <a:bodyPr wrap="square">
            <a:spAutoFit/>
          </a:bodyPr>
          <a:lstStyle/>
          <a:p>
            <a:pPr algn="ctr"/>
            <a:r>
              <a:rPr lang="nl-NL" sz="3200" dirty="0"/>
              <a:t>Je koopt je katoen via een moederbedrijf in Engeland:</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6B6259"/>
          </a:solidFill>
        </p:spPr>
        <p:txBody>
          <a:bodyPr wrap="square">
            <a:spAutoFit/>
          </a:bodyPr>
          <a:lstStyle/>
          <a:p>
            <a:pPr algn="ctr"/>
            <a:endParaRPr lang="nl-NL" dirty="0"/>
          </a:p>
          <a:p>
            <a:pPr algn="ctr"/>
            <a:r>
              <a:rPr lang="nl-NL" dirty="0"/>
              <a:t>Je hebt ervoor gekozen om je katoen via een moederbedrijf uit Engeland te kopen. Hierdoor betaal je meer voor het katoen, dan wanneer je het uit Amerika zou kopen. Echter wordt het personeel hier wel beter behandeld dan bij de plantages uit Amerika. Je personeel vindt het een goede keuze.  </a:t>
            </a:r>
          </a:p>
          <a:p>
            <a:pPr algn="ctr"/>
            <a:r>
              <a:rPr lang="nl-NL" dirty="0"/>
              <a:t> </a:t>
            </a:r>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114890"/>
            <a:ext cx="1260629" cy="954107"/>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1" name="Pijl: links 10">
            <a:hlinkClick r:id="rId4" action="ppaction://hlinksldjump"/>
            <a:extLst>
              <a:ext uri="{FF2B5EF4-FFF2-40B4-BE49-F238E27FC236}">
                <a16:creationId xmlns:a16="http://schemas.microsoft.com/office/drawing/2014/main" id="{58BC46CE-C9BF-4AD4-A4B0-7074C2123687}"/>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80343368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3880"/>
    </mc:Choice>
    <mc:Fallback>
      <p:transition spd="slow" advTm="3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5120406"/>
            <a:ext cx="9191346" cy="1754326"/>
          </a:xfrm>
          <a:prstGeom prst="rect">
            <a:avLst/>
          </a:prstGeom>
          <a:solidFill>
            <a:srgbClr val="664A42"/>
          </a:solidFill>
        </p:spPr>
        <p:txBody>
          <a:bodyPr wrap="square">
            <a:spAutoFit/>
          </a:bodyPr>
          <a:lstStyle/>
          <a:p>
            <a:r>
              <a:rPr lang="nl-NL" dirty="0"/>
              <a:t>Het is maandag en er zijn een aantal sollicitatiegesprekken. Er komt een man namens zijn hele familie. Hij heeft een vrouw en twee kinderen (6 en 9). Hij biedt zijn hele familie aan voor arbeid en dit voor een vrij laag bedrag. Zij willen namelijk graag samen met elkaar werken. Ik kan er ook voor kiezen om te zeggen dat ik alleen de man of vrouw wil aannemen.  </a:t>
            </a:r>
          </a:p>
          <a:p>
            <a:r>
              <a:rPr lang="nl-NL" dirty="0"/>
              <a:t> </a:t>
            </a:r>
          </a:p>
          <a:p>
            <a:endParaRPr lang="nl-NL" dirty="0"/>
          </a:p>
        </p:txBody>
      </p:sp>
      <p:sp>
        <p:nvSpPr>
          <p:cNvPr id="13" name="Pijl: links 12">
            <a:hlinkClick r:id="rId4" action="ppaction://hlinksldjump"/>
            <a:extLst>
              <a:ext uri="{FF2B5EF4-FFF2-40B4-BE49-F238E27FC236}">
                <a16:creationId xmlns:a16="http://schemas.microsoft.com/office/drawing/2014/main" id="{2D93D2C2-83D6-44F6-9480-3936371A595B}"/>
              </a:ext>
            </a:extLst>
          </p:cNvPr>
          <p:cNvSpPr/>
          <p:nvPr/>
        </p:nvSpPr>
        <p:spPr>
          <a:xfrm flipH="1">
            <a:off x="10244056" y="6204225"/>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489281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5579"/>
    </mc:Choice>
    <mc:Fallback>
      <p:transition spd="slow" advTm="5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999E8E"/>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746505" y="2827862"/>
            <a:ext cx="3183812"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neemt de hele familie aan.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8839200" y="2848357"/>
            <a:ext cx="3352800"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kiest alleen voor de vrouw.</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9810345" y="448167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Tekstvak 9">
            <a:extLst>
              <a:ext uri="{FF2B5EF4-FFF2-40B4-BE49-F238E27FC236}">
                <a16:creationId xmlns:a16="http://schemas.microsoft.com/office/drawing/2014/main" id="{34DDF2CC-0BD1-49CB-AB6F-7320986E9EBD}"/>
              </a:ext>
            </a:extLst>
          </p:cNvPr>
          <p:cNvSpPr txBox="1"/>
          <p:nvPr/>
        </p:nvSpPr>
        <p:spPr>
          <a:xfrm>
            <a:off x="4676822" y="2787277"/>
            <a:ext cx="3211410"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kiest alleen voor de man. </a:t>
            </a:r>
          </a:p>
          <a:p>
            <a:pPr algn="ctr"/>
            <a:endParaRPr lang="nl-NL" dirty="0"/>
          </a:p>
          <a:p>
            <a:pPr algn="ctr"/>
            <a:endParaRPr lang="nl-NL" dirty="0"/>
          </a:p>
          <a:p>
            <a:pPr algn="ctr"/>
            <a:endParaRPr lang="nl-NL" dirty="0"/>
          </a:p>
          <a:p>
            <a:pPr algn="ctr"/>
            <a:endParaRPr lang="nl-NL" dirty="0"/>
          </a:p>
        </p:txBody>
      </p:sp>
      <p:sp>
        <p:nvSpPr>
          <p:cNvPr id="13" name="Pijl: links 12">
            <a:hlinkClick r:id="rId5" action="ppaction://hlinksldjump"/>
            <a:extLst>
              <a:ext uri="{FF2B5EF4-FFF2-40B4-BE49-F238E27FC236}">
                <a16:creationId xmlns:a16="http://schemas.microsoft.com/office/drawing/2014/main" id="{23D71C91-ACDB-43D7-B315-2058FB0A3C5D}"/>
              </a:ext>
            </a:extLst>
          </p:cNvPr>
          <p:cNvSpPr/>
          <p:nvPr/>
        </p:nvSpPr>
        <p:spPr>
          <a:xfrm flipH="1">
            <a:off x="5598851" y="4439300"/>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4" name="Pijl: links 13">
            <a:hlinkClick r:id="rId6" action="ppaction://hlinksldjump"/>
            <a:extLst>
              <a:ext uri="{FF2B5EF4-FFF2-40B4-BE49-F238E27FC236}">
                <a16:creationId xmlns:a16="http://schemas.microsoft.com/office/drawing/2014/main" id="{25348D74-3B43-4E97-AFB8-25274C6BDDB6}"/>
              </a:ext>
            </a:extLst>
          </p:cNvPr>
          <p:cNvSpPr/>
          <p:nvPr/>
        </p:nvSpPr>
        <p:spPr>
          <a:xfrm flipH="1">
            <a:off x="1549167" y="4440312"/>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0489513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301"/>
    </mc:Choice>
    <mc:Fallback>
      <p:transition spd="slow" advTm="4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0" grpId="0" animBg="1"/>
      <p:bldP spid="13" grpId="0" animBg="1"/>
      <p:bldP spid="1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Krotwoningen - OntwikkelingenArbeiderswoningenAmsterdam1875 - 1929">
            <a:extLst>
              <a:ext uri="{FF2B5EF4-FFF2-40B4-BE49-F238E27FC236}">
                <a16:creationId xmlns:a16="http://schemas.microsoft.com/office/drawing/2014/main" id="{DCF1BD59-A795-4640-A541-9B7C5DC60759}"/>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0" y="-883328"/>
            <a:ext cx="12192000" cy="9043073"/>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322D26"/>
          </a:solidFill>
        </p:spPr>
        <p:txBody>
          <a:bodyPr wrap="square">
            <a:spAutoFit/>
          </a:bodyPr>
          <a:lstStyle/>
          <a:p>
            <a:pPr algn="ctr"/>
            <a:r>
              <a:rPr lang="nl-NL" sz="3200" dirty="0"/>
              <a:t>Je neemt de hele familie aan: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646058"/>
          </a:solidFill>
        </p:spPr>
        <p:txBody>
          <a:bodyPr wrap="square">
            <a:spAutoFit/>
          </a:bodyPr>
          <a:lstStyle/>
          <a:p>
            <a:pPr algn="ctr"/>
            <a:endParaRPr lang="nl-NL" dirty="0"/>
          </a:p>
          <a:p>
            <a:pPr algn="ctr"/>
            <a:r>
              <a:rPr lang="nl-NL" dirty="0"/>
              <a:t>Je hebt ervoor gekozen om de hele familie aan te nemen. Dit vinden zij enorm fijn, aangezien de ouders zo nog een oogje in het zeil kunnen houden bij de kinderen. Toch kost het je wel wat geld, aangezien kinderen wel goedkoop zijn, maar ook niet al het zware werk kunnen verrichten.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0" name="Pijl: links 9">
            <a:hlinkClick r:id="rId4" action="ppaction://hlinksldjump"/>
            <a:extLst>
              <a:ext uri="{FF2B5EF4-FFF2-40B4-BE49-F238E27FC236}">
                <a16:creationId xmlns:a16="http://schemas.microsoft.com/office/drawing/2014/main" id="{6856A232-FFF2-4A96-95CB-91CD4E07F30B}"/>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8274792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4043"/>
    </mc:Choice>
    <mc:Fallback>
      <p:transition spd="slow" advTm="4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2" name="Picture 2" descr="Monumentaal aan de Zaan">
            <a:extLst>
              <a:ext uri="{FF2B5EF4-FFF2-40B4-BE49-F238E27FC236}">
                <a16:creationId xmlns:a16="http://schemas.microsoft.com/office/drawing/2014/main" id="{B0D75229-7ECF-496A-A23E-B80BFD3476E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405062" y="0"/>
            <a:ext cx="11795275" cy="7106653"/>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363635"/>
          </a:solidFill>
        </p:spPr>
        <p:txBody>
          <a:bodyPr wrap="square">
            <a:spAutoFit/>
          </a:bodyPr>
          <a:lstStyle/>
          <a:p>
            <a:pPr algn="ctr"/>
            <a:r>
              <a:rPr lang="nl-NL" sz="3200" dirty="0"/>
              <a:t>Je neemt alleen de man aan: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646464"/>
          </a:solidFill>
        </p:spPr>
        <p:txBody>
          <a:bodyPr wrap="square">
            <a:spAutoFit/>
          </a:bodyPr>
          <a:lstStyle/>
          <a:p>
            <a:pPr algn="ctr"/>
            <a:endParaRPr lang="nl-NL" dirty="0"/>
          </a:p>
          <a:p>
            <a:pPr algn="ctr"/>
            <a:r>
              <a:rPr lang="nl-NL" dirty="0"/>
              <a:t>Je hebt ervoor gekozen om alleen de man aan te nemen. De familie is teleurgesteld dat ze niet samen mochten werken. Een man kan zwaarder werk doen dan een vrouw, maar hij is wel een stuk duurder.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738664"/>
          </a:xfrm>
          <a:prstGeom prst="rect">
            <a:avLst/>
          </a:prstGeom>
          <a:noFill/>
        </p:spPr>
        <p:txBody>
          <a:bodyPr wrap="square" rtlCol="0">
            <a:spAutoFit/>
          </a:bodyPr>
          <a:lstStyle/>
          <a:p>
            <a:r>
              <a:rPr lang="nl-NL" sz="1400" dirty="0"/>
              <a:t>+ 5 winst</a:t>
            </a:r>
          </a:p>
          <a:p>
            <a:r>
              <a:rPr lang="nl-NL" sz="1400" dirty="0"/>
              <a:t>-  10  geluk van personeel.</a:t>
            </a:r>
          </a:p>
        </p:txBody>
      </p:sp>
      <p:sp>
        <p:nvSpPr>
          <p:cNvPr id="9" name="Pijl: links 8">
            <a:hlinkClick r:id="rId4" action="ppaction://hlinksldjump"/>
            <a:extLst>
              <a:ext uri="{FF2B5EF4-FFF2-40B4-BE49-F238E27FC236}">
                <a16:creationId xmlns:a16="http://schemas.microsoft.com/office/drawing/2014/main" id="{09C2DF5E-ABE6-4E4C-8EBE-67386DDE99BD}"/>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6686360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582"/>
    </mc:Choice>
    <mc:Fallback>
      <p:transition spd="slow" advTm="1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9"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8" name="Picture 2" descr="Vrouwen der fabriek, staakt het werk! - Geschiedenis Beleven">
            <a:extLst>
              <a:ext uri="{FF2B5EF4-FFF2-40B4-BE49-F238E27FC236}">
                <a16:creationId xmlns:a16="http://schemas.microsoft.com/office/drawing/2014/main" id="{DEE4533D-ED3C-4E56-941A-66DFB9EEAD01}"/>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330828" y="2523"/>
            <a:ext cx="11861172" cy="7683207"/>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272727"/>
          </a:solidFill>
        </p:spPr>
        <p:txBody>
          <a:bodyPr wrap="square">
            <a:spAutoFit/>
          </a:bodyPr>
          <a:lstStyle/>
          <a:p>
            <a:pPr algn="ctr"/>
            <a:r>
              <a:rPr lang="nl-NL" sz="3200" dirty="0"/>
              <a:t>Je neemt alleen de vrouw aan. </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93939"/>
          </a:solidFill>
        </p:spPr>
        <p:txBody>
          <a:bodyPr wrap="square">
            <a:spAutoFit/>
          </a:bodyPr>
          <a:lstStyle/>
          <a:p>
            <a:pPr algn="ctr"/>
            <a:endParaRPr lang="nl-NL" dirty="0"/>
          </a:p>
          <a:p>
            <a:pPr algn="ctr"/>
            <a:r>
              <a:rPr lang="nl-NL" dirty="0"/>
              <a:t>Je hebt ervoor gekozen om alleen de vrouw aan te nemen. De familie is teleurgesteld dat ze niet samen mochten werken. Wel is een vrouw goedkoper dan een man. Hierdoor verlies je iets minder winst.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0" name="Pijl: links 9">
            <a:hlinkClick r:id="rId4" action="ppaction://hlinksldjump"/>
            <a:extLst>
              <a:ext uri="{FF2B5EF4-FFF2-40B4-BE49-F238E27FC236}">
                <a16:creationId xmlns:a16="http://schemas.microsoft.com/office/drawing/2014/main" id="{5229781F-7D21-401E-AC82-7879F73BB4B7}"/>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5225868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5380671"/>
            <a:ext cx="9191346" cy="1477328"/>
          </a:xfrm>
          <a:prstGeom prst="rect">
            <a:avLst/>
          </a:prstGeom>
          <a:solidFill>
            <a:srgbClr val="664A42"/>
          </a:solidFill>
        </p:spPr>
        <p:txBody>
          <a:bodyPr wrap="square">
            <a:spAutoFit/>
          </a:bodyPr>
          <a:lstStyle/>
          <a:p>
            <a:r>
              <a:rPr lang="nl-NL" dirty="0"/>
              <a:t>Een aantal maanden later opent er nog een textielfabriek een aantal kilometer verderop.  Dit zorgt ervoor dat er een hogere concurrentie is. De andere fabriek verkoopt hun stoffen voor minder. Wat ga ik hieraan doen? </a:t>
            </a:r>
          </a:p>
          <a:p>
            <a:r>
              <a:rPr lang="nl-NL" dirty="0"/>
              <a:t>  </a:t>
            </a:r>
          </a:p>
          <a:p>
            <a:endParaRPr lang="nl-NL" dirty="0"/>
          </a:p>
        </p:txBody>
      </p:sp>
      <p:sp>
        <p:nvSpPr>
          <p:cNvPr id="13" name="Pijl: links 12">
            <a:hlinkClick r:id="rId4" action="ppaction://hlinksldjump"/>
            <a:extLst>
              <a:ext uri="{FF2B5EF4-FFF2-40B4-BE49-F238E27FC236}">
                <a16:creationId xmlns:a16="http://schemas.microsoft.com/office/drawing/2014/main" id="{2D93D2C2-83D6-44F6-9480-3936371A595B}"/>
              </a:ext>
            </a:extLst>
          </p:cNvPr>
          <p:cNvSpPr/>
          <p:nvPr/>
        </p:nvSpPr>
        <p:spPr>
          <a:xfrm flipH="1">
            <a:off x="10526860" y="617912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30518604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658393"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523220"/>
          </a:xfrm>
          <a:prstGeom prst="rect">
            <a:avLst/>
          </a:prstGeom>
          <a:solidFill>
            <a:srgbClr val="999E8E"/>
          </a:solidFill>
        </p:spPr>
        <p:txBody>
          <a:bodyPr wrap="square">
            <a:spAutoFit/>
          </a:bodyPr>
          <a:lstStyle/>
          <a:p>
            <a:pPr algn="ctr"/>
            <a:r>
              <a:rPr lang="nl-NL" sz="2800"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746505" y="2827862"/>
            <a:ext cx="3183812" cy="2308324"/>
          </a:xfrm>
          <a:prstGeom prst="rect">
            <a:avLst/>
          </a:prstGeom>
          <a:solidFill>
            <a:srgbClr val="664A42"/>
          </a:solidFill>
        </p:spPr>
        <p:txBody>
          <a:bodyPr wrap="square">
            <a:spAutoFit/>
          </a:bodyPr>
          <a:lstStyle/>
          <a:p>
            <a:pPr algn="ctr"/>
            <a:endParaRPr lang="nl-NL" sz="2400" dirty="0"/>
          </a:p>
          <a:p>
            <a:pPr algn="ctr"/>
            <a:endParaRPr lang="nl-NL" sz="2400" dirty="0"/>
          </a:p>
          <a:p>
            <a:pPr algn="ctr"/>
            <a:r>
              <a:rPr lang="nl-NL" sz="2400" dirty="0"/>
              <a:t>Je brengt de lonen omlaag.</a:t>
            </a:r>
          </a:p>
          <a:p>
            <a:pPr algn="ctr"/>
            <a:endParaRPr lang="nl-NL" sz="2400" dirty="0"/>
          </a:p>
          <a:p>
            <a:pPr algn="ctr"/>
            <a:endParaRPr lang="nl-NL" sz="2400"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8839200" y="2848357"/>
            <a:ext cx="3352800" cy="2308324"/>
          </a:xfrm>
          <a:prstGeom prst="rect">
            <a:avLst/>
          </a:prstGeom>
          <a:solidFill>
            <a:srgbClr val="664A42"/>
          </a:solidFill>
        </p:spPr>
        <p:txBody>
          <a:bodyPr wrap="square">
            <a:spAutoFit/>
          </a:bodyPr>
          <a:lstStyle/>
          <a:p>
            <a:pPr algn="ctr"/>
            <a:endParaRPr lang="nl-NL" sz="2400" dirty="0"/>
          </a:p>
          <a:p>
            <a:pPr algn="ctr"/>
            <a:endParaRPr lang="nl-NL" sz="2400" dirty="0"/>
          </a:p>
          <a:p>
            <a:pPr algn="ctr"/>
            <a:endParaRPr lang="nl-NL" sz="2400" dirty="0"/>
          </a:p>
          <a:p>
            <a:pPr algn="ctr"/>
            <a:r>
              <a:rPr lang="nl-NL" sz="2400" dirty="0"/>
              <a:t>Je negeert het.</a:t>
            </a:r>
          </a:p>
          <a:p>
            <a:pPr algn="ctr"/>
            <a:endParaRPr lang="nl-NL" sz="2400" dirty="0"/>
          </a:p>
          <a:p>
            <a:pPr algn="ctr"/>
            <a:endParaRPr lang="nl-NL" sz="2400"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9810345" y="448167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Tekstvak 9">
            <a:extLst>
              <a:ext uri="{FF2B5EF4-FFF2-40B4-BE49-F238E27FC236}">
                <a16:creationId xmlns:a16="http://schemas.microsoft.com/office/drawing/2014/main" id="{34DDF2CC-0BD1-49CB-AB6F-7320986E9EBD}"/>
              </a:ext>
            </a:extLst>
          </p:cNvPr>
          <p:cNvSpPr txBox="1"/>
          <p:nvPr/>
        </p:nvSpPr>
        <p:spPr>
          <a:xfrm>
            <a:off x="4676822" y="2787277"/>
            <a:ext cx="3211410" cy="2308324"/>
          </a:xfrm>
          <a:prstGeom prst="rect">
            <a:avLst/>
          </a:prstGeom>
          <a:solidFill>
            <a:srgbClr val="664A42"/>
          </a:solidFill>
        </p:spPr>
        <p:txBody>
          <a:bodyPr wrap="square">
            <a:spAutoFit/>
          </a:bodyPr>
          <a:lstStyle/>
          <a:p>
            <a:pPr algn="ctr"/>
            <a:endParaRPr lang="nl-NL" sz="2400" dirty="0"/>
          </a:p>
          <a:p>
            <a:pPr algn="ctr"/>
            <a:endParaRPr lang="nl-NL" sz="2400" dirty="0"/>
          </a:p>
          <a:p>
            <a:pPr algn="ctr"/>
            <a:endParaRPr lang="nl-NL" sz="2400" dirty="0"/>
          </a:p>
          <a:p>
            <a:pPr algn="ctr"/>
            <a:r>
              <a:rPr lang="nl-NL" sz="2400" dirty="0"/>
              <a:t>Je ontslaat personeel.</a:t>
            </a:r>
          </a:p>
          <a:p>
            <a:pPr algn="ctr"/>
            <a:endParaRPr lang="nl-NL" sz="2400" dirty="0"/>
          </a:p>
          <a:p>
            <a:pPr algn="ctr"/>
            <a:endParaRPr lang="nl-NL" sz="2400" dirty="0"/>
          </a:p>
        </p:txBody>
      </p:sp>
      <p:sp>
        <p:nvSpPr>
          <p:cNvPr id="13" name="Pijl: links 12">
            <a:hlinkClick r:id="rId5" action="ppaction://hlinksldjump"/>
            <a:extLst>
              <a:ext uri="{FF2B5EF4-FFF2-40B4-BE49-F238E27FC236}">
                <a16:creationId xmlns:a16="http://schemas.microsoft.com/office/drawing/2014/main" id="{23D71C91-ACDB-43D7-B315-2058FB0A3C5D}"/>
              </a:ext>
            </a:extLst>
          </p:cNvPr>
          <p:cNvSpPr/>
          <p:nvPr/>
        </p:nvSpPr>
        <p:spPr>
          <a:xfrm flipH="1">
            <a:off x="5598851" y="4439300"/>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4" name="Pijl: links 13">
            <a:hlinkClick r:id="rId6" action="ppaction://hlinksldjump"/>
            <a:extLst>
              <a:ext uri="{FF2B5EF4-FFF2-40B4-BE49-F238E27FC236}">
                <a16:creationId xmlns:a16="http://schemas.microsoft.com/office/drawing/2014/main" id="{25348D74-3B43-4E97-AFB8-25274C6BDDB6}"/>
              </a:ext>
            </a:extLst>
          </p:cNvPr>
          <p:cNvSpPr/>
          <p:nvPr/>
        </p:nvSpPr>
        <p:spPr>
          <a:xfrm flipH="1">
            <a:off x="1549167" y="4440312"/>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42454971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0" grpId="0" animBg="1"/>
      <p:bldP spid="13" grpId="0" animBg="1"/>
      <p:bldP spid="1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brengt de lonen omlaag:</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de lonen omlaag te brengen. Dit zorgt ervoor dat je personeel teleurgesteld is. Echter verdienen ze bij de andere fabrieken niet meer geld, dus zullen ze toch bij jou blijven. Door de lonen omlaag te doen, maak je gelukkig geen verlies.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5 winst</a:t>
            </a:r>
          </a:p>
          <a:p>
            <a:pPr marL="285750" indent="-285750">
              <a:buFontTx/>
              <a:buChar char="-"/>
            </a:pPr>
            <a:endParaRPr lang="nl-NL" sz="1400" dirty="0"/>
          </a:p>
          <a:p>
            <a:r>
              <a:rPr lang="nl-NL" sz="1400" dirty="0"/>
              <a:t>- 5 geluk van personeel.</a:t>
            </a:r>
          </a:p>
        </p:txBody>
      </p:sp>
      <p:sp>
        <p:nvSpPr>
          <p:cNvPr id="9" name="Pijl: links 8">
            <a:hlinkClick r:id="rId4" action="ppaction://hlinksldjump"/>
            <a:extLst>
              <a:ext uri="{FF2B5EF4-FFF2-40B4-BE49-F238E27FC236}">
                <a16:creationId xmlns:a16="http://schemas.microsoft.com/office/drawing/2014/main" id="{09C2DF5E-ABE6-4E4C-8EBE-67386DDE99BD}"/>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6315609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ontslaat personeel:</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de personeel te ontslaan. Hierdoor verlies je heel veel vertrouwen van je personeel. Wel zorgt dit ervoor dat je nog beter kunt concurreren met de tegenstanders. Je loonkosten zijn namelijk erg laag.</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1" name="Pijl: links 10">
            <a:hlinkClick r:id="rId4" action="ppaction://hlinksldjump"/>
            <a:extLst>
              <a:ext uri="{FF2B5EF4-FFF2-40B4-BE49-F238E27FC236}">
                <a16:creationId xmlns:a16="http://schemas.microsoft.com/office/drawing/2014/main" id="{BE2977E7-CC1A-4459-BA03-831688D78C75}"/>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27593032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negeert het:</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het te negeren. Je personeel is erg blij, maar de loonkosten blijven erg hoog. Hierdoor kun je je producten niet voor minder voorkopen, maar doet je concurrentie dat wel.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15 winst</a:t>
            </a:r>
          </a:p>
          <a:p>
            <a:pPr marL="285750" indent="-285750">
              <a:buFontTx/>
              <a:buChar char="-"/>
            </a:pPr>
            <a:endParaRPr lang="nl-NL" sz="1400" dirty="0"/>
          </a:p>
          <a:p>
            <a:r>
              <a:rPr lang="nl-NL" sz="1400" dirty="0"/>
              <a:t>+ 15  geluk van personeel.</a:t>
            </a:r>
          </a:p>
        </p:txBody>
      </p:sp>
      <p:sp>
        <p:nvSpPr>
          <p:cNvPr id="11" name="Pijl: links 10">
            <a:hlinkClick r:id="rId4" action="ppaction://hlinksldjump"/>
            <a:extLst>
              <a:ext uri="{FF2B5EF4-FFF2-40B4-BE49-F238E27FC236}">
                <a16:creationId xmlns:a16="http://schemas.microsoft.com/office/drawing/2014/main" id="{FC17BA84-8148-4060-B5C4-18FF77CBFD02}"/>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9980197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4826674"/>
            <a:ext cx="9191346" cy="2031325"/>
          </a:xfrm>
          <a:prstGeom prst="rect">
            <a:avLst/>
          </a:prstGeom>
          <a:solidFill>
            <a:srgbClr val="664A42"/>
          </a:solidFill>
        </p:spPr>
        <p:txBody>
          <a:bodyPr wrap="square">
            <a:spAutoFit/>
          </a:bodyPr>
          <a:lstStyle/>
          <a:p>
            <a:r>
              <a:rPr lang="nl-NL" dirty="0"/>
              <a:t>Er is een nieuw systeem bedacht door de Schotten. De nieuwe machines zorgen ervoor dat ik minder werknemers per machine kan inzetten, maar de werkdruk neemt hierdoor wel toe. Deze machines zijn duur, maar door het verkopen van mijn oude machines kan ik nog iets besparen. Ga ik de nieuwe machines kopen?</a:t>
            </a:r>
          </a:p>
          <a:p>
            <a:r>
              <a:rPr lang="nl-NL" dirty="0"/>
              <a:t> </a:t>
            </a:r>
          </a:p>
          <a:p>
            <a:r>
              <a:rPr lang="nl-NL" dirty="0"/>
              <a:t>  </a:t>
            </a:r>
          </a:p>
          <a:p>
            <a:endParaRPr lang="nl-NL" dirty="0"/>
          </a:p>
        </p:txBody>
      </p:sp>
      <p:sp>
        <p:nvSpPr>
          <p:cNvPr id="13" name="Pijl: links 12">
            <a:hlinkClick r:id="rId4" action="ppaction://hlinksldjump"/>
            <a:extLst>
              <a:ext uri="{FF2B5EF4-FFF2-40B4-BE49-F238E27FC236}">
                <a16:creationId xmlns:a16="http://schemas.microsoft.com/office/drawing/2014/main" id="{2D93D2C2-83D6-44F6-9480-3936371A595B}"/>
              </a:ext>
            </a:extLst>
          </p:cNvPr>
          <p:cNvSpPr/>
          <p:nvPr/>
        </p:nvSpPr>
        <p:spPr>
          <a:xfrm flipH="1">
            <a:off x="10526860" y="617912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59498612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999E8E"/>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koopt de nieuwe machines.</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koopt de nieuwe machines niet.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9902825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koopt de nieuwe machines: </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3C3C3E"/>
          </a:solidFill>
        </p:spPr>
        <p:txBody>
          <a:bodyPr wrap="square">
            <a:spAutoFit/>
          </a:bodyPr>
          <a:lstStyle/>
          <a:p>
            <a:pPr algn="ctr"/>
            <a:endParaRPr lang="nl-NL" dirty="0"/>
          </a:p>
          <a:p>
            <a:pPr algn="ctr"/>
            <a:r>
              <a:rPr lang="nl-NL" dirty="0"/>
              <a:t>Je hebt ervoor gekozen om de nieuwe machines te kopen. Dit zorgt ervoor dat je minder mensen nodig hebt per machine. Je winst gaat dus omhoog, maar aangezien je de machine ook nog moest aanschaffen, is dit niet heel hoog. Je personeel is ontevreden, aangezien een aantal van hen dus ontslagen moeten worden.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5 winst</a:t>
            </a:r>
          </a:p>
          <a:p>
            <a:pPr marL="285750" indent="-285750">
              <a:buFontTx/>
              <a:buChar char="-"/>
            </a:pPr>
            <a:endParaRPr lang="nl-NL" sz="1400" dirty="0"/>
          </a:p>
          <a:p>
            <a:r>
              <a:rPr lang="nl-NL" sz="1400" dirty="0"/>
              <a:t>- 10 geluk van personeel.</a:t>
            </a:r>
          </a:p>
        </p:txBody>
      </p:sp>
      <p:sp>
        <p:nvSpPr>
          <p:cNvPr id="9" name="Pijl: links 8">
            <a:hlinkClick r:id="rId4" action="ppaction://hlinksldjump"/>
            <a:extLst>
              <a:ext uri="{FF2B5EF4-FFF2-40B4-BE49-F238E27FC236}">
                <a16:creationId xmlns:a16="http://schemas.microsoft.com/office/drawing/2014/main" id="{09C2DF5E-ABE6-4E4C-8EBE-67386DDE99BD}"/>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7083987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koopt de nieuwe machines niet: </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de nieuwe machines niet te kopen. Dit zorgt ervoor dat je minder winst gaat maken, aangezien je minder snel kan produceren en je dus meer personeelskosten hebt. Wel is je personeel blij met deze keuze en ze niet ontslagen zijn.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+ 15 geluk van personeel.</a:t>
            </a:r>
          </a:p>
        </p:txBody>
      </p:sp>
      <p:sp>
        <p:nvSpPr>
          <p:cNvPr id="11" name="Pijl: links 10">
            <a:hlinkClick r:id="rId4" action="ppaction://hlinksldjump"/>
            <a:extLst>
              <a:ext uri="{FF2B5EF4-FFF2-40B4-BE49-F238E27FC236}">
                <a16:creationId xmlns:a16="http://schemas.microsoft.com/office/drawing/2014/main" id="{3F603B7D-EBBB-4A9C-B63E-91AA7F029464}"/>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8019445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250B7E26-F489-491B-9544-DD22EC419677}"/>
              </a:ext>
            </a:extLst>
          </p:cNvPr>
          <p:cNvPicPr>
            <a:picLocks noChangeAspect="1"/>
          </p:cNvPicPr>
          <p:nvPr/>
        </p:nvPicPr>
        <p:blipFill rotWithShape="1">
          <a:blip r:embed="rId5">
            <a:alphaModFix amt="50000"/>
          </a:blip>
          <a:srcRect l="27891" t="34166" r="24766" b="24028"/>
          <a:stretch/>
        </p:blipFill>
        <p:spPr>
          <a:xfrm>
            <a:off x="0" y="0"/>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8664" y="0"/>
            <a:ext cx="2863081" cy="584775"/>
          </a:xfrm>
          <a:prstGeom prst="rect">
            <a:avLst/>
          </a:prstGeom>
          <a:solidFill>
            <a:srgbClr val="4E4F51"/>
          </a:solidFill>
          <a:ln>
            <a:noFill/>
          </a:ln>
        </p:spPr>
        <p:txBody>
          <a:bodyPr wrap="square">
            <a:spAutoFit/>
          </a:bodyPr>
          <a:lstStyle/>
          <a:p>
            <a:pPr algn="r"/>
            <a:r>
              <a:rPr lang="nl-NL" sz="3200" dirty="0"/>
              <a:t>In de stad:</a:t>
            </a:r>
          </a:p>
        </p:txBody>
      </p:sp>
      <p:sp>
        <p:nvSpPr>
          <p:cNvPr id="7" name="Tekstvak 6">
            <a:extLst>
              <a:ext uri="{FF2B5EF4-FFF2-40B4-BE49-F238E27FC236}">
                <a16:creationId xmlns:a16="http://schemas.microsoft.com/office/drawing/2014/main" id="{E3D27758-C645-4F1C-8009-525EAD5DBDA1}"/>
              </a:ext>
            </a:extLst>
          </p:cNvPr>
          <p:cNvSpPr txBox="1"/>
          <p:nvPr/>
        </p:nvSpPr>
        <p:spPr>
          <a:xfrm>
            <a:off x="3081677" y="4826674"/>
            <a:ext cx="9110323" cy="2031325"/>
          </a:xfrm>
          <a:prstGeom prst="rect">
            <a:avLst/>
          </a:prstGeom>
          <a:solidFill>
            <a:srgbClr val="6B6D6E"/>
          </a:solidFill>
        </p:spPr>
        <p:txBody>
          <a:bodyPr wrap="square">
            <a:spAutoFit/>
          </a:bodyPr>
          <a:lstStyle/>
          <a:p>
            <a:pPr algn="ctr"/>
            <a:endParaRPr lang="nl-NL" dirty="0"/>
          </a:p>
          <a:p>
            <a:r>
              <a:rPr lang="nl-NL" dirty="0"/>
              <a:t>Met een aantal fabriekseigenaren in de buurt, ga ik in gesprek met de gemeente. Zij stellen voor om de omstandigheden voor de arbeiders iets te verbeteren en parken aan te leggen rondom de fabrieken. Dit gaat veel geld kosten, maar het lijkt wel goed voor de arbeiders. Wat zal ik doen?  </a:t>
            </a:r>
          </a:p>
          <a:p>
            <a:r>
              <a:rPr lang="nl-NL" dirty="0"/>
              <a:t> </a:t>
            </a:r>
          </a:p>
          <a:p>
            <a:pPr algn="ctr"/>
            <a:endParaRPr lang="nl-NL" dirty="0"/>
          </a:p>
        </p:txBody>
      </p:sp>
      <p:sp>
        <p:nvSpPr>
          <p:cNvPr id="8" name="Pijl: links 7">
            <a:hlinkClick r:id="rId6" action="ppaction://hlinksldjump"/>
            <a:extLst>
              <a:ext uri="{FF2B5EF4-FFF2-40B4-BE49-F238E27FC236}">
                <a16:creationId xmlns:a16="http://schemas.microsoft.com/office/drawing/2014/main" id="{B7669521-EE3C-4871-AB31-131129B391C2}"/>
              </a:ext>
            </a:extLst>
          </p:cNvPr>
          <p:cNvSpPr/>
          <p:nvPr/>
        </p:nvSpPr>
        <p:spPr>
          <a:xfrm flipH="1">
            <a:off x="10669085" y="620764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10" name="het geluid van de stad _ ONTSPANNENDE GELUIDEN _  THE SOUND OF AMSTERDAM CITY.">
            <a:hlinkClick r:id="" action="ppaction://media"/>
            <a:extLst>
              <a:ext uri="{FF2B5EF4-FFF2-40B4-BE49-F238E27FC236}">
                <a16:creationId xmlns:a16="http://schemas.microsoft.com/office/drawing/2014/main" id="{5DE4CEA1-9B20-46B3-899A-788C4A960579}"/>
              </a:ext>
            </a:extLst>
          </p:cNvPr>
          <p:cNvPicPr>
            <a:picLocks noChangeAspect="1"/>
          </p:cNvPicPr>
          <p:nvPr>
            <a:audioFile r:link="rId1"/>
            <p:extLst>
              <p:ext uri="{DAA4B4D4-6D71-4841-9C94-3DE7FCFB9230}">
                <p14:media xmlns:p14="http://schemas.microsoft.com/office/powerpoint/2010/main" r:embed="rId2">
                  <p14:trim st="9724"/>
                </p14:media>
              </p:ext>
            </p:extLst>
          </p:nvPr>
        </p:nvPicPr>
        <p:blipFill>
          <a:blip r:embed="rId7"/>
          <a:stretch>
            <a:fillRect/>
          </a:stretch>
        </p:blipFill>
        <p:spPr>
          <a:xfrm>
            <a:off x="11342299" y="97412"/>
            <a:ext cx="487363" cy="487363"/>
          </a:xfrm>
          <a:prstGeom prst="rect">
            <a:avLst/>
          </a:prstGeom>
        </p:spPr>
      </p:pic>
    </p:spTree>
    <p:extLst>
      <p:ext uri="{BB962C8B-B14F-4D97-AF65-F5344CB8AC3E}">
        <p14:creationId xmlns:p14="http://schemas.microsoft.com/office/powerpoint/2010/main" val="20382884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100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 presetClass="mediacall" presetSubtype="0" fill="hold" nodeType="withEffect">
                                  <p:stCondLst>
                                    <p:cond delay="0"/>
                                  </p:stCondLst>
                                  <p:childTnLst>
                                    <p:cmd type="call" cmd="playFrom(0.0)">
                                      <p:cBhvr>
                                        <p:cTn id="1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 showWhenStopped="0">
                <p:cTn id="17" fill="hold" display="0">
                  <p:stCondLst>
                    <p:cond delay="indefinite"/>
                  </p:stCondLst>
                  <p:endCondLst>
                    <p:cond evt="onStopAudio" delay="0">
                      <p:tgtEl>
                        <p:sldTgt/>
                      </p:tgtEl>
                    </p:cond>
                  </p:endCondLst>
                </p:cTn>
                <p:tgtEl>
                  <p:spTgt spid="10"/>
                </p:tgtEl>
              </p:cMediaNode>
            </p:audio>
          </p:childTnLst>
        </p:cTn>
      </p:par>
    </p:tnLst>
    <p:bldLst>
      <p:bldP spid="12" grpId="0" animBg="1"/>
      <p:bldP spid="7" grpId="0" animBg="1"/>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Afbeelding 9">
            <a:extLst>
              <a:ext uri="{FF2B5EF4-FFF2-40B4-BE49-F238E27FC236}">
                <a16:creationId xmlns:a16="http://schemas.microsoft.com/office/drawing/2014/main" id="{BC5FAD6A-279D-4883-953F-396C2ED6C651}"/>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595B5D"/>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3A3B3D"/>
          </a:solidFill>
        </p:spPr>
        <p:txBody>
          <a:bodyPr wrap="square">
            <a:spAutoFit/>
          </a:bodyPr>
          <a:lstStyle/>
          <a:p>
            <a:pPr algn="ctr"/>
            <a:endParaRPr lang="nl-NL" dirty="0"/>
          </a:p>
          <a:p>
            <a:pPr algn="ctr"/>
            <a:endParaRPr lang="nl-NL" dirty="0"/>
          </a:p>
          <a:p>
            <a:pPr algn="ctr"/>
            <a:endParaRPr lang="nl-NL" dirty="0"/>
          </a:p>
          <a:p>
            <a:pPr algn="ctr"/>
            <a:r>
              <a:rPr lang="nl-NL" dirty="0"/>
              <a:t>Je helpt de stad verder te ontwikkelen.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585323"/>
          </a:xfrm>
          <a:prstGeom prst="rect">
            <a:avLst/>
          </a:prstGeom>
          <a:solidFill>
            <a:srgbClr val="3A3B3D"/>
          </a:solidFill>
        </p:spPr>
        <p:txBody>
          <a:bodyPr wrap="square">
            <a:spAutoFit/>
          </a:bodyPr>
          <a:lstStyle/>
          <a:p>
            <a:pPr algn="ctr"/>
            <a:endParaRPr lang="nl-NL" dirty="0"/>
          </a:p>
          <a:p>
            <a:pPr algn="ctr"/>
            <a:endParaRPr lang="nl-NL" dirty="0"/>
          </a:p>
          <a:p>
            <a:pPr algn="ctr"/>
            <a:endParaRPr lang="nl-NL" dirty="0"/>
          </a:p>
          <a:p>
            <a:pPr algn="ctr"/>
            <a:r>
              <a:rPr lang="nl-NL" dirty="0"/>
              <a:t>Je helpt de stad niet verder ontwikkelen.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7402470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42936A5C-8A18-458F-83F4-1C88F5FC14DF}"/>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8080"/>
          </a:solidFill>
        </p:spPr>
        <p:txBody>
          <a:bodyPr wrap="square">
            <a:spAutoFit/>
          </a:bodyPr>
          <a:lstStyle/>
          <a:p>
            <a:pPr algn="ctr"/>
            <a:r>
              <a:rPr lang="nl-NL" sz="3200" dirty="0"/>
              <a:t>Je helpt de stad verder te ontwikkelen: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de stad verder te helpen ontwikkelen. Dit zorgt ervoor dat je kosten kwijt bent aan de ontwikkeling. Wel is je personeel hier erg blij mee. Ze krijgen betere leefomstandigheden, waardoor ze ook harder kunnen werken.  </a:t>
            </a:r>
          </a:p>
          <a:p>
            <a:pPr algn="ctr"/>
            <a:endParaRPr lang="nl-NL" dirty="0"/>
          </a:p>
          <a:p>
            <a:pPr algn="ctr"/>
            <a:r>
              <a:rPr lang="nl-NL" dirty="0"/>
              <a:t>Noteer de score op je blaadje en klik dan op de pijl. </a:t>
            </a:r>
          </a:p>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Ovaal 9">
            <a:extLst>
              <a:ext uri="{FF2B5EF4-FFF2-40B4-BE49-F238E27FC236}">
                <a16:creationId xmlns:a16="http://schemas.microsoft.com/office/drawing/2014/main" id="{E1BCA9FA-F243-448B-90C1-BE8A212EC467}"/>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B91CCCF3-1005-4CB2-8023-759818DB63CD}"/>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4" name="Pijl: links 13">
            <a:hlinkClick r:id="rId5" action="ppaction://hlinksldjump"/>
            <a:extLst>
              <a:ext uri="{FF2B5EF4-FFF2-40B4-BE49-F238E27FC236}">
                <a16:creationId xmlns:a16="http://schemas.microsoft.com/office/drawing/2014/main" id="{2CD8C248-7380-4B67-85A2-EAF66ECBF80A}"/>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1391985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5" grpId="0"/>
      <p:bldP spid="13" grpId="0" animBg="1"/>
      <p:bldP spid="10" grpId="0" animBg="1"/>
      <p:bldP spid="11" grpId="0"/>
      <p:bldP spid="1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Afbeelding 8">
            <a:extLst>
              <a:ext uri="{FF2B5EF4-FFF2-40B4-BE49-F238E27FC236}">
                <a16:creationId xmlns:a16="http://schemas.microsoft.com/office/drawing/2014/main" id="{42936A5C-8A18-458F-83F4-1C88F5FC14DF}"/>
              </a:ext>
            </a:extLst>
          </p:cNvPr>
          <p:cNvPicPr>
            <a:picLocks noChangeAspect="1"/>
          </p:cNvPicPr>
          <p:nvPr/>
        </p:nvPicPr>
        <p:blipFill rotWithShape="1">
          <a:blip r:embed="rId3">
            <a:alphaModFix amt="50000"/>
          </a:blip>
          <a:srcRect l="27891" t="34166" r="24766" b="24028"/>
          <a:stretch/>
        </p:blipFill>
        <p:spPr>
          <a:xfrm>
            <a:off x="0" y="1"/>
            <a:ext cx="12192000" cy="6857999"/>
          </a:xfrm>
          <a:prstGeom prst="rect">
            <a:avLst/>
          </a:prstGeom>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7E8080"/>
          </a:solidFill>
        </p:spPr>
        <p:txBody>
          <a:bodyPr wrap="square">
            <a:spAutoFit/>
          </a:bodyPr>
          <a:lstStyle/>
          <a:p>
            <a:pPr algn="ctr"/>
            <a:r>
              <a:rPr lang="nl-NL" sz="3200" dirty="0"/>
              <a:t>Je helpt de stad niet verder te ontwikkelen: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de stad niet verder te helpen ontwikkelen. Je bent hier dus geen kosten aan kwijt. Je personeel vindt het erg jammer dat je hen niet wilt helpen en raakt ontevreden.</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92540" y="5282214"/>
            <a:ext cx="1260629" cy="923330"/>
          </a:xfrm>
          <a:prstGeom prst="rect">
            <a:avLst/>
          </a:prstGeom>
          <a:noFill/>
        </p:spPr>
        <p:txBody>
          <a:bodyPr wrap="square" rtlCol="0">
            <a:spAutoFit/>
          </a:bodyPr>
          <a:lstStyle/>
          <a:p>
            <a:r>
              <a:rPr lang="nl-NL" dirty="0"/>
              <a:t>-  10 geld</a:t>
            </a:r>
          </a:p>
          <a:p>
            <a:pPr marL="285750" indent="-285750">
              <a:buFontTx/>
              <a:buChar char="-"/>
            </a:pPr>
            <a:endParaRPr lang="nl-NL" dirty="0"/>
          </a:p>
          <a:p>
            <a:r>
              <a:rPr lang="nl-NL" dirty="0"/>
              <a:t>+ 10  geluk</a:t>
            </a:r>
          </a:p>
        </p:txBody>
      </p:sp>
      <p:sp>
        <p:nvSpPr>
          <p:cNvPr id="13" name="Pijl: links 12">
            <a:hlinkClick r:id="rId4" action="ppaction://hlinksldjump"/>
            <a:extLst>
              <a:ext uri="{FF2B5EF4-FFF2-40B4-BE49-F238E27FC236}">
                <a16:creationId xmlns:a16="http://schemas.microsoft.com/office/drawing/2014/main" id="{5B163693-2DD8-4472-9985-C639104FE33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Ovaal 9">
            <a:extLst>
              <a:ext uri="{FF2B5EF4-FFF2-40B4-BE49-F238E27FC236}">
                <a16:creationId xmlns:a16="http://schemas.microsoft.com/office/drawing/2014/main" id="{EB5108D1-F169-4D72-B129-5234E75C9036}"/>
              </a:ext>
            </a:extLst>
          </p:cNvPr>
          <p:cNvSpPr/>
          <p:nvPr/>
        </p:nvSpPr>
        <p:spPr>
          <a:xfrm>
            <a:off x="10255189" y="47865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499E11CE-6448-480E-BF2F-993BEA366027}"/>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4" name="Pijl: links 13">
            <a:hlinkClick r:id="rId5" action="ppaction://hlinksldjump"/>
            <a:extLst>
              <a:ext uri="{FF2B5EF4-FFF2-40B4-BE49-F238E27FC236}">
                <a16:creationId xmlns:a16="http://schemas.microsoft.com/office/drawing/2014/main" id="{76ADA799-23C0-44C9-B659-3B35E662F625}"/>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7604468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3" grpId="0" animBg="1"/>
      <p:bldP spid="10" grpId="0" animBg="1"/>
      <p:bldP spid="11" grpId="0"/>
      <p:bldP spid="1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4826674"/>
            <a:ext cx="9191346" cy="2031325"/>
          </a:xfrm>
          <a:prstGeom prst="rect">
            <a:avLst/>
          </a:prstGeom>
          <a:solidFill>
            <a:srgbClr val="664A42"/>
          </a:solidFill>
        </p:spPr>
        <p:txBody>
          <a:bodyPr wrap="square">
            <a:spAutoFit/>
          </a:bodyPr>
          <a:lstStyle/>
          <a:p>
            <a:r>
              <a:rPr lang="nl-NL" dirty="0"/>
              <a:t>Het Kinderwetje van </a:t>
            </a:r>
            <a:r>
              <a:rPr lang="nl-NL" dirty="0" err="1"/>
              <a:t>van</a:t>
            </a:r>
            <a:r>
              <a:rPr lang="nl-NL" dirty="0"/>
              <a:t> Houten is ingevoerd. Dit zorgt ervoor dat ik geen jonge kinderen meer in dienst mag hebben. Toch merk ik dat er weinig gecontroleerd wordt en willen veel ouders dat hun kinderen toch blijven werken. De kinderen willen dit alleen liever niet. Wat zal ik doen?</a:t>
            </a:r>
          </a:p>
          <a:p>
            <a:r>
              <a:rPr lang="nl-NL" dirty="0"/>
              <a:t> </a:t>
            </a:r>
          </a:p>
          <a:p>
            <a:r>
              <a:rPr lang="nl-NL" dirty="0"/>
              <a:t>  </a:t>
            </a:r>
          </a:p>
          <a:p>
            <a:endParaRPr lang="nl-NL" dirty="0"/>
          </a:p>
          <a:p>
            <a:endParaRPr lang="nl-NL" dirty="0"/>
          </a:p>
        </p:txBody>
      </p:sp>
      <p:sp>
        <p:nvSpPr>
          <p:cNvPr id="13" name="Pijl: links 12">
            <a:hlinkClick r:id="rId6" action="ppaction://hlinksldjump"/>
            <a:extLst>
              <a:ext uri="{FF2B5EF4-FFF2-40B4-BE49-F238E27FC236}">
                <a16:creationId xmlns:a16="http://schemas.microsoft.com/office/drawing/2014/main" id="{2D93D2C2-83D6-44F6-9480-3936371A595B}"/>
              </a:ext>
            </a:extLst>
          </p:cNvPr>
          <p:cNvSpPr/>
          <p:nvPr/>
        </p:nvSpPr>
        <p:spPr>
          <a:xfrm flipH="1">
            <a:off x="10526860" y="617912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7" name="Picture 4" descr="Kinderen horen niet in de fabriek I">
            <a:extLst>
              <a:ext uri="{FF2B5EF4-FFF2-40B4-BE49-F238E27FC236}">
                <a16:creationId xmlns:a16="http://schemas.microsoft.com/office/drawing/2014/main" id="{57FE7C2B-773C-4FDF-8345-7310996B585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059" t="3916" r="7986" b="5973"/>
          <a:stretch/>
        </p:blipFill>
        <p:spPr bwMode="auto">
          <a:xfrm>
            <a:off x="9347583" y="0"/>
            <a:ext cx="2863081" cy="4826674"/>
          </a:xfrm>
          <a:prstGeom prst="rect">
            <a:avLst/>
          </a:prstGeom>
          <a:noFill/>
          <a:extLst>
            <a:ext uri="{909E8E84-426E-40DD-AFC4-6F175D3DCCD1}">
              <a14:hiddenFill xmlns:a14="http://schemas.microsoft.com/office/drawing/2010/main">
                <a:solidFill>
                  <a:srgbClr val="FFFFFF"/>
                </a:solidFill>
              </a14:hiddenFill>
            </a:ext>
          </a:extLst>
        </p:spPr>
      </p:pic>
      <p:pic>
        <p:nvPicPr>
          <p:cNvPr id="8" name="Factory Sounds">
            <a:hlinkClick r:id="" action="ppaction://media"/>
            <a:extLst>
              <a:ext uri="{FF2B5EF4-FFF2-40B4-BE49-F238E27FC236}">
                <a16:creationId xmlns:a16="http://schemas.microsoft.com/office/drawing/2014/main" id="{5EA37017-E1C2-42F2-844B-35EB82DCEEB6}"/>
              </a:ext>
            </a:extLst>
          </p:cNvPr>
          <p:cNvPicPr>
            <a:picLocks noChangeAspect="1"/>
          </p:cNvPicPr>
          <p:nvPr>
            <a:audioFile r:link="rId2"/>
            <p:extLst>
              <p:ext uri="{DAA4B4D4-6D71-4841-9C94-3DE7FCFB9230}">
                <p14:media xmlns:p14="http://schemas.microsoft.com/office/powerpoint/2010/main" r:embed="rId1">
                  <p14:fade in="3000"/>
                </p14:media>
              </p:ext>
            </p:extLst>
          </p:nvPr>
        </p:nvPicPr>
        <p:blipFill>
          <a:blip r:embed="rId8"/>
          <a:stretch>
            <a:fillRect/>
          </a:stretch>
        </p:blipFill>
        <p:spPr>
          <a:xfrm>
            <a:off x="11222854" y="240553"/>
            <a:ext cx="487363" cy="487363"/>
          </a:xfrm>
          <a:prstGeom prst="rect">
            <a:avLst/>
          </a:prstGeom>
        </p:spPr>
      </p:pic>
    </p:spTree>
    <p:extLst>
      <p:ext uri="{BB962C8B-B14F-4D97-AF65-F5344CB8AC3E}">
        <p14:creationId xmlns:p14="http://schemas.microsoft.com/office/powerpoint/2010/main" val="195951374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3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 presetClass="mediacall" presetSubtype="0" fill="hold" nodeType="withEffect">
                                  <p:stCondLst>
                                    <p:cond delay="0"/>
                                  </p:stCondLst>
                                  <p:childTnLst>
                                    <p:cmd type="call" cmd="playFrom(0.0)">
                                      <p:cBhvr>
                                        <p:cTn id="18"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numSld="6" showWhenStopped="0">
                <p:cTn id="19" fill="hold" display="0">
                  <p:stCondLst>
                    <p:cond delay="indefinite"/>
                  </p:stCondLst>
                  <p:endCondLst>
                    <p:cond evt="onStopAudio" delay="0">
                      <p:tgtEl>
                        <p:sldTgt/>
                      </p:tgtEl>
                    </p:cond>
                  </p:endCondLst>
                </p:cTn>
                <p:tgtEl>
                  <p:spTgt spid="8"/>
                </p:tgtEl>
              </p:cMediaNode>
            </p:audio>
          </p:childTnLst>
        </p:cTn>
      </p:par>
    </p:tnLst>
    <p:bldLst>
      <p:bldP spid="11" grpId="0" animBg="1"/>
      <p:bldP spid="12" grpId="0" animBg="1"/>
      <p:bldP spid="1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999E8E"/>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ontslaat de kinderen.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laat de kinderen toch doorwerken.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2283770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ontslaat de kinderen: </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3C3C3E"/>
          </a:solidFill>
        </p:spPr>
        <p:txBody>
          <a:bodyPr wrap="square">
            <a:spAutoFit/>
          </a:bodyPr>
          <a:lstStyle/>
          <a:p>
            <a:pPr algn="ctr"/>
            <a:endParaRPr lang="nl-NL" dirty="0"/>
          </a:p>
          <a:p>
            <a:pPr algn="ctr"/>
            <a:r>
              <a:rPr lang="nl-NL" dirty="0"/>
              <a:t>Je hebt ervoor gekozen om de kinderen te ontslaan. Hierdoor moeten ze verplicht aan het onderwijs meedoen. Hier zijn de kinderen blij mee, want zij willen ook graag naar school. Hierdoor moet je wel nieuwe werknemers aannemen en die zijn vaak duurder dan de kinderen.</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9" name="Pijl: links 8">
            <a:hlinkClick r:id="rId4" action="ppaction://hlinksldjump"/>
            <a:extLst>
              <a:ext uri="{FF2B5EF4-FFF2-40B4-BE49-F238E27FC236}">
                <a16:creationId xmlns:a16="http://schemas.microsoft.com/office/drawing/2014/main" id="{09C2DF5E-ABE6-4E4C-8EBE-67386DDE99BD}"/>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49737526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Je laat de kinderen in dienst blijven: </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308324"/>
          </a:xfrm>
          <a:prstGeom prst="rect">
            <a:avLst/>
          </a:prstGeom>
          <a:solidFill>
            <a:srgbClr val="3C3C3E"/>
          </a:solidFill>
        </p:spPr>
        <p:txBody>
          <a:bodyPr wrap="square">
            <a:spAutoFit/>
          </a:bodyPr>
          <a:lstStyle/>
          <a:p>
            <a:pPr algn="ctr"/>
            <a:endParaRPr lang="nl-NL" dirty="0"/>
          </a:p>
          <a:p>
            <a:pPr algn="ctr"/>
            <a:r>
              <a:rPr lang="nl-NL" dirty="0"/>
              <a:t>Je hebt ervoor gekozen om de kinderen in dienst te houden. Hierdoor kun je nog genieten van een aantal jaren extra goedkoop arbeid. Echter is niet al je personeel het eens met deze keuze. Sommigen vinden dat de kinderen onderwijs moeten volgen en je je aan de wettelijke regels moet houden.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06ED5E4B-E387-4BF0-8682-E6F1BD235095}"/>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sp>
        <p:nvSpPr>
          <p:cNvPr id="11" name="Pijl: links 10">
            <a:hlinkClick r:id="rId4" action="ppaction://hlinksldjump"/>
            <a:extLst>
              <a:ext uri="{FF2B5EF4-FFF2-40B4-BE49-F238E27FC236}">
                <a16:creationId xmlns:a16="http://schemas.microsoft.com/office/drawing/2014/main" id="{57D95BFC-7432-447E-B579-030B0249D36D}"/>
              </a:ext>
            </a:extLst>
          </p:cNvPr>
          <p:cNvSpPr/>
          <p:nvPr/>
        </p:nvSpPr>
        <p:spPr>
          <a:xfrm flipH="1">
            <a:off x="10592540" y="620442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6046816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4" grpId="0" animBg="1"/>
      <p:bldP spid="5" grpId="0"/>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Tastbare herinnering aan wat Enschede groot maakte | Enschede | tubantia.nl">
            <a:extLst>
              <a:ext uri="{FF2B5EF4-FFF2-40B4-BE49-F238E27FC236}">
                <a16:creationId xmlns:a16="http://schemas.microsoft.com/office/drawing/2014/main" id="{25479266-62EE-46DB-9A93-3D224B2553E7}"/>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
            <a:extLst>
              <a:ext uri="{FF2B5EF4-FFF2-40B4-BE49-F238E27FC236}">
                <a16:creationId xmlns:a16="http://schemas.microsoft.com/office/drawing/2014/main" id="{59993EAA-2D1B-425D-B1D5-2065C028AB74}"/>
              </a:ext>
            </a:extLst>
          </p:cNvPr>
          <p:cNvSpPr>
            <a:spLocks noGrp="1"/>
          </p:cNvSpPr>
          <p:nvPr>
            <p:ph type="ctrTitle"/>
          </p:nvPr>
        </p:nvSpPr>
        <p:spPr>
          <a:xfrm>
            <a:off x="0" y="0"/>
            <a:ext cx="3678313" cy="951206"/>
          </a:xfrm>
          <a:solidFill>
            <a:srgbClr val="A0A192"/>
          </a:solidFill>
        </p:spPr>
        <p:txBody>
          <a:bodyPr>
            <a:normAutofit fontScale="90000"/>
          </a:bodyPr>
          <a:lstStyle/>
          <a:p>
            <a:pPr algn="r"/>
            <a:r>
              <a:rPr lang="nl-NL" sz="4000" dirty="0">
                <a:solidFill>
                  <a:srgbClr val="FFFFFF"/>
                </a:solidFill>
              </a:rPr>
              <a:t>     </a:t>
            </a:r>
            <a:br>
              <a:rPr lang="nl-NL" sz="4000" dirty="0">
                <a:solidFill>
                  <a:srgbClr val="FFFFFF"/>
                </a:solidFill>
              </a:rPr>
            </a:br>
            <a:r>
              <a:rPr lang="nl-NL" sz="4000" dirty="0">
                <a:solidFill>
                  <a:srgbClr val="FFFFFF"/>
                </a:solidFill>
              </a:rPr>
              <a:t>Fabriek in Twente</a:t>
            </a:r>
          </a:p>
        </p:txBody>
      </p:sp>
      <p:sp>
        <p:nvSpPr>
          <p:cNvPr id="12" name="Tekstvak 11">
            <a:extLst>
              <a:ext uri="{FF2B5EF4-FFF2-40B4-BE49-F238E27FC236}">
                <a16:creationId xmlns:a16="http://schemas.microsoft.com/office/drawing/2014/main" id="{85A58CE5-B73D-49EE-9D51-A576436FB8BF}"/>
              </a:ext>
            </a:extLst>
          </p:cNvPr>
          <p:cNvSpPr txBox="1"/>
          <p:nvPr/>
        </p:nvSpPr>
        <p:spPr>
          <a:xfrm>
            <a:off x="3000654" y="5380671"/>
            <a:ext cx="9191346" cy="1477328"/>
          </a:xfrm>
          <a:prstGeom prst="rect">
            <a:avLst/>
          </a:prstGeom>
          <a:solidFill>
            <a:srgbClr val="664A42"/>
          </a:solidFill>
        </p:spPr>
        <p:txBody>
          <a:bodyPr wrap="square">
            <a:spAutoFit/>
          </a:bodyPr>
          <a:lstStyle/>
          <a:p>
            <a:r>
              <a:rPr lang="nl-NL" dirty="0"/>
              <a:t>Arbeiders spreken over dat ze graag lid willen worden van een vakbond. Dit komt hard aan bij mij. Bij de fabriek verderop heeft het personeel dit ook gedaan. Die fabriekseigenaar gaat zelfs met ze in gesprek. Moet ik dit ook gaan doen?</a:t>
            </a:r>
          </a:p>
          <a:p>
            <a:endParaRPr lang="nl-NL" dirty="0"/>
          </a:p>
          <a:p>
            <a:endParaRPr lang="nl-NL" dirty="0"/>
          </a:p>
        </p:txBody>
      </p:sp>
      <p:sp>
        <p:nvSpPr>
          <p:cNvPr id="13" name="Pijl: links 12">
            <a:hlinkClick r:id="rId4" action="ppaction://hlinksldjump"/>
            <a:extLst>
              <a:ext uri="{FF2B5EF4-FFF2-40B4-BE49-F238E27FC236}">
                <a16:creationId xmlns:a16="http://schemas.microsoft.com/office/drawing/2014/main" id="{2D93D2C2-83D6-44F6-9480-3936371A595B}"/>
              </a:ext>
            </a:extLst>
          </p:cNvPr>
          <p:cNvSpPr/>
          <p:nvPr/>
        </p:nvSpPr>
        <p:spPr>
          <a:xfrm flipH="1">
            <a:off x="10526860" y="617912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421090986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Tastbare herinnering aan wat Enschede groot maakte | Enschede | tubantia.nl">
            <a:extLst>
              <a:ext uri="{FF2B5EF4-FFF2-40B4-BE49-F238E27FC236}">
                <a16:creationId xmlns:a16="http://schemas.microsoft.com/office/drawing/2014/main" id="{D51FF1B1-F6A9-4EB3-92CB-557C42CBE05C}"/>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003178" y="1444815"/>
            <a:ext cx="9191346" cy="369332"/>
          </a:xfrm>
          <a:prstGeom prst="rect">
            <a:avLst/>
          </a:prstGeom>
          <a:solidFill>
            <a:srgbClr val="999E8E"/>
          </a:solidFill>
        </p:spPr>
        <p:txBody>
          <a:bodyPr wrap="square">
            <a:spAutoFit/>
          </a:bodyPr>
          <a:lstStyle/>
          <a:p>
            <a:pPr algn="ctr"/>
            <a:r>
              <a:rPr lang="nl-NL" dirty="0"/>
              <a:t>Maak een keuze: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003178"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gaat in gesprek met de vakbonden.</a:t>
            </a:r>
          </a:p>
          <a:p>
            <a:pPr algn="ctr"/>
            <a:endParaRPr lang="nl-NL" dirty="0"/>
          </a:p>
          <a:p>
            <a:pPr algn="ctr"/>
            <a:endParaRPr lang="nl-NL" dirty="0"/>
          </a:p>
          <a:p>
            <a:pPr algn="ctr"/>
            <a:endParaRPr lang="nl-NL" dirty="0"/>
          </a:p>
          <a:p>
            <a:pPr algn="ctr"/>
            <a:endParaRPr lang="nl-NL" dirty="0"/>
          </a:p>
        </p:txBody>
      </p:sp>
      <p:sp>
        <p:nvSpPr>
          <p:cNvPr id="8" name="Tekstvak 7">
            <a:extLst>
              <a:ext uri="{FF2B5EF4-FFF2-40B4-BE49-F238E27FC236}">
                <a16:creationId xmlns:a16="http://schemas.microsoft.com/office/drawing/2014/main" id="{511213D4-5DF7-4582-9F1F-B149E22593D9}"/>
              </a:ext>
            </a:extLst>
          </p:cNvPr>
          <p:cNvSpPr txBox="1"/>
          <p:nvPr/>
        </p:nvSpPr>
        <p:spPr>
          <a:xfrm>
            <a:off x="6597589" y="2827862"/>
            <a:ext cx="3807361" cy="2308324"/>
          </a:xfrm>
          <a:prstGeom prst="rect">
            <a:avLst/>
          </a:prstGeom>
          <a:solidFill>
            <a:srgbClr val="664A42"/>
          </a:solidFill>
        </p:spPr>
        <p:txBody>
          <a:bodyPr wrap="square">
            <a:spAutoFit/>
          </a:bodyPr>
          <a:lstStyle/>
          <a:p>
            <a:pPr algn="ctr"/>
            <a:endParaRPr lang="nl-NL" dirty="0"/>
          </a:p>
          <a:p>
            <a:pPr algn="ctr"/>
            <a:endParaRPr lang="nl-NL" dirty="0"/>
          </a:p>
          <a:p>
            <a:pPr algn="ctr"/>
            <a:endParaRPr lang="nl-NL" dirty="0"/>
          </a:p>
          <a:p>
            <a:pPr algn="ctr"/>
            <a:r>
              <a:rPr lang="nl-NL" dirty="0"/>
              <a:t>Je negeert de vakbonden. </a:t>
            </a:r>
          </a:p>
          <a:p>
            <a:pPr algn="ctr"/>
            <a:endParaRPr lang="nl-NL" dirty="0"/>
          </a:p>
          <a:p>
            <a:pPr algn="ctr"/>
            <a:endParaRPr lang="nl-NL" dirty="0"/>
          </a:p>
          <a:p>
            <a:pPr algn="ctr"/>
            <a:endParaRPr lang="nl-NL" dirty="0"/>
          </a:p>
          <a:p>
            <a:pPr algn="ctr"/>
            <a:endParaRPr lang="nl-NL" dirty="0"/>
          </a:p>
        </p:txBody>
      </p:sp>
      <p:sp>
        <p:nvSpPr>
          <p:cNvPr id="9" name="Pijl: links 8">
            <a:hlinkClick r:id="rId4" action="ppaction://hlinksldjump"/>
            <a:extLst>
              <a:ext uri="{FF2B5EF4-FFF2-40B4-BE49-F238E27FC236}">
                <a16:creationId xmlns:a16="http://schemas.microsoft.com/office/drawing/2014/main" id="{38232632-982D-4575-89AA-3C52C8C44347}"/>
              </a:ext>
            </a:extLst>
          </p:cNvPr>
          <p:cNvSpPr/>
          <p:nvPr/>
        </p:nvSpPr>
        <p:spPr>
          <a:xfrm flipH="1">
            <a:off x="7828055" y="4434726"/>
            <a:ext cx="1346428" cy="452582"/>
          </a:xfrm>
          <a:prstGeom prst="leftArrow">
            <a:avLst/>
          </a:prstGeom>
          <a:solidFill>
            <a:schemeClr val="tx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5" name="Pijl: links 14">
            <a:hlinkClick r:id="rId5" action="ppaction://hlinksldjump"/>
            <a:extLst>
              <a:ext uri="{FF2B5EF4-FFF2-40B4-BE49-F238E27FC236}">
                <a16:creationId xmlns:a16="http://schemas.microsoft.com/office/drawing/2014/main" id="{D59ADA54-55FE-4B9F-A2F0-6C1BE208FD8A}"/>
              </a:ext>
            </a:extLst>
          </p:cNvPr>
          <p:cNvSpPr/>
          <p:nvPr/>
        </p:nvSpPr>
        <p:spPr>
          <a:xfrm flipH="1">
            <a:off x="2233644" y="4386226"/>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5638123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8" grpId="0" animBg="1"/>
      <p:bldP spid="9" grpId="0" animBg="1"/>
      <p:bldP spid="1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482" name="Picture 2" descr="Geschiedenis van de vakbonden in Nederland | IsGeschiedenis">
            <a:extLst>
              <a:ext uri="{FF2B5EF4-FFF2-40B4-BE49-F238E27FC236}">
                <a16:creationId xmlns:a16="http://schemas.microsoft.com/office/drawing/2014/main" id="{1F3D50A6-4552-4097-A631-FC2340377D65}"/>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0" y="8799"/>
            <a:ext cx="14132183" cy="68492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6A6A6A"/>
          </a:solidFill>
        </p:spPr>
        <p:txBody>
          <a:bodyPr wrap="square">
            <a:spAutoFit/>
          </a:bodyPr>
          <a:lstStyle/>
          <a:p>
            <a:pPr algn="ctr"/>
            <a:r>
              <a:rPr lang="nl-NL" sz="3200" dirty="0"/>
              <a:t>Je gaat in gesprek met de vakbonden: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585858"/>
          </a:solidFill>
        </p:spPr>
        <p:txBody>
          <a:bodyPr wrap="square">
            <a:spAutoFit/>
          </a:bodyPr>
          <a:lstStyle/>
          <a:p>
            <a:pPr algn="ctr"/>
            <a:endParaRPr lang="nl-NL" dirty="0"/>
          </a:p>
          <a:p>
            <a:pPr algn="ctr"/>
            <a:r>
              <a:rPr lang="nl-NL" dirty="0"/>
              <a:t>Je hebt ervoor gekozen om  in gesprek te gaan met de vakbonden. Hierdoor zul je uiteindelijk een loonsverhoging moeten toepassen. Je personeel voelt zich eindelijk gehoord en is blij dat je met ze in gesprek wilt. Misschien heb je hierdoor wel een opstand voorkomen.</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Pijl: links 10">
            <a:hlinkClick r:id="rId6" action="ppaction://hlinksldjump"/>
            <a:extLst>
              <a:ext uri="{FF2B5EF4-FFF2-40B4-BE49-F238E27FC236}">
                <a16:creationId xmlns:a16="http://schemas.microsoft.com/office/drawing/2014/main" id="{67341810-CACA-46F8-B427-6677FEFACBBB}"/>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0" name="Tekstvak 9">
            <a:extLst>
              <a:ext uri="{FF2B5EF4-FFF2-40B4-BE49-F238E27FC236}">
                <a16:creationId xmlns:a16="http://schemas.microsoft.com/office/drawing/2014/main" id="{6DFC1E6E-4593-48AC-9B85-271882E74CF6}"/>
              </a:ext>
            </a:extLst>
          </p:cNvPr>
          <p:cNvSpPr txBox="1"/>
          <p:nvPr/>
        </p:nvSpPr>
        <p:spPr>
          <a:xfrm>
            <a:off x="10501460" y="5120423"/>
            <a:ext cx="1346428" cy="954993"/>
          </a:xfrm>
          <a:prstGeom prst="rect">
            <a:avLst/>
          </a:prstGeom>
          <a:noFill/>
        </p:spPr>
        <p:txBody>
          <a:bodyPr wrap="square" rtlCol="0">
            <a:spAutoFit/>
          </a:bodyPr>
          <a:lstStyle/>
          <a:p>
            <a:r>
              <a:rPr lang="nl-NL" sz="1400" dirty="0"/>
              <a:t>-  10 winst</a:t>
            </a:r>
          </a:p>
          <a:p>
            <a:pPr marL="285750" indent="-285750">
              <a:buFontTx/>
              <a:buChar char="-"/>
            </a:pPr>
            <a:endParaRPr lang="nl-NL" sz="1400" dirty="0"/>
          </a:p>
          <a:p>
            <a:r>
              <a:rPr lang="nl-NL" sz="1400" dirty="0"/>
              <a:t>+ 10 geluk van personeel.</a:t>
            </a:r>
          </a:p>
        </p:txBody>
      </p:sp>
      <p:pic>
        <p:nvPicPr>
          <p:cNvPr id="13" name="Small Crowd Talking Ambience">
            <a:hlinkClick r:id="" action="ppaction://media"/>
            <a:extLst>
              <a:ext uri="{FF2B5EF4-FFF2-40B4-BE49-F238E27FC236}">
                <a16:creationId xmlns:a16="http://schemas.microsoft.com/office/drawing/2014/main" id="{E5FCE91D-F8F2-4000-BED4-FC6CCABAF38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92893" y="168211"/>
            <a:ext cx="487363" cy="487363"/>
          </a:xfrm>
          <a:prstGeom prst="rect">
            <a:avLst/>
          </a:prstGeom>
        </p:spPr>
      </p:pic>
    </p:spTree>
    <p:extLst>
      <p:ext uri="{BB962C8B-B14F-4D97-AF65-F5344CB8AC3E}">
        <p14:creationId xmlns:p14="http://schemas.microsoft.com/office/powerpoint/2010/main" val="332827976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 presetClass="mediacall" presetSubtype="0" fill="hold" nodeType="withEffect">
                                  <p:stCondLst>
                                    <p:cond delay="500"/>
                                  </p:stCondLst>
                                  <p:childTnLst>
                                    <p:cmd type="call" cmd="playFrom(0.0)">
                                      <p:cBhvr>
                                        <p:cTn id="22" dur="18019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3" fill="hold" display="0">
                  <p:stCondLst>
                    <p:cond delay="indefinite"/>
                  </p:stCondLst>
                  <p:endCondLst>
                    <p:cond evt="onStopAudio" delay="0">
                      <p:tgtEl>
                        <p:sldTgt/>
                      </p:tgtEl>
                    </p:cond>
                  </p:endCondLst>
                </p:cTn>
                <p:tgtEl>
                  <p:spTgt spid="13"/>
                </p:tgtEl>
              </p:cMediaNode>
            </p:audio>
          </p:childTnLst>
        </p:cTn>
      </p:par>
    </p:tnLst>
    <p:bldLst>
      <p:bldP spid="12" grpId="0" animBg="1"/>
      <p:bldP spid="7" grpId="0" animBg="1"/>
      <p:bldP spid="4" grpId="0" animBg="1"/>
      <p:bldP spid="11" grpId="0" animBg="1"/>
      <p:bldP spid="10"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364" name="Picture 4">
            <a:extLst>
              <a:ext uri="{FF2B5EF4-FFF2-40B4-BE49-F238E27FC236}">
                <a16:creationId xmlns:a16="http://schemas.microsoft.com/office/drawing/2014/main" id="{6DC8DF98-4F1D-4FA1-82B0-65340363BE3A}"/>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1" y="0"/>
            <a:ext cx="12191999" cy="8683152"/>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2F2F2F"/>
          </a:solidFill>
        </p:spPr>
        <p:txBody>
          <a:bodyPr wrap="square">
            <a:spAutoFit/>
          </a:bodyPr>
          <a:lstStyle/>
          <a:p>
            <a:pPr algn="ctr"/>
            <a:r>
              <a:rPr lang="nl-NL" sz="3200" dirty="0"/>
              <a:t>Je negeert de vakbonden:</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1477328"/>
          </a:xfrm>
          <a:prstGeom prst="rect">
            <a:avLst/>
          </a:prstGeom>
          <a:solidFill>
            <a:srgbClr val="585858"/>
          </a:solidFill>
        </p:spPr>
        <p:txBody>
          <a:bodyPr wrap="square">
            <a:spAutoFit/>
          </a:bodyPr>
          <a:lstStyle/>
          <a:p>
            <a:pPr algn="ctr"/>
            <a:endParaRPr lang="nl-NL" dirty="0"/>
          </a:p>
          <a:p>
            <a:pPr algn="ctr"/>
            <a:r>
              <a:rPr lang="nl-NL" dirty="0"/>
              <a:t>Je hebt ervoor gekozen om de vakbonden te negeren. Je personeel is razend en komt in staking. </a:t>
            </a:r>
          </a:p>
          <a:p>
            <a:pPr algn="ctr"/>
            <a:endParaRPr lang="nl-NL" dirty="0"/>
          </a:p>
          <a:p>
            <a:pPr algn="ctr"/>
            <a:r>
              <a:rPr lang="nl-NL" dirty="0"/>
              <a:t>Noteer de score op je blaadje en klik dan op de pijl.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 name="Angry Crowd Sound Effect [HD]">
            <a:hlinkClick r:id="" action="ppaction://media"/>
            <a:extLst>
              <a:ext uri="{FF2B5EF4-FFF2-40B4-BE49-F238E27FC236}">
                <a16:creationId xmlns:a16="http://schemas.microsoft.com/office/drawing/2014/main" id="{67E2A1CF-E0C5-4BA3-ABB2-A735FCCAC953}"/>
              </a:ext>
            </a:extLst>
          </p:cNvPr>
          <p:cNvPicPr>
            <a:picLocks noChangeAspect="1"/>
          </p:cNvPicPr>
          <p:nvPr>
            <a:audioFile r:link="rId1"/>
            <p:extLst>
              <p:ext uri="{DAA4B4D4-6D71-4841-9C94-3DE7FCFB9230}">
                <p14:media xmlns:p14="http://schemas.microsoft.com/office/powerpoint/2010/main" r:embed="rId2">
                  <p14:trim st="2800" end="4509.75"/>
                </p14:media>
              </p:ext>
            </p:extLst>
          </p:nvPr>
        </p:nvPicPr>
        <p:blipFill>
          <a:blip r:embed="rId6"/>
          <a:stretch>
            <a:fillRect/>
          </a:stretch>
        </p:blipFill>
        <p:spPr>
          <a:xfrm>
            <a:off x="11222854" y="408774"/>
            <a:ext cx="487363" cy="487363"/>
          </a:xfrm>
          <a:prstGeom prst="rect">
            <a:avLst/>
          </a:prstGeom>
        </p:spPr>
      </p:pic>
      <p:sp>
        <p:nvSpPr>
          <p:cNvPr id="11" name="Tekstvak 10">
            <a:extLst>
              <a:ext uri="{FF2B5EF4-FFF2-40B4-BE49-F238E27FC236}">
                <a16:creationId xmlns:a16="http://schemas.microsoft.com/office/drawing/2014/main" id="{83AF9E2B-C975-4C61-A9F2-E87E3B7206EC}"/>
              </a:ext>
            </a:extLst>
          </p:cNvPr>
          <p:cNvSpPr txBox="1"/>
          <p:nvPr/>
        </p:nvSpPr>
        <p:spPr>
          <a:xfrm>
            <a:off x="10501460" y="5120423"/>
            <a:ext cx="1346428" cy="1169551"/>
          </a:xfrm>
          <a:prstGeom prst="rect">
            <a:avLst/>
          </a:prstGeom>
          <a:noFill/>
        </p:spPr>
        <p:txBody>
          <a:bodyPr wrap="square" rtlCol="0">
            <a:spAutoFit/>
          </a:bodyPr>
          <a:lstStyle/>
          <a:p>
            <a:r>
              <a:rPr lang="nl-NL" sz="1400" dirty="0"/>
              <a:t>+  0 winst</a:t>
            </a:r>
          </a:p>
          <a:p>
            <a:pPr marL="285750" indent="-285750">
              <a:buFontTx/>
              <a:buChar char="-"/>
            </a:pPr>
            <a:endParaRPr lang="nl-NL" sz="1400" dirty="0"/>
          </a:p>
          <a:p>
            <a:r>
              <a:rPr lang="nl-NL" sz="1400" dirty="0"/>
              <a:t>- geluk van </a:t>
            </a:r>
            <a:r>
              <a:rPr lang="nl-NL" sz="1400"/>
              <a:t>personeel wordt nu </a:t>
            </a:r>
            <a:r>
              <a:rPr lang="nl-NL" sz="1400" dirty="0"/>
              <a:t>-10 .</a:t>
            </a:r>
          </a:p>
        </p:txBody>
      </p:sp>
      <p:sp>
        <p:nvSpPr>
          <p:cNvPr id="13" name="Pijl: links 12">
            <a:hlinkClick r:id="rId7" action="ppaction://hlinksldjump"/>
            <a:extLst>
              <a:ext uri="{FF2B5EF4-FFF2-40B4-BE49-F238E27FC236}">
                <a16:creationId xmlns:a16="http://schemas.microsoft.com/office/drawing/2014/main" id="{6D60A57C-AB94-4EDB-8450-3E56F44D416F}"/>
              </a:ext>
            </a:extLst>
          </p:cNvPr>
          <p:cNvSpPr/>
          <p:nvPr/>
        </p:nvSpPr>
        <p:spPr>
          <a:xfrm flipH="1">
            <a:off x="10673589" y="6237207"/>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175215442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 presetClass="mediacall" presetSubtype="0" fill="hold" nodeType="withEffect">
                                  <p:stCondLst>
                                    <p:cond delay="500"/>
                                  </p:stCondLst>
                                  <p:childTnLst>
                                    <p:cmd type="call" cmd="playFrom(0.0)">
                                      <p:cBhvr>
                                        <p:cTn id="16" dur="1" fill="hold"/>
                                        <p:tgtEl>
                                          <p:spTgt spid="2"/>
                                        </p:tgtEl>
                                      </p:cBhvr>
                                    </p:cmd>
                                  </p:childTnLst>
                                </p:cTn>
                              </p:par>
                              <p:par>
                                <p:cTn id="17" presetID="10" presetClass="entr" presetSubtype="0" fill="hold" grpId="0" nodeType="withEffect">
                                  <p:stCondLst>
                                    <p:cond delay="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23" repeatCount="indefinite"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4" grpId="0" animBg="1"/>
      <p:bldP spid="11" grpId="0"/>
      <p:bldP spid="1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2">
            <a:extLst>
              <a:ext uri="{FF2B5EF4-FFF2-40B4-BE49-F238E27FC236}">
                <a16:creationId xmlns:a16="http://schemas.microsoft.com/office/drawing/2014/main" id="{AC139ECC-FACB-4F4E-AB70-F51D42C130AF}"/>
              </a:ext>
            </a:extLst>
          </p:cNvPr>
          <p:cNvPicPr>
            <a:picLocks noChangeAspect="1" noChangeArrowheads="1"/>
          </p:cNvPicPr>
          <p:nvPr/>
        </p:nvPicPr>
        <p:blipFill rotWithShape="1">
          <a:blip r:embed="rId3">
            <a:alphaModFix amt="70000"/>
            <a:extLst>
              <a:ext uri="{28A0092B-C50C-407E-A947-70E740481C1C}">
                <a14:useLocalDpi xmlns:a14="http://schemas.microsoft.com/office/drawing/2010/main" val="0"/>
              </a:ext>
            </a:extLst>
          </a:blip>
          <a:srcRect b="306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AA0A2"/>
          </a:solidFill>
        </p:spPr>
        <p:txBody>
          <a:bodyPr wrap="square">
            <a:spAutoFit/>
          </a:bodyPr>
          <a:lstStyle/>
          <a:p>
            <a:pPr algn="ctr"/>
            <a:r>
              <a:rPr lang="nl-NL" sz="3200" dirty="0"/>
              <a:t>Je bent nu aan het einde:</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369332"/>
          </a:xfrm>
          <a:prstGeom prst="rect">
            <a:avLst/>
          </a:prstGeom>
          <a:solidFill>
            <a:srgbClr val="B2A89C"/>
          </a:solidFill>
        </p:spPr>
        <p:txBody>
          <a:bodyPr wrap="square">
            <a:spAutoFit/>
          </a:bodyPr>
          <a:lstStyle/>
          <a:p>
            <a:pPr algn="ctr"/>
            <a:r>
              <a:rPr lang="nl-NL" dirty="0"/>
              <a:t>Je bent nu aan het einde van het verhaal. Tel je scores bij elkaar op en kijk waar je op uitkomt. </a:t>
            </a:r>
          </a:p>
        </p:txBody>
      </p:sp>
      <p:sp>
        <p:nvSpPr>
          <p:cNvPr id="11" name="Tekstvak 10">
            <a:extLst>
              <a:ext uri="{FF2B5EF4-FFF2-40B4-BE49-F238E27FC236}">
                <a16:creationId xmlns:a16="http://schemas.microsoft.com/office/drawing/2014/main" id="{413B7DA0-190B-4E6E-8B70-07B3A385C436}"/>
              </a:ext>
            </a:extLst>
          </p:cNvPr>
          <p:cNvSpPr txBox="1"/>
          <p:nvPr/>
        </p:nvSpPr>
        <p:spPr>
          <a:xfrm>
            <a:off x="158543" y="3591401"/>
            <a:ext cx="3329375" cy="2031325"/>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Geluk van personeel onder de 0.</a:t>
            </a:r>
          </a:p>
          <a:p>
            <a:pPr algn="ctr"/>
            <a:endParaRPr lang="nl-NL" dirty="0"/>
          </a:p>
          <a:p>
            <a:pPr algn="ctr"/>
            <a:endParaRPr lang="nl-NL" dirty="0"/>
          </a:p>
          <a:p>
            <a:pPr algn="ctr"/>
            <a:endParaRPr lang="nl-NL" dirty="0"/>
          </a:p>
        </p:txBody>
      </p:sp>
      <p:sp>
        <p:nvSpPr>
          <p:cNvPr id="14" name="Pijl: links 13">
            <a:hlinkClick r:id="rId4" action="ppaction://hlinksldjump"/>
            <a:extLst>
              <a:ext uri="{FF2B5EF4-FFF2-40B4-BE49-F238E27FC236}">
                <a16:creationId xmlns:a16="http://schemas.microsoft.com/office/drawing/2014/main" id="{AF6FE72F-4886-4643-8E2B-B3A881E3B7D4}"/>
              </a:ext>
            </a:extLst>
          </p:cNvPr>
          <p:cNvSpPr/>
          <p:nvPr/>
        </p:nvSpPr>
        <p:spPr>
          <a:xfrm flipH="1">
            <a:off x="1150016" y="4943854"/>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17" name="Tekstvak 16">
            <a:extLst>
              <a:ext uri="{FF2B5EF4-FFF2-40B4-BE49-F238E27FC236}">
                <a16:creationId xmlns:a16="http://schemas.microsoft.com/office/drawing/2014/main" id="{5AC73244-58A7-43CE-92AD-861DBE511579}"/>
              </a:ext>
            </a:extLst>
          </p:cNvPr>
          <p:cNvSpPr txBox="1"/>
          <p:nvPr/>
        </p:nvSpPr>
        <p:spPr>
          <a:xfrm>
            <a:off x="8627490" y="3610950"/>
            <a:ext cx="3329375" cy="2031325"/>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Geluk en winst boven de 0.</a:t>
            </a:r>
          </a:p>
          <a:p>
            <a:pPr algn="ctr"/>
            <a:endParaRPr lang="nl-NL" dirty="0"/>
          </a:p>
          <a:p>
            <a:pPr algn="ctr"/>
            <a:endParaRPr lang="nl-NL" dirty="0"/>
          </a:p>
          <a:p>
            <a:pPr algn="ctr"/>
            <a:endParaRPr lang="nl-NL" dirty="0"/>
          </a:p>
        </p:txBody>
      </p:sp>
      <p:sp>
        <p:nvSpPr>
          <p:cNvPr id="18" name="Tekstvak 17">
            <a:extLst>
              <a:ext uri="{FF2B5EF4-FFF2-40B4-BE49-F238E27FC236}">
                <a16:creationId xmlns:a16="http://schemas.microsoft.com/office/drawing/2014/main" id="{8E166A88-2048-4805-90FA-395AD1B107FB}"/>
              </a:ext>
            </a:extLst>
          </p:cNvPr>
          <p:cNvSpPr txBox="1"/>
          <p:nvPr/>
        </p:nvSpPr>
        <p:spPr>
          <a:xfrm>
            <a:off x="4306641" y="3599122"/>
            <a:ext cx="3329375" cy="2031325"/>
          </a:xfrm>
          <a:prstGeom prst="rect">
            <a:avLst/>
          </a:prstGeom>
          <a:solidFill>
            <a:srgbClr val="6E6757"/>
          </a:solidFill>
        </p:spPr>
        <p:txBody>
          <a:bodyPr wrap="square">
            <a:spAutoFit/>
          </a:bodyPr>
          <a:lstStyle/>
          <a:p>
            <a:pPr algn="ctr"/>
            <a:endParaRPr lang="nl-NL" dirty="0"/>
          </a:p>
          <a:p>
            <a:pPr algn="ctr"/>
            <a:endParaRPr lang="nl-NL" dirty="0"/>
          </a:p>
          <a:p>
            <a:pPr algn="ctr"/>
            <a:endParaRPr lang="nl-NL" dirty="0"/>
          </a:p>
          <a:p>
            <a:pPr algn="ctr"/>
            <a:r>
              <a:rPr lang="nl-NL" dirty="0"/>
              <a:t>Winst onder de 0.</a:t>
            </a:r>
          </a:p>
          <a:p>
            <a:pPr algn="ctr"/>
            <a:endParaRPr lang="nl-NL" dirty="0"/>
          </a:p>
          <a:p>
            <a:pPr algn="ctr"/>
            <a:endParaRPr lang="nl-NL" dirty="0"/>
          </a:p>
          <a:p>
            <a:pPr algn="ctr"/>
            <a:endParaRPr lang="nl-NL" dirty="0"/>
          </a:p>
        </p:txBody>
      </p:sp>
      <p:sp>
        <p:nvSpPr>
          <p:cNvPr id="19" name="Pijl: links 18">
            <a:hlinkClick r:id="rId5" action="ppaction://hlinksldjump"/>
            <a:extLst>
              <a:ext uri="{FF2B5EF4-FFF2-40B4-BE49-F238E27FC236}">
                <a16:creationId xmlns:a16="http://schemas.microsoft.com/office/drawing/2014/main" id="{E5C3889F-C8C8-493D-9CC4-1B67C11E791B}"/>
              </a:ext>
            </a:extLst>
          </p:cNvPr>
          <p:cNvSpPr/>
          <p:nvPr/>
        </p:nvSpPr>
        <p:spPr>
          <a:xfrm flipH="1">
            <a:off x="5298114" y="4943854"/>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
        <p:nvSpPr>
          <p:cNvPr id="20" name="Pijl: links 19">
            <a:hlinkClick r:id="rId6" action="ppaction://hlinksldjump"/>
            <a:extLst>
              <a:ext uri="{FF2B5EF4-FFF2-40B4-BE49-F238E27FC236}">
                <a16:creationId xmlns:a16="http://schemas.microsoft.com/office/drawing/2014/main" id="{986EE957-B528-41F5-AE2B-1BC314E49440}"/>
              </a:ext>
            </a:extLst>
          </p:cNvPr>
          <p:cNvSpPr/>
          <p:nvPr/>
        </p:nvSpPr>
        <p:spPr>
          <a:xfrm flipH="1">
            <a:off x="9551174" y="4963403"/>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5576074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P spid="11" grpId="0" animBg="1"/>
      <p:bldP spid="14" grpId="0" animBg="1"/>
      <p:bldP spid="17" grpId="0" animBg="1"/>
      <p:bldP spid="18" grpId="0" animBg="1"/>
      <p:bldP spid="19" grpId="0" animBg="1"/>
      <p:bldP spid="2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364" name="Picture 4">
            <a:extLst>
              <a:ext uri="{FF2B5EF4-FFF2-40B4-BE49-F238E27FC236}">
                <a16:creationId xmlns:a16="http://schemas.microsoft.com/office/drawing/2014/main" id="{6DC8DF98-4F1D-4FA1-82B0-65340363BE3A}"/>
              </a:ext>
            </a:extLst>
          </p:cNvPr>
          <p:cNvPicPr>
            <a:picLocks noChangeAspect="1" noChangeArrowheads="1"/>
          </p:cNvPicPr>
          <p:nvPr/>
        </p:nvPicPr>
        <p:blipFill>
          <a:blip r:embed="rId5">
            <a:alphaModFix amt="50000"/>
            <a:extLst>
              <a:ext uri="{28A0092B-C50C-407E-A947-70E740481C1C}">
                <a14:useLocalDpi xmlns:a14="http://schemas.microsoft.com/office/drawing/2010/main" val="0"/>
              </a:ext>
            </a:extLst>
          </a:blip>
          <a:srcRect/>
          <a:stretch>
            <a:fillRect/>
          </a:stretch>
        </p:blipFill>
        <p:spPr bwMode="auto">
          <a:xfrm>
            <a:off x="-1" y="0"/>
            <a:ext cx="12191999" cy="8683152"/>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2F2F2F"/>
          </a:solidFill>
        </p:spPr>
        <p:txBody>
          <a:bodyPr wrap="square">
            <a:spAutoFit/>
          </a:bodyPr>
          <a:lstStyle/>
          <a:p>
            <a:pPr algn="ctr"/>
            <a:r>
              <a:rPr lang="nl-NL" sz="3200" dirty="0"/>
              <a:t>Einde: Staking</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2031325"/>
          </a:xfrm>
          <a:prstGeom prst="rect">
            <a:avLst/>
          </a:prstGeom>
          <a:solidFill>
            <a:srgbClr val="585858"/>
          </a:solidFill>
        </p:spPr>
        <p:txBody>
          <a:bodyPr wrap="square">
            <a:spAutoFit/>
          </a:bodyPr>
          <a:lstStyle/>
          <a:p>
            <a:pPr algn="ctr"/>
            <a:endParaRPr lang="nl-NL" dirty="0"/>
          </a:p>
          <a:p>
            <a:pPr algn="ctr"/>
            <a:r>
              <a:rPr lang="nl-NL" dirty="0"/>
              <a:t>Je personeel is zo ontevreden dat ze in staking komen. Hierdoor moet je enorm gaan compenseren in je winst en eisen ze een grote loonsverhoging. Ook vernielen ze tijdens de staking een heel deel van je bezit. Hierdoor moet je nieuwe machines kopen en een hoop repareren.  Je kan misschien wel heel veel winst maken, maar als je personeel niet tevreden is, kom je ook niet ver. </a:t>
            </a:r>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7070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2" name="Angry Crowd Sound Effect [HD]">
            <a:hlinkClick r:id="" action="ppaction://media"/>
            <a:extLst>
              <a:ext uri="{FF2B5EF4-FFF2-40B4-BE49-F238E27FC236}">
                <a16:creationId xmlns:a16="http://schemas.microsoft.com/office/drawing/2014/main" id="{67E2A1CF-E0C5-4BA3-ABB2-A735FCCAC953}"/>
              </a:ext>
            </a:extLst>
          </p:cNvPr>
          <p:cNvPicPr>
            <a:picLocks noChangeAspect="1"/>
          </p:cNvPicPr>
          <p:nvPr>
            <a:audioFile r:link="rId1"/>
            <p:extLst>
              <p:ext uri="{DAA4B4D4-6D71-4841-9C94-3DE7FCFB9230}">
                <p14:media xmlns:p14="http://schemas.microsoft.com/office/powerpoint/2010/main" r:embed="rId2">
                  <p14:trim st="2800" end="4509.75"/>
                </p14:media>
              </p:ext>
            </p:extLst>
          </p:nvPr>
        </p:nvPicPr>
        <p:blipFill>
          <a:blip r:embed="rId6"/>
          <a:stretch>
            <a:fillRect/>
          </a:stretch>
        </p:blipFill>
        <p:spPr>
          <a:xfrm>
            <a:off x="11222854" y="408774"/>
            <a:ext cx="487363" cy="487363"/>
          </a:xfrm>
          <a:prstGeom prst="rect">
            <a:avLst/>
          </a:prstGeom>
        </p:spPr>
      </p:pic>
      <p:sp>
        <p:nvSpPr>
          <p:cNvPr id="13" name="Tekstvak 12">
            <a:extLst>
              <a:ext uri="{FF2B5EF4-FFF2-40B4-BE49-F238E27FC236}">
                <a16:creationId xmlns:a16="http://schemas.microsoft.com/office/drawing/2014/main" id="{18ABDDA6-636F-4F75-B8E1-D780426FE365}"/>
              </a:ext>
            </a:extLst>
          </p:cNvPr>
          <p:cNvSpPr txBox="1"/>
          <p:nvPr/>
        </p:nvSpPr>
        <p:spPr>
          <a:xfrm>
            <a:off x="10592540" y="5282214"/>
            <a:ext cx="1260629" cy="646331"/>
          </a:xfrm>
          <a:prstGeom prst="rect">
            <a:avLst/>
          </a:prstGeom>
          <a:noFill/>
        </p:spPr>
        <p:txBody>
          <a:bodyPr wrap="square" rtlCol="0">
            <a:spAutoFit/>
          </a:bodyPr>
          <a:lstStyle/>
          <a:p>
            <a:r>
              <a:rPr lang="nl-NL" dirty="0"/>
              <a:t>Terug naar start: </a:t>
            </a:r>
          </a:p>
        </p:txBody>
      </p:sp>
      <p:sp>
        <p:nvSpPr>
          <p:cNvPr id="14" name="Pijl: links 13">
            <a:hlinkClick r:id="rId7" action="ppaction://hlinksldjump"/>
            <a:extLst>
              <a:ext uri="{FF2B5EF4-FFF2-40B4-BE49-F238E27FC236}">
                <a16:creationId xmlns:a16="http://schemas.microsoft.com/office/drawing/2014/main" id="{042358D1-06F3-4CB2-845C-C4485276CAB2}"/>
              </a:ext>
            </a:extLst>
          </p:cNvPr>
          <p:cNvSpPr/>
          <p:nvPr/>
        </p:nvSpPr>
        <p:spPr>
          <a:xfrm flipH="1">
            <a:off x="10592540" y="6166981"/>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spTree>
    <p:extLst>
      <p:ext uri="{BB962C8B-B14F-4D97-AF65-F5344CB8AC3E}">
        <p14:creationId xmlns:p14="http://schemas.microsoft.com/office/powerpoint/2010/main" val="36183383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 presetClass="mediacall" presetSubtype="0" fill="hold" nodeType="withEffect">
                                  <p:stCondLst>
                                    <p:cond delay="500"/>
                                  </p:stCondLst>
                                  <p:childTnLst>
                                    <p:cmd type="call" cmd="playFrom(0.0)">
                                      <p:cBhvr>
                                        <p:cTn id="16" dur="1" fill="hold"/>
                                        <p:tgtEl>
                                          <p:spTgt spid="2"/>
                                        </p:tgtEl>
                                      </p:cBhvr>
                                    </p:cmd>
                                  </p:childTnLst>
                                </p:cTn>
                              </p:par>
                              <p:par>
                                <p:cTn id="17" presetID="10" presetClass="entr" presetSubtype="0"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showWhenStopped="0">
                <p:cTn id="23" repeatCount="indefinite" fill="hold" display="0">
                  <p:stCondLst>
                    <p:cond delay="indefinite"/>
                  </p:stCondLst>
                  <p:endCondLst>
                    <p:cond evt="onStopAudio" delay="0">
                      <p:tgtEl>
                        <p:sldTgt/>
                      </p:tgtEl>
                    </p:cond>
                  </p:endCondLst>
                </p:cTn>
                <p:tgtEl>
                  <p:spTgt spid="2"/>
                </p:tgtEl>
              </p:cMediaNode>
            </p:audio>
          </p:childTnLst>
        </p:cTn>
      </p:par>
    </p:tnLst>
    <p:bldLst>
      <p:bldP spid="12" grpId="0" animBg="1"/>
      <p:bldP spid="7" grpId="0" animBg="1"/>
      <p:bldP spid="4" grpId="0" animBg="1"/>
      <p:bldP spid="13" grpId="0"/>
      <p:bldP spid="1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Einde: Failliet  </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1754326"/>
          </a:xfrm>
          <a:prstGeom prst="rect">
            <a:avLst/>
          </a:prstGeom>
          <a:solidFill>
            <a:srgbClr val="3C3C3E"/>
          </a:solidFill>
        </p:spPr>
        <p:txBody>
          <a:bodyPr wrap="square">
            <a:spAutoFit/>
          </a:bodyPr>
          <a:lstStyle/>
          <a:p>
            <a:pPr algn="ctr"/>
            <a:endParaRPr lang="nl-NL" dirty="0"/>
          </a:p>
          <a:p>
            <a:pPr algn="ctr"/>
            <a:r>
              <a:rPr lang="nl-NL" dirty="0"/>
              <a:t>Je hebt goed voor je personeel proberen te zorgen, maar dit zorgt er wel voor dat je niet genoeg inkomsten hebt verdiend. De concurrenten worden te groot en je kun je producten niet meer kwijt. </a:t>
            </a:r>
            <a:r>
              <a:rPr lang="nl-NL"/>
              <a:t>Je bedrijf gaat </a:t>
            </a:r>
            <a:r>
              <a:rPr lang="nl-NL" dirty="0"/>
              <a:t>failliet. </a:t>
            </a:r>
          </a:p>
          <a:p>
            <a:pPr algn="ctr"/>
            <a:endParaRPr lang="nl-NL" dirty="0"/>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ekstvak 8">
            <a:extLst>
              <a:ext uri="{FF2B5EF4-FFF2-40B4-BE49-F238E27FC236}">
                <a16:creationId xmlns:a16="http://schemas.microsoft.com/office/drawing/2014/main" id="{FAF34DF9-B442-4B38-BEB2-4BBC8EDFED1A}"/>
              </a:ext>
            </a:extLst>
          </p:cNvPr>
          <p:cNvSpPr txBox="1"/>
          <p:nvPr/>
        </p:nvSpPr>
        <p:spPr>
          <a:xfrm>
            <a:off x="10592540" y="5282214"/>
            <a:ext cx="1260629" cy="646331"/>
          </a:xfrm>
          <a:prstGeom prst="rect">
            <a:avLst/>
          </a:prstGeom>
          <a:noFill/>
        </p:spPr>
        <p:txBody>
          <a:bodyPr wrap="square" rtlCol="0">
            <a:spAutoFit/>
          </a:bodyPr>
          <a:lstStyle/>
          <a:p>
            <a:r>
              <a:rPr lang="nl-NL" dirty="0"/>
              <a:t>Terug naar start: </a:t>
            </a:r>
          </a:p>
        </p:txBody>
      </p:sp>
      <p:sp>
        <p:nvSpPr>
          <p:cNvPr id="13" name="Pijl: links 12">
            <a:hlinkClick r:id="rId6" action="ppaction://hlinksldjump"/>
            <a:extLst>
              <a:ext uri="{FF2B5EF4-FFF2-40B4-BE49-F238E27FC236}">
                <a16:creationId xmlns:a16="http://schemas.microsoft.com/office/drawing/2014/main" id="{A3715337-1115-4F31-B1E0-5A5918E32D86}"/>
              </a:ext>
            </a:extLst>
          </p:cNvPr>
          <p:cNvSpPr/>
          <p:nvPr/>
        </p:nvSpPr>
        <p:spPr>
          <a:xfrm flipH="1">
            <a:off x="10592540" y="6166981"/>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14" name="22 Minuten Vogelgeluiden 🦜 Ontspanning, Rust en Achtergrond Geluiden">
            <a:hlinkClick r:id="" action="ppaction://media"/>
            <a:extLst>
              <a:ext uri="{FF2B5EF4-FFF2-40B4-BE49-F238E27FC236}">
                <a16:creationId xmlns:a16="http://schemas.microsoft.com/office/drawing/2014/main" id="{E6818A76-6861-43AA-A0B2-92C5C95B9EC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6803" y="231921"/>
            <a:ext cx="487363" cy="487363"/>
          </a:xfrm>
          <a:prstGeom prst="rect">
            <a:avLst/>
          </a:prstGeom>
        </p:spPr>
      </p:pic>
    </p:spTree>
    <p:extLst>
      <p:ext uri="{BB962C8B-B14F-4D97-AF65-F5344CB8AC3E}">
        <p14:creationId xmlns:p14="http://schemas.microsoft.com/office/powerpoint/2010/main" val="29171499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1" presetClass="mediacall" presetSubtype="0" fill="hold" nodeType="afterEffect">
                                  <p:stCondLst>
                                    <p:cond delay="0"/>
                                  </p:stCondLst>
                                  <p:childTnLst>
                                    <p:cmd type="call" cmd="playFrom(0.0)">
                                      <p:cBhvr>
                                        <p:cTn id="23"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 showWhenStopped="0">
                <p:cTn id="24" fill="hold" display="0">
                  <p:stCondLst>
                    <p:cond delay="indefinite"/>
                  </p:stCondLst>
                  <p:endCondLst>
                    <p:cond evt="onStopAudio" delay="0">
                      <p:tgtEl>
                        <p:sldTgt/>
                      </p:tgtEl>
                    </p:cond>
                  </p:endCondLst>
                </p:cTn>
                <p:tgtEl>
                  <p:spTgt spid="14"/>
                </p:tgtEl>
              </p:cMediaNode>
            </p:audio>
          </p:childTnLst>
        </p:cTn>
      </p:par>
    </p:tnLst>
    <p:bldLst>
      <p:bldP spid="12" grpId="0" animBg="1"/>
      <p:bldP spid="7" grpId="0" animBg="1"/>
      <p:bldP spid="4" grpId="0" animBg="1"/>
      <p:bldP spid="9" grpId="0"/>
      <p:bldP spid="1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Tastbare herinnering aan wat Enschede groot maakte | Enschede | tubantia.nl">
            <a:extLst>
              <a:ext uri="{FF2B5EF4-FFF2-40B4-BE49-F238E27FC236}">
                <a16:creationId xmlns:a16="http://schemas.microsoft.com/office/drawing/2014/main" id="{0F1F5F6B-870C-4E2C-93C0-6F8663EF9B31}"/>
              </a:ext>
            </a:extLst>
          </p:cNvPr>
          <p:cNvPicPr>
            <a:picLocks noChangeAspect="1" noChangeArrowheads="1"/>
          </p:cNvPicPr>
          <p:nvPr/>
        </p:nvPicPr>
        <p:blipFill rotWithShape="1">
          <a:blip r:embed="rId5">
            <a:alphaModFix amt="70000"/>
            <a:extLst>
              <a:ext uri="{28A0092B-C50C-407E-A947-70E740481C1C}">
                <a14:useLocalDpi xmlns:a14="http://schemas.microsoft.com/office/drawing/2010/main" val="0"/>
              </a:ext>
            </a:extLst>
          </a:blip>
          <a:srcRect b="11246"/>
          <a:stretch/>
        </p:blipFill>
        <p:spPr bwMode="auto">
          <a:xfrm>
            <a:off x="-770022" y="1"/>
            <a:ext cx="14718057" cy="6857999"/>
          </a:xfrm>
          <a:prstGeom prst="rect">
            <a:avLst/>
          </a:pr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85A58CE5-B73D-49EE-9D51-A576436FB8BF}"/>
              </a:ext>
            </a:extLst>
          </p:cNvPr>
          <p:cNvSpPr txBox="1"/>
          <p:nvPr/>
        </p:nvSpPr>
        <p:spPr>
          <a:xfrm>
            <a:off x="1100832" y="654702"/>
            <a:ext cx="9191346" cy="584775"/>
          </a:xfrm>
          <a:prstGeom prst="rect">
            <a:avLst/>
          </a:prstGeom>
          <a:solidFill>
            <a:srgbClr val="A49C86"/>
          </a:solidFill>
        </p:spPr>
        <p:txBody>
          <a:bodyPr wrap="square">
            <a:spAutoFit/>
          </a:bodyPr>
          <a:lstStyle/>
          <a:p>
            <a:pPr algn="ctr"/>
            <a:r>
              <a:rPr lang="nl-NL" sz="3200" dirty="0"/>
              <a:t>Einde: Goede balans</a:t>
            </a:r>
          </a:p>
        </p:txBody>
      </p:sp>
      <p:sp>
        <p:nvSpPr>
          <p:cNvPr id="7" name="Tekstvak 6">
            <a:extLst>
              <a:ext uri="{FF2B5EF4-FFF2-40B4-BE49-F238E27FC236}">
                <a16:creationId xmlns:a16="http://schemas.microsoft.com/office/drawing/2014/main" id="{E3D27758-C645-4F1C-8009-525EAD5DBDA1}"/>
              </a:ext>
            </a:extLst>
          </p:cNvPr>
          <p:cNvSpPr txBox="1"/>
          <p:nvPr/>
        </p:nvSpPr>
        <p:spPr>
          <a:xfrm>
            <a:off x="1100832" y="2002238"/>
            <a:ext cx="9191346" cy="1754326"/>
          </a:xfrm>
          <a:prstGeom prst="rect">
            <a:avLst/>
          </a:prstGeom>
          <a:solidFill>
            <a:srgbClr val="3C3C3E"/>
          </a:solidFill>
        </p:spPr>
        <p:txBody>
          <a:bodyPr wrap="square">
            <a:spAutoFit/>
          </a:bodyPr>
          <a:lstStyle/>
          <a:p>
            <a:pPr algn="ctr"/>
            <a:endParaRPr lang="nl-NL" dirty="0"/>
          </a:p>
          <a:p>
            <a:pPr algn="ctr"/>
            <a:r>
              <a:rPr lang="nl-NL" dirty="0"/>
              <a:t>Je hebt goed voor je personeel gezorgd en je hebt genoeg </a:t>
            </a:r>
            <a:r>
              <a:rPr lang="nl-NL"/>
              <a:t>winst om </a:t>
            </a:r>
            <a:r>
              <a:rPr lang="nl-NL" dirty="0"/>
              <a:t>je fabriek draaiende te houden. Goed gedaan! Op deze manier heb je weten te voorkomen dat je personeel in staking ging en je fabriek failliet ging.</a:t>
            </a:r>
          </a:p>
          <a:p>
            <a:pPr algn="ctr"/>
            <a:endParaRPr lang="nl-NL" dirty="0"/>
          </a:p>
          <a:p>
            <a:pPr algn="ctr"/>
            <a:endParaRPr lang="nl-NL" dirty="0"/>
          </a:p>
        </p:txBody>
      </p:sp>
      <p:sp>
        <p:nvSpPr>
          <p:cNvPr id="4" name="Ovaal 3">
            <a:extLst>
              <a:ext uri="{FF2B5EF4-FFF2-40B4-BE49-F238E27FC236}">
                <a16:creationId xmlns:a16="http://schemas.microsoft.com/office/drawing/2014/main" id="{CFA4EE97-C546-42FE-B1F8-CAEAE5357708}"/>
              </a:ext>
            </a:extLst>
          </p:cNvPr>
          <p:cNvSpPr/>
          <p:nvPr/>
        </p:nvSpPr>
        <p:spPr>
          <a:xfrm>
            <a:off x="10102789" y="4634143"/>
            <a:ext cx="2672178" cy="2681057"/>
          </a:xfrm>
          <a:prstGeom prst="ellipse">
            <a:avLst/>
          </a:prstGeom>
          <a:solidFill>
            <a:srgbClr val="262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ekstvak 8">
            <a:extLst>
              <a:ext uri="{FF2B5EF4-FFF2-40B4-BE49-F238E27FC236}">
                <a16:creationId xmlns:a16="http://schemas.microsoft.com/office/drawing/2014/main" id="{FAF34DF9-B442-4B38-BEB2-4BBC8EDFED1A}"/>
              </a:ext>
            </a:extLst>
          </p:cNvPr>
          <p:cNvSpPr txBox="1"/>
          <p:nvPr/>
        </p:nvSpPr>
        <p:spPr>
          <a:xfrm>
            <a:off x="10592540" y="5282214"/>
            <a:ext cx="1260629" cy="646331"/>
          </a:xfrm>
          <a:prstGeom prst="rect">
            <a:avLst/>
          </a:prstGeom>
          <a:noFill/>
        </p:spPr>
        <p:txBody>
          <a:bodyPr wrap="square" rtlCol="0">
            <a:spAutoFit/>
          </a:bodyPr>
          <a:lstStyle/>
          <a:p>
            <a:r>
              <a:rPr lang="nl-NL" dirty="0"/>
              <a:t>Terug naar start: </a:t>
            </a:r>
          </a:p>
        </p:txBody>
      </p:sp>
      <p:sp>
        <p:nvSpPr>
          <p:cNvPr id="13" name="Pijl: links 12">
            <a:hlinkClick r:id="rId6" action="ppaction://hlinksldjump"/>
            <a:extLst>
              <a:ext uri="{FF2B5EF4-FFF2-40B4-BE49-F238E27FC236}">
                <a16:creationId xmlns:a16="http://schemas.microsoft.com/office/drawing/2014/main" id="{A3715337-1115-4F31-B1E0-5A5918E32D86}"/>
              </a:ext>
            </a:extLst>
          </p:cNvPr>
          <p:cNvSpPr/>
          <p:nvPr/>
        </p:nvSpPr>
        <p:spPr>
          <a:xfrm flipH="1">
            <a:off x="10592540" y="6166981"/>
            <a:ext cx="1346428" cy="452582"/>
          </a:xfrm>
          <a:prstGeom prst="leftArrow">
            <a:avLst/>
          </a:prstGeom>
          <a:solidFill>
            <a:schemeClr val="tx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nl-NL" dirty="0"/>
          </a:p>
        </p:txBody>
      </p:sp>
      <p:pic>
        <p:nvPicPr>
          <p:cNvPr id="11" name="22 Minuten Vogelgeluiden 🦜 Ontspanning, Rust en Achtergrond Geluiden">
            <a:hlinkClick r:id="" action="ppaction://media"/>
            <a:extLst>
              <a:ext uri="{FF2B5EF4-FFF2-40B4-BE49-F238E27FC236}">
                <a16:creationId xmlns:a16="http://schemas.microsoft.com/office/drawing/2014/main" id="{33495480-8002-4A89-8341-47773ADA24E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46803" y="231921"/>
            <a:ext cx="487363" cy="487363"/>
          </a:xfrm>
          <a:prstGeom prst="rect">
            <a:avLst/>
          </a:prstGeom>
        </p:spPr>
      </p:pic>
    </p:spTree>
    <p:extLst>
      <p:ext uri="{BB962C8B-B14F-4D97-AF65-F5344CB8AC3E}">
        <p14:creationId xmlns:p14="http://schemas.microsoft.com/office/powerpoint/2010/main" val="32765700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1" presetClass="mediacall" presetSubtype="0" fill="hold" nodeType="afterEffect">
                                  <p:stCondLst>
                                    <p:cond delay="0"/>
                                  </p:stCondLst>
                                  <p:childTnLst>
                                    <p:cmd type="call" cmd="playFrom(0.0)">
                                      <p:cBhvr>
                                        <p:cTn id="23"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 showWhenStopped="0">
                <p:cTn id="24" fill="hold" display="0">
                  <p:stCondLst>
                    <p:cond delay="indefinite"/>
                  </p:stCondLst>
                  <p:endCondLst>
                    <p:cond evt="onStopAudio" delay="0">
                      <p:tgtEl>
                        <p:sldTgt/>
                      </p:tgtEl>
                    </p:cond>
                  </p:endCondLst>
                </p:cTn>
                <p:tgtEl>
                  <p:spTgt spid="11"/>
                </p:tgtEl>
              </p:cMediaNode>
            </p:audio>
          </p:childTnLst>
        </p:cTn>
      </p:par>
    </p:tnLst>
    <p:bldLst>
      <p:bldP spid="12" grpId="0" animBg="1"/>
      <p:bldP spid="7" grpId="0" animBg="1"/>
      <p:bldP spid="4" grpId="0" animBg="1"/>
      <p:bldP spid="9" grpId="0"/>
      <p:bldP spid="13" grpId="0" animBg="1"/>
    </p:bldLst>
  </p:timing>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5486</Words>
  <Application>Microsoft Office PowerPoint</Application>
  <PresentationFormat>Breedbeeld</PresentationFormat>
  <Paragraphs>716</Paragraphs>
  <Slides>82</Slides>
  <Notes>77</Notes>
  <HiddenSlides>0</HiddenSlides>
  <MMClips>18</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82</vt:i4>
      </vt:variant>
    </vt:vector>
  </HeadingPairs>
  <TitlesOfParts>
    <vt:vector size="86" baseType="lpstr">
      <vt:lpstr>Arial</vt:lpstr>
      <vt:lpstr>Calibri</vt:lpstr>
      <vt:lpstr>Calibri Light</vt:lpstr>
      <vt:lpstr>Kantoorthema</vt:lpstr>
      <vt:lpstr>De Industriële Revolutie</vt:lpstr>
      <vt:lpstr>Hoe het werkt:</vt:lpstr>
      <vt:lpstr>Een snelle test:</vt:lpstr>
      <vt:lpstr>Goed zo! </vt:lpstr>
      <vt:lpstr>Jammer! </vt:lpstr>
      <vt:lpstr>Maak een keuze </vt:lpstr>
      <vt:lpstr>     Het platteland:</vt:lpstr>
      <vt:lpstr>     Het platteland: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Fabriek in Twente</vt:lpstr>
      <vt:lpstr>PowerPoint-presentatie</vt:lpstr>
      <vt:lpstr>PowerPoint-presentatie</vt:lpstr>
      <vt:lpstr>PowerPoint-presentatie</vt:lpstr>
      <vt:lpstr>      Fabriek in Twente</vt:lpstr>
      <vt:lpstr>PowerPoint-presentatie</vt:lpstr>
      <vt:lpstr>PowerPoint-presentatie</vt:lpstr>
      <vt:lpstr>PowerPoint-presentatie</vt:lpstr>
      <vt:lpstr>      Fabriek in Twente</vt:lpstr>
      <vt:lpstr>PowerPoint-presentatie</vt:lpstr>
      <vt:lpstr>PowerPoint-presentatie</vt:lpstr>
      <vt:lpstr>PowerPoint-presentatie</vt:lpstr>
      <vt:lpstr>PowerPoint-presentatie</vt:lpstr>
      <vt:lpstr>      Fabriek in Twente</vt:lpstr>
      <vt:lpstr>PowerPoint-presentatie</vt:lpstr>
      <vt:lpstr>PowerPoint-presentatie</vt:lpstr>
      <vt:lpstr>PowerPoint-presentatie</vt:lpstr>
      <vt:lpstr>PowerPoint-presentatie</vt:lpstr>
      <vt:lpstr>      Fabriek in Twente</vt:lpstr>
      <vt:lpstr>PowerPoint-presentatie</vt:lpstr>
      <vt:lpstr>PowerPoint-presentatie</vt:lpstr>
      <vt:lpstr>PowerPoint-presentatie</vt:lpstr>
      <vt:lpstr>PowerPoint-presentatie</vt:lpstr>
      <vt:lpstr>PowerPoint-presentatie</vt:lpstr>
      <vt:lpstr>PowerPoint-presentatie</vt:lpstr>
      <vt:lpstr>PowerPoint-presentatie</vt:lpstr>
      <vt:lpstr>      Fabriek in Twente</vt:lpstr>
      <vt:lpstr>PowerPoint-presentatie</vt:lpstr>
      <vt:lpstr>PowerPoint-presentatie</vt:lpstr>
      <vt:lpstr>PowerPoint-presentatie</vt:lpstr>
      <vt:lpstr>      Fabriek in Twente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Industriële Revolutie</dc:title>
  <dc:creator>Marre Clephas</dc:creator>
  <cp:lastModifiedBy>R Klomp</cp:lastModifiedBy>
  <cp:revision>3</cp:revision>
  <dcterms:created xsi:type="dcterms:W3CDTF">2022-02-25T12:09:47Z</dcterms:created>
  <dcterms:modified xsi:type="dcterms:W3CDTF">2024-03-06T13:16:49Z</dcterms:modified>
</cp:coreProperties>
</file>