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89" r:id="rId2"/>
    <p:sldId id="271" r:id="rId3"/>
    <p:sldId id="273" r:id="rId4"/>
    <p:sldId id="275" r:id="rId5"/>
    <p:sldId id="325" r:id="rId6"/>
    <p:sldId id="327" r:id="rId7"/>
    <p:sldId id="360" r:id="rId8"/>
    <p:sldId id="328" r:id="rId9"/>
    <p:sldId id="326" r:id="rId10"/>
    <p:sldId id="285" r:id="rId11"/>
    <p:sldId id="361" r:id="rId12"/>
    <p:sldId id="276" r:id="rId13"/>
    <p:sldId id="291" r:id="rId14"/>
    <p:sldId id="292" r:id="rId15"/>
    <p:sldId id="294" r:id="rId16"/>
    <p:sldId id="293" r:id="rId17"/>
    <p:sldId id="283" r:id="rId18"/>
    <p:sldId id="298" r:id="rId19"/>
    <p:sldId id="302" r:id="rId20"/>
    <p:sldId id="299" r:id="rId21"/>
    <p:sldId id="301" r:id="rId22"/>
    <p:sldId id="300" r:id="rId23"/>
    <p:sldId id="303" r:id="rId24"/>
    <p:sldId id="305" r:id="rId25"/>
    <p:sldId id="310" r:id="rId26"/>
    <p:sldId id="362" r:id="rId27"/>
    <p:sldId id="353" r:id="rId28"/>
    <p:sldId id="334" r:id="rId29"/>
    <p:sldId id="307" r:id="rId30"/>
    <p:sldId id="358" r:id="rId31"/>
    <p:sldId id="342" r:id="rId32"/>
    <p:sldId id="354" r:id="rId33"/>
    <p:sldId id="355" r:id="rId34"/>
    <p:sldId id="356" r:id="rId35"/>
    <p:sldId id="343" r:id="rId36"/>
    <p:sldId id="346" r:id="rId37"/>
    <p:sldId id="348" r:id="rId38"/>
    <p:sldId id="349" r:id="rId39"/>
    <p:sldId id="350" r:id="rId40"/>
    <p:sldId id="351" r:id="rId41"/>
    <p:sldId id="352" r:id="rId42"/>
    <p:sldId id="341" r:id="rId43"/>
    <p:sldId id="336" r:id="rId44"/>
    <p:sldId id="338" r:id="rId45"/>
    <p:sldId id="340" r:id="rId46"/>
    <p:sldId id="320" r:id="rId47"/>
    <p:sldId id="329" r:id="rId48"/>
    <p:sldId id="311" r:id="rId49"/>
    <p:sldId id="330" r:id="rId50"/>
    <p:sldId id="331" r:id="rId51"/>
    <p:sldId id="333" r:id="rId52"/>
    <p:sldId id="332" r:id="rId53"/>
    <p:sldId id="315" r:id="rId54"/>
    <p:sldId id="316" r:id="rId55"/>
    <p:sldId id="317" r:id="rId56"/>
    <p:sldId id="318" r:id="rId57"/>
    <p:sldId id="319" r:id="rId58"/>
    <p:sldId id="321" r:id="rId59"/>
    <p:sldId id="322" r:id="rId60"/>
    <p:sldId id="357" r:id="rId61"/>
    <p:sldId id="306" r:id="rId62"/>
    <p:sldId id="323" r:id="rId63"/>
    <p:sldId id="324" r:id="rId6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D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FB4997-E5FA-48D1-948E-9F91866B04DA}" v="16" dt="2025-06-27T09:17:11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60" autoAdjust="0"/>
    <p:restoredTop sz="84746" autoAdjust="0"/>
  </p:normalViewPr>
  <p:slideViewPr>
    <p:cSldViewPr snapToGrid="0">
      <p:cViewPr>
        <p:scale>
          <a:sx n="50" d="100"/>
          <a:sy n="50" d="100"/>
        </p:scale>
        <p:origin x="1627" y="283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van de Pasch" userId="fe68f482-c347-473e-a9c6-e49f940afc1d" providerId="ADAL" clId="{34244E9A-F458-49B7-8C43-9E9B7FFCE0A9}"/>
    <pc:docChg chg="undo redo custSel addSld delSld modSld modShowInfo">
      <pc:chgData name="Tom van de Pasch" userId="fe68f482-c347-473e-a9c6-e49f940afc1d" providerId="ADAL" clId="{34244E9A-F458-49B7-8C43-9E9B7FFCE0A9}" dt="2025-04-16T18:20:57.776" v="3175" actId="478"/>
      <pc:docMkLst>
        <pc:docMk/>
      </pc:docMkLst>
      <pc:sldChg chg="addSp delSp modSp mod modTransition modAnim">
        <pc:chgData name="Tom van de Pasch" userId="fe68f482-c347-473e-a9c6-e49f940afc1d" providerId="ADAL" clId="{34244E9A-F458-49B7-8C43-9E9B7FFCE0A9}" dt="2025-04-02T20:01:55.659" v="3125" actId="14100"/>
        <pc:sldMkLst>
          <pc:docMk/>
          <pc:sldMk cId="2301663371" sldId="271"/>
        </pc:sldMkLst>
        <pc:spChg chg="add mod">
          <ac:chgData name="Tom van de Pasch" userId="fe68f482-c347-473e-a9c6-e49f940afc1d" providerId="ADAL" clId="{34244E9A-F458-49B7-8C43-9E9B7FFCE0A9}" dt="2025-04-02T20:01:55.659" v="3125" actId="14100"/>
          <ac:spMkLst>
            <pc:docMk/>
            <pc:sldMk cId="2301663371" sldId="271"/>
            <ac:spMk id="3" creationId="{F3584F41-EE50-EBE0-6C2E-5FFEB1D05232}"/>
          </ac:spMkLst>
        </pc:spChg>
        <pc:spChg chg="mod">
          <ac:chgData name="Tom van de Pasch" userId="fe68f482-c347-473e-a9c6-e49f940afc1d" providerId="ADAL" clId="{34244E9A-F458-49B7-8C43-9E9B7FFCE0A9}" dt="2025-04-02T18:22:23.823" v="2203" actId="20577"/>
          <ac:spMkLst>
            <pc:docMk/>
            <pc:sldMk cId="2301663371" sldId="271"/>
            <ac:spMk id="10" creationId="{91B67516-9FA9-EE30-50BE-F0B913BCFCBF}"/>
          </ac:spMkLst>
        </pc:spChg>
        <pc:spChg chg="mod">
          <ac:chgData name="Tom van de Pasch" userId="fe68f482-c347-473e-a9c6-e49f940afc1d" providerId="ADAL" clId="{34244E9A-F458-49B7-8C43-9E9B7FFCE0A9}" dt="2025-04-02T14:09:33.019" v="1248" actId="113"/>
          <ac:spMkLst>
            <pc:docMk/>
            <pc:sldMk cId="2301663371" sldId="271"/>
            <ac:spMk id="12" creationId="{0BAA87BE-CFDF-626F-FCCD-9B2525569A05}"/>
          </ac:spMkLst>
        </pc:spChg>
        <pc:spChg chg="mod">
          <ac:chgData name="Tom van de Pasch" userId="fe68f482-c347-473e-a9c6-e49f940afc1d" providerId="ADAL" clId="{34244E9A-F458-49B7-8C43-9E9B7FFCE0A9}" dt="2025-04-02T18:24:05.518" v="2217" actId="20577"/>
          <ac:spMkLst>
            <pc:docMk/>
            <pc:sldMk cId="2301663371" sldId="271"/>
            <ac:spMk id="14" creationId="{0E2E13B9-F230-F3B3-6CF3-35F24BCCE73E}"/>
          </ac:spMkLst>
        </pc:spChg>
        <pc:picChg chg="add mod">
          <ac:chgData name="Tom van de Pasch" userId="fe68f482-c347-473e-a9c6-e49f940afc1d" providerId="ADAL" clId="{34244E9A-F458-49B7-8C43-9E9B7FFCE0A9}" dt="2025-04-02T14:09:33.019" v="1248" actId="113"/>
          <ac:picMkLst>
            <pc:docMk/>
            <pc:sldMk cId="2301663371" sldId="271"/>
            <ac:picMk id="2" creationId="{4121D188-7C3D-D334-8964-70F2FFF60654}"/>
          </ac:picMkLst>
        </pc:picChg>
        <pc:picChg chg="mod ord">
          <ac:chgData name="Tom van de Pasch" userId="fe68f482-c347-473e-a9c6-e49f940afc1d" providerId="ADAL" clId="{34244E9A-F458-49B7-8C43-9E9B7FFCE0A9}" dt="2025-04-02T14:09:33.019" v="1248" actId="113"/>
          <ac:picMkLst>
            <pc:docMk/>
            <pc:sldMk cId="2301663371" sldId="271"/>
            <ac:picMk id="6" creationId="{4D1D10EB-3CD7-A25D-DCBA-5461824BC131}"/>
          </ac:picMkLst>
        </pc:picChg>
      </pc:sldChg>
      <pc:sldChg chg="addSp delSp modSp mod modTransition addAnim delAnim modAnim">
        <pc:chgData name="Tom van de Pasch" userId="fe68f482-c347-473e-a9c6-e49f940afc1d" providerId="ADAL" clId="{34244E9A-F458-49B7-8C43-9E9B7FFCE0A9}" dt="2025-04-02T20:02:01.545" v="3127" actId="20577"/>
        <pc:sldMkLst>
          <pc:docMk/>
          <pc:sldMk cId="2641754989" sldId="273"/>
        </pc:sldMkLst>
        <pc:spChg chg="mod">
          <ac:chgData name="Tom van de Pasch" userId="fe68f482-c347-473e-a9c6-e49f940afc1d" providerId="ADAL" clId="{34244E9A-F458-49B7-8C43-9E9B7FFCE0A9}" dt="2025-04-02T20:02:00.506" v="3126" actId="20577"/>
          <ac:spMkLst>
            <pc:docMk/>
            <pc:sldMk cId="2641754989" sldId="273"/>
            <ac:spMk id="4" creationId="{DB42AF3C-5549-D6BC-D547-ACD428781A69}"/>
          </ac:spMkLst>
        </pc:spChg>
        <pc:spChg chg="mod">
          <ac:chgData name="Tom van de Pasch" userId="fe68f482-c347-473e-a9c6-e49f940afc1d" providerId="ADAL" clId="{34244E9A-F458-49B7-8C43-9E9B7FFCE0A9}" dt="2025-04-02T20:02:01.545" v="3127" actId="20577"/>
          <ac:spMkLst>
            <pc:docMk/>
            <pc:sldMk cId="2641754989" sldId="273"/>
            <ac:spMk id="5" creationId="{3745AFF1-1F83-8F0D-905E-216C72244624}"/>
          </ac:spMkLst>
        </pc:spChg>
        <pc:spChg chg="add del mod">
          <ac:chgData name="Tom van de Pasch" userId="fe68f482-c347-473e-a9c6-e49f940afc1d" providerId="ADAL" clId="{34244E9A-F458-49B7-8C43-9E9B7FFCE0A9}" dt="2025-04-02T18:35:09.967" v="2267" actId="1076"/>
          <ac:spMkLst>
            <pc:docMk/>
            <pc:sldMk cId="2641754989" sldId="273"/>
            <ac:spMk id="8" creationId="{5F936EF2-A991-1033-676A-530563C996C8}"/>
          </ac:spMkLst>
        </pc:spChg>
        <pc:spChg chg="add del mod">
          <ac:chgData name="Tom van de Pasch" userId="fe68f482-c347-473e-a9c6-e49f940afc1d" providerId="ADAL" clId="{34244E9A-F458-49B7-8C43-9E9B7FFCE0A9}" dt="2025-04-02T18:35:21.012" v="2269" actId="1076"/>
          <ac:spMkLst>
            <pc:docMk/>
            <pc:sldMk cId="2641754989" sldId="273"/>
            <ac:spMk id="15" creationId="{2DCAF62B-8373-36A6-2793-810947D20FFD}"/>
          </ac:spMkLst>
        </pc:spChg>
        <pc:spChg chg="add del mod">
          <ac:chgData name="Tom van de Pasch" userId="fe68f482-c347-473e-a9c6-e49f940afc1d" providerId="ADAL" clId="{34244E9A-F458-49B7-8C43-9E9B7FFCE0A9}" dt="2025-04-02T18:35:27.739" v="2270" actId="1076"/>
          <ac:spMkLst>
            <pc:docMk/>
            <pc:sldMk cId="2641754989" sldId="273"/>
            <ac:spMk id="18" creationId="{63D3F703-B8A4-7D22-88D4-26D7657F3681}"/>
          </ac:spMkLst>
        </pc:spChg>
        <pc:spChg chg="add del mod">
          <ac:chgData name="Tom van de Pasch" userId="fe68f482-c347-473e-a9c6-e49f940afc1d" providerId="ADAL" clId="{34244E9A-F458-49B7-8C43-9E9B7FFCE0A9}" dt="2025-04-02T18:35:38.493" v="2271" actId="1076"/>
          <ac:spMkLst>
            <pc:docMk/>
            <pc:sldMk cId="2641754989" sldId="273"/>
            <ac:spMk id="19" creationId="{5E6476C2-8AE7-A0A5-AAB1-43C2ACE802E3}"/>
          </ac:spMkLst>
        </pc:spChg>
        <pc:spChg chg="add del mod">
          <ac:chgData name="Tom van de Pasch" userId="fe68f482-c347-473e-a9c6-e49f940afc1d" providerId="ADAL" clId="{34244E9A-F458-49B7-8C43-9E9B7FFCE0A9}" dt="2025-04-02T18:35:49.253" v="2272" actId="1076"/>
          <ac:spMkLst>
            <pc:docMk/>
            <pc:sldMk cId="2641754989" sldId="273"/>
            <ac:spMk id="20" creationId="{26AB31B7-595C-E929-AE35-DC1037D75D91}"/>
          </ac:spMkLst>
        </pc:spChg>
      </pc:sldChg>
      <pc:sldChg chg="addSp delSp modSp mod modTransition delAnim modAnim">
        <pc:chgData name="Tom van de Pasch" userId="fe68f482-c347-473e-a9c6-e49f940afc1d" providerId="ADAL" clId="{34244E9A-F458-49B7-8C43-9E9B7FFCE0A9}" dt="2025-04-02T20:02:04.263" v="3128" actId="20577"/>
        <pc:sldMkLst>
          <pc:docMk/>
          <pc:sldMk cId="1251365452" sldId="275"/>
        </pc:sldMkLst>
        <pc:spChg chg="add mod">
          <ac:chgData name="Tom van de Pasch" userId="fe68f482-c347-473e-a9c6-e49f940afc1d" providerId="ADAL" clId="{34244E9A-F458-49B7-8C43-9E9B7FFCE0A9}" dt="2025-04-02T20:02:04.263" v="3128" actId="20577"/>
          <ac:spMkLst>
            <pc:docMk/>
            <pc:sldMk cId="1251365452" sldId="275"/>
            <ac:spMk id="2" creationId="{1E580C19-AA97-5305-162A-F45CFD1A7D1C}"/>
          </ac:spMkLst>
        </pc:spChg>
        <pc:spChg chg="mod">
          <ac:chgData name="Tom van de Pasch" userId="fe68f482-c347-473e-a9c6-e49f940afc1d" providerId="ADAL" clId="{34244E9A-F458-49B7-8C43-9E9B7FFCE0A9}" dt="2025-04-02T19:07:53.147" v="2498" actId="1076"/>
          <ac:spMkLst>
            <pc:docMk/>
            <pc:sldMk cId="1251365452" sldId="275"/>
            <ac:spMk id="8" creationId="{04642070-86FD-3610-B655-A1A6BA542916}"/>
          </ac:spMkLst>
        </pc:spChg>
        <pc:picChg chg="add mod">
          <ac:chgData name="Tom van de Pasch" userId="fe68f482-c347-473e-a9c6-e49f940afc1d" providerId="ADAL" clId="{34244E9A-F458-49B7-8C43-9E9B7FFCE0A9}" dt="2025-04-02T19:07:35.625" v="2494"/>
          <ac:picMkLst>
            <pc:docMk/>
            <pc:sldMk cId="1251365452" sldId="275"/>
            <ac:picMk id="3" creationId="{3A352B1A-2090-D50D-19A7-BE37FED9CD14}"/>
          </ac:picMkLst>
        </pc:picChg>
      </pc:sldChg>
      <pc:sldChg chg="modSp modTransition modAnim">
        <pc:chgData name="Tom van de Pasch" userId="fe68f482-c347-473e-a9c6-e49f940afc1d" providerId="ADAL" clId="{34244E9A-F458-49B7-8C43-9E9B7FFCE0A9}" dt="2025-04-02T20:04:14.331" v="3142" actId="20577"/>
        <pc:sldMkLst>
          <pc:docMk/>
          <pc:sldMk cId="361407776" sldId="276"/>
        </pc:sldMkLst>
        <pc:spChg chg="mod">
          <ac:chgData name="Tom van de Pasch" userId="fe68f482-c347-473e-a9c6-e49f940afc1d" providerId="ADAL" clId="{34244E9A-F458-49B7-8C43-9E9B7FFCE0A9}" dt="2025-04-02T14:02:29.152" v="1177" actId="113"/>
          <ac:spMkLst>
            <pc:docMk/>
            <pc:sldMk cId="361407776" sldId="276"/>
            <ac:spMk id="4" creationId="{38F5654C-AAA5-446F-61BA-8648F663DAA1}"/>
          </ac:spMkLst>
        </pc:spChg>
        <pc:spChg chg="mod">
          <ac:chgData name="Tom van de Pasch" userId="fe68f482-c347-473e-a9c6-e49f940afc1d" providerId="ADAL" clId="{34244E9A-F458-49B7-8C43-9E9B7FFCE0A9}" dt="2025-04-02T20:04:13.183" v="3141" actId="20577"/>
          <ac:spMkLst>
            <pc:docMk/>
            <pc:sldMk cId="361407776" sldId="276"/>
            <ac:spMk id="6" creationId="{38D158B9-7E4F-C86F-BC06-FD7F0257E950}"/>
          </ac:spMkLst>
        </pc:spChg>
        <pc:spChg chg="mod">
          <ac:chgData name="Tom van de Pasch" userId="fe68f482-c347-473e-a9c6-e49f940afc1d" providerId="ADAL" clId="{34244E9A-F458-49B7-8C43-9E9B7FFCE0A9}" dt="2025-04-02T20:04:14.331" v="3142" actId="20577"/>
          <ac:spMkLst>
            <pc:docMk/>
            <pc:sldMk cId="361407776" sldId="276"/>
            <ac:spMk id="9" creationId="{3B65A29E-12BE-B22B-5AFE-9CC8D939D43E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20:04:33.986" v="3150" actId="20577"/>
        <pc:sldMkLst>
          <pc:docMk/>
          <pc:sldMk cId="1371981306" sldId="283"/>
        </pc:sldMkLst>
        <pc:spChg chg="mod">
          <ac:chgData name="Tom van de Pasch" userId="fe68f482-c347-473e-a9c6-e49f940afc1d" providerId="ADAL" clId="{34244E9A-F458-49B7-8C43-9E9B7FFCE0A9}" dt="2025-04-02T14:02:51.826" v="1181" actId="113"/>
          <ac:spMkLst>
            <pc:docMk/>
            <pc:sldMk cId="1371981306" sldId="283"/>
            <ac:spMk id="5" creationId="{EC5B7587-990A-C5DC-0941-4A4D362F4D07}"/>
          </ac:spMkLst>
        </pc:spChg>
        <pc:spChg chg="mod">
          <ac:chgData name="Tom van de Pasch" userId="fe68f482-c347-473e-a9c6-e49f940afc1d" providerId="ADAL" clId="{34244E9A-F458-49B7-8C43-9E9B7FFCE0A9}" dt="2025-04-02T20:04:33.030" v="3149" actId="20577"/>
          <ac:spMkLst>
            <pc:docMk/>
            <pc:sldMk cId="1371981306" sldId="283"/>
            <ac:spMk id="6" creationId="{3B96082D-A9E6-D6D3-8427-49F5EBC74F4B}"/>
          </ac:spMkLst>
        </pc:spChg>
        <pc:spChg chg="mod">
          <ac:chgData name="Tom van de Pasch" userId="fe68f482-c347-473e-a9c6-e49f940afc1d" providerId="ADAL" clId="{34244E9A-F458-49B7-8C43-9E9B7FFCE0A9}" dt="2025-04-02T20:04:33.986" v="3150" actId="20577"/>
          <ac:spMkLst>
            <pc:docMk/>
            <pc:sldMk cId="1371981306" sldId="283"/>
            <ac:spMk id="7" creationId="{0AF1E798-CA8E-435A-A1F1-A4404EFE1E5C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20:04:03.414" v="3138" actId="14100"/>
        <pc:sldMkLst>
          <pc:docMk/>
          <pc:sldMk cId="1327154765" sldId="285"/>
        </pc:sldMkLst>
        <pc:spChg chg="mod">
          <ac:chgData name="Tom van de Pasch" userId="fe68f482-c347-473e-a9c6-e49f940afc1d" providerId="ADAL" clId="{34244E9A-F458-49B7-8C43-9E9B7FFCE0A9}" dt="2025-04-02T20:03:59.703" v="3136" actId="14100"/>
          <ac:spMkLst>
            <pc:docMk/>
            <pc:sldMk cId="1327154765" sldId="285"/>
            <ac:spMk id="3" creationId="{39DF8924-D31F-C4D5-B502-DCE7F6602249}"/>
          </ac:spMkLst>
        </pc:spChg>
        <pc:spChg chg="mod">
          <ac:chgData name="Tom van de Pasch" userId="fe68f482-c347-473e-a9c6-e49f940afc1d" providerId="ADAL" clId="{34244E9A-F458-49B7-8C43-9E9B7FFCE0A9}" dt="2025-04-02T20:04:03.414" v="3138" actId="14100"/>
          <ac:spMkLst>
            <pc:docMk/>
            <pc:sldMk cId="1327154765" sldId="285"/>
            <ac:spMk id="6" creationId="{E4AE0463-E9D9-2ED2-9B55-58D85171A3E4}"/>
          </ac:spMkLst>
        </pc:spChg>
        <pc:spChg chg="mod">
          <ac:chgData name="Tom van de Pasch" userId="fe68f482-c347-473e-a9c6-e49f940afc1d" providerId="ADAL" clId="{34244E9A-F458-49B7-8C43-9E9B7FFCE0A9}" dt="2025-04-02T14:02:22.537" v="1176" actId="113"/>
          <ac:spMkLst>
            <pc:docMk/>
            <pc:sldMk cId="1327154765" sldId="285"/>
            <ac:spMk id="8" creationId="{C36D8CC6-1B35-004C-2E6D-4BE6B86FB187}"/>
          </ac:spMkLst>
        </pc:spChg>
        <pc:spChg chg="mod">
          <ac:chgData name="Tom van de Pasch" userId="fe68f482-c347-473e-a9c6-e49f940afc1d" providerId="ADAL" clId="{34244E9A-F458-49B7-8C43-9E9B7FFCE0A9}" dt="2025-04-02T14:02:22.537" v="1176" actId="113"/>
          <ac:spMkLst>
            <pc:docMk/>
            <pc:sldMk cId="1327154765" sldId="285"/>
            <ac:spMk id="10" creationId="{0D69AB88-AF1C-5C1D-BA4D-002F6702500F}"/>
          </ac:spMkLst>
        </pc:spChg>
      </pc:sldChg>
      <pc:sldChg chg="addSp delSp modSp mod modTransition modAnim modNotesTx">
        <pc:chgData name="Tom van de Pasch" userId="fe68f482-c347-473e-a9c6-e49f940afc1d" providerId="ADAL" clId="{34244E9A-F458-49B7-8C43-9E9B7FFCE0A9}" dt="2025-04-02T20:01:41.121" v="3122" actId="14100"/>
        <pc:sldMkLst>
          <pc:docMk/>
          <pc:sldMk cId="128523202" sldId="289"/>
        </pc:sldMkLst>
        <pc:spChg chg="add mod">
          <ac:chgData name="Tom van de Pasch" userId="fe68f482-c347-473e-a9c6-e49f940afc1d" providerId="ADAL" clId="{34244E9A-F458-49B7-8C43-9E9B7FFCE0A9}" dt="2025-04-02T18:20:06.611" v="2180" actId="6549"/>
          <ac:spMkLst>
            <pc:docMk/>
            <pc:sldMk cId="128523202" sldId="289"/>
            <ac:spMk id="10" creationId="{40354287-439C-5AE5-3D17-82A010AD40FB}"/>
          </ac:spMkLst>
        </pc:spChg>
        <pc:spChg chg="add mod">
          <ac:chgData name="Tom van de Pasch" userId="fe68f482-c347-473e-a9c6-e49f940afc1d" providerId="ADAL" clId="{34244E9A-F458-49B7-8C43-9E9B7FFCE0A9}" dt="2025-04-02T18:19:35.021" v="2174" actId="20577"/>
          <ac:spMkLst>
            <pc:docMk/>
            <pc:sldMk cId="128523202" sldId="289"/>
            <ac:spMk id="13" creationId="{B5F76510-C65F-3A14-3A33-47F6C3B36FAF}"/>
          </ac:spMkLst>
        </pc:spChg>
        <pc:spChg chg="add mod">
          <ac:chgData name="Tom van de Pasch" userId="fe68f482-c347-473e-a9c6-e49f940afc1d" providerId="ADAL" clId="{34244E9A-F458-49B7-8C43-9E9B7FFCE0A9}" dt="2025-04-02T18:18:52.756" v="2158" actId="20577"/>
          <ac:spMkLst>
            <pc:docMk/>
            <pc:sldMk cId="128523202" sldId="289"/>
            <ac:spMk id="15" creationId="{8E075667-ECCA-3126-03EE-60DCB3479A2C}"/>
          </ac:spMkLst>
        </pc:spChg>
        <pc:spChg chg="add mod">
          <ac:chgData name="Tom van de Pasch" userId="fe68f482-c347-473e-a9c6-e49f940afc1d" providerId="ADAL" clId="{34244E9A-F458-49B7-8C43-9E9B7FFCE0A9}" dt="2025-04-02T20:01:41.121" v="3122" actId="14100"/>
          <ac:spMkLst>
            <pc:docMk/>
            <pc:sldMk cId="128523202" sldId="289"/>
            <ac:spMk id="16" creationId="{BFD9A8DC-666E-4143-5017-C04A214C2F19}"/>
          </ac:spMkLst>
        </pc:spChg>
        <pc:picChg chg="mod">
          <ac:chgData name="Tom van de Pasch" userId="fe68f482-c347-473e-a9c6-e49f940afc1d" providerId="ADAL" clId="{34244E9A-F458-49B7-8C43-9E9B7FFCE0A9}" dt="2025-04-02T14:09:21.059" v="1247" actId="114"/>
          <ac:picMkLst>
            <pc:docMk/>
            <pc:sldMk cId="128523202" sldId="289"/>
            <ac:picMk id="4" creationId="{2743F91B-D66D-A41E-EF89-B5046BC7D8CE}"/>
          </ac:picMkLst>
        </pc:picChg>
        <pc:picChg chg="mod">
          <ac:chgData name="Tom van de Pasch" userId="fe68f482-c347-473e-a9c6-e49f940afc1d" providerId="ADAL" clId="{34244E9A-F458-49B7-8C43-9E9B7FFCE0A9}" dt="2025-04-02T14:09:21.059" v="1247" actId="114"/>
          <ac:picMkLst>
            <pc:docMk/>
            <pc:sldMk cId="128523202" sldId="289"/>
            <ac:picMk id="6" creationId="{D09F0B0D-54A7-05EE-0726-2173C40ECFC6}"/>
          </ac:picMkLst>
        </pc:picChg>
        <pc:picChg chg="add mod">
          <ac:chgData name="Tom van de Pasch" userId="fe68f482-c347-473e-a9c6-e49f940afc1d" providerId="ADAL" clId="{34244E9A-F458-49B7-8C43-9E9B7FFCE0A9}" dt="2025-04-02T14:09:21.059" v="1247" actId="114"/>
          <ac:picMkLst>
            <pc:docMk/>
            <pc:sldMk cId="128523202" sldId="289"/>
            <ac:picMk id="8" creationId="{9983E72B-6E6F-8699-B450-1CD57C02EB49}"/>
          </ac:picMkLst>
        </pc:picChg>
      </pc:sldChg>
      <pc:sldChg chg="del modTransition">
        <pc:chgData name="Tom van de Pasch" userId="fe68f482-c347-473e-a9c6-e49f940afc1d" providerId="ADAL" clId="{34244E9A-F458-49B7-8C43-9E9B7FFCE0A9}" dt="2025-04-02T14:48:44.759" v="1651" actId="47"/>
        <pc:sldMkLst>
          <pc:docMk/>
          <pc:sldMk cId="2408838965" sldId="290"/>
        </pc:sldMkLst>
      </pc:sldChg>
      <pc:sldChg chg="addSp delSp modSp mod modTransition modAnim">
        <pc:chgData name="Tom van de Pasch" userId="fe68f482-c347-473e-a9c6-e49f940afc1d" providerId="ADAL" clId="{34244E9A-F458-49B7-8C43-9E9B7FFCE0A9}" dt="2025-04-16T18:20:57.776" v="3175" actId="478"/>
        <pc:sldMkLst>
          <pc:docMk/>
          <pc:sldMk cId="3794382496" sldId="291"/>
        </pc:sldMkLst>
        <pc:spChg chg="mod">
          <ac:chgData name="Tom van de Pasch" userId="fe68f482-c347-473e-a9c6-e49f940afc1d" providerId="ADAL" clId="{34244E9A-F458-49B7-8C43-9E9B7FFCE0A9}" dt="2025-04-02T20:04:18.334" v="3143" actId="20577"/>
          <ac:spMkLst>
            <pc:docMk/>
            <pc:sldMk cId="3794382496" sldId="291"/>
            <ac:spMk id="3" creationId="{17B59356-DA78-AD4B-4FB0-7F8BECD8B91A}"/>
          </ac:spMkLst>
        </pc:spChg>
        <pc:spChg chg="mod">
          <ac:chgData name="Tom van de Pasch" userId="fe68f482-c347-473e-a9c6-e49f940afc1d" providerId="ADAL" clId="{34244E9A-F458-49B7-8C43-9E9B7FFCE0A9}" dt="2025-04-02T14:02:33.937" v="1178" actId="113"/>
          <ac:spMkLst>
            <pc:docMk/>
            <pc:sldMk cId="3794382496" sldId="291"/>
            <ac:spMk id="4" creationId="{3E0394F7-F883-4A0A-5338-7381A226A06E}"/>
          </ac:spMkLst>
        </pc:spChg>
        <pc:spChg chg="mod">
          <ac:chgData name="Tom van de Pasch" userId="fe68f482-c347-473e-a9c6-e49f940afc1d" providerId="ADAL" clId="{34244E9A-F458-49B7-8C43-9E9B7FFCE0A9}" dt="2025-04-02T20:04:19.354" v="3144" actId="20577"/>
          <ac:spMkLst>
            <pc:docMk/>
            <pc:sldMk cId="3794382496" sldId="291"/>
            <ac:spMk id="8" creationId="{2D789981-AF12-2EC0-A704-6C63E8BFE5FF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20:04:23.076" v="3146" actId="20577"/>
        <pc:sldMkLst>
          <pc:docMk/>
          <pc:sldMk cId="4006375113" sldId="292"/>
        </pc:sldMkLst>
        <pc:spChg chg="mod">
          <ac:chgData name="Tom van de Pasch" userId="fe68f482-c347-473e-a9c6-e49f940afc1d" providerId="ADAL" clId="{34244E9A-F458-49B7-8C43-9E9B7FFCE0A9}" dt="2025-04-02T20:04:22.040" v="3145" actId="20577"/>
          <ac:spMkLst>
            <pc:docMk/>
            <pc:sldMk cId="4006375113" sldId="292"/>
            <ac:spMk id="3" creationId="{B4D077C5-C57E-B069-ED05-3E1D95017C2F}"/>
          </ac:spMkLst>
        </pc:spChg>
        <pc:spChg chg="mod">
          <ac:chgData name="Tom van de Pasch" userId="fe68f482-c347-473e-a9c6-e49f940afc1d" providerId="ADAL" clId="{34244E9A-F458-49B7-8C43-9E9B7FFCE0A9}" dt="2025-04-02T14:02:38.678" v="1179" actId="113"/>
          <ac:spMkLst>
            <pc:docMk/>
            <pc:sldMk cId="4006375113" sldId="292"/>
            <ac:spMk id="4" creationId="{7E20892B-BCBF-A6A9-0840-5BBA1C351E3F}"/>
          </ac:spMkLst>
        </pc:spChg>
        <pc:spChg chg="mod">
          <ac:chgData name="Tom van de Pasch" userId="fe68f482-c347-473e-a9c6-e49f940afc1d" providerId="ADAL" clId="{34244E9A-F458-49B7-8C43-9E9B7FFCE0A9}" dt="2025-04-02T20:04:23.076" v="3146" actId="20577"/>
          <ac:spMkLst>
            <pc:docMk/>
            <pc:sldMk cId="4006375113" sldId="292"/>
            <ac:spMk id="8" creationId="{D76C9D40-0251-82EC-3918-E772E5BD7966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12:36.201" v="2522" actId="14100"/>
        <pc:sldMkLst>
          <pc:docMk/>
          <pc:sldMk cId="2035165433" sldId="293"/>
        </pc:sldMkLst>
        <pc:spChg chg="mod">
          <ac:chgData name="Tom van de Pasch" userId="fe68f482-c347-473e-a9c6-e49f940afc1d" providerId="ADAL" clId="{34244E9A-F458-49B7-8C43-9E9B7FFCE0A9}" dt="2025-04-02T19:12:36.201" v="2522" actId="14100"/>
          <ac:spMkLst>
            <pc:docMk/>
            <pc:sldMk cId="2035165433" sldId="293"/>
            <ac:spMk id="3" creationId="{7983CFFD-DAC0-3158-5715-7A225BE90EED}"/>
          </ac:spMkLst>
        </pc:spChg>
        <pc:spChg chg="mod">
          <ac:chgData name="Tom van de Pasch" userId="fe68f482-c347-473e-a9c6-e49f940afc1d" providerId="ADAL" clId="{34244E9A-F458-49B7-8C43-9E9B7FFCE0A9}" dt="2025-04-02T14:02:42.952" v="1180" actId="113"/>
          <ac:spMkLst>
            <pc:docMk/>
            <pc:sldMk cId="2035165433" sldId="293"/>
            <ac:spMk id="4" creationId="{AB972DF1-A636-DAFB-107B-9E9352B3E216}"/>
          </ac:spMkLst>
        </pc:spChg>
        <pc:spChg chg="mod">
          <ac:chgData name="Tom van de Pasch" userId="fe68f482-c347-473e-a9c6-e49f940afc1d" providerId="ADAL" clId="{34244E9A-F458-49B7-8C43-9E9B7FFCE0A9}" dt="2025-04-02T18:34:33.380" v="2261" actId="20577"/>
          <ac:spMkLst>
            <pc:docMk/>
            <pc:sldMk cId="2035165433" sldId="293"/>
            <ac:spMk id="10" creationId="{8F49FDF5-637B-38C3-C056-8443C932946B}"/>
          </ac:spMkLst>
        </pc:spChg>
        <pc:spChg chg="mod">
          <ac:chgData name="Tom van de Pasch" userId="fe68f482-c347-473e-a9c6-e49f940afc1d" providerId="ADAL" clId="{34244E9A-F458-49B7-8C43-9E9B7FFCE0A9}" dt="2025-04-02T18:34:18.109" v="2260" actId="20577"/>
          <ac:spMkLst>
            <pc:docMk/>
            <pc:sldMk cId="2035165433" sldId="293"/>
            <ac:spMk id="12" creationId="{DF16AEDF-E404-FE38-1689-6B39C840E878}"/>
          </ac:spMkLst>
        </pc:spChg>
        <pc:picChg chg="mod">
          <ac:chgData name="Tom van de Pasch" userId="fe68f482-c347-473e-a9c6-e49f940afc1d" providerId="ADAL" clId="{34244E9A-F458-49B7-8C43-9E9B7FFCE0A9}" dt="2025-04-02T14:02:42.952" v="1180" actId="113"/>
          <ac:picMkLst>
            <pc:docMk/>
            <pc:sldMk cId="2035165433" sldId="293"/>
            <ac:picMk id="6" creationId="{0866B145-1257-F8AB-64F3-F959CAF8E483}"/>
          </ac:picMkLst>
        </pc:picChg>
      </pc:sldChg>
      <pc:sldChg chg="modSp mod modTransition">
        <pc:chgData name="Tom van de Pasch" userId="fe68f482-c347-473e-a9c6-e49f940afc1d" providerId="ADAL" clId="{34244E9A-F458-49B7-8C43-9E9B7FFCE0A9}" dt="2025-04-02T20:04:28.739" v="3148" actId="14100"/>
        <pc:sldMkLst>
          <pc:docMk/>
          <pc:sldMk cId="1458605640" sldId="294"/>
        </pc:sldMkLst>
        <pc:spChg chg="mod">
          <ac:chgData name="Tom van de Pasch" userId="fe68f482-c347-473e-a9c6-e49f940afc1d" providerId="ADAL" clId="{34244E9A-F458-49B7-8C43-9E9B7FFCE0A9}" dt="2025-04-02T20:04:28.739" v="3148" actId="14100"/>
          <ac:spMkLst>
            <pc:docMk/>
            <pc:sldMk cId="1458605640" sldId="294"/>
            <ac:spMk id="6" creationId="{DA571BF9-933F-34E8-5819-C32656DB9ECB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20:04:38.018" v="3152" actId="20577"/>
        <pc:sldMkLst>
          <pc:docMk/>
          <pc:sldMk cId="226547256" sldId="298"/>
        </pc:sldMkLst>
        <pc:spChg chg="mod">
          <ac:chgData name="Tom van de Pasch" userId="fe68f482-c347-473e-a9c6-e49f940afc1d" providerId="ADAL" clId="{34244E9A-F458-49B7-8C43-9E9B7FFCE0A9}" dt="2025-04-02T20:04:36.704" v="3151" actId="20577"/>
          <ac:spMkLst>
            <pc:docMk/>
            <pc:sldMk cId="226547256" sldId="298"/>
            <ac:spMk id="6" creationId="{EC8911CB-AC2A-D831-6324-53E07B064D9A}"/>
          </ac:spMkLst>
        </pc:spChg>
        <pc:spChg chg="mod">
          <ac:chgData name="Tom van de Pasch" userId="fe68f482-c347-473e-a9c6-e49f940afc1d" providerId="ADAL" clId="{34244E9A-F458-49B7-8C43-9E9B7FFCE0A9}" dt="2025-04-02T20:04:38.018" v="3152" actId="20577"/>
          <ac:spMkLst>
            <pc:docMk/>
            <pc:sldMk cId="226547256" sldId="298"/>
            <ac:spMk id="7" creationId="{5FEEBA0E-A920-EAAD-ECB4-E971E1DB42AE}"/>
          </ac:spMkLst>
        </pc:spChg>
        <pc:spChg chg="mod">
          <ac:chgData name="Tom van de Pasch" userId="fe68f482-c347-473e-a9c6-e49f940afc1d" providerId="ADAL" clId="{34244E9A-F458-49B7-8C43-9E9B7FFCE0A9}" dt="2025-04-02T14:02:55.247" v="1182" actId="113"/>
          <ac:spMkLst>
            <pc:docMk/>
            <pc:sldMk cId="226547256" sldId="298"/>
            <ac:spMk id="9" creationId="{D6931C6D-F48C-E191-2DA1-65AC0A6ED66B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20:41.847" v="2545"/>
        <pc:sldMkLst>
          <pc:docMk/>
          <pc:sldMk cId="1409954351" sldId="299"/>
        </pc:sldMkLst>
        <pc:spChg chg="mod">
          <ac:chgData name="Tom van de Pasch" userId="fe68f482-c347-473e-a9c6-e49f940afc1d" providerId="ADAL" clId="{34244E9A-F458-49B7-8C43-9E9B7FFCE0A9}" dt="2025-04-02T14:03:03.543" v="1184" actId="113"/>
          <ac:spMkLst>
            <pc:docMk/>
            <pc:sldMk cId="1409954351" sldId="299"/>
            <ac:spMk id="5" creationId="{1D052214-535F-1860-7215-CE4321E0698F}"/>
          </ac:spMkLst>
        </pc:spChg>
        <pc:spChg chg="mod">
          <ac:chgData name="Tom van de Pasch" userId="fe68f482-c347-473e-a9c6-e49f940afc1d" providerId="ADAL" clId="{34244E9A-F458-49B7-8C43-9E9B7FFCE0A9}" dt="2025-04-02T19:20:23.031" v="2543" actId="3626"/>
          <ac:spMkLst>
            <pc:docMk/>
            <pc:sldMk cId="1409954351" sldId="299"/>
            <ac:spMk id="6" creationId="{3AAC621B-E089-11D5-D9F3-E9F4E666F6F8}"/>
          </ac:spMkLst>
        </pc:spChg>
        <pc:spChg chg="mod">
          <ac:chgData name="Tom van de Pasch" userId="fe68f482-c347-473e-a9c6-e49f940afc1d" providerId="ADAL" clId="{34244E9A-F458-49B7-8C43-9E9B7FFCE0A9}" dt="2025-04-02T19:20:41.847" v="2545"/>
          <ac:spMkLst>
            <pc:docMk/>
            <pc:sldMk cId="1409954351" sldId="299"/>
            <ac:spMk id="7" creationId="{5D18CA85-CCC4-580F-DBE2-9771B1BCC88A}"/>
          </ac:spMkLst>
        </pc:spChg>
      </pc:sldChg>
      <pc:sldChg chg="modSp modTransition modAnim">
        <pc:chgData name="Tom van de Pasch" userId="fe68f482-c347-473e-a9c6-e49f940afc1d" providerId="ADAL" clId="{34244E9A-F458-49B7-8C43-9E9B7FFCE0A9}" dt="2025-04-02T19:21:53.773" v="2549"/>
        <pc:sldMkLst>
          <pc:docMk/>
          <pc:sldMk cId="3844488206" sldId="300"/>
        </pc:sldMkLst>
        <pc:spChg chg="mod">
          <ac:chgData name="Tom van de Pasch" userId="fe68f482-c347-473e-a9c6-e49f940afc1d" providerId="ADAL" clId="{34244E9A-F458-49B7-8C43-9E9B7FFCE0A9}" dt="2025-04-02T14:03:14.246" v="1186" actId="113"/>
          <ac:spMkLst>
            <pc:docMk/>
            <pc:sldMk cId="3844488206" sldId="300"/>
            <ac:spMk id="5" creationId="{50D3472A-9849-AEC0-7D59-56E5390DE9BE}"/>
          </ac:spMkLst>
        </pc:spChg>
        <pc:spChg chg="mod">
          <ac:chgData name="Tom van de Pasch" userId="fe68f482-c347-473e-a9c6-e49f940afc1d" providerId="ADAL" clId="{34244E9A-F458-49B7-8C43-9E9B7FFCE0A9}" dt="2025-04-02T14:03:14.246" v="1186" actId="113"/>
          <ac:spMkLst>
            <pc:docMk/>
            <pc:sldMk cId="3844488206" sldId="300"/>
            <ac:spMk id="11" creationId="{9A2E139D-D501-1F3A-A53E-2F1C9BCC24DA}"/>
          </ac:spMkLst>
        </pc:spChg>
        <pc:spChg chg="mod">
          <ac:chgData name="Tom van de Pasch" userId="fe68f482-c347-473e-a9c6-e49f940afc1d" providerId="ADAL" clId="{34244E9A-F458-49B7-8C43-9E9B7FFCE0A9}" dt="2025-04-02T14:03:14.246" v="1186" actId="113"/>
          <ac:spMkLst>
            <pc:docMk/>
            <pc:sldMk cId="3844488206" sldId="300"/>
            <ac:spMk id="12" creationId="{6404818B-5520-E30C-7E8F-3506466B238E}"/>
          </ac:spMkLst>
        </pc:spChg>
        <pc:spChg chg="mod">
          <ac:chgData name="Tom van de Pasch" userId="fe68f482-c347-473e-a9c6-e49f940afc1d" providerId="ADAL" clId="{34244E9A-F458-49B7-8C43-9E9B7FFCE0A9}" dt="2025-04-02T19:21:53.773" v="2549"/>
          <ac:spMkLst>
            <pc:docMk/>
            <pc:sldMk cId="3844488206" sldId="300"/>
            <ac:spMk id="13" creationId="{26E442A2-F41C-2430-4783-86A22878C182}"/>
          </ac:spMkLst>
        </pc:spChg>
        <pc:picChg chg="mod">
          <ac:chgData name="Tom van de Pasch" userId="fe68f482-c347-473e-a9c6-e49f940afc1d" providerId="ADAL" clId="{34244E9A-F458-49B7-8C43-9E9B7FFCE0A9}" dt="2025-04-02T14:03:14.246" v="1186" actId="113"/>
          <ac:picMkLst>
            <pc:docMk/>
            <pc:sldMk cId="3844488206" sldId="300"/>
            <ac:picMk id="8" creationId="{04158DFC-0756-52A5-1A78-3A10011565B3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21:25.803" v="2547"/>
        <pc:sldMkLst>
          <pc:docMk/>
          <pc:sldMk cId="2750058805" sldId="301"/>
        </pc:sldMkLst>
        <pc:spChg chg="mod">
          <ac:chgData name="Tom van de Pasch" userId="fe68f482-c347-473e-a9c6-e49f940afc1d" providerId="ADAL" clId="{34244E9A-F458-49B7-8C43-9E9B7FFCE0A9}" dt="2025-04-02T14:57:03.248" v="1706" actId="1076"/>
          <ac:spMkLst>
            <pc:docMk/>
            <pc:sldMk cId="2750058805" sldId="301"/>
            <ac:spMk id="5" creationId="{51A18633-0EA3-B887-5B24-65BB2FA55123}"/>
          </ac:spMkLst>
        </pc:spChg>
        <pc:spChg chg="mod">
          <ac:chgData name="Tom van de Pasch" userId="fe68f482-c347-473e-a9c6-e49f940afc1d" providerId="ADAL" clId="{34244E9A-F458-49B7-8C43-9E9B7FFCE0A9}" dt="2025-04-02T14:59:55.668" v="1730" actId="1076"/>
          <ac:spMkLst>
            <pc:docMk/>
            <pc:sldMk cId="2750058805" sldId="301"/>
            <ac:spMk id="9" creationId="{4008ECAA-81FA-B85F-AE9F-E3D569476052}"/>
          </ac:spMkLst>
        </pc:spChg>
        <pc:spChg chg="mod">
          <ac:chgData name="Tom van de Pasch" userId="fe68f482-c347-473e-a9c6-e49f940afc1d" providerId="ADAL" clId="{34244E9A-F458-49B7-8C43-9E9B7FFCE0A9}" dt="2025-04-02T15:00:00.541" v="1731" actId="1076"/>
          <ac:spMkLst>
            <pc:docMk/>
            <pc:sldMk cId="2750058805" sldId="301"/>
            <ac:spMk id="10" creationId="{B20EA0AF-2916-9F80-906A-77CE3F7E4C3B}"/>
          </ac:spMkLst>
        </pc:spChg>
        <pc:spChg chg="mod">
          <ac:chgData name="Tom van de Pasch" userId="fe68f482-c347-473e-a9c6-e49f940afc1d" providerId="ADAL" clId="{34244E9A-F458-49B7-8C43-9E9B7FFCE0A9}" dt="2025-04-02T14:03:07.186" v="1185" actId="113"/>
          <ac:spMkLst>
            <pc:docMk/>
            <pc:sldMk cId="2750058805" sldId="301"/>
            <ac:spMk id="11" creationId="{2949480B-8020-DFE5-6BA0-CE81AA467382}"/>
          </ac:spMkLst>
        </pc:spChg>
        <pc:spChg chg="mod">
          <ac:chgData name="Tom van de Pasch" userId="fe68f482-c347-473e-a9c6-e49f940afc1d" providerId="ADAL" clId="{34244E9A-F458-49B7-8C43-9E9B7FFCE0A9}" dt="2025-04-02T14:03:07.186" v="1185" actId="113"/>
          <ac:spMkLst>
            <pc:docMk/>
            <pc:sldMk cId="2750058805" sldId="301"/>
            <ac:spMk id="14" creationId="{569901FE-ABD8-A6DF-91A6-A34578D3D014}"/>
          </ac:spMkLst>
        </pc:spChg>
        <pc:spChg chg="mod">
          <ac:chgData name="Tom van de Pasch" userId="fe68f482-c347-473e-a9c6-e49f940afc1d" providerId="ADAL" clId="{34244E9A-F458-49B7-8C43-9E9B7FFCE0A9}" dt="2025-04-02T14:03:07.186" v="1185" actId="113"/>
          <ac:spMkLst>
            <pc:docMk/>
            <pc:sldMk cId="2750058805" sldId="301"/>
            <ac:spMk id="16" creationId="{3254CCB2-3CFC-2F21-6CD1-3901627C2129}"/>
          </ac:spMkLst>
        </pc:spChg>
        <pc:spChg chg="mod">
          <ac:chgData name="Tom van de Pasch" userId="fe68f482-c347-473e-a9c6-e49f940afc1d" providerId="ADAL" clId="{34244E9A-F458-49B7-8C43-9E9B7FFCE0A9}" dt="2025-04-02T19:21:25.803" v="2547"/>
          <ac:spMkLst>
            <pc:docMk/>
            <pc:sldMk cId="2750058805" sldId="301"/>
            <ac:spMk id="17" creationId="{FD2C668E-31AC-E5E3-0920-FF004A5A0858}"/>
          </ac:spMkLst>
        </pc:spChg>
        <pc:picChg chg="mod">
          <ac:chgData name="Tom van de Pasch" userId="fe68f482-c347-473e-a9c6-e49f940afc1d" providerId="ADAL" clId="{34244E9A-F458-49B7-8C43-9E9B7FFCE0A9}" dt="2025-04-02T14:03:07.186" v="1185" actId="113"/>
          <ac:picMkLst>
            <pc:docMk/>
            <pc:sldMk cId="2750058805" sldId="301"/>
            <ac:picMk id="8" creationId="{45BC1552-09C7-0354-897F-29229C5B3048}"/>
          </ac:picMkLst>
        </pc:picChg>
        <pc:picChg chg="mod">
          <ac:chgData name="Tom van de Pasch" userId="fe68f482-c347-473e-a9c6-e49f940afc1d" providerId="ADAL" clId="{34244E9A-F458-49B7-8C43-9E9B7FFCE0A9}" dt="2025-04-02T14:03:07.186" v="1185" actId="113"/>
          <ac:picMkLst>
            <pc:docMk/>
            <pc:sldMk cId="2750058805" sldId="301"/>
            <ac:picMk id="12" creationId="{B6F194B3-7369-4EC2-6E26-8682CC75BBEB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20:04:42.477" v="3154" actId="20577"/>
        <pc:sldMkLst>
          <pc:docMk/>
          <pc:sldMk cId="1836334979" sldId="302"/>
        </pc:sldMkLst>
        <pc:spChg chg="mod">
          <ac:chgData name="Tom van de Pasch" userId="fe68f482-c347-473e-a9c6-e49f940afc1d" providerId="ADAL" clId="{34244E9A-F458-49B7-8C43-9E9B7FFCE0A9}" dt="2025-04-02T20:04:41.344" v="3153" actId="20577"/>
          <ac:spMkLst>
            <pc:docMk/>
            <pc:sldMk cId="1836334979" sldId="302"/>
            <ac:spMk id="5" creationId="{4056415B-9C56-200B-AD29-26B8C681708C}"/>
          </ac:spMkLst>
        </pc:spChg>
        <pc:spChg chg="mod">
          <ac:chgData name="Tom van de Pasch" userId="fe68f482-c347-473e-a9c6-e49f940afc1d" providerId="ADAL" clId="{34244E9A-F458-49B7-8C43-9E9B7FFCE0A9}" dt="2025-04-02T14:03:00.087" v="1183" actId="113"/>
          <ac:spMkLst>
            <pc:docMk/>
            <pc:sldMk cId="1836334979" sldId="302"/>
            <ac:spMk id="9" creationId="{9ECD7B9F-A9B2-87E8-DEB4-059F63AED456}"/>
          </ac:spMkLst>
        </pc:spChg>
        <pc:spChg chg="mod">
          <ac:chgData name="Tom van de Pasch" userId="fe68f482-c347-473e-a9c6-e49f940afc1d" providerId="ADAL" clId="{34244E9A-F458-49B7-8C43-9E9B7FFCE0A9}" dt="2025-04-02T20:04:42.477" v="3154" actId="20577"/>
          <ac:spMkLst>
            <pc:docMk/>
            <pc:sldMk cId="1836334979" sldId="302"/>
            <ac:spMk id="10" creationId="{E4425DC0-C82D-66E5-4B98-E94F9534D667}"/>
          </ac:spMkLst>
        </pc:spChg>
      </pc:sldChg>
      <pc:sldChg chg="modSp modTransition modAnim">
        <pc:chgData name="Tom van de Pasch" userId="fe68f482-c347-473e-a9c6-e49f940afc1d" providerId="ADAL" clId="{34244E9A-F458-49B7-8C43-9E9B7FFCE0A9}" dt="2025-04-02T19:22:25.947" v="2551"/>
        <pc:sldMkLst>
          <pc:docMk/>
          <pc:sldMk cId="2266290467" sldId="303"/>
        </pc:sldMkLst>
        <pc:spChg chg="mod">
          <ac:chgData name="Tom van de Pasch" userId="fe68f482-c347-473e-a9c6-e49f940afc1d" providerId="ADAL" clId="{34244E9A-F458-49B7-8C43-9E9B7FFCE0A9}" dt="2025-04-02T14:03:18.265" v="1187" actId="113"/>
          <ac:spMkLst>
            <pc:docMk/>
            <pc:sldMk cId="2266290467" sldId="303"/>
            <ac:spMk id="6" creationId="{AF93F9DC-2060-BC3A-8294-156340078ED5}"/>
          </ac:spMkLst>
        </pc:spChg>
        <pc:spChg chg="mod">
          <ac:chgData name="Tom van de Pasch" userId="fe68f482-c347-473e-a9c6-e49f940afc1d" providerId="ADAL" clId="{34244E9A-F458-49B7-8C43-9E9B7FFCE0A9}" dt="2025-04-02T14:03:18.265" v="1187" actId="113"/>
          <ac:spMkLst>
            <pc:docMk/>
            <pc:sldMk cId="2266290467" sldId="303"/>
            <ac:spMk id="8" creationId="{C5E371B3-5AF4-3DBD-06EB-C2ED4DE48575}"/>
          </ac:spMkLst>
        </pc:spChg>
        <pc:spChg chg="mod">
          <ac:chgData name="Tom van de Pasch" userId="fe68f482-c347-473e-a9c6-e49f940afc1d" providerId="ADAL" clId="{34244E9A-F458-49B7-8C43-9E9B7FFCE0A9}" dt="2025-04-02T19:22:25.947" v="2551"/>
          <ac:spMkLst>
            <pc:docMk/>
            <pc:sldMk cId="2266290467" sldId="303"/>
            <ac:spMk id="13" creationId="{0023443F-AA50-D201-F261-5EEFBD371F06}"/>
          </ac:spMkLst>
        </pc:spChg>
        <pc:picChg chg="mod">
          <ac:chgData name="Tom van de Pasch" userId="fe68f482-c347-473e-a9c6-e49f940afc1d" providerId="ADAL" clId="{34244E9A-F458-49B7-8C43-9E9B7FFCE0A9}" dt="2025-04-02T14:03:18.265" v="1187" actId="113"/>
          <ac:picMkLst>
            <pc:docMk/>
            <pc:sldMk cId="2266290467" sldId="303"/>
            <ac:picMk id="4" creationId="{977F9F06-898B-2EE2-D8EA-3715C875DBBA}"/>
          </ac:picMkLst>
        </pc:picChg>
      </pc:sldChg>
      <pc:sldChg chg="delSp add del mod setBg delAnim">
        <pc:chgData name="Tom van de Pasch" userId="fe68f482-c347-473e-a9c6-e49f940afc1d" providerId="ADAL" clId="{34244E9A-F458-49B7-8C43-9E9B7FFCE0A9}" dt="2025-04-02T18:17:11.552" v="2144" actId="47"/>
        <pc:sldMkLst>
          <pc:docMk/>
          <pc:sldMk cId="1073012410" sldId="304"/>
        </pc:sldMkLst>
      </pc:sldChg>
      <pc:sldChg chg="modSp modTransition modAnim">
        <pc:chgData name="Tom van de Pasch" userId="fe68f482-c347-473e-a9c6-e49f940afc1d" providerId="ADAL" clId="{34244E9A-F458-49B7-8C43-9E9B7FFCE0A9}" dt="2025-04-02T19:22:49.240" v="2553"/>
        <pc:sldMkLst>
          <pc:docMk/>
          <pc:sldMk cId="3665845908" sldId="305"/>
        </pc:sldMkLst>
        <pc:spChg chg="mod">
          <ac:chgData name="Tom van de Pasch" userId="fe68f482-c347-473e-a9c6-e49f940afc1d" providerId="ADAL" clId="{34244E9A-F458-49B7-8C43-9E9B7FFCE0A9}" dt="2025-04-02T19:22:49.240" v="2553"/>
          <ac:spMkLst>
            <pc:docMk/>
            <pc:sldMk cId="3665845908" sldId="305"/>
            <ac:spMk id="2" creationId="{1FFCD6AD-DF2C-174C-F440-DF5BA96DD273}"/>
          </ac:spMkLst>
        </pc:spChg>
        <pc:spChg chg="mod">
          <ac:chgData name="Tom van de Pasch" userId="fe68f482-c347-473e-a9c6-e49f940afc1d" providerId="ADAL" clId="{34244E9A-F458-49B7-8C43-9E9B7FFCE0A9}" dt="2025-04-02T14:03:20.663" v="1188" actId="113"/>
          <ac:spMkLst>
            <pc:docMk/>
            <pc:sldMk cId="3665845908" sldId="305"/>
            <ac:spMk id="6" creationId="{82DFF5BC-38A5-5F2C-05AB-735A72F6657F}"/>
          </ac:spMkLst>
        </pc:spChg>
        <pc:spChg chg="mod">
          <ac:chgData name="Tom van de Pasch" userId="fe68f482-c347-473e-a9c6-e49f940afc1d" providerId="ADAL" clId="{34244E9A-F458-49B7-8C43-9E9B7FFCE0A9}" dt="2025-04-02T14:03:20.663" v="1188" actId="113"/>
          <ac:spMkLst>
            <pc:docMk/>
            <pc:sldMk cId="3665845908" sldId="305"/>
            <ac:spMk id="8" creationId="{015668EC-AD24-8A6D-3FC3-D670458F24B7}"/>
          </ac:spMkLst>
        </pc:spChg>
        <pc:picChg chg="mod">
          <ac:chgData name="Tom van de Pasch" userId="fe68f482-c347-473e-a9c6-e49f940afc1d" providerId="ADAL" clId="{34244E9A-F458-49B7-8C43-9E9B7FFCE0A9}" dt="2025-04-02T14:03:20.663" v="1188" actId="113"/>
          <ac:picMkLst>
            <pc:docMk/>
            <pc:sldMk cId="3665845908" sldId="305"/>
            <ac:picMk id="4" creationId="{DF5FA2BF-1222-D1D9-B0A8-2AC24B53C3A7}"/>
          </ac:picMkLst>
        </pc:picChg>
        <pc:picChg chg="mod">
          <ac:chgData name="Tom van de Pasch" userId="fe68f482-c347-473e-a9c6-e49f940afc1d" providerId="ADAL" clId="{34244E9A-F458-49B7-8C43-9E9B7FFCE0A9}" dt="2025-04-02T14:03:20.663" v="1188" actId="113"/>
          <ac:picMkLst>
            <pc:docMk/>
            <pc:sldMk cId="3665845908" sldId="305"/>
            <ac:picMk id="12" creationId="{C95F58C2-7C6B-2F34-BF67-5D83ED30C99A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58:16.288" v="3116"/>
        <pc:sldMkLst>
          <pc:docMk/>
          <pc:sldMk cId="791456395" sldId="306"/>
        </pc:sldMkLst>
        <pc:spChg chg="mod">
          <ac:chgData name="Tom van de Pasch" userId="fe68f482-c347-473e-a9c6-e49f940afc1d" providerId="ADAL" clId="{34244E9A-F458-49B7-8C43-9E9B7FFCE0A9}" dt="2025-04-02T14:06:11.826" v="1230" actId="113"/>
          <ac:spMkLst>
            <pc:docMk/>
            <pc:sldMk cId="791456395" sldId="306"/>
            <ac:spMk id="5" creationId="{90ABC9C0-971A-FACE-E3B9-119FF8D2AF93}"/>
          </ac:spMkLst>
        </pc:spChg>
        <pc:spChg chg="mod">
          <ac:chgData name="Tom van de Pasch" userId="fe68f482-c347-473e-a9c6-e49f940afc1d" providerId="ADAL" clId="{34244E9A-F458-49B7-8C43-9E9B7FFCE0A9}" dt="2025-04-02T14:06:11.826" v="1230" actId="113"/>
          <ac:spMkLst>
            <pc:docMk/>
            <pc:sldMk cId="791456395" sldId="306"/>
            <ac:spMk id="7" creationId="{72EA351B-E76E-39F1-181A-015685F32DFE}"/>
          </ac:spMkLst>
        </pc:spChg>
        <pc:spChg chg="mod">
          <ac:chgData name="Tom van de Pasch" userId="fe68f482-c347-473e-a9c6-e49f940afc1d" providerId="ADAL" clId="{34244E9A-F458-49B7-8C43-9E9B7FFCE0A9}" dt="2025-04-02T14:06:14.057" v="1231" actId="113"/>
          <ac:spMkLst>
            <pc:docMk/>
            <pc:sldMk cId="791456395" sldId="306"/>
            <ac:spMk id="9" creationId="{33F249A5-5797-A1E5-DFD1-3BBDBA842954}"/>
          </ac:spMkLst>
        </pc:spChg>
        <pc:spChg chg="mod">
          <ac:chgData name="Tom van de Pasch" userId="fe68f482-c347-473e-a9c6-e49f940afc1d" providerId="ADAL" clId="{34244E9A-F458-49B7-8C43-9E9B7FFCE0A9}" dt="2025-04-02T19:58:16.288" v="3116"/>
          <ac:spMkLst>
            <pc:docMk/>
            <pc:sldMk cId="791456395" sldId="306"/>
            <ac:spMk id="12" creationId="{5D646ED1-6257-C1B1-2245-5FA8B2986141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3:47.466" v="3018"/>
        <pc:sldMkLst>
          <pc:docMk/>
          <pc:sldMk cId="3040031963" sldId="307"/>
        </pc:sldMkLst>
        <pc:spChg chg="mod">
          <ac:chgData name="Tom van de Pasch" userId="fe68f482-c347-473e-a9c6-e49f940afc1d" providerId="ADAL" clId="{34244E9A-F458-49B7-8C43-9E9B7FFCE0A9}" dt="2025-04-02T19:43:18.530" v="3014"/>
          <ac:spMkLst>
            <pc:docMk/>
            <pc:sldMk cId="3040031963" sldId="307"/>
            <ac:spMk id="6" creationId="{6CB67CB9-B128-31E7-EB74-0963802DA9B5}"/>
          </ac:spMkLst>
        </pc:spChg>
        <pc:spChg chg="mod">
          <ac:chgData name="Tom van de Pasch" userId="fe68f482-c347-473e-a9c6-e49f940afc1d" providerId="ADAL" clId="{34244E9A-F458-49B7-8C43-9E9B7FFCE0A9}" dt="2025-04-02T19:43:33.617" v="3016"/>
          <ac:spMkLst>
            <pc:docMk/>
            <pc:sldMk cId="3040031963" sldId="307"/>
            <ac:spMk id="7" creationId="{D951D518-7A73-0C6F-CC40-7D5157390987}"/>
          </ac:spMkLst>
        </pc:spChg>
        <pc:spChg chg="mod">
          <ac:chgData name="Tom van de Pasch" userId="fe68f482-c347-473e-a9c6-e49f940afc1d" providerId="ADAL" clId="{34244E9A-F458-49B7-8C43-9E9B7FFCE0A9}" dt="2025-04-02T19:43:47.466" v="3018"/>
          <ac:spMkLst>
            <pc:docMk/>
            <pc:sldMk cId="3040031963" sldId="307"/>
            <ac:spMk id="8" creationId="{0D4EBD88-A0F0-E662-95D7-C11656959AFD}"/>
          </ac:spMkLst>
        </pc:spChg>
        <pc:spChg chg="mod">
          <ac:chgData name="Tom van de Pasch" userId="fe68f482-c347-473e-a9c6-e49f940afc1d" providerId="ADAL" clId="{34244E9A-F458-49B7-8C43-9E9B7FFCE0A9}" dt="2025-04-02T14:03:36.899" v="1192" actId="113"/>
          <ac:spMkLst>
            <pc:docMk/>
            <pc:sldMk cId="3040031963" sldId="307"/>
            <ac:spMk id="9" creationId="{5235FBD2-BC17-CAD3-5AA2-40899792F74A}"/>
          </ac:spMkLst>
        </pc:spChg>
      </pc:sldChg>
      <pc:sldChg chg="modSp modTransition modAnim">
        <pc:chgData name="Tom van de Pasch" userId="fe68f482-c347-473e-a9c6-e49f940afc1d" providerId="ADAL" clId="{34244E9A-F458-49B7-8C43-9E9B7FFCE0A9}" dt="2025-04-02T19:27:13.025" v="2699"/>
        <pc:sldMkLst>
          <pc:docMk/>
          <pc:sldMk cId="2248523283" sldId="310"/>
        </pc:sldMkLst>
        <pc:spChg chg="mod">
          <ac:chgData name="Tom van de Pasch" userId="fe68f482-c347-473e-a9c6-e49f940afc1d" providerId="ADAL" clId="{34244E9A-F458-49B7-8C43-9E9B7FFCE0A9}" dt="2025-04-02T19:27:13.025" v="2699"/>
          <ac:spMkLst>
            <pc:docMk/>
            <pc:sldMk cId="2248523283" sldId="310"/>
            <ac:spMk id="5" creationId="{16D91270-BA16-E9C7-5804-043C3AC77153}"/>
          </ac:spMkLst>
        </pc:spChg>
        <pc:spChg chg="mod">
          <ac:chgData name="Tom van de Pasch" userId="fe68f482-c347-473e-a9c6-e49f940afc1d" providerId="ADAL" clId="{34244E9A-F458-49B7-8C43-9E9B7FFCE0A9}" dt="2025-04-02T14:03:23.272" v="1189" actId="113"/>
          <ac:spMkLst>
            <pc:docMk/>
            <pc:sldMk cId="2248523283" sldId="310"/>
            <ac:spMk id="6" creationId="{F413AC5E-8018-CC81-4906-05D7B972A4CD}"/>
          </ac:spMkLst>
        </pc:spChg>
        <pc:spChg chg="mod">
          <ac:chgData name="Tom van de Pasch" userId="fe68f482-c347-473e-a9c6-e49f940afc1d" providerId="ADAL" clId="{34244E9A-F458-49B7-8C43-9E9B7FFCE0A9}" dt="2025-04-02T14:03:23.272" v="1189" actId="113"/>
          <ac:spMkLst>
            <pc:docMk/>
            <pc:sldMk cId="2248523283" sldId="310"/>
            <ac:spMk id="8" creationId="{C0AB473E-729F-D41E-17D7-45CFC1EED1D7}"/>
          </ac:spMkLst>
        </pc:spChg>
        <pc:picChg chg="mod">
          <ac:chgData name="Tom van de Pasch" userId="fe68f482-c347-473e-a9c6-e49f940afc1d" providerId="ADAL" clId="{34244E9A-F458-49B7-8C43-9E9B7FFCE0A9}" dt="2025-04-02T14:03:23.272" v="1189" actId="113"/>
          <ac:picMkLst>
            <pc:docMk/>
            <pc:sldMk cId="2248523283" sldId="310"/>
            <ac:picMk id="2" creationId="{B0C23DE6-E428-C56C-8B8C-9A71C9BD7B5D}"/>
          </ac:picMkLst>
        </pc:picChg>
        <pc:picChg chg="mod">
          <ac:chgData name="Tom van de Pasch" userId="fe68f482-c347-473e-a9c6-e49f940afc1d" providerId="ADAL" clId="{34244E9A-F458-49B7-8C43-9E9B7FFCE0A9}" dt="2025-04-02T14:03:23.272" v="1189" actId="113"/>
          <ac:picMkLst>
            <pc:docMk/>
            <pc:sldMk cId="2248523283" sldId="310"/>
            <ac:picMk id="4" creationId="{6547DDAC-7BE0-2059-BCC1-595DAC00A5FE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53:16.306" v="3083"/>
        <pc:sldMkLst>
          <pc:docMk/>
          <pc:sldMk cId="1339855063" sldId="311"/>
        </pc:sldMkLst>
        <pc:spChg chg="mod">
          <ac:chgData name="Tom van de Pasch" userId="fe68f482-c347-473e-a9c6-e49f940afc1d" providerId="ADAL" clId="{34244E9A-F458-49B7-8C43-9E9B7FFCE0A9}" dt="2025-04-02T14:04:55.396" v="1212" actId="113"/>
          <ac:spMkLst>
            <pc:docMk/>
            <pc:sldMk cId="1339855063" sldId="311"/>
            <ac:spMk id="4" creationId="{D571F607-963F-F2C4-51C4-2F2888F874BA}"/>
          </ac:spMkLst>
        </pc:spChg>
        <pc:spChg chg="mod">
          <ac:chgData name="Tom van de Pasch" userId="fe68f482-c347-473e-a9c6-e49f940afc1d" providerId="ADAL" clId="{34244E9A-F458-49B7-8C43-9E9B7FFCE0A9}" dt="2025-04-02T19:53:01.634" v="3081"/>
          <ac:spMkLst>
            <pc:docMk/>
            <pc:sldMk cId="1339855063" sldId="311"/>
            <ac:spMk id="8" creationId="{1399B904-8E5A-F03F-6F4E-304E38D1B63C}"/>
          </ac:spMkLst>
        </pc:spChg>
        <pc:spChg chg="mod">
          <ac:chgData name="Tom van de Pasch" userId="fe68f482-c347-473e-a9c6-e49f940afc1d" providerId="ADAL" clId="{34244E9A-F458-49B7-8C43-9E9B7FFCE0A9}" dt="2025-04-02T19:53:16.306" v="3083"/>
          <ac:spMkLst>
            <pc:docMk/>
            <pc:sldMk cId="1339855063" sldId="311"/>
            <ac:spMk id="18" creationId="{F6D37C32-84AB-A7B8-7104-67BC6B903C84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5:30.971" v="3099"/>
        <pc:sldMkLst>
          <pc:docMk/>
          <pc:sldMk cId="3395745378" sldId="315"/>
        </pc:sldMkLst>
        <pc:spChg chg="mod">
          <ac:chgData name="Tom van de Pasch" userId="fe68f482-c347-473e-a9c6-e49f940afc1d" providerId="ADAL" clId="{34244E9A-F458-49B7-8C43-9E9B7FFCE0A9}" dt="2025-04-02T15:42:13.416" v="1988" actId="1076"/>
          <ac:spMkLst>
            <pc:docMk/>
            <pc:sldMk cId="3395745378" sldId="315"/>
            <ac:spMk id="4" creationId="{D0706AA7-1484-E9D9-621C-7F7E75873735}"/>
          </ac:spMkLst>
        </pc:spChg>
        <pc:spChg chg="mod">
          <ac:chgData name="Tom van de Pasch" userId="fe68f482-c347-473e-a9c6-e49f940afc1d" providerId="ADAL" clId="{34244E9A-F458-49B7-8C43-9E9B7FFCE0A9}" dt="2025-04-02T19:55:19.752" v="3097"/>
          <ac:spMkLst>
            <pc:docMk/>
            <pc:sldMk cId="3395745378" sldId="315"/>
            <ac:spMk id="6" creationId="{F2922325-AB3E-1167-820B-34F9DCA9E33B}"/>
          </ac:spMkLst>
        </pc:spChg>
        <pc:spChg chg="mod">
          <ac:chgData name="Tom van de Pasch" userId="fe68f482-c347-473e-a9c6-e49f940afc1d" providerId="ADAL" clId="{34244E9A-F458-49B7-8C43-9E9B7FFCE0A9}" dt="2025-04-02T19:55:30.971" v="3099"/>
          <ac:spMkLst>
            <pc:docMk/>
            <pc:sldMk cId="3395745378" sldId="315"/>
            <ac:spMk id="7" creationId="{E77B84AD-D1F4-820B-A792-6BD9DCA4396E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5:51.440" v="3101"/>
        <pc:sldMkLst>
          <pc:docMk/>
          <pc:sldMk cId="1122609279" sldId="316"/>
        </pc:sldMkLst>
        <pc:spChg chg="mod">
          <ac:chgData name="Tom van de Pasch" userId="fe68f482-c347-473e-a9c6-e49f940afc1d" providerId="ADAL" clId="{34244E9A-F458-49B7-8C43-9E9B7FFCE0A9}" dt="2025-04-02T14:05:28.139" v="1219" actId="113"/>
          <ac:spMkLst>
            <pc:docMk/>
            <pc:sldMk cId="1122609279" sldId="316"/>
            <ac:spMk id="4" creationId="{829D6F3B-8F7B-5935-8DB2-2B007FBF7E98}"/>
          </ac:spMkLst>
        </pc:spChg>
        <pc:spChg chg="mod">
          <ac:chgData name="Tom van de Pasch" userId="fe68f482-c347-473e-a9c6-e49f940afc1d" providerId="ADAL" clId="{34244E9A-F458-49B7-8C43-9E9B7FFCE0A9}" dt="2025-04-02T15:42:56.036" v="1997" actId="1076"/>
          <ac:spMkLst>
            <pc:docMk/>
            <pc:sldMk cId="1122609279" sldId="316"/>
            <ac:spMk id="6" creationId="{FE830DE3-A72F-5D0D-8F9F-A8232CD440C5}"/>
          </ac:spMkLst>
        </pc:spChg>
        <pc:spChg chg="mod">
          <ac:chgData name="Tom van de Pasch" userId="fe68f482-c347-473e-a9c6-e49f940afc1d" providerId="ADAL" clId="{34244E9A-F458-49B7-8C43-9E9B7FFCE0A9}" dt="2025-04-02T19:55:51.440" v="3101"/>
          <ac:spMkLst>
            <pc:docMk/>
            <pc:sldMk cId="1122609279" sldId="316"/>
            <ac:spMk id="7" creationId="{231096A3-7A74-EEE2-C724-24CA78EB957D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6:09.274" v="3103"/>
        <pc:sldMkLst>
          <pc:docMk/>
          <pc:sldMk cId="2074262660" sldId="317"/>
        </pc:sldMkLst>
        <pc:spChg chg="mod">
          <ac:chgData name="Tom van de Pasch" userId="fe68f482-c347-473e-a9c6-e49f940afc1d" providerId="ADAL" clId="{34244E9A-F458-49B7-8C43-9E9B7FFCE0A9}" dt="2025-04-02T15:43:08.210" v="1999" actId="1076"/>
          <ac:spMkLst>
            <pc:docMk/>
            <pc:sldMk cId="2074262660" sldId="317"/>
            <ac:spMk id="4" creationId="{8F6418A3-316C-03E6-4923-4184AAE7AF30}"/>
          </ac:spMkLst>
        </pc:spChg>
        <pc:spChg chg="mod">
          <ac:chgData name="Tom van de Pasch" userId="fe68f482-c347-473e-a9c6-e49f940afc1d" providerId="ADAL" clId="{34244E9A-F458-49B7-8C43-9E9B7FFCE0A9}" dt="2025-04-02T19:56:09.274" v="3103"/>
          <ac:spMkLst>
            <pc:docMk/>
            <pc:sldMk cId="2074262660" sldId="317"/>
            <ac:spMk id="6" creationId="{993C54F2-1031-2851-4BC8-2D8650206726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20:06:39.991" v="3165" actId="20577"/>
        <pc:sldMkLst>
          <pc:docMk/>
          <pc:sldMk cId="4171434834" sldId="318"/>
        </pc:sldMkLst>
        <pc:spChg chg="mod">
          <ac:chgData name="Tom van de Pasch" userId="fe68f482-c347-473e-a9c6-e49f940afc1d" providerId="ADAL" clId="{34244E9A-F458-49B7-8C43-9E9B7FFCE0A9}" dt="2025-04-02T15:43:26.263" v="2004" actId="1076"/>
          <ac:spMkLst>
            <pc:docMk/>
            <pc:sldMk cId="4171434834" sldId="318"/>
            <ac:spMk id="4" creationId="{E7AC09B5-B8AA-EFF8-AFC1-F34A0353C2E6}"/>
          </ac:spMkLst>
        </pc:spChg>
        <pc:spChg chg="mod">
          <ac:chgData name="Tom van de Pasch" userId="fe68f482-c347-473e-a9c6-e49f940afc1d" providerId="ADAL" clId="{34244E9A-F458-49B7-8C43-9E9B7FFCE0A9}" dt="2025-04-02T20:06:39.991" v="3165" actId="20577"/>
          <ac:spMkLst>
            <pc:docMk/>
            <pc:sldMk cId="4171434834" sldId="318"/>
            <ac:spMk id="8" creationId="{7BE82D1E-9F50-5B74-1FE9-EE2A39AF8642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6:52.867" v="3108"/>
        <pc:sldMkLst>
          <pc:docMk/>
          <pc:sldMk cId="219154076" sldId="319"/>
        </pc:sldMkLst>
        <pc:spChg chg="mod">
          <ac:chgData name="Tom van de Pasch" userId="fe68f482-c347-473e-a9c6-e49f940afc1d" providerId="ADAL" clId="{34244E9A-F458-49B7-8C43-9E9B7FFCE0A9}" dt="2025-04-02T15:43:47.930" v="2009" actId="1076"/>
          <ac:spMkLst>
            <pc:docMk/>
            <pc:sldMk cId="219154076" sldId="319"/>
            <ac:spMk id="9" creationId="{FFD19775-939D-FE70-B0E5-6824D4427F79}"/>
          </ac:spMkLst>
        </pc:spChg>
        <pc:spChg chg="mod">
          <ac:chgData name="Tom van de Pasch" userId="fe68f482-c347-473e-a9c6-e49f940afc1d" providerId="ADAL" clId="{34244E9A-F458-49B7-8C43-9E9B7FFCE0A9}" dt="2025-04-02T19:56:52.867" v="3108"/>
          <ac:spMkLst>
            <pc:docMk/>
            <pc:sldMk cId="219154076" sldId="319"/>
            <ac:spMk id="10" creationId="{8A972B50-417F-1207-C7F1-A17286653831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20:06:13.493" v="3163" actId="20577"/>
        <pc:sldMkLst>
          <pc:docMk/>
          <pc:sldMk cId="3009584986" sldId="320"/>
        </pc:sldMkLst>
        <pc:spChg chg="mod">
          <ac:chgData name="Tom van de Pasch" userId="fe68f482-c347-473e-a9c6-e49f940afc1d" providerId="ADAL" clId="{34244E9A-F458-49B7-8C43-9E9B7FFCE0A9}" dt="2025-04-02T14:04:47.881" v="1210" actId="113"/>
          <ac:spMkLst>
            <pc:docMk/>
            <pc:sldMk cId="3009584986" sldId="320"/>
            <ac:spMk id="4" creationId="{2A0B4A2D-3B28-ED9D-A093-8BA9156F7C34}"/>
          </ac:spMkLst>
        </pc:spChg>
        <pc:spChg chg="mod">
          <ac:chgData name="Tom van de Pasch" userId="fe68f482-c347-473e-a9c6-e49f940afc1d" providerId="ADAL" clId="{34244E9A-F458-49B7-8C43-9E9B7FFCE0A9}" dt="2025-04-02T20:06:13.493" v="3163" actId="20577"/>
          <ac:spMkLst>
            <pc:docMk/>
            <pc:sldMk cId="3009584986" sldId="320"/>
            <ac:spMk id="7" creationId="{429AA6E1-DB4E-F8D1-CA09-1D0FAD754E69}"/>
          </ac:spMkLst>
        </pc:spChg>
        <pc:spChg chg="mod">
          <ac:chgData name="Tom van de Pasch" userId="fe68f482-c347-473e-a9c6-e49f940afc1d" providerId="ADAL" clId="{34244E9A-F458-49B7-8C43-9E9B7FFCE0A9}" dt="2025-04-02T19:51:52.503" v="3068" actId="20577"/>
          <ac:spMkLst>
            <pc:docMk/>
            <pc:sldMk cId="3009584986" sldId="320"/>
            <ac:spMk id="9" creationId="{7335A343-F45D-9E62-F219-C74F01D33EC9}"/>
          </ac:spMkLst>
        </pc:spChg>
        <pc:spChg chg="mod">
          <ac:chgData name="Tom van de Pasch" userId="fe68f482-c347-473e-a9c6-e49f940afc1d" providerId="ADAL" clId="{34244E9A-F458-49B7-8C43-9E9B7FFCE0A9}" dt="2025-04-02T19:52:03.632" v="3071" actId="20577"/>
          <ac:spMkLst>
            <pc:docMk/>
            <pc:sldMk cId="3009584986" sldId="320"/>
            <ac:spMk id="10" creationId="{AFC6D02A-93C0-08DE-1B61-D488CADE6553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7:14.232" v="3110"/>
        <pc:sldMkLst>
          <pc:docMk/>
          <pc:sldMk cId="600420801" sldId="321"/>
        </pc:sldMkLst>
        <pc:spChg chg="mod">
          <ac:chgData name="Tom van de Pasch" userId="fe68f482-c347-473e-a9c6-e49f940afc1d" providerId="ADAL" clId="{34244E9A-F458-49B7-8C43-9E9B7FFCE0A9}" dt="2025-04-02T14:05:42.003" v="1223" actId="113"/>
          <ac:spMkLst>
            <pc:docMk/>
            <pc:sldMk cId="600420801" sldId="321"/>
            <ac:spMk id="5" creationId="{059BBDA7-E128-8FE7-6B1D-33B2EA834E51}"/>
          </ac:spMkLst>
        </pc:spChg>
        <pc:spChg chg="mod">
          <ac:chgData name="Tom van de Pasch" userId="fe68f482-c347-473e-a9c6-e49f940afc1d" providerId="ADAL" clId="{34244E9A-F458-49B7-8C43-9E9B7FFCE0A9}" dt="2025-04-02T15:48:50.898" v="2044" actId="1076"/>
          <ac:spMkLst>
            <pc:docMk/>
            <pc:sldMk cId="600420801" sldId="321"/>
            <ac:spMk id="7" creationId="{11850A1A-4537-6FA9-BD20-F47C41DE9352}"/>
          </ac:spMkLst>
        </pc:spChg>
        <pc:spChg chg="mod">
          <ac:chgData name="Tom van de Pasch" userId="fe68f482-c347-473e-a9c6-e49f940afc1d" providerId="ADAL" clId="{34244E9A-F458-49B7-8C43-9E9B7FFCE0A9}" dt="2025-04-02T15:48:55.235" v="2045" actId="1076"/>
          <ac:spMkLst>
            <pc:docMk/>
            <pc:sldMk cId="600420801" sldId="321"/>
            <ac:spMk id="9" creationId="{B8D51E65-656D-1E05-25F2-ACACFD2152CB}"/>
          </ac:spMkLst>
        </pc:spChg>
        <pc:spChg chg="mod">
          <ac:chgData name="Tom van de Pasch" userId="fe68f482-c347-473e-a9c6-e49f940afc1d" providerId="ADAL" clId="{34244E9A-F458-49B7-8C43-9E9B7FFCE0A9}" dt="2025-04-02T15:52:53.618" v="2102" actId="1076"/>
          <ac:spMkLst>
            <pc:docMk/>
            <pc:sldMk cId="600420801" sldId="321"/>
            <ac:spMk id="11" creationId="{1B7473D3-33E7-CF5B-3BF2-3E3F1EC7D198}"/>
          </ac:spMkLst>
        </pc:spChg>
        <pc:spChg chg="mod">
          <ac:chgData name="Tom van de Pasch" userId="fe68f482-c347-473e-a9c6-e49f940afc1d" providerId="ADAL" clId="{34244E9A-F458-49B7-8C43-9E9B7FFCE0A9}" dt="2025-04-02T19:57:14.232" v="3110"/>
          <ac:spMkLst>
            <pc:docMk/>
            <pc:sldMk cId="600420801" sldId="321"/>
            <ac:spMk id="15" creationId="{90B74276-8198-F48E-BBE9-87B6E048C844}"/>
          </ac:spMkLst>
        </pc:spChg>
        <pc:spChg chg="mod">
          <ac:chgData name="Tom van de Pasch" userId="fe68f482-c347-473e-a9c6-e49f940afc1d" providerId="ADAL" clId="{34244E9A-F458-49B7-8C43-9E9B7FFCE0A9}" dt="2025-04-02T15:52:50.154" v="2101" actId="1076"/>
          <ac:spMkLst>
            <pc:docMk/>
            <pc:sldMk cId="600420801" sldId="321"/>
            <ac:spMk id="17" creationId="{3B8CA258-20D3-3C2A-D896-9D8C4FF4B031}"/>
          </ac:spMkLst>
        </pc:spChg>
        <pc:picChg chg="mod">
          <ac:chgData name="Tom van de Pasch" userId="fe68f482-c347-473e-a9c6-e49f940afc1d" providerId="ADAL" clId="{34244E9A-F458-49B7-8C43-9E9B7FFCE0A9}" dt="2025-04-02T15:48:28.505" v="2042" actId="14100"/>
          <ac:picMkLst>
            <pc:docMk/>
            <pc:sldMk cId="600420801" sldId="321"/>
            <ac:picMk id="3" creationId="{B122498C-2F63-C66F-504A-C625A72A551E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57:29.392" v="3112"/>
        <pc:sldMkLst>
          <pc:docMk/>
          <pc:sldMk cId="898924661" sldId="322"/>
        </pc:sldMkLst>
        <pc:spChg chg="mod">
          <ac:chgData name="Tom van de Pasch" userId="fe68f482-c347-473e-a9c6-e49f940afc1d" providerId="ADAL" clId="{34244E9A-F458-49B7-8C43-9E9B7FFCE0A9}" dt="2025-04-02T19:02:06.738" v="2472" actId="1076"/>
          <ac:spMkLst>
            <pc:docMk/>
            <pc:sldMk cId="898924661" sldId="322"/>
            <ac:spMk id="8" creationId="{8FEDCD3B-B1D7-D21C-165D-BD39E736A951}"/>
          </ac:spMkLst>
        </pc:spChg>
        <pc:spChg chg="mod">
          <ac:chgData name="Tom van de Pasch" userId="fe68f482-c347-473e-a9c6-e49f940afc1d" providerId="ADAL" clId="{34244E9A-F458-49B7-8C43-9E9B7FFCE0A9}" dt="2025-04-02T14:05:48.031" v="1224" actId="113"/>
          <ac:spMkLst>
            <pc:docMk/>
            <pc:sldMk cId="898924661" sldId="322"/>
            <ac:spMk id="11" creationId="{31A63D2E-3300-7268-2E34-82D82FE43C97}"/>
          </ac:spMkLst>
        </pc:spChg>
        <pc:spChg chg="mod">
          <ac:chgData name="Tom van de Pasch" userId="fe68f482-c347-473e-a9c6-e49f940afc1d" providerId="ADAL" clId="{34244E9A-F458-49B7-8C43-9E9B7FFCE0A9}" dt="2025-04-02T19:02:15.610" v="2474" actId="1076"/>
          <ac:spMkLst>
            <pc:docMk/>
            <pc:sldMk cId="898924661" sldId="322"/>
            <ac:spMk id="13" creationId="{F1BDAA57-B4AC-302D-E0AA-382E733A44E5}"/>
          </ac:spMkLst>
        </pc:spChg>
        <pc:spChg chg="mod">
          <ac:chgData name="Tom van de Pasch" userId="fe68f482-c347-473e-a9c6-e49f940afc1d" providerId="ADAL" clId="{34244E9A-F458-49B7-8C43-9E9B7FFCE0A9}" dt="2025-04-02T19:02:22.303" v="2476" actId="1076"/>
          <ac:spMkLst>
            <pc:docMk/>
            <pc:sldMk cId="898924661" sldId="322"/>
            <ac:spMk id="14" creationId="{B40F1C5B-1579-631F-526C-9AE0CBF1B6BB}"/>
          </ac:spMkLst>
        </pc:spChg>
        <pc:spChg chg="mod">
          <ac:chgData name="Tom van de Pasch" userId="fe68f482-c347-473e-a9c6-e49f940afc1d" providerId="ADAL" clId="{34244E9A-F458-49B7-8C43-9E9B7FFCE0A9}" dt="2025-04-02T19:57:29.392" v="3112"/>
          <ac:spMkLst>
            <pc:docMk/>
            <pc:sldMk cId="898924661" sldId="322"/>
            <ac:spMk id="21" creationId="{ECEAB6B8-CBFB-5855-2904-031884696B97}"/>
          </ac:spMkLst>
        </pc:spChg>
        <pc:picChg chg="mod">
          <ac:chgData name="Tom van de Pasch" userId="fe68f482-c347-473e-a9c6-e49f940afc1d" providerId="ADAL" clId="{34244E9A-F458-49B7-8C43-9E9B7FFCE0A9}" dt="2025-04-02T14:05:48.031" v="1224" actId="113"/>
          <ac:picMkLst>
            <pc:docMk/>
            <pc:sldMk cId="898924661" sldId="322"/>
            <ac:picMk id="3" creationId="{87417F22-5D65-93E1-C51E-668D008D19E4}"/>
          </ac:picMkLst>
        </pc:picChg>
        <pc:picChg chg="mod">
          <ac:chgData name="Tom van de Pasch" userId="fe68f482-c347-473e-a9c6-e49f940afc1d" providerId="ADAL" clId="{34244E9A-F458-49B7-8C43-9E9B7FFCE0A9}" dt="2025-04-02T14:05:48.031" v="1224" actId="113"/>
          <ac:picMkLst>
            <pc:docMk/>
            <pc:sldMk cId="898924661" sldId="322"/>
            <ac:picMk id="6" creationId="{8AF96AD7-E2D4-4872-B128-7F57F2AF5217}"/>
          </ac:picMkLst>
        </pc:picChg>
        <pc:picChg chg="mod">
          <ac:chgData name="Tom van de Pasch" userId="fe68f482-c347-473e-a9c6-e49f940afc1d" providerId="ADAL" clId="{34244E9A-F458-49B7-8C43-9E9B7FFCE0A9}" dt="2025-04-02T14:05:48.031" v="1224" actId="113"/>
          <ac:picMkLst>
            <pc:docMk/>
            <pc:sldMk cId="898924661" sldId="322"/>
            <ac:picMk id="7" creationId="{58AFA769-CA09-198E-36DC-67EA4BE1AA5E}"/>
          </ac:picMkLst>
        </pc:picChg>
      </pc:sldChg>
      <pc:sldChg chg="modSp modTransition modAnim">
        <pc:chgData name="Tom van de Pasch" userId="fe68f482-c347-473e-a9c6-e49f940afc1d" providerId="ADAL" clId="{34244E9A-F458-49B7-8C43-9E9B7FFCE0A9}" dt="2025-04-02T19:58:29.244" v="3118"/>
        <pc:sldMkLst>
          <pc:docMk/>
          <pc:sldMk cId="2089391249" sldId="323"/>
        </pc:sldMkLst>
        <pc:spChg chg="mod">
          <ac:chgData name="Tom van de Pasch" userId="fe68f482-c347-473e-a9c6-e49f940afc1d" providerId="ADAL" clId="{34244E9A-F458-49B7-8C43-9E9B7FFCE0A9}" dt="2025-04-02T14:06:22.105" v="1232" actId="113"/>
          <ac:spMkLst>
            <pc:docMk/>
            <pc:sldMk cId="2089391249" sldId="323"/>
            <ac:spMk id="5" creationId="{2BE64005-3AA0-DDF5-6F97-4B213756C0AE}"/>
          </ac:spMkLst>
        </pc:spChg>
        <pc:spChg chg="mod">
          <ac:chgData name="Tom van de Pasch" userId="fe68f482-c347-473e-a9c6-e49f940afc1d" providerId="ADAL" clId="{34244E9A-F458-49B7-8C43-9E9B7FFCE0A9}" dt="2025-04-02T14:06:23.725" v="1233" actId="113"/>
          <ac:spMkLst>
            <pc:docMk/>
            <pc:sldMk cId="2089391249" sldId="323"/>
            <ac:spMk id="6" creationId="{F8380EDD-AFAA-BFB2-4E74-370E3D15EAB9}"/>
          </ac:spMkLst>
        </pc:spChg>
        <pc:spChg chg="mod">
          <ac:chgData name="Tom van de Pasch" userId="fe68f482-c347-473e-a9c6-e49f940afc1d" providerId="ADAL" clId="{34244E9A-F458-49B7-8C43-9E9B7FFCE0A9}" dt="2025-04-02T19:58:29.244" v="3118"/>
          <ac:spMkLst>
            <pc:docMk/>
            <pc:sldMk cId="2089391249" sldId="323"/>
            <ac:spMk id="7" creationId="{CACF56B1-74E8-627F-2A26-E29A5E433778}"/>
          </ac:spMkLst>
        </pc:spChg>
      </pc:sldChg>
      <pc:sldChg chg="modSp modTransition">
        <pc:chgData name="Tom van de Pasch" userId="fe68f482-c347-473e-a9c6-e49f940afc1d" providerId="ADAL" clId="{34244E9A-F458-49B7-8C43-9E9B7FFCE0A9}" dt="2025-04-02T19:58:42.491" v="3120"/>
        <pc:sldMkLst>
          <pc:docMk/>
          <pc:sldMk cId="3650791735" sldId="324"/>
        </pc:sldMkLst>
        <pc:spChg chg="mod">
          <ac:chgData name="Tom van de Pasch" userId="fe68f482-c347-473e-a9c6-e49f940afc1d" providerId="ADAL" clId="{34244E9A-F458-49B7-8C43-9E9B7FFCE0A9}" dt="2025-04-02T19:58:42.491" v="3120"/>
          <ac:spMkLst>
            <pc:docMk/>
            <pc:sldMk cId="3650791735" sldId="324"/>
            <ac:spMk id="2" creationId="{1660540D-FA80-BA8E-7EE1-4C1DD6CD96D7}"/>
          </ac:spMkLst>
        </pc:spChg>
      </pc:sldChg>
      <pc:sldChg chg="addSp delSp modSp mod modTransition addAnim delAnim modAnim modNotesTx">
        <pc:chgData name="Tom van de Pasch" userId="fe68f482-c347-473e-a9c6-e49f940afc1d" providerId="ADAL" clId="{34244E9A-F458-49B7-8C43-9E9B7FFCE0A9}" dt="2025-04-02T18:41:00.210" v="2293" actId="3626"/>
        <pc:sldMkLst>
          <pc:docMk/>
          <pc:sldMk cId="923972970" sldId="325"/>
        </pc:sldMkLst>
        <pc:spChg chg="add mod">
          <ac:chgData name="Tom van de Pasch" userId="fe68f482-c347-473e-a9c6-e49f940afc1d" providerId="ADAL" clId="{34244E9A-F458-49B7-8C43-9E9B7FFCE0A9}" dt="2025-04-02T14:23:32.880" v="1565" actId="1076"/>
          <ac:spMkLst>
            <pc:docMk/>
            <pc:sldMk cId="923972970" sldId="325"/>
            <ac:spMk id="2" creationId="{6209CFCA-3AC7-F925-5FAE-ECB76046586C}"/>
          </ac:spMkLst>
        </pc:spChg>
        <pc:spChg chg="mod">
          <ac:chgData name="Tom van de Pasch" userId="fe68f482-c347-473e-a9c6-e49f940afc1d" providerId="ADAL" clId="{34244E9A-F458-49B7-8C43-9E9B7FFCE0A9}" dt="2025-04-02T14:01:43.243" v="1170" actId="113"/>
          <ac:spMkLst>
            <pc:docMk/>
            <pc:sldMk cId="923972970" sldId="325"/>
            <ac:spMk id="3" creationId="{4DFFA534-B7D0-4537-F2FA-871CD46F1B0D}"/>
          </ac:spMkLst>
        </pc:spChg>
        <pc:spChg chg="mod">
          <ac:chgData name="Tom van de Pasch" userId="fe68f482-c347-473e-a9c6-e49f940afc1d" providerId="ADAL" clId="{34244E9A-F458-49B7-8C43-9E9B7FFCE0A9}" dt="2025-04-02T14:15:25.682" v="1409" actId="20577"/>
          <ac:spMkLst>
            <pc:docMk/>
            <pc:sldMk cId="923972970" sldId="325"/>
            <ac:spMk id="6" creationId="{6FD7B0A9-6F59-71FA-8BB6-1A0C0C95036E}"/>
          </ac:spMkLst>
        </pc:spChg>
        <pc:spChg chg="mod">
          <ac:chgData name="Tom van de Pasch" userId="fe68f482-c347-473e-a9c6-e49f940afc1d" providerId="ADAL" clId="{34244E9A-F458-49B7-8C43-9E9B7FFCE0A9}" dt="2025-04-02T14:23:30.436" v="1555" actId="1076"/>
          <ac:spMkLst>
            <pc:docMk/>
            <pc:sldMk cId="923972970" sldId="325"/>
            <ac:spMk id="15" creationId="{EB63B95D-50A6-E008-018D-BAFFFFDAD0ED}"/>
          </ac:spMkLst>
        </pc:spChg>
        <pc:spChg chg="mod">
          <ac:chgData name="Tom van de Pasch" userId="fe68f482-c347-473e-a9c6-e49f940afc1d" providerId="ADAL" clId="{34244E9A-F458-49B7-8C43-9E9B7FFCE0A9}" dt="2025-04-02T14:23:32.307" v="1562" actId="1076"/>
          <ac:spMkLst>
            <pc:docMk/>
            <pc:sldMk cId="923972970" sldId="325"/>
            <ac:spMk id="16" creationId="{3289A72C-A85D-4EE5-F709-F29210C7C85F}"/>
          </ac:spMkLst>
        </pc:spChg>
        <pc:spChg chg="mod">
          <ac:chgData name="Tom van de Pasch" userId="fe68f482-c347-473e-a9c6-e49f940afc1d" providerId="ADAL" clId="{34244E9A-F458-49B7-8C43-9E9B7FFCE0A9}" dt="2025-04-02T14:23:32.732" v="1564" actId="1076"/>
          <ac:spMkLst>
            <pc:docMk/>
            <pc:sldMk cId="923972970" sldId="325"/>
            <ac:spMk id="17" creationId="{1492B6FF-A95F-AA07-3384-66BB3413D9CE}"/>
          </ac:spMkLst>
        </pc:spChg>
        <pc:picChg chg="mod">
          <ac:chgData name="Tom van de Pasch" userId="fe68f482-c347-473e-a9c6-e49f940afc1d" providerId="ADAL" clId="{34244E9A-F458-49B7-8C43-9E9B7FFCE0A9}" dt="2025-04-02T14:16:49.602" v="1447" actId="1076"/>
          <ac:picMkLst>
            <pc:docMk/>
            <pc:sldMk cId="923972970" sldId="325"/>
            <ac:picMk id="9" creationId="{36633652-83E1-E9B6-B0CD-031BDD5A10EF}"/>
          </ac:picMkLst>
        </pc:picChg>
        <pc:picChg chg="mod">
          <ac:chgData name="Tom van de Pasch" userId="fe68f482-c347-473e-a9c6-e49f940afc1d" providerId="ADAL" clId="{34244E9A-F458-49B7-8C43-9E9B7FFCE0A9}" dt="2025-04-02T18:40:53.674" v="2292" actId="3626"/>
          <ac:picMkLst>
            <pc:docMk/>
            <pc:sldMk cId="923972970" sldId="325"/>
            <ac:picMk id="12" creationId="{09775C72-86F5-8A74-9871-BD91772B43E7}"/>
          </ac:picMkLst>
        </pc:picChg>
        <pc:picChg chg="mod">
          <ac:chgData name="Tom van de Pasch" userId="fe68f482-c347-473e-a9c6-e49f940afc1d" providerId="ADAL" clId="{34244E9A-F458-49B7-8C43-9E9B7FFCE0A9}" dt="2025-04-02T18:41:00.210" v="2293" actId="3626"/>
          <ac:picMkLst>
            <pc:docMk/>
            <pc:sldMk cId="923972970" sldId="325"/>
            <ac:picMk id="13" creationId="{13B02258-C751-5B80-6E89-B81400201D08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20:09:42.759" v="3173" actId="20577"/>
        <pc:sldMkLst>
          <pc:docMk/>
          <pc:sldMk cId="4145935493" sldId="326"/>
        </pc:sldMkLst>
        <pc:spChg chg="mod">
          <ac:chgData name="Tom van de Pasch" userId="fe68f482-c347-473e-a9c6-e49f940afc1d" providerId="ADAL" clId="{34244E9A-F458-49B7-8C43-9E9B7FFCE0A9}" dt="2025-04-02T14:02:16.101" v="1173" actId="113"/>
          <ac:spMkLst>
            <pc:docMk/>
            <pc:sldMk cId="4145935493" sldId="326"/>
            <ac:spMk id="6" creationId="{415FD1B2-8A41-C942-5DF3-22E69A5F5025}"/>
          </ac:spMkLst>
        </pc:spChg>
        <pc:spChg chg="mod">
          <ac:chgData name="Tom van de Pasch" userId="fe68f482-c347-473e-a9c6-e49f940afc1d" providerId="ADAL" clId="{34244E9A-F458-49B7-8C43-9E9B7FFCE0A9}" dt="2025-04-02T20:09:42.759" v="3173" actId="20577"/>
          <ac:spMkLst>
            <pc:docMk/>
            <pc:sldMk cId="4145935493" sldId="326"/>
            <ac:spMk id="8" creationId="{E50E1AFF-4139-D7DE-F3E1-5E61221B027D}"/>
          </ac:spMkLst>
        </pc:spChg>
        <pc:spChg chg="mod">
          <ac:chgData name="Tom van de Pasch" userId="fe68f482-c347-473e-a9c6-e49f940afc1d" providerId="ADAL" clId="{34244E9A-F458-49B7-8C43-9E9B7FFCE0A9}" dt="2025-04-02T20:03:50.980" v="3134" actId="20577"/>
          <ac:spMkLst>
            <pc:docMk/>
            <pc:sldMk cId="4145935493" sldId="326"/>
            <ac:spMk id="9" creationId="{E00E7C1B-3749-3C76-814F-A09FBFF43735}"/>
          </ac:spMkLst>
        </pc:spChg>
        <pc:picChg chg="mod">
          <ac:chgData name="Tom van de Pasch" userId="fe68f482-c347-473e-a9c6-e49f940afc1d" providerId="ADAL" clId="{34244E9A-F458-49B7-8C43-9E9B7FFCE0A9}" dt="2025-04-02T14:02:16.101" v="1173" actId="113"/>
          <ac:picMkLst>
            <pc:docMk/>
            <pc:sldMk cId="4145935493" sldId="326"/>
            <ac:picMk id="4" creationId="{DB8CD18F-F687-C13F-CC69-89D98D78B7D7}"/>
          </ac:picMkLst>
        </pc:picChg>
      </pc:sldChg>
      <pc:sldChg chg="addSp delSp modSp mod modTransition delAnim modAnim">
        <pc:chgData name="Tom van de Pasch" userId="fe68f482-c347-473e-a9c6-e49f940afc1d" providerId="ADAL" clId="{34244E9A-F458-49B7-8C43-9E9B7FFCE0A9}" dt="2025-04-02T18:43:42.262" v="2301"/>
        <pc:sldMkLst>
          <pc:docMk/>
          <pc:sldMk cId="891226081" sldId="327"/>
        </pc:sldMkLst>
        <pc:spChg chg="mod">
          <ac:chgData name="Tom van de Pasch" userId="fe68f482-c347-473e-a9c6-e49f940afc1d" providerId="ADAL" clId="{34244E9A-F458-49B7-8C43-9E9B7FFCE0A9}" dt="2025-04-02T14:01:49.717" v="1171" actId="113"/>
          <ac:spMkLst>
            <pc:docMk/>
            <pc:sldMk cId="891226081" sldId="327"/>
            <ac:spMk id="2" creationId="{492A6355-E11B-798D-A112-AF04FBB8EB3B}"/>
          </ac:spMkLst>
        </pc:spChg>
        <pc:spChg chg="mod">
          <ac:chgData name="Tom van de Pasch" userId="fe68f482-c347-473e-a9c6-e49f940afc1d" providerId="ADAL" clId="{34244E9A-F458-49B7-8C43-9E9B7FFCE0A9}" dt="2025-04-02T14:01:49.717" v="1171" actId="113"/>
          <ac:spMkLst>
            <pc:docMk/>
            <pc:sldMk cId="891226081" sldId="327"/>
            <ac:spMk id="3" creationId="{D5764DA5-D223-CF12-A246-13877852F5DE}"/>
          </ac:spMkLst>
        </pc:spChg>
        <pc:spChg chg="add mod">
          <ac:chgData name="Tom van de Pasch" userId="fe68f482-c347-473e-a9c6-e49f940afc1d" providerId="ADAL" clId="{34244E9A-F458-49B7-8C43-9E9B7FFCE0A9}" dt="2025-04-02T18:43:20.478" v="2295"/>
          <ac:spMkLst>
            <pc:docMk/>
            <pc:sldMk cId="891226081" sldId="327"/>
            <ac:spMk id="6" creationId="{0A97896B-C92B-9496-FE4A-C49BB5EAB99A}"/>
          </ac:spMkLst>
        </pc:spChg>
        <pc:picChg chg="mod">
          <ac:chgData name="Tom van de Pasch" userId="fe68f482-c347-473e-a9c6-e49f940afc1d" providerId="ADAL" clId="{34244E9A-F458-49B7-8C43-9E9B7FFCE0A9}" dt="2025-04-02T18:40:35.303" v="2290" actId="3626"/>
          <ac:picMkLst>
            <pc:docMk/>
            <pc:sldMk cId="891226081" sldId="327"/>
            <ac:picMk id="12" creationId="{2C32D638-1D27-97A0-90D4-B3DCB23CD663}"/>
          </ac:picMkLst>
        </pc:picChg>
        <pc:picChg chg="mod">
          <ac:chgData name="Tom van de Pasch" userId="fe68f482-c347-473e-a9c6-e49f940afc1d" providerId="ADAL" clId="{34244E9A-F458-49B7-8C43-9E9B7FFCE0A9}" dt="2025-04-02T18:40:45.567" v="2291" actId="3626"/>
          <ac:picMkLst>
            <pc:docMk/>
            <pc:sldMk cId="891226081" sldId="327"/>
            <ac:picMk id="13" creationId="{E489F203-E015-76D0-4996-4194D6A2CEC7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20:09:38.090" v="3169" actId="20577"/>
        <pc:sldMkLst>
          <pc:docMk/>
          <pc:sldMk cId="40134836" sldId="328"/>
        </pc:sldMkLst>
        <pc:spChg chg="mod">
          <ac:chgData name="Tom van de Pasch" userId="fe68f482-c347-473e-a9c6-e49f940afc1d" providerId="ADAL" clId="{34244E9A-F458-49B7-8C43-9E9B7FFCE0A9}" dt="2025-04-02T14:02:07.007" v="1172" actId="113"/>
          <ac:spMkLst>
            <pc:docMk/>
            <pc:sldMk cId="40134836" sldId="328"/>
            <ac:spMk id="6" creationId="{C12A2598-20F6-078B-53EA-F71B978F5881}"/>
          </ac:spMkLst>
        </pc:spChg>
        <pc:spChg chg="mod">
          <ac:chgData name="Tom van de Pasch" userId="fe68f482-c347-473e-a9c6-e49f940afc1d" providerId="ADAL" clId="{34244E9A-F458-49B7-8C43-9E9B7FFCE0A9}" dt="2025-04-02T20:09:38.090" v="3169" actId="20577"/>
          <ac:spMkLst>
            <pc:docMk/>
            <pc:sldMk cId="40134836" sldId="328"/>
            <ac:spMk id="8" creationId="{0B758AF1-C0CB-A4B3-E968-4984DC8274CA}"/>
          </ac:spMkLst>
        </pc:spChg>
        <pc:spChg chg="mod">
          <ac:chgData name="Tom van de Pasch" userId="fe68f482-c347-473e-a9c6-e49f940afc1d" providerId="ADAL" clId="{34244E9A-F458-49B7-8C43-9E9B7FFCE0A9}" dt="2025-04-02T20:03:31.844" v="3131" actId="20577"/>
          <ac:spMkLst>
            <pc:docMk/>
            <pc:sldMk cId="40134836" sldId="328"/>
            <ac:spMk id="9" creationId="{01051E7E-F527-A691-303A-21DC8562873A}"/>
          </ac:spMkLst>
        </pc:spChg>
        <pc:picChg chg="mod">
          <ac:chgData name="Tom van de Pasch" userId="fe68f482-c347-473e-a9c6-e49f940afc1d" providerId="ADAL" clId="{34244E9A-F458-49B7-8C43-9E9B7FFCE0A9}" dt="2025-04-02T14:02:07.007" v="1172" actId="113"/>
          <ac:picMkLst>
            <pc:docMk/>
            <pc:sldMk cId="40134836" sldId="328"/>
            <ac:picMk id="4" creationId="{B02F062C-F189-BA55-2A65-6071954E4828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52:44.017" v="3079" actId="20577"/>
        <pc:sldMkLst>
          <pc:docMk/>
          <pc:sldMk cId="428486788" sldId="329"/>
        </pc:sldMkLst>
        <pc:spChg chg="mod">
          <ac:chgData name="Tom van de Pasch" userId="fe68f482-c347-473e-a9c6-e49f940afc1d" providerId="ADAL" clId="{34244E9A-F458-49B7-8C43-9E9B7FFCE0A9}" dt="2025-04-02T14:04:52.134" v="1211" actId="113"/>
          <ac:spMkLst>
            <pc:docMk/>
            <pc:sldMk cId="428486788" sldId="329"/>
            <ac:spMk id="4" creationId="{D3C763F6-1438-6016-E3A4-FE65B8659421}"/>
          </ac:spMkLst>
        </pc:spChg>
        <pc:spChg chg="mod">
          <ac:chgData name="Tom van de Pasch" userId="fe68f482-c347-473e-a9c6-e49f940afc1d" providerId="ADAL" clId="{34244E9A-F458-49B7-8C43-9E9B7FFCE0A9}" dt="2025-04-02T19:52:32.178" v="3076" actId="20577"/>
          <ac:spMkLst>
            <pc:docMk/>
            <pc:sldMk cId="428486788" sldId="329"/>
            <ac:spMk id="6" creationId="{E4EB9E65-DCF0-89D7-F3A2-F77F1C65B286}"/>
          </ac:spMkLst>
        </pc:spChg>
        <pc:spChg chg="mod">
          <ac:chgData name="Tom van de Pasch" userId="fe68f482-c347-473e-a9c6-e49f940afc1d" providerId="ADAL" clId="{34244E9A-F458-49B7-8C43-9E9B7FFCE0A9}" dt="2025-04-02T19:52:44.017" v="3079" actId="20577"/>
          <ac:spMkLst>
            <pc:docMk/>
            <pc:sldMk cId="428486788" sldId="329"/>
            <ac:spMk id="8" creationId="{360F5C03-2354-BD45-768B-F3EEE6C37CD1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3:51.337" v="3087"/>
        <pc:sldMkLst>
          <pc:docMk/>
          <pc:sldMk cId="790451365" sldId="330"/>
        </pc:sldMkLst>
        <pc:spChg chg="mod">
          <ac:chgData name="Tom van de Pasch" userId="fe68f482-c347-473e-a9c6-e49f940afc1d" providerId="ADAL" clId="{34244E9A-F458-49B7-8C43-9E9B7FFCE0A9}" dt="2025-04-02T14:04:58.290" v="1213" actId="113"/>
          <ac:spMkLst>
            <pc:docMk/>
            <pc:sldMk cId="790451365" sldId="330"/>
            <ac:spMk id="4" creationId="{31865AF1-D26F-6FD1-9BF0-06C8D7FB32BC}"/>
          </ac:spMkLst>
        </pc:spChg>
        <pc:spChg chg="mod">
          <ac:chgData name="Tom van de Pasch" userId="fe68f482-c347-473e-a9c6-e49f940afc1d" providerId="ADAL" clId="{34244E9A-F458-49B7-8C43-9E9B7FFCE0A9}" dt="2025-04-02T15:37:14.825" v="1958" actId="1076"/>
          <ac:spMkLst>
            <pc:docMk/>
            <pc:sldMk cId="790451365" sldId="330"/>
            <ac:spMk id="6" creationId="{B67D018D-0B2A-D691-610B-E8008473C5D6}"/>
          </ac:spMkLst>
        </pc:spChg>
        <pc:spChg chg="mod">
          <ac:chgData name="Tom van de Pasch" userId="fe68f482-c347-473e-a9c6-e49f940afc1d" providerId="ADAL" clId="{34244E9A-F458-49B7-8C43-9E9B7FFCE0A9}" dt="2025-04-02T19:53:37.607" v="3085"/>
          <ac:spMkLst>
            <pc:docMk/>
            <pc:sldMk cId="790451365" sldId="330"/>
            <ac:spMk id="7" creationId="{3C0FD25F-7568-5980-3DAE-B87B98768FF1}"/>
          </ac:spMkLst>
        </pc:spChg>
        <pc:spChg chg="mod">
          <ac:chgData name="Tom van de Pasch" userId="fe68f482-c347-473e-a9c6-e49f940afc1d" providerId="ADAL" clId="{34244E9A-F458-49B7-8C43-9E9B7FFCE0A9}" dt="2025-04-02T19:53:51.337" v="3087"/>
          <ac:spMkLst>
            <pc:docMk/>
            <pc:sldMk cId="790451365" sldId="330"/>
            <ac:spMk id="8" creationId="{F8F2F49D-4E0F-2C66-73B7-077742ECF16D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4:22.961" v="3091"/>
        <pc:sldMkLst>
          <pc:docMk/>
          <pc:sldMk cId="2354235615" sldId="331"/>
        </pc:sldMkLst>
        <pc:spChg chg="mod">
          <ac:chgData name="Tom van de Pasch" userId="fe68f482-c347-473e-a9c6-e49f940afc1d" providerId="ADAL" clId="{34244E9A-F458-49B7-8C43-9E9B7FFCE0A9}" dt="2025-04-02T14:05:01.403" v="1214" actId="113"/>
          <ac:spMkLst>
            <pc:docMk/>
            <pc:sldMk cId="2354235615" sldId="331"/>
            <ac:spMk id="6" creationId="{BA042FA9-4973-CCF9-38AD-73F2F539CD47}"/>
          </ac:spMkLst>
        </pc:spChg>
        <pc:spChg chg="mod">
          <ac:chgData name="Tom van de Pasch" userId="fe68f482-c347-473e-a9c6-e49f940afc1d" providerId="ADAL" clId="{34244E9A-F458-49B7-8C43-9E9B7FFCE0A9}" dt="2025-04-02T15:37:54.511" v="1964" actId="1076"/>
          <ac:spMkLst>
            <pc:docMk/>
            <pc:sldMk cId="2354235615" sldId="331"/>
            <ac:spMk id="9" creationId="{EDCFC020-70BE-E592-C0AC-FDE20E89491E}"/>
          </ac:spMkLst>
        </pc:spChg>
        <pc:spChg chg="mod">
          <ac:chgData name="Tom van de Pasch" userId="fe68f482-c347-473e-a9c6-e49f940afc1d" providerId="ADAL" clId="{34244E9A-F458-49B7-8C43-9E9B7FFCE0A9}" dt="2025-04-02T19:54:09.727" v="3089"/>
          <ac:spMkLst>
            <pc:docMk/>
            <pc:sldMk cId="2354235615" sldId="331"/>
            <ac:spMk id="10" creationId="{844EBA00-9A5A-09A2-43E3-E7562BA7976B}"/>
          </ac:spMkLst>
        </pc:spChg>
        <pc:spChg chg="mod">
          <ac:chgData name="Tom van de Pasch" userId="fe68f482-c347-473e-a9c6-e49f940afc1d" providerId="ADAL" clId="{34244E9A-F458-49B7-8C43-9E9B7FFCE0A9}" dt="2025-04-02T19:54:22.961" v="3091"/>
          <ac:spMkLst>
            <pc:docMk/>
            <pc:sldMk cId="2354235615" sldId="331"/>
            <ac:spMk id="11" creationId="{45C55255-5332-C8A7-C5D1-F3EE7D54F3F5}"/>
          </ac:spMkLst>
        </pc:spChg>
      </pc:sldChg>
      <pc:sldChg chg="modSp modTransition modAnim">
        <pc:chgData name="Tom van de Pasch" userId="fe68f482-c347-473e-a9c6-e49f940afc1d" providerId="ADAL" clId="{34244E9A-F458-49B7-8C43-9E9B7FFCE0A9}" dt="2025-04-02T19:55:00.270" v="3095"/>
        <pc:sldMkLst>
          <pc:docMk/>
          <pc:sldMk cId="26191154" sldId="332"/>
        </pc:sldMkLst>
        <pc:spChg chg="mod">
          <ac:chgData name="Tom van de Pasch" userId="fe68f482-c347-473e-a9c6-e49f940afc1d" providerId="ADAL" clId="{34244E9A-F458-49B7-8C43-9E9B7FFCE0A9}" dt="2025-04-02T14:05:15.147" v="1216" actId="113"/>
          <ac:spMkLst>
            <pc:docMk/>
            <pc:sldMk cId="26191154" sldId="332"/>
            <ac:spMk id="7" creationId="{567D1F49-ECF6-3387-E4F3-D76BA893B66A}"/>
          </ac:spMkLst>
        </pc:spChg>
        <pc:spChg chg="mod">
          <ac:chgData name="Tom van de Pasch" userId="fe68f482-c347-473e-a9c6-e49f940afc1d" providerId="ADAL" clId="{34244E9A-F458-49B7-8C43-9E9B7FFCE0A9}" dt="2025-04-02T14:05:15.147" v="1216" actId="113"/>
          <ac:spMkLst>
            <pc:docMk/>
            <pc:sldMk cId="26191154" sldId="332"/>
            <ac:spMk id="10" creationId="{8AA4AB12-2867-CA58-A462-35A499B8BD4A}"/>
          </ac:spMkLst>
        </pc:spChg>
        <pc:spChg chg="mod">
          <ac:chgData name="Tom van de Pasch" userId="fe68f482-c347-473e-a9c6-e49f940afc1d" providerId="ADAL" clId="{34244E9A-F458-49B7-8C43-9E9B7FFCE0A9}" dt="2025-04-02T14:05:18.741" v="1217" actId="113"/>
          <ac:spMkLst>
            <pc:docMk/>
            <pc:sldMk cId="26191154" sldId="332"/>
            <ac:spMk id="11" creationId="{3272131A-F59C-A8A0-35E5-C823E2B80277}"/>
          </ac:spMkLst>
        </pc:spChg>
        <pc:spChg chg="mod">
          <ac:chgData name="Tom van de Pasch" userId="fe68f482-c347-473e-a9c6-e49f940afc1d" providerId="ADAL" clId="{34244E9A-F458-49B7-8C43-9E9B7FFCE0A9}" dt="2025-04-02T19:55:00.270" v="3095"/>
          <ac:spMkLst>
            <pc:docMk/>
            <pc:sldMk cId="26191154" sldId="332"/>
            <ac:spMk id="13" creationId="{A7DD91B7-9D51-3BA4-9905-C0D71453A258}"/>
          </ac:spMkLst>
        </pc:spChg>
      </pc:sldChg>
      <pc:sldChg chg="delSp modSp mod modTransition modAnim">
        <pc:chgData name="Tom van de Pasch" userId="fe68f482-c347-473e-a9c6-e49f940afc1d" providerId="ADAL" clId="{34244E9A-F458-49B7-8C43-9E9B7FFCE0A9}" dt="2025-04-02T19:54:43.559" v="3093"/>
        <pc:sldMkLst>
          <pc:docMk/>
          <pc:sldMk cId="1657433214" sldId="333"/>
        </pc:sldMkLst>
        <pc:spChg chg="mod">
          <ac:chgData name="Tom van de Pasch" userId="fe68f482-c347-473e-a9c6-e49f940afc1d" providerId="ADAL" clId="{34244E9A-F458-49B7-8C43-9E9B7FFCE0A9}" dt="2025-04-02T14:05:04.633" v="1215" actId="113"/>
          <ac:spMkLst>
            <pc:docMk/>
            <pc:sldMk cId="1657433214" sldId="333"/>
            <ac:spMk id="4" creationId="{35067921-2CC4-000F-AD29-8B10374F2863}"/>
          </ac:spMkLst>
        </pc:spChg>
        <pc:spChg chg="mod">
          <ac:chgData name="Tom van de Pasch" userId="fe68f482-c347-473e-a9c6-e49f940afc1d" providerId="ADAL" clId="{34244E9A-F458-49B7-8C43-9E9B7FFCE0A9}" dt="2025-04-02T19:00:45.842" v="2466" actId="1076"/>
          <ac:spMkLst>
            <pc:docMk/>
            <pc:sldMk cId="1657433214" sldId="333"/>
            <ac:spMk id="8" creationId="{F02D91C6-3ADC-9B6C-3944-0E39EF896DEF}"/>
          </ac:spMkLst>
        </pc:spChg>
        <pc:spChg chg="mod">
          <ac:chgData name="Tom van de Pasch" userId="fe68f482-c347-473e-a9c6-e49f940afc1d" providerId="ADAL" clId="{34244E9A-F458-49B7-8C43-9E9B7FFCE0A9}" dt="2025-04-02T14:05:04.633" v="1215" actId="113"/>
          <ac:spMkLst>
            <pc:docMk/>
            <pc:sldMk cId="1657433214" sldId="333"/>
            <ac:spMk id="12" creationId="{50B928C7-B8E4-5110-AAF6-895A5005D325}"/>
          </ac:spMkLst>
        </pc:spChg>
        <pc:spChg chg="mod">
          <ac:chgData name="Tom van de Pasch" userId="fe68f482-c347-473e-a9c6-e49f940afc1d" providerId="ADAL" clId="{34244E9A-F458-49B7-8C43-9E9B7FFCE0A9}" dt="2025-04-02T19:54:43.559" v="3093"/>
          <ac:spMkLst>
            <pc:docMk/>
            <pc:sldMk cId="1657433214" sldId="333"/>
            <ac:spMk id="13" creationId="{745BCBF3-7234-49EE-180F-A2C8F256E5E7}"/>
          </ac:spMkLst>
        </pc:spChg>
        <pc:picChg chg="mod">
          <ac:chgData name="Tom van de Pasch" userId="fe68f482-c347-473e-a9c6-e49f940afc1d" providerId="ADAL" clId="{34244E9A-F458-49B7-8C43-9E9B7FFCE0A9}" dt="2025-04-02T19:00:23.555" v="2465" actId="34135"/>
          <ac:picMkLst>
            <pc:docMk/>
            <pc:sldMk cId="1657433214" sldId="333"/>
            <ac:picMk id="7" creationId="{42EAA5A0-E2A6-C8ED-5183-FDE2890A1DEE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20:05:08.234" v="3160" actId="20577"/>
        <pc:sldMkLst>
          <pc:docMk/>
          <pc:sldMk cId="3826001518" sldId="334"/>
        </pc:sldMkLst>
        <pc:spChg chg="mod">
          <ac:chgData name="Tom van de Pasch" userId="fe68f482-c347-473e-a9c6-e49f940afc1d" providerId="ADAL" clId="{34244E9A-F458-49B7-8C43-9E9B7FFCE0A9}" dt="2025-04-02T18:49:04.141" v="2335" actId="20577"/>
          <ac:spMkLst>
            <pc:docMk/>
            <pc:sldMk cId="3826001518" sldId="334"/>
            <ac:spMk id="4" creationId="{996B4D60-BE36-ACFA-64AD-FC0187CD948C}"/>
          </ac:spMkLst>
        </pc:spChg>
        <pc:spChg chg="mod">
          <ac:chgData name="Tom van de Pasch" userId="fe68f482-c347-473e-a9c6-e49f940afc1d" providerId="ADAL" clId="{34244E9A-F458-49B7-8C43-9E9B7FFCE0A9}" dt="2025-04-02T14:03:33.620" v="1191" actId="113"/>
          <ac:spMkLst>
            <pc:docMk/>
            <pc:sldMk cId="3826001518" sldId="334"/>
            <ac:spMk id="9" creationId="{84901498-B742-C2F7-DBCC-CFDC309C6B13}"/>
          </ac:spMkLst>
        </pc:spChg>
        <pc:spChg chg="mod">
          <ac:chgData name="Tom van de Pasch" userId="fe68f482-c347-473e-a9c6-e49f940afc1d" providerId="ADAL" clId="{34244E9A-F458-49B7-8C43-9E9B7FFCE0A9}" dt="2025-04-02T14:03:33.620" v="1191" actId="113"/>
          <ac:spMkLst>
            <pc:docMk/>
            <pc:sldMk cId="3826001518" sldId="334"/>
            <ac:spMk id="10" creationId="{5A9CFD9D-DA32-DE79-FB51-3280DAE56103}"/>
          </ac:spMkLst>
        </pc:spChg>
        <pc:spChg chg="mod">
          <ac:chgData name="Tom van de Pasch" userId="fe68f482-c347-473e-a9c6-e49f940afc1d" providerId="ADAL" clId="{34244E9A-F458-49B7-8C43-9E9B7FFCE0A9}" dt="2025-04-02T14:03:33.620" v="1191" actId="113"/>
          <ac:spMkLst>
            <pc:docMk/>
            <pc:sldMk cId="3826001518" sldId="334"/>
            <ac:spMk id="11" creationId="{1CC6E933-7D9A-B25B-44E6-929136F666E0}"/>
          </ac:spMkLst>
        </pc:spChg>
        <pc:spChg chg="mod">
          <ac:chgData name="Tom van de Pasch" userId="fe68f482-c347-473e-a9c6-e49f940afc1d" providerId="ADAL" clId="{34244E9A-F458-49B7-8C43-9E9B7FFCE0A9}" dt="2025-04-02T14:03:33.620" v="1191" actId="113"/>
          <ac:spMkLst>
            <pc:docMk/>
            <pc:sldMk cId="3826001518" sldId="334"/>
            <ac:spMk id="13" creationId="{708A2B84-B6F5-85DF-7299-26E3E52FBDE2}"/>
          </ac:spMkLst>
        </pc:spChg>
        <pc:spChg chg="mod">
          <ac:chgData name="Tom van de Pasch" userId="fe68f482-c347-473e-a9c6-e49f940afc1d" providerId="ADAL" clId="{34244E9A-F458-49B7-8C43-9E9B7FFCE0A9}" dt="2025-04-02T18:49:10.072" v="2336" actId="1076"/>
          <ac:spMkLst>
            <pc:docMk/>
            <pc:sldMk cId="3826001518" sldId="334"/>
            <ac:spMk id="14" creationId="{188FDA00-1B58-2F86-1BBA-D77029F14EE8}"/>
          </ac:spMkLst>
        </pc:spChg>
        <pc:spChg chg="mod">
          <ac:chgData name="Tom van de Pasch" userId="fe68f482-c347-473e-a9c6-e49f940afc1d" providerId="ADAL" clId="{34244E9A-F458-49B7-8C43-9E9B7FFCE0A9}" dt="2025-04-02T20:05:06.727" v="3159" actId="20577"/>
          <ac:spMkLst>
            <pc:docMk/>
            <pc:sldMk cId="3826001518" sldId="334"/>
            <ac:spMk id="15" creationId="{519031ED-71B3-15A6-0955-D4291BB25F54}"/>
          </ac:spMkLst>
        </pc:spChg>
        <pc:spChg chg="mod">
          <ac:chgData name="Tom van de Pasch" userId="fe68f482-c347-473e-a9c6-e49f940afc1d" providerId="ADAL" clId="{34244E9A-F458-49B7-8C43-9E9B7FFCE0A9}" dt="2025-04-02T20:05:05.894" v="3158" actId="20577"/>
          <ac:spMkLst>
            <pc:docMk/>
            <pc:sldMk cId="3826001518" sldId="334"/>
            <ac:spMk id="16" creationId="{E43C42D1-BCC4-5677-6935-872257B56AF8}"/>
          </ac:spMkLst>
        </pc:spChg>
        <pc:spChg chg="mod">
          <ac:chgData name="Tom van de Pasch" userId="fe68f482-c347-473e-a9c6-e49f940afc1d" providerId="ADAL" clId="{34244E9A-F458-49B7-8C43-9E9B7FFCE0A9}" dt="2025-04-02T20:05:08.234" v="3160" actId="20577"/>
          <ac:spMkLst>
            <pc:docMk/>
            <pc:sldMk cId="3826001518" sldId="334"/>
            <ac:spMk id="17" creationId="{15BAA46A-33DD-FB33-E8A1-D144ADBE811C}"/>
          </ac:spMkLst>
        </pc:spChg>
      </pc:sldChg>
      <pc:sldChg chg="modSp del mod modTransition">
        <pc:chgData name="Tom van de Pasch" userId="fe68f482-c347-473e-a9c6-e49f940afc1d" providerId="ADAL" clId="{34244E9A-F458-49B7-8C43-9E9B7FFCE0A9}" dt="2025-04-02T18:59:19.322" v="2463" actId="47"/>
        <pc:sldMkLst>
          <pc:docMk/>
          <pc:sldMk cId="33456361" sldId="335"/>
        </pc:sldMkLst>
      </pc:sldChg>
      <pc:sldChg chg="modSp mod modTransition modAnim">
        <pc:chgData name="Tom van de Pasch" userId="fe68f482-c347-473e-a9c6-e49f940afc1d" providerId="ADAL" clId="{34244E9A-F458-49B7-8C43-9E9B7FFCE0A9}" dt="2025-04-02T19:50:10.030" v="3059" actId="20577"/>
        <pc:sldMkLst>
          <pc:docMk/>
          <pc:sldMk cId="4285207799" sldId="336"/>
        </pc:sldMkLst>
        <pc:spChg chg="mod">
          <ac:chgData name="Tom van de Pasch" userId="fe68f482-c347-473e-a9c6-e49f940afc1d" providerId="ADAL" clId="{34244E9A-F458-49B7-8C43-9E9B7FFCE0A9}" dt="2025-04-02T14:04:32.762" v="1206" actId="113"/>
          <ac:spMkLst>
            <pc:docMk/>
            <pc:sldMk cId="4285207799" sldId="336"/>
            <ac:spMk id="4" creationId="{2BB63A97-B2F1-1750-FAC7-912DA58A35FE}"/>
          </ac:spMkLst>
        </pc:spChg>
        <pc:spChg chg="mod">
          <ac:chgData name="Tom van de Pasch" userId="fe68f482-c347-473e-a9c6-e49f940afc1d" providerId="ADAL" clId="{34244E9A-F458-49B7-8C43-9E9B7FFCE0A9}" dt="2025-04-02T15:31:20.293" v="1931" actId="1076"/>
          <ac:spMkLst>
            <pc:docMk/>
            <pc:sldMk cId="4285207799" sldId="336"/>
            <ac:spMk id="8" creationId="{C7A77F55-2872-7997-DEDA-D37B58E4E8FA}"/>
          </ac:spMkLst>
        </pc:spChg>
        <pc:spChg chg="mod">
          <ac:chgData name="Tom van de Pasch" userId="fe68f482-c347-473e-a9c6-e49f940afc1d" providerId="ADAL" clId="{34244E9A-F458-49B7-8C43-9E9B7FFCE0A9}" dt="2025-04-02T19:49:54.448" v="3056" actId="20577"/>
          <ac:spMkLst>
            <pc:docMk/>
            <pc:sldMk cId="4285207799" sldId="336"/>
            <ac:spMk id="9" creationId="{5030E207-F0F0-8552-0536-6BFEBA6FC4D6}"/>
          </ac:spMkLst>
        </pc:spChg>
        <pc:spChg chg="mod">
          <ac:chgData name="Tom van de Pasch" userId="fe68f482-c347-473e-a9c6-e49f940afc1d" providerId="ADAL" clId="{34244E9A-F458-49B7-8C43-9E9B7FFCE0A9}" dt="2025-04-02T19:50:10.030" v="3059" actId="20577"/>
          <ac:spMkLst>
            <pc:docMk/>
            <pc:sldMk cId="4285207799" sldId="336"/>
            <ac:spMk id="10" creationId="{37450960-2F57-0642-D86D-66582A0C0B11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1:11.346" v="3063"/>
        <pc:sldMkLst>
          <pc:docMk/>
          <pc:sldMk cId="3221660989" sldId="338"/>
        </pc:sldMkLst>
        <pc:spChg chg="mod">
          <ac:chgData name="Tom van de Pasch" userId="fe68f482-c347-473e-a9c6-e49f940afc1d" providerId="ADAL" clId="{34244E9A-F458-49B7-8C43-9E9B7FFCE0A9}" dt="2025-04-02T15:31:42.838" v="1934" actId="1076"/>
          <ac:spMkLst>
            <pc:docMk/>
            <pc:sldMk cId="3221660989" sldId="338"/>
            <ac:spMk id="4" creationId="{E17FA815-2984-6B4C-417E-5014E18D91FB}"/>
          </ac:spMkLst>
        </pc:spChg>
        <pc:spChg chg="mod">
          <ac:chgData name="Tom van de Pasch" userId="fe68f482-c347-473e-a9c6-e49f940afc1d" providerId="ADAL" clId="{34244E9A-F458-49B7-8C43-9E9B7FFCE0A9}" dt="2025-04-02T19:50:53.088" v="3061"/>
          <ac:spMkLst>
            <pc:docMk/>
            <pc:sldMk cId="3221660989" sldId="338"/>
            <ac:spMk id="8" creationId="{665C0CD8-24CB-B045-0CAD-ACC771062E75}"/>
          </ac:spMkLst>
        </pc:spChg>
        <pc:spChg chg="mod">
          <ac:chgData name="Tom van de Pasch" userId="fe68f482-c347-473e-a9c6-e49f940afc1d" providerId="ADAL" clId="{34244E9A-F458-49B7-8C43-9E9B7FFCE0A9}" dt="2025-04-02T19:51:11.346" v="3063"/>
          <ac:spMkLst>
            <pc:docMk/>
            <pc:sldMk cId="3221660989" sldId="338"/>
            <ac:spMk id="18" creationId="{EFD3E480-35E6-C22E-3F88-98BC9D7A19A6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51:31.083" v="3065"/>
        <pc:sldMkLst>
          <pc:docMk/>
          <pc:sldMk cId="3988546936" sldId="340"/>
        </pc:sldMkLst>
        <pc:spChg chg="mod">
          <ac:chgData name="Tom van de Pasch" userId="fe68f482-c347-473e-a9c6-e49f940afc1d" providerId="ADAL" clId="{34244E9A-F458-49B7-8C43-9E9B7FFCE0A9}" dt="2025-04-02T14:04:38.771" v="1208" actId="113"/>
          <ac:spMkLst>
            <pc:docMk/>
            <pc:sldMk cId="3988546936" sldId="340"/>
            <ac:spMk id="4" creationId="{8D697E1B-9DA3-AC94-C87E-71297FB4AD6A}"/>
          </ac:spMkLst>
        </pc:spChg>
        <pc:spChg chg="mod">
          <ac:chgData name="Tom van de Pasch" userId="fe68f482-c347-473e-a9c6-e49f940afc1d" providerId="ADAL" clId="{34244E9A-F458-49B7-8C43-9E9B7FFCE0A9}" dt="2025-04-02T15:32:39.931" v="1944" actId="1076"/>
          <ac:spMkLst>
            <pc:docMk/>
            <pc:sldMk cId="3988546936" sldId="340"/>
            <ac:spMk id="7" creationId="{8F95F342-2EFD-C5EF-FDDE-332641ECAA6F}"/>
          </ac:spMkLst>
        </pc:spChg>
        <pc:spChg chg="mod">
          <ac:chgData name="Tom van de Pasch" userId="fe68f482-c347-473e-a9c6-e49f940afc1d" providerId="ADAL" clId="{34244E9A-F458-49B7-8C43-9E9B7FFCE0A9}" dt="2025-04-02T19:51:31.083" v="3065"/>
          <ac:spMkLst>
            <pc:docMk/>
            <pc:sldMk cId="3988546936" sldId="340"/>
            <ac:spMk id="8" creationId="{54183310-4EDD-D941-7C0D-2D63B940280E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9:37.096" v="3053" actId="20577"/>
        <pc:sldMkLst>
          <pc:docMk/>
          <pc:sldMk cId="287780780" sldId="341"/>
        </pc:sldMkLst>
        <pc:spChg chg="mod">
          <ac:chgData name="Tom van de Pasch" userId="fe68f482-c347-473e-a9c6-e49f940afc1d" providerId="ADAL" clId="{34244E9A-F458-49B7-8C43-9E9B7FFCE0A9}" dt="2025-04-02T14:04:29.920" v="1205" actId="113"/>
          <ac:spMkLst>
            <pc:docMk/>
            <pc:sldMk cId="287780780" sldId="341"/>
            <ac:spMk id="4" creationId="{A7F9A65F-73E2-5AEF-72FD-78A5AC75D006}"/>
          </ac:spMkLst>
        </pc:spChg>
        <pc:spChg chg="mod">
          <ac:chgData name="Tom van de Pasch" userId="fe68f482-c347-473e-a9c6-e49f940afc1d" providerId="ADAL" clId="{34244E9A-F458-49B7-8C43-9E9B7FFCE0A9}" dt="2025-04-02T15:30:48.093" v="1926" actId="1076"/>
          <ac:spMkLst>
            <pc:docMk/>
            <pc:sldMk cId="287780780" sldId="341"/>
            <ac:spMk id="8" creationId="{EC6ADC2A-7984-73F9-89C8-D2C08EDAD04E}"/>
          </ac:spMkLst>
        </pc:spChg>
        <pc:spChg chg="mod">
          <ac:chgData name="Tom van de Pasch" userId="fe68f482-c347-473e-a9c6-e49f940afc1d" providerId="ADAL" clId="{34244E9A-F458-49B7-8C43-9E9B7FFCE0A9}" dt="2025-04-02T19:49:21.919" v="3050" actId="20577"/>
          <ac:spMkLst>
            <pc:docMk/>
            <pc:sldMk cId="287780780" sldId="341"/>
            <ac:spMk id="9" creationId="{31863AAE-B22A-24BD-86A0-233818681421}"/>
          </ac:spMkLst>
        </pc:spChg>
        <pc:spChg chg="mod">
          <ac:chgData name="Tom van de Pasch" userId="fe68f482-c347-473e-a9c6-e49f940afc1d" providerId="ADAL" clId="{34244E9A-F458-49B7-8C43-9E9B7FFCE0A9}" dt="2025-04-02T19:49:37.096" v="3053" actId="20577"/>
          <ac:spMkLst>
            <pc:docMk/>
            <pc:sldMk cId="287780780" sldId="341"/>
            <ac:spMk id="10" creationId="{26744AA3-3FB1-C148-BB16-A131E8D64EB6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5:18.178" v="3026"/>
        <pc:sldMkLst>
          <pc:docMk/>
          <pc:sldMk cId="1281526472" sldId="342"/>
        </pc:sldMkLst>
        <pc:spChg chg="mod">
          <ac:chgData name="Tom van de Pasch" userId="fe68f482-c347-473e-a9c6-e49f940afc1d" providerId="ADAL" clId="{34244E9A-F458-49B7-8C43-9E9B7FFCE0A9}" dt="2025-04-02T19:45:18.178" v="3026"/>
          <ac:spMkLst>
            <pc:docMk/>
            <pc:sldMk cId="1281526472" sldId="342"/>
            <ac:spMk id="4" creationId="{4DFBFC57-87D9-DABD-984B-7112D0D14976}"/>
          </ac:spMkLst>
        </pc:spChg>
        <pc:spChg chg="mod">
          <ac:chgData name="Tom van de Pasch" userId="fe68f482-c347-473e-a9c6-e49f940afc1d" providerId="ADAL" clId="{34244E9A-F458-49B7-8C43-9E9B7FFCE0A9}" dt="2025-04-02T14:03:42.330" v="1194" actId="113"/>
          <ac:spMkLst>
            <pc:docMk/>
            <pc:sldMk cId="1281526472" sldId="342"/>
            <ac:spMk id="9" creationId="{2A86E36F-D1B6-AF87-3AF0-76C4A9D63065}"/>
          </ac:spMkLst>
        </pc:spChg>
        <pc:spChg chg="mod">
          <ac:chgData name="Tom van de Pasch" userId="fe68f482-c347-473e-a9c6-e49f940afc1d" providerId="ADAL" clId="{34244E9A-F458-49B7-8C43-9E9B7FFCE0A9}" dt="2025-04-02T19:44:59.444" v="3024"/>
          <ac:spMkLst>
            <pc:docMk/>
            <pc:sldMk cId="1281526472" sldId="342"/>
            <ac:spMk id="10" creationId="{FF5C11AB-D7E2-A266-445A-0A3773D15308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6:29.565" v="3032" actId="3626"/>
        <pc:sldMkLst>
          <pc:docMk/>
          <pc:sldMk cId="3159258497" sldId="343"/>
        </pc:sldMkLst>
        <pc:spChg chg="mod">
          <ac:chgData name="Tom van de Pasch" userId="fe68f482-c347-473e-a9c6-e49f940afc1d" providerId="ADAL" clId="{34244E9A-F458-49B7-8C43-9E9B7FFCE0A9}" dt="2025-04-02T18:53:11.143" v="2399" actId="1076"/>
          <ac:spMkLst>
            <pc:docMk/>
            <pc:sldMk cId="3159258497" sldId="343"/>
            <ac:spMk id="7" creationId="{BE9BFCE6-F635-0B55-AACE-F37FF26D0717}"/>
          </ac:spMkLst>
        </pc:spChg>
        <pc:spChg chg="mod">
          <ac:chgData name="Tom van de Pasch" userId="fe68f482-c347-473e-a9c6-e49f940afc1d" providerId="ADAL" clId="{34244E9A-F458-49B7-8C43-9E9B7FFCE0A9}" dt="2025-04-02T18:53:11.143" v="2399" actId="1076"/>
          <ac:spMkLst>
            <pc:docMk/>
            <pc:sldMk cId="3159258497" sldId="343"/>
            <ac:spMk id="9" creationId="{38B09FA9-F402-5F8E-7264-BDCC99582C2C}"/>
          </ac:spMkLst>
        </pc:spChg>
        <pc:spChg chg="mod">
          <ac:chgData name="Tom van de Pasch" userId="fe68f482-c347-473e-a9c6-e49f940afc1d" providerId="ADAL" clId="{34244E9A-F458-49B7-8C43-9E9B7FFCE0A9}" dt="2025-04-02T18:53:11.143" v="2399" actId="1076"/>
          <ac:spMkLst>
            <pc:docMk/>
            <pc:sldMk cId="3159258497" sldId="343"/>
            <ac:spMk id="11" creationId="{0003E8AF-69E5-B81A-1488-A1190072E5A0}"/>
          </ac:spMkLst>
        </pc:spChg>
        <pc:spChg chg="mod">
          <ac:chgData name="Tom van de Pasch" userId="fe68f482-c347-473e-a9c6-e49f940afc1d" providerId="ADAL" clId="{34244E9A-F458-49B7-8C43-9E9B7FFCE0A9}" dt="2025-04-02T15:15:02.819" v="1848" actId="14100"/>
          <ac:spMkLst>
            <pc:docMk/>
            <pc:sldMk cId="3159258497" sldId="343"/>
            <ac:spMk id="15" creationId="{AC298558-97B7-9000-578D-CE5DD096E136}"/>
          </ac:spMkLst>
        </pc:spChg>
        <pc:spChg chg="mod">
          <ac:chgData name="Tom van de Pasch" userId="fe68f482-c347-473e-a9c6-e49f940afc1d" providerId="ADAL" clId="{34244E9A-F458-49B7-8C43-9E9B7FFCE0A9}" dt="2025-04-02T19:46:29.565" v="3032" actId="3626"/>
          <ac:spMkLst>
            <pc:docMk/>
            <pc:sldMk cId="3159258497" sldId="343"/>
            <ac:spMk id="16" creationId="{A83015A4-AEA3-7D90-406D-A177B6937712}"/>
          </ac:spMkLst>
        </pc:spChg>
        <pc:picChg chg="mod">
          <ac:chgData name="Tom van de Pasch" userId="fe68f482-c347-473e-a9c6-e49f940afc1d" providerId="ADAL" clId="{34244E9A-F458-49B7-8C43-9E9B7FFCE0A9}" dt="2025-04-02T15:15:30.495" v="1850" actId="1076"/>
          <ac:picMkLst>
            <pc:docMk/>
            <pc:sldMk cId="3159258497" sldId="343"/>
            <ac:picMk id="4" creationId="{53CEF291-63ED-C19A-0E29-041AB950D32F}"/>
          </ac:picMkLst>
        </pc:picChg>
        <pc:picChg chg="mod">
          <ac:chgData name="Tom van de Pasch" userId="fe68f482-c347-473e-a9c6-e49f940afc1d" providerId="ADAL" clId="{34244E9A-F458-49B7-8C43-9E9B7FFCE0A9}" dt="2025-04-02T18:53:11.143" v="2399" actId="1076"/>
          <ac:picMkLst>
            <pc:docMk/>
            <pc:sldMk cId="3159258497" sldId="343"/>
            <ac:picMk id="5" creationId="{C42D6298-DAFF-D007-CA35-4B9F99089CE4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20:05:32.266" v="3161" actId="20577"/>
        <pc:sldMkLst>
          <pc:docMk/>
          <pc:sldMk cId="2606247928" sldId="346"/>
        </pc:sldMkLst>
        <pc:spChg chg="mod">
          <ac:chgData name="Tom van de Pasch" userId="fe68f482-c347-473e-a9c6-e49f940afc1d" providerId="ADAL" clId="{34244E9A-F458-49B7-8C43-9E9B7FFCE0A9}" dt="2025-04-02T14:04:02.341" v="1199" actId="113"/>
          <ac:spMkLst>
            <pc:docMk/>
            <pc:sldMk cId="2606247928" sldId="346"/>
            <ac:spMk id="15" creationId="{F380B192-E42B-D9DA-44E8-EB34A02FB7CA}"/>
          </ac:spMkLst>
        </pc:spChg>
        <pc:spChg chg="mod">
          <ac:chgData name="Tom van de Pasch" userId="fe68f482-c347-473e-a9c6-e49f940afc1d" providerId="ADAL" clId="{34244E9A-F458-49B7-8C43-9E9B7FFCE0A9}" dt="2025-04-02T18:52:03.530" v="2389" actId="21"/>
          <ac:spMkLst>
            <pc:docMk/>
            <pc:sldMk cId="2606247928" sldId="346"/>
            <ac:spMk id="18" creationId="{050E43FF-F930-BB3B-A457-4A1327A7B008}"/>
          </ac:spMkLst>
        </pc:spChg>
        <pc:spChg chg="mod">
          <ac:chgData name="Tom van de Pasch" userId="fe68f482-c347-473e-a9c6-e49f940afc1d" providerId="ADAL" clId="{34244E9A-F458-49B7-8C43-9E9B7FFCE0A9}" dt="2025-04-02T18:52:22.979" v="2396" actId="1076"/>
          <ac:spMkLst>
            <pc:docMk/>
            <pc:sldMk cId="2606247928" sldId="346"/>
            <ac:spMk id="20" creationId="{AD8A28A6-D4A5-43B6-9420-0B5ACD307273}"/>
          </ac:spMkLst>
        </pc:spChg>
        <pc:spChg chg="mod">
          <ac:chgData name="Tom van de Pasch" userId="fe68f482-c347-473e-a9c6-e49f940afc1d" providerId="ADAL" clId="{34244E9A-F458-49B7-8C43-9E9B7FFCE0A9}" dt="2025-04-02T18:54:17.815" v="2403" actId="1076"/>
          <ac:spMkLst>
            <pc:docMk/>
            <pc:sldMk cId="2606247928" sldId="346"/>
            <ac:spMk id="21" creationId="{287D2577-96AF-84D4-8130-16D692BFE641}"/>
          </ac:spMkLst>
        </pc:spChg>
        <pc:spChg chg="mod">
          <ac:chgData name="Tom van de Pasch" userId="fe68f482-c347-473e-a9c6-e49f940afc1d" providerId="ADAL" clId="{34244E9A-F458-49B7-8C43-9E9B7FFCE0A9}" dt="2025-04-02T14:04:02.341" v="1199" actId="113"/>
          <ac:spMkLst>
            <pc:docMk/>
            <pc:sldMk cId="2606247928" sldId="346"/>
            <ac:spMk id="22" creationId="{6385F345-9A68-B7A4-9E70-816885172EEC}"/>
          </ac:spMkLst>
        </pc:spChg>
        <pc:spChg chg="mod">
          <ac:chgData name="Tom van de Pasch" userId="fe68f482-c347-473e-a9c6-e49f940afc1d" providerId="ADAL" clId="{34244E9A-F458-49B7-8C43-9E9B7FFCE0A9}" dt="2025-04-02T20:05:32.266" v="3161" actId="20577"/>
          <ac:spMkLst>
            <pc:docMk/>
            <pc:sldMk cId="2606247928" sldId="346"/>
            <ac:spMk id="23" creationId="{6EAB9E06-BA65-0531-7D5A-7F8887048DD8}"/>
          </ac:spMkLst>
        </pc:spChg>
        <pc:picChg chg="mod">
          <ac:chgData name="Tom van de Pasch" userId="fe68f482-c347-473e-a9c6-e49f940afc1d" providerId="ADAL" clId="{34244E9A-F458-49B7-8C43-9E9B7FFCE0A9}" dt="2025-04-02T14:04:02.341" v="1199" actId="113"/>
          <ac:picMkLst>
            <pc:docMk/>
            <pc:sldMk cId="2606247928" sldId="346"/>
            <ac:picMk id="8" creationId="{5C0A6D9F-04BE-B7E1-6F61-0061EC9B08F0}"/>
          </ac:picMkLst>
        </pc:picChg>
        <pc:picChg chg="mod">
          <ac:chgData name="Tom van de Pasch" userId="fe68f482-c347-473e-a9c6-e49f940afc1d" providerId="ADAL" clId="{34244E9A-F458-49B7-8C43-9E9B7FFCE0A9}" dt="2025-04-02T14:04:02.341" v="1199" actId="113"/>
          <ac:picMkLst>
            <pc:docMk/>
            <pc:sldMk cId="2606247928" sldId="346"/>
            <ac:picMk id="10" creationId="{2B94BB0A-E7CE-257A-992F-23F0C456818E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20:05:35.902" v="3162" actId="20577"/>
        <pc:sldMkLst>
          <pc:docMk/>
          <pc:sldMk cId="2863417965" sldId="348"/>
        </pc:sldMkLst>
        <pc:spChg chg="mod">
          <ac:chgData name="Tom van de Pasch" userId="fe68f482-c347-473e-a9c6-e49f940afc1d" providerId="ADAL" clId="{34244E9A-F458-49B7-8C43-9E9B7FFCE0A9}" dt="2025-04-02T14:04:10.693" v="1200" actId="113"/>
          <ac:spMkLst>
            <pc:docMk/>
            <pc:sldMk cId="2863417965" sldId="348"/>
            <ac:spMk id="2" creationId="{EFC4C447-DEDE-82B5-D963-A0DB7DF132A7}"/>
          </ac:spMkLst>
        </pc:spChg>
        <pc:spChg chg="mod">
          <ac:chgData name="Tom van de Pasch" userId="fe68f482-c347-473e-a9c6-e49f940afc1d" providerId="ADAL" clId="{34244E9A-F458-49B7-8C43-9E9B7FFCE0A9}" dt="2025-04-02T18:54:55.981" v="2428" actId="20577"/>
          <ac:spMkLst>
            <pc:docMk/>
            <pc:sldMk cId="2863417965" sldId="348"/>
            <ac:spMk id="3" creationId="{BFE148FC-73E0-573E-8C49-B019621301C1}"/>
          </ac:spMkLst>
        </pc:spChg>
        <pc:spChg chg="mod">
          <ac:chgData name="Tom van de Pasch" userId="fe68f482-c347-473e-a9c6-e49f940afc1d" providerId="ADAL" clId="{34244E9A-F458-49B7-8C43-9E9B7FFCE0A9}" dt="2025-04-02T20:05:35.902" v="3162" actId="20577"/>
          <ac:spMkLst>
            <pc:docMk/>
            <pc:sldMk cId="2863417965" sldId="348"/>
            <ac:spMk id="7" creationId="{2046BB1A-0559-9333-E5D2-3336C1FDE381}"/>
          </ac:spMkLst>
        </pc:spChg>
        <pc:spChg chg="mod">
          <ac:chgData name="Tom van de Pasch" userId="fe68f482-c347-473e-a9c6-e49f940afc1d" providerId="ADAL" clId="{34244E9A-F458-49B7-8C43-9E9B7FFCE0A9}" dt="2025-04-02T14:04:10.693" v="1200" actId="113"/>
          <ac:spMkLst>
            <pc:docMk/>
            <pc:sldMk cId="2863417965" sldId="348"/>
            <ac:spMk id="16" creationId="{FA70E495-8CFD-AA10-35C0-A50DF93EF56C}"/>
          </ac:spMkLst>
        </pc:spChg>
        <pc:spChg chg="mod">
          <ac:chgData name="Tom van de Pasch" userId="fe68f482-c347-473e-a9c6-e49f940afc1d" providerId="ADAL" clId="{34244E9A-F458-49B7-8C43-9E9B7FFCE0A9}" dt="2025-04-02T18:55:46.420" v="2450" actId="20577"/>
          <ac:spMkLst>
            <pc:docMk/>
            <pc:sldMk cId="2863417965" sldId="348"/>
            <ac:spMk id="19" creationId="{C203B68A-5116-2C3C-9FB9-831B66129318}"/>
          </ac:spMkLst>
        </pc:spChg>
        <pc:picChg chg="mod">
          <ac:chgData name="Tom van de Pasch" userId="fe68f482-c347-473e-a9c6-e49f940afc1d" providerId="ADAL" clId="{34244E9A-F458-49B7-8C43-9E9B7FFCE0A9}" dt="2025-04-02T14:04:10.693" v="1200" actId="113"/>
          <ac:picMkLst>
            <pc:docMk/>
            <pc:sldMk cId="2863417965" sldId="348"/>
            <ac:picMk id="8" creationId="{1181D9ED-681A-C18D-E7B3-30314DFDC35E}"/>
          </ac:picMkLst>
        </pc:picChg>
        <pc:picChg chg="mod">
          <ac:chgData name="Tom van de Pasch" userId="fe68f482-c347-473e-a9c6-e49f940afc1d" providerId="ADAL" clId="{34244E9A-F458-49B7-8C43-9E9B7FFCE0A9}" dt="2025-04-02T14:04:10.693" v="1200" actId="113"/>
          <ac:picMkLst>
            <pc:docMk/>
            <pc:sldMk cId="2863417965" sldId="348"/>
            <ac:picMk id="9" creationId="{C31AE9C9-50CF-F761-5507-66E07E4C3531}"/>
          </ac:picMkLst>
        </pc:picChg>
        <pc:picChg chg="mod">
          <ac:chgData name="Tom van de Pasch" userId="fe68f482-c347-473e-a9c6-e49f940afc1d" providerId="ADAL" clId="{34244E9A-F458-49B7-8C43-9E9B7FFCE0A9}" dt="2025-04-02T14:04:10.693" v="1200" actId="113"/>
          <ac:picMkLst>
            <pc:docMk/>
            <pc:sldMk cId="2863417965" sldId="348"/>
            <ac:picMk id="14" creationId="{21C7E6D6-6DF1-5A72-94BB-13DC0F789C19}"/>
          </ac:picMkLst>
        </pc:picChg>
      </pc:sldChg>
      <pc:sldChg chg="modSp modTransition modAnim">
        <pc:chgData name="Tom van de Pasch" userId="fe68f482-c347-473e-a9c6-e49f940afc1d" providerId="ADAL" clId="{34244E9A-F458-49B7-8C43-9E9B7FFCE0A9}" dt="2025-04-02T19:48:22.579" v="3044" actId="20577"/>
        <pc:sldMkLst>
          <pc:docMk/>
          <pc:sldMk cId="328756536" sldId="349"/>
        </pc:sldMkLst>
        <pc:spChg chg="mod">
          <ac:chgData name="Tom van de Pasch" userId="fe68f482-c347-473e-a9c6-e49f940afc1d" providerId="ADAL" clId="{34244E9A-F458-49B7-8C43-9E9B7FFCE0A9}" dt="2025-04-02T14:04:14.106" v="1201" actId="113"/>
          <ac:spMkLst>
            <pc:docMk/>
            <pc:sldMk cId="328756536" sldId="349"/>
            <ac:spMk id="7" creationId="{A4B9DB12-79BA-D855-940B-5F2352C6D889}"/>
          </ac:spMkLst>
        </pc:spChg>
        <pc:spChg chg="mod">
          <ac:chgData name="Tom van de Pasch" userId="fe68f482-c347-473e-a9c6-e49f940afc1d" providerId="ADAL" clId="{34244E9A-F458-49B7-8C43-9E9B7FFCE0A9}" dt="2025-04-02T19:48:22.579" v="3044" actId="20577"/>
          <ac:spMkLst>
            <pc:docMk/>
            <pc:sldMk cId="328756536" sldId="349"/>
            <ac:spMk id="8" creationId="{C4C4CC80-2562-29D0-6B12-004DE55942CE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8:18.428" v="3043"/>
        <pc:sldMkLst>
          <pc:docMk/>
          <pc:sldMk cId="531354280" sldId="350"/>
        </pc:sldMkLst>
        <pc:spChg chg="mod">
          <ac:chgData name="Tom van de Pasch" userId="fe68f482-c347-473e-a9c6-e49f940afc1d" providerId="ADAL" clId="{34244E9A-F458-49B7-8C43-9E9B7FFCE0A9}" dt="2025-04-02T14:04:17.338" v="1202" actId="113"/>
          <ac:spMkLst>
            <pc:docMk/>
            <pc:sldMk cId="531354280" sldId="350"/>
            <ac:spMk id="7" creationId="{27778184-198F-013D-B305-E5A98AE602DB}"/>
          </ac:spMkLst>
        </pc:spChg>
        <pc:spChg chg="mod">
          <ac:chgData name="Tom van de Pasch" userId="fe68f482-c347-473e-a9c6-e49f940afc1d" providerId="ADAL" clId="{34244E9A-F458-49B7-8C43-9E9B7FFCE0A9}" dt="2025-04-02T19:48:18.428" v="3043"/>
          <ac:spMkLst>
            <pc:docMk/>
            <pc:sldMk cId="531354280" sldId="350"/>
            <ac:spMk id="8" creationId="{F3E3093F-8FBE-526C-195E-85A04A7DA5DD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8:38.181" v="3045"/>
        <pc:sldMkLst>
          <pc:docMk/>
          <pc:sldMk cId="4132046332" sldId="351"/>
        </pc:sldMkLst>
        <pc:spChg chg="mod">
          <ac:chgData name="Tom van de Pasch" userId="fe68f482-c347-473e-a9c6-e49f940afc1d" providerId="ADAL" clId="{34244E9A-F458-49B7-8C43-9E9B7FFCE0A9}" dt="2025-04-02T18:56:49.392" v="2455" actId="1076"/>
          <ac:spMkLst>
            <pc:docMk/>
            <pc:sldMk cId="4132046332" sldId="351"/>
            <ac:spMk id="4" creationId="{DA92BAE5-88A8-1643-8774-709ED5ACE78D}"/>
          </ac:spMkLst>
        </pc:spChg>
        <pc:spChg chg="mod">
          <ac:chgData name="Tom van de Pasch" userId="fe68f482-c347-473e-a9c6-e49f940afc1d" providerId="ADAL" clId="{34244E9A-F458-49B7-8C43-9E9B7FFCE0A9}" dt="2025-04-02T14:04:19.931" v="1203" actId="113"/>
          <ac:spMkLst>
            <pc:docMk/>
            <pc:sldMk cId="4132046332" sldId="351"/>
            <ac:spMk id="7" creationId="{817EAACF-892D-7313-DFE6-E7249418EEEB}"/>
          </ac:spMkLst>
        </pc:spChg>
        <pc:spChg chg="mod">
          <ac:chgData name="Tom van de Pasch" userId="fe68f482-c347-473e-a9c6-e49f940afc1d" providerId="ADAL" clId="{34244E9A-F458-49B7-8C43-9E9B7FFCE0A9}" dt="2025-04-02T18:56:59.414" v="2458" actId="1076"/>
          <ac:spMkLst>
            <pc:docMk/>
            <pc:sldMk cId="4132046332" sldId="351"/>
            <ac:spMk id="9" creationId="{2301C109-E456-A03E-BB97-30133FBFBFC5}"/>
          </ac:spMkLst>
        </pc:spChg>
        <pc:spChg chg="mod">
          <ac:chgData name="Tom van de Pasch" userId="fe68f482-c347-473e-a9c6-e49f940afc1d" providerId="ADAL" clId="{34244E9A-F458-49B7-8C43-9E9B7FFCE0A9}" dt="2025-04-02T18:57:04.071" v="2460" actId="1076"/>
          <ac:spMkLst>
            <pc:docMk/>
            <pc:sldMk cId="4132046332" sldId="351"/>
            <ac:spMk id="10" creationId="{DCC38348-66A8-1ABF-D833-CBB54505D1E8}"/>
          </ac:spMkLst>
        </pc:spChg>
        <pc:spChg chg="mod">
          <ac:chgData name="Tom van de Pasch" userId="fe68f482-c347-473e-a9c6-e49f940afc1d" providerId="ADAL" clId="{34244E9A-F458-49B7-8C43-9E9B7FFCE0A9}" dt="2025-04-02T14:04:19.931" v="1203" actId="113"/>
          <ac:spMkLst>
            <pc:docMk/>
            <pc:sldMk cId="4132046332" sldId="351"/>
            <ac:spMk id="11" creationId="{A0A231CB-26D3-1B14-903C-87FD42F49631}"/>
          </ac:spMkLst>
        </pc:spChg>
        <pc:spChg chg="mod">
          <ac:chgData name="Tom van de Pasch" userId="fe68f482-c347-473e-a9c6-e49f940afc1d" providerId="ADAL" clId="{34244E9A-F458-49B7-8C43-9E9B7FFCE0A9}" dt="2025-04-02T19:48:38.181" v="3045"/>
          <ac:spMkLst>
            <pc:docMk/>
            <pc:sldMk cId="4132046332" sldId="351"/>
            <ac:spMk id="12" creationId="{2CA33F50-1A29-CAEF-788D-520F479DCE71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8:55.260" v="3047"/>
        <pc:sldMkLst>
          <pc:docMk/>
          <pc:sldMk cId="443842012" sldId="352"/>
        </pc:sldMkLst>
        <pc:spChg chg="mod">
          <ac:chgData name="Tom van de Pasch" userId="fe68f482-c347-473e-a9c6-e49f940afc1d" providerId="ADAL" clId="{34244E9A-F458-49B7-8C43-9E9B7FFCE0A9}" dt="2025-04-02T14:04:22.727" v="1204" actId="113"/>
          <ac:spMkLst>
            <pc:docMk/>
            <pc:sldMk cId="443842012" sldId="352"/>
            <ac:spMk id="4" creationId="{FC10F4B2-BC7D-AEC6-EDD0-22151C596C66}"/>
          </ac:spMkLst>
        </pc:spChg>
        <pc:spChg chg="mod">
          <ac:chgData name="Tom van de Pasch" userId="fe68f482-c347-473e-a9c6-e49f940afc1d" providerId="ADAL" clId="{34244E9A-F458-49B7-8C43-9E9B7FFCE0A9}" dt="2025-04-02T15:29:33.282" v="1919" actId="1076"/>
          <ac:spMkLst>
            <pc:docMk/>
            <pc:sldMk cId="443842012" sldId="352"/>
            <ac:spMk id="8" creationId="{A7522698-C1FD-3B35-56FE-21BC19F36305}"/>
          </ac:spMkLst>
        </pc:spChg>
        <pc:spChg chg="mod">
          <ac:chgData name="Tom van de Pasch" userId="fe68f482-c347-473e-a9c6-e49f940afc1d" providerId="ADAL" clId="{34244E9A-F458-49B7-8C43-9E9B7FFCE0A9}" dt="2025-04-02T14:04:22.727" v="1204" actId="113"/>
          <ac:spMkLst>
            <pc:docMk/>
            <pc:sldMk cId="443842012" sldId="352"/>
            <ac:spMk id="12" creationId="{308DF418-DE44-DC9C-E580-5785656C53AB}"/>
          </ac:spMkLst>
        </pc:spChg>
        <pc:spChg chg="mod">
          <ac:chgData name="Tom van de Pasch" userId="fe68f482-c347-473e-a9c6-e49f940afc1d" providerId="ADAL" clId="{34244E9A-F458-49B7-8C43-9E9B7FFCE0A9}" dt="2025-04-02T15:29:33.282" v="1919" actId="1076"/>
          <ac:spMkLst>
            <pc:docMk/>
            <pc:sldMk cId="443842012" sldId="352"/>
            <ac:spMk id="13" creationId="{2E48B159-204E-2011-8E30-E40D0465D737}"/>
          </ac:spMkLst>
        </pc:spChg>
        <pc:spChg chg="mod">
          <ac:chgData name="Tom van de Pasch" userId="fe68f482-c347-473e-a9c6-e49f940afc1d" providerId="ADAL" clId="{34244E9A-F458-49B7-8C43-9E9B7FFCE0A9}" dt="2025-04-02T19:48:55.260" v="3047"/>
          <ac:spMkLst>
            <pc:docMk/>
            <pc:sldMk cId="443842012" sldId="352"/>
            <ac:spMk id="15" creationId="{44B87CFF-6853-5199-6451-2C1C703F19EF}"/>
          </ac:spMkLst>
        </pc:spChg>
        <pc:spChg chg="mod">
          <ac:chgData name="Tom van de Pasch" userId="fe68f482-c347-473e-a9c6-e49f940afc1d" providerId="ADAL" clId="{34244E9A-F458-49B7-8C43-9E9B7FFCE0A9}" dt="2025-04-02T15:29:11.652" v="1917" actId="1076"/>
          <ac:spMkLst>
            <pc:docMk/>
            <pc:sldMk cId="443842012" sldId="352"/>
            <ac:spMk id="16" creationId="{85C3E406-B4FC-8E53-C612-DACBE0289DFE}"/>
          </ac:spMkLst>
        </pc:spChg>
        <pc:picChg chg="mod">
          <ac:chgData name="Tom van de Pasch" userId="fe68f482-c347-473e-a9c6-e49f940afc1d" providerId="ADAL" clId="{34244E9A-F458-49B7-8C43-9E9B7FFCE0A9}" dt="2025-04-02T15:29:25.748" v="1918" actId="14100"/>
          <ac:picMkLst>
            <pc:docMk/>
            <pc:sldMk cId="443842012" sldId="352"/>
            <ac:picMk id="3" creationId="{D07A9015-0704-C624-EB4C-238B7CD2DB34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42:03.017" v="3006"/>
        <pc:sldMkLst>
          <pc:docMk/>
          <pc:sldMk cId="3107660607" sldId="353"/>
        </pc:sldMkLst>
        <pc:spChg chg="mod">
          <ac:chgData name="Tom van de Pasch" userId="fe68f482-c347-473e-a9c6-e49f940afc1d" providerId="ADAL" clId="{34244E9A-F458-49B7-8C43-9E9B7FFCE0A9}" dt="2025-04-02T15:02:45.574" v="1754" actId="1076"/>
          <ac:spMkLst>
            <pc:docMk/>
            <pc:sldMk cId="3107660607" sldId="353"/>
            <ac:spMk id="6" creationId="{DD3C6DAE-51C9-B39C-CA47-11C3E9BF772C}"/>
          </ac:spMkLst>
        </pc:spChg>
        <pc:spChg chg="mod">
          <ac:chgData name="Tom van de Pasch" userId="fe68f482-c347-473e-a9c6-e49f940afc1d" providerId="ADAL" clId="{34244E9A-F458-49B7-8C43-9E9B7FFCE0A9}" dt="2025-04-02T19:42:03.017" v="3006"/>
          <ac:spMkLst>
            <pc:docMk/>
            <pc:sldMk cId="3107660607" sldId="353"/>
            <ac:spMk id="7" creationId="{C822A35C-2970-82BF-D945-86D9BF91E3E0}"/>
          </ac:spMkLst>
        </pc:spChg>
        <pc:spChg chg="mod">
          <ac:chgData name="Tom van de Pasch" userId="fe68f482-c347-473e-a9c6-e49f940afc1d" providerId="ADAL" clId="{34244E9A-F458-49B7-8C43-9E9B7FFCE0A9}" dt="2025-04-02T14:03:28.451" v="1190" actId="113"/>
          <ac:spMkLst>
            <pc:docMk/>
            <pc:sldMk cId="3107660607" sldId="353"/>
            <ac:spMk id="9" creationId="{A1CA547A-5A19-614B-C1EB-F13AF750D871}"/>
          </ac:spMkLst>
        </pc:spChg>
        <pc:spChg chg="mod">
          <ac:chgData name="Tom van de Pasch" userId="fe68f482-c347-473e-a9c6-e49f940afc1d" providerId="ADAL" clId="{34244E9A-F458-49B7-8C43-9E9B7FFCE0A9}" dt="2025-04-02T14:03:28.451" v="1190" actId="113"/>
          <ac:spMkLst>
            <pc:docMk/>
            <pc:sldMk cId="3107660607" sldId="353"/>
            <ac:spMk id="10" creationId="{EBFEFE78-D115-B6A7-6771-CED0D2235B87}"/>
          </ac:spMkLst>
        </pc:spChg>
        <pc:spChg chg="mod">
          <ac:chgData name="Tom van de Pasch" userId="fe68f482-c347-473e-a9c6-e49f940afc1d" providerId="ADAL" clId="{34244E9A-F458-49B7-8C43-9E9B7FFCE0A9}" dt="2025-04-02T14:03:28.451" v="1190" actId="113"/>
          <ac:spMkLst>
            <pc:docMk/>
            <pc:sldMk cId="3107660607" sldId="353"/>
            <ac:spMk id="11" creationId="{41ECC457-ACE1-1175-BD67-D72A9E662C93}"/>
          </ac:spMkLst>
        </pc:spChg>
        <pc:spChg chg="mod">
          <ac:chgData name="Tom van de Pasch" userId="fe68f482-c347-473e-a9c6-e49f940afc1d" providerId="ADAL" clId="{34244E9A-F458-49B7-8C43-9E9B7FFCE0A9}" dt="2025-04-02T18:47:45.463" v="2326" actId="1076"/>
          <ac:spMkLst>
            <pc:docMk/>
            <pc:sldMk cId="3107660607" sldId="353"/>
            <ac:spMk id="13" creationId="{E656CECD-594B-4812-A51A-75580155A09B}"/>
          </ac:spMkLst>
        </pc:spChg>
      </pc:sldChg>
      <pc:sldChg chg="modSp mod modTransition modAnim">
        <pc:chgData name="Tom van de Pasch" userId="fe68f482-c347-473e-a9c6-e49f940afc1d" providerId="ADAL" clId="{34244E9A-F458-49B7-8C43-9E9B7FFCE0A9}" dt="2025-04-02T19:45:40.461" v="3027" actId="3626"/>
        <pc:sldMkLst>
          <pc:docMk/>
          <pc:sldMk cId="612943246" sldId="354"/>
        </pc:sldMkLst>
        <pc:spChg chg="mod">
          <ac:chgData name="Tom van de Pasch" userId="fe68f482-c347-473e-a9c6-e49f940afc1d" providerId="ADAL" clId="{34244E9A-F458-49B7-8C43-9E9B7FFCE0A9}" dt="2025-04-02T18:27:29.529" v="2222" actId="1076"/>
          <ac:spMkLst>
            <pc:docMk/>
            <pc:sldMk cId="612943246" sldId="354"/>
            <ac:spMk id="6" creationId="{E598CDA5-0444-B8BD-3829-23754B29D188}"/>
          </ac:spMkLst>
        </pc:spChg>
        <pc:spChg chg="mod">
          <ac:chgData name="Tom van de Pasch" userId="fe68f482-c347-473e-a9c6-e49f940afc1d" providerId="ADAL" clId="{34244E9A-F458-49B7-8C43-9E9B7FFCE0A9}" dt="2025-04-02T18:27:29.529" v="2222" actId="1076"/>
          <ac:spMkLst>
            <pc:docMk/>
            <pc:sldMk cId="612943246" sldId="354"/>
            <ac:spMk id="7" creationId="{E09A59F8-07D6-49A6-8BDE-5A08DB71ABAC}"/>
          </ac:spMkLst>
        </pc:spChg>
        <pc:spChg chg="mod">
          <ac:chgData name="Tom van de Pasch" userId="fe68f482-c347-473e-a9c6-e49f940afc1d" providerId="ADAL" clId="{34244E9A-F458-49B7-8C43-9E9B7FFCE0A9}" dt="2025-04-02T18:27:29.529" v="2222" actId="1076"/>
          <ac:spMkLst>
            <pc:docMk/>
            <pc:sldMk cId="612943246" sldId="354"/>
            <ac:spMk id="9" creationId="{7B762293-1EAE-12BB-7BB2-950554D4AB20}"/>
          </ac:spMkLst>
        </pc:spChg>
        <pc:spChg chg="mod">
          <ac:chgData name="Tom van de Pasch" userId="fe68f482-c347-473e-a9c6-e49f940afc1d" providerId="ADAL" clId="{34244E9A-F458-49B7-8C43-9E9B7FFCE0A9}" dt="2025-04-02T18:27:29.529" v="2222" actId="1076"/>
          <ac:spMkLst>
            <pc:docMk/>
            <pc:sldMk cId="612943246" sldId="354"/>
            <ac:spMk id="11" creationId="{A3027856-4022-EF8A-6D2E-02AF31A8B47D}"/>
          </ac:spMkLst>
        </pc:spChg>
        <pc:spChg chg="mod">
          <ac:chgData name="Tom van de Pasch" userId="fe68f482-c347-473e-a9c6-e49f940afc1d" providerId="ADAL" clId="{34244E9A-F458-49B7-8C43-9E9B7FFCE0A9}" dt="2025-04-02T18:26:22.261" v="2218" actId="20577"/>
          <ac:spMkLst>
            <pc:docMk/>
            <pc:sldMk cId="612943246" sldId="354"/>
            <ac:spMk id="15" creationId="{A2FBAD40-0AD3-4668-C111-EDFFC5296020}"/>
          </ac:spMkLst>
        </pc:spChg>
        <pc:spChg chg="mod">
          <ac:chgData name="Tom van de Pasch" userId="fe68f482-c347-473e-a9c6-e49f940afc1d" providerId="ADAL" clId="{34244E9A-F458-49B7-8C43-9E9B7FFCE0A9}" dt="2025-04-02T19:45:40.461" v="3027" actId="3626"/>
          <ac:spMkLst>
            <pc:docMk/>
            <pc:sldMk cId="612943246" sldId="354"/>
            <ac:spMk id="16" creationId="{9E80A9FA-7E8D-AEB7-4F63-E81A3499425B}"/>
          </ac:spMkLst>
        </pc:spChg>
        <pc:picChg chg="mod">
          <ac:chgData name="Tom van de Pasch" userId="fe68f482-c347-473e-a9c6-e49f940afc1d" providerId="ADAL" clId="{34244E9A-F458-49B7-8C43-9E9B7FFCE0A9}" dt="2025-04-02T18:27:29.529" v="2222" actId="1076"/>
          <ac:picMkLst>
            <pc:docMk/>
            <pc:sldMk cId="612943246" sldId="354"/>
            <ac:picMk id="5" creationId="{8CECDB94-2E22-E963-B6F2-E96C792FC449}"/>
          </ac:picMkLst>
        </pc:picChg>
        <pc:picChg chg="mod">
          <ac:chgData name="Tom van de Pasch" userId="fe68f482-c347-473e-a9c6-e49f940afc1d" providerId="ADAL" clId="{34244E9A-F458-49B7-8C43-9E9B7FFCE0A9}" dt="2025-04-02T18:27:34.912" v="2224" actId="1076"/>
          <ac:picMkLst>
            <pc:docMk/>
            <pc:sldMk cId="612943246" sldId="354"/>
            <ac:picMk id="8" creationId="{0E4E1461-A702-4727-F030-FB9A0AA5A977}"/>
          </ac:picMkLst>
        </pc:picChg>
      </pc:sldChg>
      <pc:sldChg chg="delSp modSp mod modTransition modAnim">
        <pc:chgData name="Tom van de Pasch" userId="fe68f482-c347-473e-a9c6-e49f940afc1d" providerId="ADAL" clId="{34244E9A-F458-49B7-8C43-9E9B7FFCE0A9}" dt="2025-04-02T19:45:56.769" v="3029"/>
        <pc:sldMkLst>
          <pc:docMk/>
          <pc:sldMk cId="1024243217" sldId="355"/>
        </pc:sldMkLst>
        <pc:spChg chg="mod">
          <ac:chgData name="Tom van de Pasch" userId="fe68f482-c347-473e-a9c6-e49f940afc1d" providerId="ADAL" clId="{34244E9A-F458-49B7-8C43-9E9B7FFCE0A9}" dt="2025-04-02T14:03:51.159" v="1196" actId="113"/>
          <ac:spMkLst>
            <pc:docMk/>
            <pc:sldMk cId="1024243217" sldId="355"/>
            <ac:spMk id="4" creationId="{A689DB3D-3CF8-18F1-84A9-8B0817882F0D}"/>
          </ac:spMkLst>
        </pc:spChg>
        <pc:spChg chg="mod">
          <ac:chgData name="Tom van de Pasch" userId="fe68f482-c347-473e-a9c6-e49f940afc1d" providerId="ADAL" clId="{34244E9A-F458-49B7-8C43-9E9B7FFCE0A9}" dt="2025-04-02T14:03:51.159" v="1196" actId="113"/>
          <ac:spMkLst>
            <pc:docMk/>
            <pc:sldMk cId="1024243217" sldId="355"/>
            <ac:spMk id="10" creationId="{F0D82D1E-2C72-6F05-D860-373134E33313}"/>
          </ac:spMkLst>
        </pc:spChg>
        <pc:spChg chg="mod">
          <ac:chgData name="Tom van de Pasch" userId="fe68f482-c347-473e-a9c6-e49f940afc1d" providerId="ADAL" clId="{34244E9A-F458-49B7-8C43-9E9B7FFCE0A9}" dt="2025-04-02T14:03:51.159" v="1196" actId="113"/>
          <ac:spMkLst>
            <pc:docMk/>
            <pc:sldMk cId="1024243217" sldId="355"/>
            <ac:spMk id="15" creationId="{0628E4CD-D7B9-67D2-E057-EB421440276C}"/>
          </ac:spMkLst>
        </pc:spChg>
        <pc:spChg chg="mod">
          <ac:chgData name="Tom van de Pasch" userId="fe68f482-c347-473e-a9c6-e49f940afc1d" providerId="ADAL" clId="{34244E9A-F458-49B7-8C43-9E9B7FFCE0A9}" dt="2025-04-02T19:45:56.769" v="3029"/>
          <ac:spMkLst>
            <pc:docMk/>
            <pc:sldMk cId="1024243217" sldId="355"/>
            <ac:spMk id="16" creationId="{9CEED6C1-F56C-5853-D9AE-F1C6F7551AE5}"/>
          </ac:spMkLst>
        </pc:spChg>
        <pc:spChg chg="mod">
          <ac:chgData name="Tom van de Pasch" userId="fe68f482-c347-473e-a9c6-e49f940afc1d" providerId="ADAL" clId="{34244E9A-F458-49B7-8C43-9E9B7FFCE0A9}" dt="2025-04-02T14:03:51.159" v="1196" actId="113"/>
          <ac:spMkLst>
            <pc:docMk/>
            <pc:sldMk cId="1024243217" sldId="355"/>
            <ac:spMk id="17" creationId="{EC7BEAE4-8E08-C37D-4F07-122C84FA998D}"/>
          </ac:spMkLst>
        </pc:spChg>
      </pc:sldChg>
      <pc:sldChg chg="modSp modTransition modAnim">
        <pc:chgData name="Tom van de Pasch" userId="fe68f482-c347-473e-a9c6-e49f940afc1d" providerId="ADAL" clId="{34244E9A-F458-49B7-8C43-9E9B7FFCE0A9}" dt="2025-04-02T19:46:12.917" v="3031"/>
        <pc:sldMkLst>
          <pc:docMk/>
          <pc:sldMk cId="857844168" sldId="356"/>
        </pc:sldMkLst>
        <pc:spChg chg="mod">
          <ac:chgData name="Tom van de Pasch" userId="fe68f482-c347-473e-a9c6-e49f940afc1d" providerId="ADAL" clId="{34244E9A-F458-49B7-8C43-9E9B7FFCE0A9}" dt="2025-04-02T14:03:54.073" v="1197" actId="113"/>
          <ac:spMkLst>
            <pc:docMk/>
            <pc:sldMk cId="857844168" sldId="356"/>
            <ac:spMk id="5" creationId="{6C19A161-F400-3676-EDBD-C520CE46DE7E}"/>
          </ac:spMkLst>
        </pc:spChg>
        <pc:spChg chg="mod">
          <ac:chgData name="Tom van de Pasch" userId="fe68f482-c347-473e-a9c6-e49f940afc1d" providerId="ADAL" clId="{34244E9A-F458-49B7-8C43-9E9B7FFCE0A9}" dt="2025-04-02T14:03:54.073" v="1197" actId="113"/>
          <ac:spMkLst>
            <pc:docMk/>
            <pc:sldMk cId="857844168" sldId="356"/>
            <ac:spMk id="7" creationId="{D2910867-6BE0-D15D-2C1D-017B69AA3B0F}"/>
          </ac:spMkLst>
        </pc:spChg>
        <pc:spChg chg="mod">
          <ac:chgData name="Tom van de Pasch" userId="fe68f482-c347-473e-a9c6-e49f940afc1d" providerId="ADAL" clId="{34244E9A-F458-49B7-8C43-9E9B7FFCE0A9}" dt="2025-04-02T14:03:54.073" v="1197" actId="113"/>
          <ac:spMkLst>
            <pc:docMk/>
            <pc:sldMk cId="857844168" sldId="356"/>
            <ac:spMk id="9" creationId="{585A1592-F659-F553-8CAD-689C1DD086F9}"/>
          </ac:spMkLst>
        </pc:spChg>
        <pc:spChg chg="mod">
          <ac:chgData name="Tom van de Pasch" userId="fe68f482-c347-473e-a9c6-e49f940afc1d" providerId="ADAL" clId="{34244E9A-F458-49B7-8C43-9E9B7FFCE0A9}" dt="2025-04-02T19:46:12.917" v="3031"/>
          <ac:spMkLst>
            <pc:docMk/>
            <pc:sldMk cId="857844168" sldId="356"/>
            <ac:spMk id="10" creationId="{DCCA4E7A-CF97-E812-D9C3-93B7B5E95847}"/>
          </ac:spMkLst>
        </pc:spChg>
        <pc:picChg chg="mod">
          <ac:chgData name="Tom van de Pasch" userId="fe68f482-c347-473e-a9c6-e49f940afc1d" providerId="ADAL" clId="{34244E9A-F458-49B7-8C43-9E9B7FFCE0A9}" dt="2025-04-02T14:03:54.073" v="1197" actId="113"/>
          <ac:picMkLst>
            <pc:docMk/>
            <pc:sldMk cId="857844168" sldId="356"/>
            <ac:picMk id="3" creationId="{3E5BC39B-9FD6-CD59-08C7-D378D4BFDC29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57:56.788" v="3114"/>
        <pc:sldMkLst>
          <pc:docMk/>
          <pc:sldMk cId="3809712399" sldId="357"/>
        </pc:sldMkLst>
        <pc:spChg chg="mod">
          <ac:chgData name="Tom van de Pasch" userId="fe68f482-c347-473e-a9c6-e49f940afc1d" providerId="ADAL" clId="{34244E9A-F458-49B7-8C43-9E9B7FFCE0A9}" dt="2025-04-02T14:05:59.600" v="1228" actId="113"/>
          <ac:spMkLst>
            <pc:docMk/>
            <pc:sldMk cId="3809712399" sldId="357"/>
            <ac:spMk id="8" creationId="{BD98C506-DDEB-6E40-189B-96C7236AFDB3}"/>
          </ac:spMkLst>
        </pc:spChg>
        <pc:spChg chg="mod">
          <ac:chgData name="Tom van de Pasch" userId="fe68f482-c347-473e-a9c6-e49f940afc1d" providerId="ADAL" clId="{34244E9A-F458-49B7-8C43-9E9B7FFCE0A9}" dt="2025-04-02T14:06:01.843" v="1229" actId="113"/>
          <ac:spMkLst>
            <pc:docMk/>
            <pc:sldMk cId="3809712399" sldId="357"/>
            <ac:spMk id="11" creationId="{5D05D404-1A10-E36E-8177-B2DB79A698FF}"/>
          </ac:spMkLst>
        </pc:spChg>
        <pc:spChg chg="mod">
          <ac:chgData name="Tom van de Pasch" userId="fe68f482-c347-473e-a9c6-e49f940afc1d" providerId="ADAL" clId="{34244E9A-F458-49B7-8C43-9E9B7FFCE0A9}" dt="2025-04-02T19:03:15.461" v="2482" actId="1076"/>
          <ac:spMkLst>
            <pc:docMk/>
            <pc:sldMk cId="3809712399" sldId="357"/>
            <ac:spMk id="13" creationId="{7BAFD464-0820-25EA-B33E-021057CCA802}"/>
          </ac:spMkLst>
        </pc:spChg>
        <pc:spChg chg="mod">
          <ac:chgData name="Tom van de Pasch" userId="fe68f482-c347-473e-a9c6-e49f940afc1d" providerId="ADAL" clId="{34244E9A-F458-49B7-8C43-9E9B7FFCE0A9}" dt="2025-04-02T19:03:39.602" v="2484" actId="1076"/>
          <ac:spMkLst>
            <pc:docMk/>
            <pc:sldMk cId="3809712399" sldId="357"/>
            <ac:spMk id="14" creationId="{77572E83-239A-0EE1-86FE-C2ACB12A6953}"/>
          </ac:spMkLst>
        </pc:spChg>
        <pc:spChg chg="mod">
          <ac:chgData name="Tom van de Pasch" userId="fe68f482-c347-473e-a9c6-e49f940afc1d" providerId="ADAL" clId="{34244E9A-F458-49B7-8C43-9E9B7FFCE0A9}" dt="2025-04-02T19:57:56.788" v="3114"/>
          <ac:spMkLst>
            <pc:docMk/>
            <pc:sldMk cId="3809712399" sldId="357"/>
            <ac:spMk id="21" creationId="{31167AF2-5780-19BB-F681-1521CF1D8FBD}"/>
          </ac:spMkLst>
        </pc:spChg>
        <pc:picChg chg="mod">
          <ac:chgData name="Tom van de Pasch" userId="fe68f482-c347-473e-a9c6-e49f940afc1d" providerId="ADAL" clId="{34244E9A-F458-49B7-8C43-9E9B7FFCE0A9}" dt="2025-04-02T14:06:01.843" v="1229" actId="113"/>
          <ac:picMkLst>
            <pc:docMk/>
            <pc:sldMk cId="3809712399" sldId="357"/>
            <ac:picMk id="3" creationId="{431596FA-1426-CBA7-1E04-3BFE376C833D}"/>
          </ac:picMkLst>
        </pc:picChg>
      </pc:sldChg>
      <pc:sldChg chg="modSp mod modTransition modAnim">
        <pc:chgData name="Tom van de Pasch" userId="fe68f482-c347-473e-a9c6-e49f940afc1d" providerId="ADAL" clId="{34244E9A-F458-49B7-8C43-9E9B7FFCE0A9}" dt="2025-04-02T19:44:22.558" v="3022"/>
        <pc:sldMkLst>
          <pc:docMk/>
          <pc:sldMk cId="1169286262" sldId="358"/>
        </pc:sldMkLst>
        <pc:spChg chg="mod">
          <ac:chgData name="Tom van de Pasch" userId="fe68f482-c347-473e-a9c6-e49f940afc1d" providerId="ADAL" clId="{34244E9A-F458-49B7-8C43-9E9B7FFCE0A9}" dt="2025-04-02T19:44:22.558" v="3022"/>
          <ac:spMkLst>
            <pc:docMk/>
            <pc:sldMk cId="1169286262" sldId="358"/>
            <ac:spMk id="4" creationId="{0E667F80-5771-A865-6802-758F2EFB6AE0}"/>
          </ac:spMkLst>
        </pc:spChg>
        <pc:spChg chg="mod">
          <ac:chgData name="Tom van de Pasch" userId="fe68f482-c347-473e-a9c6-e49f940afc1d" providerId="ADAL" clId="{34244E9A-F458-49B7-8C43-9E9B7FFCE0A9}" dt="2025-04-02T14:03:39.471" v="1193" actId="113"/>
          <ac:spMkLst>
            <pc:docMk/>
            <pc:sldMk cId="1169286262" sldId="358"/>
            <ac:spMk id="9" creationId="{C3AC747A-77AB-7938-3C34-978C420F735A}"/>
          </ac:spMkLst>
        </pc:spChg>
        <pc:spChg chg="mod">
          <ac:chgData name="Tom van de Pasch" userId="fe68f482-c347-473e-a9c6-e49f940afc1d" providerId="ADAL" clId="{34244E9A-F458-49B7-8C43-9E9B7FFCE0A9}" dt="2025-04-02T19:44:08.471" v="3020"/>
          <ac:spMkLst>
            <pc:docMk/>
            <pc:sldMk cId="1169286262" sldId="358"/>
            <ac:spMk id="10" creationId="{6B855026-0AE6-1256-5583-73E762DBA974}"/>
          </ac:spMkLst>
        </pc:spChg>
      </pc:sldChg>
      <pc:sldChg chg="addSp modSp new del mod modTransition modAnim">
        <pc:chgData name="Tom van de Pasch" userId="fe68f482-c347-473e-a9c6-e49f940afc1d" providerId="ADAL" clId="{34244E9A-F458-49B7-8C43-9E9B7FFCE0A9}" dt="2025-04-02T20:01:45.893" v="3123" actId="47"/>
        <pc:sldMkLst>
          <pc:docMk/>
          <pc:sldMk cId="2320323600" sldId="359"/>
        </pc:sldMkLst>
      </pc:sldChg>
      <pc:sldChg chg="add del setBg">
        <pc:chgData name="Tom van de Pasch" userId="fe68f482-c347-473e-a9c6-e49f940afc1d" providerId="ADAL" clId="{34244E9A-F458-49B7-8C43-9E9B7FFCE0A9}" dt="2025-04-02T18:17:12.299" v="2145" actId="47"/>
        <pc:sldMkLst>
          <pc:docMk/>
          <pc:sldMk cId="324786675" sldId="360"/>
        </pc:sldMkLst>
      </pc:sldChg>
      <pc:sldChg chg="delSp modSp add mod delAnim">
        <pc:chgData name="Tom van de Pasch" userId="fe68f482-c347-473e-a9c6-e49f940afc1d" providerId="ADAL" clId="{34244E9A-F458-49B7-8C43-9E9B7FFCE0A9}" dt="2025-04-02T18:45:35.774" v="2323" actId="1076"/>
        <pc:sldMkLst>
          <pc:docMk/>
          <pc:sldMk cId="3603892259" sldId="360"/>
        </pc:sldMkLst>
        <pc:spChg chg="mod">
          <ac:chgData name="Tom van de Pasch" userId="fe68f482-c347-473e-a9c6-e49f940afc1d" providerId="ADAL" clId="{34244E9A-F458-49B7-8C43-9E9B7FFCE0A9}" dt="2025-04-02T18:44:20.425" v="2314" actId="20577"/>
          <ac:spMkLst>
            <pc:docMk/>
            <pc:sldMk cId="3603892259" sldId="360"/>
            <ac:spMk id="15" creationId="{7A351114-93FE-4FE5-548A-3EEAA04FAB2F}"/>
          </ac:spMkLst>
        </pc:spChg>
        <pc:spChg chg="mod">
          <ac:chgData name="Tom van de Pasch" userId="fe68f482-c347-473e-a9c6-e49f940afc1d" providerId="ADAL" clId="{34244E9A-F458-49B7-8C43-9E9B7FFCE0A9}" dt="2025-04-02T18:45:00.391" v="2320" actId="1076"/>
          <ac:spMkLst>
            <pc:docMk/>
            <pc:sldMk cId="3603892259" sldId="360"/>
            <ac:spMk id="16" creationId="{F4FFC94B-8F02-062A-79FB-1C3B133464F0}"/>
          </ac:spMkLst>
        </pc:spChg>
        <pc:spChg chg="mod">
          <ac:chgData name="Tom van de Pasch" userId="fe68f482-c347-473e-a9c6-e49f940afc1d" providerId="ADAL" clId="{34244E9A-F458-49B7-8C43-9E9B7FFCE0A9}" dt="2025-04-02T18:45:35.774" v="2323" actId="1076"/>
          <ac:spMkLst>
            <pc:docMk/>
            <pc:sldMk cId="3603892259" sldId="360"/>
            <ac:spMk id="17" creationId="{B7A28864-F4BF-E08B-1196-81FCCE11334E}"/>
          </ac:spMkLst>
        </pc:spChg>
        <pc:picChg chg="mod">
          <ac:chgData name="Tom van de Pasch" userId="fe68f482-c347-473e-a9c6-e49f940afc1d" providerId="ADAL" clId="{34244E9A-F458-49B7-8C43-9E9B7FFCE0A9}" dt="2025-04-02T18:42:18.131" v="2294" actId="3626"/>
          <ac:picMkLst>
            <pc:docMk/>
            <pc:sldMk cId="3603892259" sldId="360"/>
            <ac:picMk id="5" creationId="{BE4B05B6-DA5A-1900-887B-F06432F47512}"/>
          </ac:picMkLst>
        </pc:picChg>
      </pc:sldChg>
      <pc:sldChg chg="delSp modSp add mod delAnim modAnim">
        <pc:chgData name="Tom van de Pasch" userId="fe68f482-c347-473e-a9c6-e49f940afc1d" providerId="ADAL" clId="{34244E9A-F458-49B7-8C43-9E9B7FFCE0A9}" dt="2025-04-02T20:04:09.611" v="3140" actId="14100"/>
        <pc:sldMkLst>
          <pc:docMk/>
          <pc:sldMk cId="3076969357" sldId="361"/>
        </pc:sldMkLst>
        <pc:spChg chg="mod">
          <ac:chgData name="Tom van de Pasch" userId="fe68f482-c347-473e-a9c6-e49f940afc1d" providerId="ADAL" clId="{34244E9A-F458-49B7-8C43-9E9B7FFCE0A9}" dt="2025-04-02T20:04:09.611" v="3140" actId="14100"/>
          <ac:spMkLst>
            <pc:docMk/>
            <pc:sldMk cId="3076969357" sldId="361"/>
            <ac:spMk id="3" creationId="{C149A5BE-DB87-7504-A55C-7DC196D57ECD}"/>
          </ac:spMkLst>
        </pc:spChg>
      </pc:sldChg>
      <pc:sldChg chg="addSp delSp modSp add mod delAnim modAnim">
        <pc:chgData name="Tom van de Pasch" userId="fe68f482-c347-473e-a9c6-e49f940afc1d" providerId="ADAL" clId="{34244E9A-F458-49B7-8C43-9E9B7FFCE0A9}" dt="2025-04-02T20:05:00.285" v="3157" actId="20577"/>
        <pc:sldMkLst>
          <pc:docMk/>
          <pc:sldMk cId="931365493" sldId="362"/>
        </pc:sldMkLst>
        <pc:spChg chg="add mod">
          <ac:chgData name="Tom van de Pasch" userId="fe68f482-c347-473e-a9c6-e49f940afc1d" providerId="ADAL" clId="{34244E9A-F458-49B7-8C43-9E9B7FFCE0A9}" dt="2025-04-02T20:04:58.860" v="3156" actId="20577"/>
          <ac:spMkLst>
            <pc:docMk/>
            <pc:sldMk cId="931365493" sldId="362"/>
            <ac:spMk id="5" creationId="{B011BDB9-B6D8-1BD9-00DF-BB0D3A3E69D2}"/>
          </ac:spMkLst>
        </pc:spChg>
        <pc:spChg chg="add mod">
          <ac:chgData name="Tom van de Pasch" userId="fe68f482-c347-473e-a9c6-e49f940afc1d" providerId="ADAL" clId="{34244E9A-F458-49B7-8C43-9E9B7FFCE0A9}" dt="2025-04-02T20:04:57.389" v="3155" actId="20577"/>
          <ac:spMkLst>
            <pc:docMk/>
            <pc:sldMk cId="931365493" sldId="362"/>
            <ac:spMk id="8" creationId="{D291963A-7871-DB4C-42B2-EE8BA4734083}"/>
          </ac:spMkLst>
        </pc:spChg>
        <pc:spChg chg="mod">
          <ac:chgData name="Tom van de Pasch" userId="fe68f482-c347-473e-a9c6-e49f940afc1d" providerId="ADAL" clId="{34244E9A-F458-49B7-8C43-9E9B7FFCE0A9}" dt="2025-04-02T19:37:44.933" v="2977" actId="1076"/>
          <ac:spMkLst>
            <pc:docMk/>
            <pc:sldMk cId="931365493" sldId="362"/>
            <ac:spMk id="11" creationId="{1BD85563-FB24-97C3-4514-BD01F9F8B987}"/>
          </ac:spMkLst>
        </pc:spChg>
        <pc:spChg chg="add mod">
          <ac:chgData name="Tom van de Pasch" userId="fe68f482-c347-473e-a9c6-e49f940afc1d" providerId="ADAL" clId="{34244E9A-F458-49B7-8C43-9E9B7FFCE0A9}" dt="2025-04-02T20:05:00.285" v="3157" actId="20577"/>
          <ac:spMkLst>
            <pc:docMk/>
            <pc:sldMk cId="931365493" sldId="362"/>
            <ac:spMk id="12" creationId="{063BE933-13B1-BDB1-81A2-2E0F49E2FDA9}"/>
          </ac:spMkLst>
        </pc:spChg>
        <pc:spChg chg="add mod ord">
          <ac:chgData name="Tom van de Pasch" userId="fe68f482-c347-473e-a9c6-e49f940afc1d" providerId="ADAL" clId="{34244E9A-F458-49B7-8C43-9E9B7FFCE0A9}" dt="2025-04-02T19:40:08.836" v="2995" actId="1076"/>
          <ac:spMkLst>
            <pc:docMk/>
            <pc:sldMk cId="931365493" sldId="362"/>
            <ac:spMk id="15" creationId="{4453B148-0FBA-3316-BD18-C7C3FAA8788E}"/>
          </ac:spMkLst>
        </pc:spChg>
        <pc:spChg chg="add mod">
          <ac:chgData name="Tom van de Pasch" userId="fe68f482-c347-473e-a9c6-e49f940afc1d" providerId="ADAL" clId="{34244E9A-F458-49B7-8C43-9E9B7FFCE0A9}" dt="2025-04-02T19:39:14.463" v="2988" actId="20577"/>
          <ac:spMkLst>
            <pc:docMk/>
            <pc:sldMk cId="931365493" sldId="362"/>
            <ac:spMk id="16" creationId="{F2C1ADB0-AA50-B662-0881-596D8AE0D3EE}"/>
          </ac:spMkLst>
        </pc:spChg>
        <pc:spChg chg="add mod">
          <ac:chgData name="Tom van de Pasch" userId="fe68f482-c347-473e-a9c6-e49f940afc1d" providerId="ADAL" clId="{34244E9A-F458-49B7-8C43-9E9B7FFCE0A9}" dt="2025-04-02T19:38:26.399" v="2982" actId="1076"/>
          <ac:spMkLst>
            <pc:docMk/>
            <pc:sldMk cId="931365493" sldId="362"/>
            <ac:spMk id="17" creationId="{317B931C-AF42-3B96-CBAF-324411276C33}"/>
          </ac:spMkLst>
        </pc:spChg>
      </pc:sldChg>
    </pc:docChg>
  </pc:docChgLst>
  <pc:docChgLst>
    <pc:chgData name="Tom van de Pasch" userId="fe68f482-c347-473e-a9c6-e49f940afc1d" providerId="ADAL" clId="{0BFB4997-E5FA-48D1-948E-9F91866B04DA}"/>
    <pc:docChg chg="modSld">
      <pc:chgData name="Tom van de Pasch" userId="fe68f482-c347-473e-a9c6-e49f940afc1d" providerId="ADAL" clId="{0BFB4997-E5FA-48D1-948E-9F91866B04DA}" dt="2025-06-27T09:17:11.302" v="13" actId="1076"/>
      <pc:docMkLst>
        <pc:docMk/>
      </pc:docMkLst>
      <pc:sldChg chg="modSp">
        <pc:chgData name="Tom van de Pasch" userId="fe68f482-c347-473e-a9c6-e49f940afc1d" providerId="ADAL" clId="{0BFB4997-E5FA-48D1-948E-9F91866B04DA}" dt="2025-06-25T15:39:59.542" v="1" actId="20577"/>
        <pc:sldMkLst>
          <pc:docMk/>
          <pc:sldMk cId="1327154765" sldId="285"/>
        </pc:sldMkLst>
        <pc:spChg chg="mod">
          <ac:chgData name="Tom van de Pasch" userId="fe68f482-c347-473e-a9c6-e49f940afc1d" providerId="ADAL" clId="{0BFB4997-E5FA-48D1-948E-9F91866B04DA}" dt="2025-06-25T15:39:59.542" v="1" actId="20577"/>
          <ac:spMkLst>
            <pc:docMk/>
            <pc:sldMk cId="1327154765" sldId="285"/>
            <ac:spMk id="3" creationId="{39DF8924-D31F-C4D5-B502-DCE7F6602249}"/>
          </ac:spMkLst>
        </pc:spChg>
      </pc:sldChg>
      <pc:sldChg chg="modSp">
        <pc:chgData name="Tom van de Pasch" userId="fe68f482-c347-473e-a9c6-e49f940afc1d" providerId="ADAL" clId="{0BFB4997-E5FA-48D1-948E-9F91866B04DA}" dt="2025-06-27T09:17:11.302" v="13" actId="1076"/>
        <pc:sldMkLst>
          <pc:docMk/>
          <pc:sldMk cId="2606247928" sldId="346"/>
        </pc:sldMkLst>
        <pc:spChg chg="mod">
          <ac:chgData name="Tom van de Pasch" userId="fe68f482-c347-473e-a9c6-e49f940afc1d" providerId="ADAL" clId="{0BFB4997-E5FA-48D1-948E-9F91866B04DA}" dt="2025-06-27T09:17:11.302" v="13" actId="1076"/>
          <ac:spMkLst>
            <pc:docMk/>
            <pc:sldMk cId="2606247928" sldId="346"/>
            <ac:spMk id="18" creationId="{050E43FF-F930-BB3B-A457-4A1327A7B008}"/>
          </ac:spMkLst>
        </pc:spChg>
        <pc:spChg chg="mod">
          <ac:chgData name="Tom van de Pasch" userId="fe68f482-c347-473e-a9c6-e49f940afc1d" providerId="ADAL" clId="{0BFB4997-E5FA-48D1-948E-9F91866B04DA}" dt="2025-06-27T09:17:11.302" v="13" actId="1076"/>
          <ac:spMkLst>
            <pc:docMk/>
            <pc:sldMk cId="2606247928" sldId="346"/>
            <ac:spMk id="20" creationId="{AD8A28A6-D4A5-43B6-9420-0B5ACD307273}"/>
          </ac:spMkLst>
        </pc:spChg>
        <pc:picChg chg="mod">
          <ac:chgData name="Tom van de Pasch" userId="fe68f482-c347-473e-a9c6-e49f940afc1d" providerId="ADAL" clId="{0BFB4997-E5FA-48D1-948E-9F91866B04DA}" dt="2025-06-27T09:17:11.302" v="13" actId="1076"/>
          <ac:picMkLst>
            <pc:docMk/>
            <pc:sldMk cId="2606247928" sldId="346"/>
            <ac:picMk id="10" creationId="{2B94BB0A-E7CE-257A-992F-23F0C456818E}"/>
          </ac:picMkLst>
        </pc:picChg>
      </pc:sldChg>
      <pc:sldChg chg="modSp">
        <pc:chgData name="Tom van de Pasch" userId="fe68f482-c347-473e-a9c6-e49f940afc1d" providerId="ADAL" clId="{0BFB4997-E5FA-48D1-948E-9F91866B04DA}" dt="2025-06-27T08:19:08.676" v="11" actId="20577"/>
        <pc:sldMkLst>
          <pc:docMk/>
          <pc:sldMk cId="612943246" sldId="354"/>
        </pc:sldMkLst>
        <pc:spChg chg="mod">
          <ac:chgData name="Tom van de Pasch" userId="fe68f482-c347-473e-a9c6-e49f940afc1d" providerId="ADAL" clId="{0BFB4997-E5FA-48D1-948E-9F91866B04DA}" dt="2025-06-27T08:19:08.676" v="11" actId="20577"/>
          <ac:spMkLst>
            <pc:docMk/>
            <pc:sldMk cId="612943246" sldId="354"/>
            <ac:spMk id="15" creationId="{A2FBAD40-0AD3-4668-C111-EDFFC5296020}"/>
          </ac:spMkLst>
        </pc:spChg>
      </pc:sldChg>
    </pc:docChg>
  </pc:docChgLst>
  <pc:docChgLst>
    <pc:chgData name="Tom van de Pasch" userId="fe68f482-c347-473e-a9c6-e49f940afc1d" providerId="ADAL" clId="{79E8174C-F857-42D7-92BB-8D523228F17F}"/>
    <pc:docChg chg="undo redo custSel addSld delSld modSld sldOrd modShowInfo">
      <pc:chgData name="Tom van de Pasch" userId="fe68f482-c347-473e-a9c6-e49f940afc1d" providerId="ADAL" clId="{79E8174C-F857-42D7-92BB-8D523228F17F}" dt="2025-04-02T13:39:51.527" v="31767"/>
      <pc:docMkLst>
        <pc:docMk/>
      </pc:docMkLst>
      <pc:sldChg chg="modSp del mod">
        <pc:chgData name="Tom van de Pasch" userId="fe68f482-c347-473e-a9c6-e49f940afc1d" providerId="ADAL" clId="{79E8174C-F857-42D7-92BB-8D523228F17F}" dt="2025-03-25T09:17:49.960" v="14" actId="47"/>
        <pc:sldMkLst>
          <pc:docMk/>
          <pc:sldMk cId="3624650131" sldId="256"/>
        </pc:sldMkLst>
      </pc:sldChg>
      <pc:sldChg chg="addSp modSp new del mod">
        <pc:chgData name="Tom van de Pasch" userId="fe68f482-c347-473e-a9c6-e49f940afc1d" providerId="ADAL" clId="{79E8174C-F857-42D7-92BB-8D523228F17F}" dt="2025-03-25T09:30:04.881" v="62" actId="47"/>
        <pc:sldMkLst>
          <pc:docMk/>
          <pc:sldMk cId="1954870489" sldId="257"/>
        </pc:sldMkLst>
      </pc:sldChg>
      <pc:sldChg chg="addSp modSp new del mod">
        <pc:chgData name="Tom van de Pasch" userId="fe68f482-c347-473e-a9c6-e49f940afc1d" providerId="ADAL" clId="{79E8174C-F857-42D7-92BB-8D523228F17F}" dt="2025-03-25T09:30:30.927" v="68" actId="47"/>
        <pc:sldMkLst>
          <pc:docMk/>
          <pc:sldMk cId="3870682212" sldId="258"/>
        </pc:sldMkLst>
      </pc:sldChg>
      <pc:sldChg chg="add del">
        <pc:chgData name="Tom van de Pasch" userId="fe68f482-c347-473e-a9c6-e49f940afc1d" providerId="ADAL" clId="{79E8174C-F857-42D7-92BB-8D523228F17F}" dt="2025-03-25T09:30:31.930" v="69" actId="47"/>
        <pc:sldMkLst>
          <pc:docMk/>
          <pc:sldMk cId="1173722149" sldId="259"/>
        </pc:sldMkLst>
      </pc:sldChg>
      <pc:sldChg chg="add del">
        <pc:chgData name="Tom van de Pasch" userId="fe68f482-c347-473e-a9c6-e49f940afc1d" providerId="ADAL" clId="{79E8174C-F857-42D7-92BB-8D523228F17F}" dt="2025-03-25T09:30:32.654" v="70" actId="47"/>
        <pc:sldMkLst>
          <pc:docMk/>
          <pc:sldMk cId="1826169745" sldId="260"/>
        </pc:sldMkLst>
      </pc:sldChg>
      <pc:sldChg chg="add del">
        <pc:chgData name="Tom van de Pasch" userId="fe68f482-c347-473e-a9c6-e49f940afc1d" providerId="ADAL" clId="{79E8174C-F857-42D7-92BB-8D523228F17F}" dt="2025-03-25T09:30:33.081" v="71" actId="47"/>
        <pc:sldMkLst>
          <pc:docMk/>
          <pc:sldMk cId="16060709" sldId="261"/>
        </pc:sldMkLst>
      </pc:sldChg>
      <pc:sldChg chg="add del">
        <pc:chgData name="Tom van de Pasch" userId="fe68f482-c347-473e-a9c6-e49f940afc1d" providerId="ADAL" clId="{79E8174C-F857-42D7-92BB-8D523228F17F}" dt="2025-03-25T09:30:33.527" v="72" actId="47"/>
        <pc:sldMkLst>
          <pc:docMk/>
          <pc:sldMk cId="549566749" sldId="262"/>
        </pc:sldMkLst>
      </pc:sldChg>
      <pc:sldChg chg="add del">
        <pc:chgData name="Tom van de Pasch" userId="fe68f482-c347-473e-a9c6-e49f940afc1d" providerId="ADAL" clId="{79E8174C-F857-42D7-92BB-8D523228F17F}" dt="2025-03-25T09:30:33.863" v="73" actId="47"/>
        <pc:sldMkLst>
          <pc:docMk/>
          <pc:sldMk cId="3739287726" sldId="263"/>
        </pc:sldMkLst>
      </pc:sldChg>
      <pc:sldChg chg="add del">
        <pc:chgData name="Tom van de Pasch" userId="fe68f482-c347-473e-a9c6-e49f940afc1d" providerId="ADAL" clId="{79E8174C-F857-42D7-92BB-8D523228F17F}" dt="2025-03-25T09:30:34.231" v="74" actId="47"/>
        <pc:sldMkLst>
          <pc:docMk/>
          <pc:sldMk cId="3779048275" sldId="264"/>
        </pc:sldMkLst>
      </pc:sldChg>
      <pc:sldChg chg="add del">
        <pc:chgData name="Tom van de Pasch" userId="fe68f482-c347-473e-a9c6-e49f940afc1d" providerId="ADAL" clId="{79E8174C-F857-42D7-92BB-8D523228F17F}" dt="2025-03-25T09:30:34.584" v="75" actId="47"/>
        <pc:sldMkLst>
          <pc:docMk/>
          <pc:sldMk cId="1127218450" sldId="265"/>
        </pc:sldMkLst>
      </pc:sldChg>
      <pc:sldChg chg="add del">
        <pc:chgData name="Tom van de Pasch" userId="fe68f482-c347-473e-a9c6-e49f940afc1d" providerId="ADAL" clId="{79E8174C-F857-42D7-92BB-8D523228F17F}" dt="2025-03-25T09:30:34.920" v="76" actId="47"/>
        <pc:sldMkLst>
          <pc:docMk/>
          <pc:sldMk cId="2594065685" sldId="266"/>
        </pc:sldMkLst>
      </pc:sldChg>
      <pc:sldChg chg="add del">
        <pc:chgData name="Tom van de Pasch" userId="fe68f482-c347-473e-a9c6-e49f940afc1d" providerId="ADAL" clId="{79E8174C-F857-42D7-92BB-8D523228F17F}" dt="2025-03-25T09:30:35.279" v="77" actId="47"/>
        <pc:sldMkLst>
          <pc:docMk/>
          <pc:sldMk cId="2488238972" sldId="267"/>
        </pc:sldMkLst>
      </pc:sldChg>
      <pc:sldChg chg="add del">
        <pc:chgData name="Tom van de Pasch" userId="fe68f482-c347-473e-a9c6-e49f940afc1d" providerId="ADAL" clId="{79E8174C-F857-42D7-92BB-8D523228F17F}" dt="2025-03-25T09:30:36.207" v="78" actId="47"/>
        <pc:sldMkLst>
          <pc:docMk/>
          <pc:sldMk cId="3165606531" sldId="268"/>
        </pc:sldMkLst>
      </pc:sldChg>
      <pc:sldChg chg="add del">
        <pc:chgData name="Tom van de Pasch" userId="fe68f482-c347-473e-a9c6-e49f940afc1d" providerId="ADAL" clId="{79E8174C-F857-42D7-92BB-8D523228F17F}" dt="2025-03-25T09:30:37.301" v="79" actId="47"/>
        <pc:sldMkLst>
          <pc:docMk/>
          <pc:sldMk cId="595849425" sldId="269"/>
        </pc:sldMkLst>
      </pc:sldChg>
      <pc:sldChg chg="add del">
        <pc:chgData name="Tom van de Pasch" userId="fe68f482-c347-473e-a9c6-e49f940afc1d" providerId="ADAL" clId="{79E8174C-F857-42D7-92BB-8D523228F17F}" dt="2025-03-25T09:30:38.338" v="80" actId="47"/>
        <pc:sldMkLst>
          <pc:docMk/>
          <pc:sldMk cId="2948335633" sldId="270"/>
        </pc:sldMkLst>
      </pc:sldChg>
      <pc:sldChg chg="addSp delSp modSp new mod ord delAnim modAnim">
        <pc:chgData name="Tom van de Pasch" userId="fe68f482-c347-473e-a9c6-e49f940afc1d" providerId="ADAL" clId="{79E8174C-F857-42D7-92BB-8D523228F17F}" dt="2025-04-02T13:04:49.642" v="31719" actId="478"/>
        <pc:sldMkLst>
          <pc:docMk/>
          <pc:sldMk cId="2301663371" sldId="271"/>
        </pc:sldMkLst>
        <pc:spChg chg="add mod">
          <ac:chgData name="Tom van de Pasch" userId="fe68f482-c347-473e-a9c6-e49f940afc1d" providerId="ADAL" clId="{79E8174C-F857-42D7-92BB-8D523228F17F}" dt="2025-04-01T17:48:16.885" v="24609" actId="2711"/>
          <ac:spMkLst>
            <pc:docMk/>
            <pc:sldMk cId="2301663371" sldId="271"/>
            <ac:spMk id="10" creationId="{91B67516-9FA9-EE30-50BE-F0B913BCFCBF}"/>
          </ac:spMkLst>
        </pc:spChg>
        <pc:spChg chg="add mod">
          <ac:chgData name="Tom van de Pasch" userId="fe68f482-c347-473e-a9c6-e49f940afc1d" providerId="ADAL" clId="{79E8174C-F857-42D7-92BB-8D523228F17F}" dt="2025-04-01T17:48:09.701" v="24608" actId="2711"/>
          <ac:spMkLst>
            <pc:docMk/>
            <pc:sldMk cId="2301663371" sldId="271"/>
            <ac:spMk id="12" creationId="{0BAA87BE-CFDF-626F-FCCD-9B2525569A05}"/>
          </ac:spMkLst>
        </pc:spChg>
        <pc:spChg chg="add mod">
          <ac:chgData name="Tom van de Pasch" userId="fe68f482-c347-473e-a9c6-e49f940afc1d" providerId="ADAL" clId="{79E8174C-F857-42D7-92BB-8D523228F17F}" dt="2025-04-01T17:48:16.885" v="24609" actId="2711"/>
          <ac:spMkLst>
            <pc:docMk/>
            <pc:sldMk cId="2301663371" sldId="271"/>
            <ac:spMk id="14" creationId="{0E2E13B9-F230-F3B3-6CF3-35F24BCCE73E}"/>
          </ac:spMkLst>
        </pc:spChg>
      </pc:sldChg>
      <pc:sldChg chg="addSp delSp modSp new del mod delAnim modAnim">
        <pc:chgData name="Tom van de Pasch" userId="fe68f482-c347-473e-a9c6-e49f940afc1d" providerId="ADAL" clId="{79E8174C-F857-42D7-92BB-8D523228F17F}" dt="2025-03-26T10:05:09.599" v="8756" actId="47"/>
        <pc:sldMkLst>
          <pc:docMk/>
          <pc:sldMk cId="66387273" sldId="272"/>
        </pc:sldMkLst>
      </pc:sldChg>
      <pc:sldChg chg="addSp delSp modSp add mod ord delAnim modAnim">
        <pc:chgData name="Tom van de Pasch" userId="fe68f482-c347-473e-a9c6-e49f940afc1d" providerId="ADAL" clId="{79E8174C-F857-42D7-92BB-8D523228F17F}" dt="2025-04-02T13:39:29.678" v="31763" actId="478"/>
        <pc:sldMkLst>
          <pc:docMk/>
          <pc:sldMk cId="2641754989" sldId="273"/>
        </pc:sldMkLst>
        <pc:spChg chg="add mod">
          <ac:chgData name="Tom van de Pasch" userId="fe68f482-c347-473e-a9c6-e49f940afc1d" providerId="ADAL" clId="{79E8174C-F857-42D7-92BB-8D523228F17F}" dt="2025-04-01T17:46:51.211" v="24604" actId="2711"/>
          <ac:spMkLst>
            <pc:docMk/>
            <pc:sldMk cId="2641754989" sldId="273"/>
            <ac:spMk id="8" creationId="{5F936EF2-A991-1033-676A-530563C996C8}"/>
          </ac:spMkLst>
        </pc:spChg>
        <pc:spChg chg="add mod">
          <ac:chgData name="Tom van de Pasch" userId="fe68f482-c347-473e-a9c6-e49f940afc1d" providerId="ADAL" clId="{79E8174C-F857-42D7-92BB-8D523228F17F}" dt="2025-04-01T17:46:51.211" v="24604" actId="2711"/>
          <ac:spMkLst>
            <pc:docMk/>
            <pc:sldMk cId="2641754989" sldId="273"/>
            <ac:spMk id="15" creationId="{2DCAF62B-8373-36A6-2793-810947D20FFD}"/>
          </ac:spMkLst>
        </pc:spChg>
        <pc:spChg chg="add mod">
          <ac:chgData name="Tom van de Pasch" userId="fe68f482-c347-473e-a9c6-e49f940afc1d" providerId="ADAL" clId="{79E8174C-F857-42D7-92BB-8D523228F17F}" dt="2025-04-01T17:46:51.211" v="24604" actId="2711"/>
          <ac:spMkLst>
            <pc:docMk/>
            <pc:sldMk cId="2641754989" sldId="273"/>
            <ac:spMk id="18" creationId="{63D3F703-B8A4-7D22-88D4-26D7657F3681}"/>
          </ac:spMkLst>
        </pc:spChg>
        <pc:spChg chg="add mod">
          <ac:chgData name="Tom van de Pasch" userId="fe68f482-c347-473e-a9c6-e49f940afc1d" providerId="ADAL" clId="{79E8174C-F857-42D7-92BB-8D523228F17F}" dt="2025-04-01T17:46:51.211" v="24604" actId="2711"/>
          <ac:spMkLst>
            <pc:docMk/>
            <pc:sldMk cId="2641754989" sldId="273"/>
            <ac:spMk id="19" creationId="{5E6476C2-8AE7-A0A5-AAB1-43C2ACE802E3}"/>
          </ac:spMkLst>
        </pc:spChg>
        <pc:spChg chg="add mod">
          <ac:chgData name="Tom van de Pasch" userId="fe68f482-c347-473e-a9c6-e49f940afc1d" providerId="ADAL" clId="{79E8174C-F857-42D7-92BB-8D523228F17F}" dt="2025-04-01T17:46:56.688" v="24606" actId="1076"/>
          <ac:spMkLst>
            <pc:docMk/>
            <pc:sldMk cId="2641754989" sldId="273"/>
            <ac:spMk id="20" creationId="{26AB31B7-595C-E929-AE35-DC1037D75D91}"/>
          </ac:spMkLst>
        </pc:spChg>
      </pc:sldChg>
      <pc:sldChg chg="addSp delSp modSp add del mod ord modAnim">
        <pc:chgData name="Tom van de Pasch" userId="fe68f482-c347-473e-a9c6-e49f940afc1d" providerId="ADAL" clId="{79E8174C-F857-42D7-92BB-8D523228F17F}" dt="2025-03-26T11:22:16.772" v="10488" actId="47"/>
        <pc:sldMkLst>
          <pc:docMk/>
          <pc:sldMk cId="2608606544" sldId="274"/>
        </pc:sldMkLst>
      </pc:sldChg>
      <pc:sldChg chg="addSp delSp modSp add mod ord delAnim modAnim">
        <pc:chgData name="Tom van de Pasch" userId="fe68f482-c347-473e-a9c6-e49f940afc1d" providerId="ADAL" clId="{79E8174C-F857-42D7-92BB-8D523228F17F}" dt="2025-04-01T09:23:14.516" v="17794" actId="478"/>
        <pc:sldMkLst>
          <pc:docMk/>
          <pc:sldMk cId="1251365452" sldId="275"/>
        </pc:sldMkLst>
      </pc:sldChg>
      <pc:sldChg chg="add del">
        <pc:chgData name="Tom van de Pasch" userId="fe68f482-c347-473e-a9c6-e49f940afc1d" providerId="ADAL" clId="{79E8174C-F857-42D7-92BB-8D523228F17F}" dt="2025-03-25T09:44:01.899" v="309" actId="47"/>
        <pc:sldMkLst>
          <pc:docMk/>
          <pc:sldMk cId="2375855038" sldId="275"/>
        </pc:sldMkLst>
      </pc:sldChg>
      <pc:sldChg chg="addSp delSp modSp add mod ord delAnim modAnim">
        <pc:chgData name="Tom van de Pasch" userId="fe68f482-c347-473e-a9c6-e49f940afc1d" providerId="ADAL" clId="{79E8174C-F857-42D7-92BB-8D523228F17F}" dt="2025-04-01T09:22:17.370" v="17776" actId="478"/>
        <pc:sldMkLst>
          <pc:docMk/>
          <pc:sldMk cId="361407776" sldId="276"/>
        </pc:sldMkLst>
        <pc:picChg chg="add del mod ord">
          <ac:chgData name="Tom van de Pasch" userId="fe68f482-c347-473e-a9c6-e49f940afc1d" providerId="ADAL" clId="{79E8174C-F857-42D7-92BB-8D523228F17F}" dt="2025-04-01T09:22:15.567" v="17775" actId="478"/>
          <ac:picMkLst>
            <pc:docMk/>
            <pc:sldMk cId="361407776" sldId="276"/>
            <ac:picMk id="5" creationId="{A34A6305-FBD3-A54A-D8E9-2D73E8D7F7E5}"/>
          </ac:picMkLst>
        </pc:picChg>
      </pc:sldChg>
      <pc:sldChg chg="add del">
        <pc:chgData name="Tom van de Pasch" userId="fe68f482-c347-473e-a9c6-e49f940afc1d" providerId="ADAL" clId="{79E8174C-F857-42D7-92BB-8D523228F17F}" dt="2025-03-25T09:44:02.555" v="310" actId="47"/>
        <pc:sldMkLst>
          <pc:docMk/>
          <pc:sldMk cId="1640852044" sldId="276"/>
        </pc:sldMkLst>
      </pc:sldChg>
      <pc:sldChg chg="add del">
        <pc:chgData name="Tom van de Pasch" userId="fe68f482-c347-473e-a9c6-e49f940afc1d" providerId="ADAL" clId="{79E8174C-F857-42D7-92BB-8D523228F17F}" dt="2025-03-25T09:44:02.786" v="311" actId="47"/>
        <pc:sldMkLst>
          <pc:docMk/>
          <pc:sldMk cId="942130524" sldId="277"/>
        </pc:sldMkLst>
      </pc:sldChg>
      <pc:sldChg chg="add del ord">
        <pc:chgData name="Tom van de Pasch" userId="fe68f482-c347-473e-a9c6-e49f940afc1d" providerId="ADAL" clId="{79E8174C-F857-42D7-92BB-8D523228F17F}" dt="2025-03-25T14:54:13.662" v="4033" actId="47"/>
        <pc:sldMkLst>
          <pc:docMk/>
          <pc:sldMk cId="2957582478" sldId="277"/>
        </pc:sldMkLst>
      </pc:sldChg>
      <pc:sldChg chg="add del">
        <pc:chgData name="Tom van de Pasch" userId="fe68f482-c347-473e-a9c6-e49f940afc1d" providerId="ADAL" clId="{79E8174C-F857-42D7-92BB-8D523228F17F}" dt="2025-03-25T09:44:02.997" v="312" actId="47"/>
        <pc:sldMkLst>
          <pc:docMk/>
          <pc:sldMk cId="118012199" sldId="278"/>
        </pc:sldMkLst>
      </pc:sldChg>
      <pc:sldChg chg="add del">
        <pc:chgData name="Tom van de Pasch" userId="fe68f482-c347-473e-a9c6-e49f940afc1d" providerId="ADAL" clId="{79E8174C-F857-42D7-92BB-8D523228F17F}" dt="2025-03-26T09:17:00.993" v="5960" actId="47"/>
        <pc:sldMkLst>
          <pc:docMk/>
          <pc:sldMk cId="3858562415" sldId="278"/>
        </pc:sldMkLst>
      </pc:sldChg>
      <pc:sldChg chg="add del">
        <pc:chgData name="Tom van de Pasch" userId="fe68f482-c347-473e-a9c6-e49f940afc1d" providerId="ADAL" clId="{79E8174C-F857-42D7-92BB-8D523228F17F}" dt="2025-03-26T09:16:59.459" v="5959" actId="47"/>
        <pc:sldMkLst>
          <pc:docMk/>
          <pc:sldMk cId="1057574106" sldId="279"/>
        </pc:sldMkLst>
      </pc:sldChg>
      <pc:sldChg chg="add del">
        <pc:chgData name="Tom van de Pasch" userId="fe68f482-c347-473e-a9c6-e49f940afc1d" providerId="ADAL" clId="{79E8174C-F857-42D7-92BB-8D523228F17F}" dt="2025-03-25T09:44:03.171" v="313" actId="47"/>
        <pc:sldMkLst>
          <pc:docMk/>
          <pc:sldMk cId="3207230134" sldId="279"/>
        </pc:sldMkLst>
      </pc:sldChg>
      <pc:sldChg chg="add del">
        <pc:chgData name="Tom van de Pasch" userId="fe68f482-c347-473e-a9c6-e49f940afc1d" providerId="ADAL" clId="{79E8174C-F857-42D7-92BB-8D523228F17F}" dt="2025-03-25T09:44:03.357" v="314" actId="47"/>
        <pc:sldMkLst>
          <pc:docMk/>
          <pc:sldMk cId="472908502" sldId="280"/>
        </pc:sldMkLst>
      </pc:sldChg>
      <pc:sldChg chg="add del">
        <pc:chgData name="Tom van de Pasch" userId="fe68f482-c347-473e-a9c6-e49f940afc1d" providerId="ADAL" clId="{79E8174C-F857-42D7-92BB-8D523228F17F}" dt="2025-03-26T09:16:58.998" v="5958" actId="47"/>
        <pc:sldMkLst>
          <pc:docMk/>
          <pc:sldMk cId="2682132826" sldId="280"/>
        </pc:sldMkLst>
      </pc:sldChg>
      <pc:sldChg chg="add del">
        <pc:chgData name="Tom van de Pasch" userId="fe68f482-c347-473e-a9c6-e49f940afc1d" providerId="ADAL" clId="{79E8174C-F857-42D7-92BB-8D523228F17F}" dt="2025-03-25T09:44:03.537" v="315" actId="47"/>
        <pc:sldMkLst>
          <pc:docMk/>
          <pc:sldMk cId="2073578744" sldId="281"/>
        </pc:sldMkLst>
      </pc:sldChg>
      <pc:sldChg chg="add del">
        <pc:chgData name="Tom van de Pasch" userId="fe68f482-c347-473e-a9c6-e49f940afc1d" providerId="ADAL" clId="{79E8174C-F857-42D7-92BB-8D523228F17F}" dt="2025-03-26T09:16:58.224" v="5956" actId="47"/>
        <pc:sldMkLst>
          <pc:docMk/>
          <pc:sldMk cId="3658541389" sldId="281"/>
        </pc:sldMkLst>
      </pc:sldChg>
      <pc:sldChg chg="add del">
        <pc:chgData name="Tom van de Pasch" userId="fe68f482-c347-473e-a9c6-e49f940afc1d" providerId="ADAL" clId="{79E8174C-F857-42D7-92BB-8D523228F17F}" dt="2025-03-25T09:44:03.721" v="316" actId="47"/>
        <pc:sldMkLst>
          <pc:docMk/>
          <pc:sldMk cId="1405341362" sldId="282"/>
        </pc:sldMkLst>
      </pc:sldChg>
      <pc:sldChg chg="add del">
        <pc:chgData name="Tom van de Pasch" userId="fe68f482-c347-473e-a9c6-e49f940afc1d" providerId="ADAL" clId="{79E8174C-F857-42D7-92BB-8D523228F17F}" dt="2025-03-26T09:16:58.597" v="5957" actId="47"/>
        <pc:sldMkLst>
          <pc:docMk/>
          <pc:sldMk cId="2410323367" sldId="282"/>
        </pc:sldMkLst>
      </pc:sldChg>
      <pc:sldChg chg="addSp delSp modSp new del mod">
        <pc:chgData name="Tom van de Pasch" userId="fe68f482-c347-473e-a9c6-e49f940afc1d" providerId="ADAL" clId="{79E8174C-F857-42D7-92BB-8D523228F17F}" dt="2025-03-25T10:35:27.891" v="2361" actId="47"/>
        <pc:sldMkLst>
          <pc:docMk/>
          <pc:sldMk cId="845900580" sldId="283"/>
        </pc:sldMkLst>
      </pc:sldChg>
      <pc:sldChg chg="addSp delSp modSp new mod modAnim">
        <pc:chgData name="Tom van de Pasch" userId="fe68f482-c347-473e-a9c6-e49f940afc1d" providerId="ADAL" clId="{79E8174C-F857-42D7-92BB-8D523228F17F}" dt="2025-04-01T09:22:47.024" v="17787" actId="478"/>
        <pc:sldMkLst>
          <pc:docMk/>
          <pc:sldMk cId="1371981306" sldId="283"/>
        </pc:sldMkLst>
      </pc:sldChg>
      <pc:sldChg chg="add del">
        <pc:chgData name="Tom van de Pasch" userId="fe68f482-c347-473e-a9c6-e49f940afc1d" providerId="ADAL" clId="{79E8174C-F857-42D7-92BB-8D523228F17F}" dt="2025-03-25T09:44:04.429" v="317" actId="47"/>
        <pc:sldMkLst>
          <pc:docMk/>
          <pc:sldMk cId="2878737762" sldId="283"/>
        </pc:sldMkLst>
      </pc:sldChg>
      <pc:sldChg chg="addSp delSp modSp add del mod ord delAnim modAnim">
        <pc:chgData name="Tom van de Pasch" userId="fe68f482-c347-473e-a9c6-e49f940afc1d" providerId="ADAL" clId="{79E8174C-F857-42D7-92BB-8D523228F17F}" dt="2025-04-01T09:49:41.929" v="18956" actId="47"/>
        <pc:sldMkLst>
          <pc:docMk/>
          <pc:sldMk cId="3245238424" sldId="284"/>
        </pc:sldMkLst>
      </pc:sldChg>
      <pc:sldChg chg="addSp delSp modSp add del mod delAnim">
        <pc:chgData name="Tom van de Pasch" userId="fe68f482-c347-473e-a9c6-e49f940afc1d" providerId="ADAL" clId="{79E8174C-F857-42D7-92BB-8D523228F17F}" dt="2025-03-25T11:19:13.610" v="3121" actId="47"/>
        <pc:sldMkLst>
          <pc:docMk/>
          <pc:sldMk cId="76468260" sldId="285"/>
        </pc:sldMkLst>
      </pc:sldChg>
      <pc:sldChg chg="addSp delSp modSp add mod ord modTransition delAnim modAnim">
        <pc:chgData name="Tom van de Pasch" userId="fe68f482-c347-473e-a9c6-e49f940afc1d" providerId="ADAL" clId="{79E8174C-F857-42D7-92BB-8D523228F17F}" dt="2025-04-01T09:29:31.479" v="17837"/>
        <pc:sldMkLst>
          <pc:docMk/>
          <pc:sldMk cId="1327154765" sldId="285"/>
        </pc:sldMkLst>
      </pc:sldChg>
      <pc:sldChg chg="addSp modSp new del">
        <pc:chgData name="Tom van de Pasch" userId="fe68f482-c347-473e-a9c6-e49f940afc1d" providerId="ADAL" clId="{79E8174C-F857-42D7-92BB-8D523228F17F}" dt="2025-03-26T10:03:09.237" v="8752" actId="47"/>
        <pc:sldMkLst>
          <pc:docMk/>
          <pc:sldMk cId="1638213265" sldId="286"/>
        </pc:sldMkLst>
      </pc:sldChg>
      <pc:sldChg chg="new del">
        <pc:chgData name="Tom van de Pasch" userId="fe68f482-c347-473e-a9c6-e49f940afc1d" providerId="ADAL" clId="{79E8174C-F857-42D7-92BB-8D523228F17F}" dt="2025-03-25T14:54:22.064" v="4035" actId="47"/>
        <pc:sldMkLst>
          <pc:docMk/>
          <pc:sldMk cId="3069061159" sldId="287"/>
        </pc:sldMkLst>
      </pc:sldChg>
      <pc:sldChg chg="addSp modSp new del mod">
        <pc:chgData name="Tom van de Pasch" userId="fe68f482-c347-473e-a9c6-e49f940afc1d" providerId="ADAL" clId="{79E8174C-F857-42D7-92BB-8D523228F17F}" dt="2025-03-25T14:55:04.997" v="4078" actId="47"/>
        <pc:sldMkLst>
          <pc:docMk/>
          <pc:sldMk cId="1615642642" sldId="288"/>
        </pc:sldMkLst>
      </pc:sldChg>
      <pc:sldChg chg="addSp delSp modSp new mod addAnim delAnim modAnim">
        <pc:chgData name="Tom van de Pasch" userId="fe68f482-c347-473e-a9c6-e49f940afc1d" providerId="ADAL" clId="{79E8174C-F857-42D7-92BB-8D523228F17F}" dt="2025-04-02T13:39:51.527" v="31767"/>
        <pc:sldMkLst>
          <pc:docMk/>
          <pc:sldMk cId="128523202" sldId="289"/>
        </pc:sldMkLst>
        <pc:picChg chg="add mod">
          <ac:chgData name="Tom van de Pasch" userId="fe68f482-c347-473e-a9c6-e49f940afc1d" providerId="ADAL" clId="{79E8174C-F857-42D7-92BB-8D523228F17F}" dt="2025-04-02T13:39:48.829" v="31766" actId="1076"/>
          <ac:picMkLst>
            <pc:docMk/>
            <pc:sldMk cId="128523202" sldId="289"/>
            <ac:picMk id="6" creationId="{D09F0B0D-54A7-05EE-0726-2173C40ECFC6}"/>
          </ac:picMkLst>
        </pc:picChg>
      </pc:sldChg>
      <pc:sldChg chg="addSp delSp modSp add mod modTransition delAnim modAnim">
        <pc:chgData name="Tom van de Pasch" userId="fe68f482-c347-473e-a9c6-e49f940afc1d" providerId="ADAL" clId="{79E8174C-F857-42D7-92BB-8D523228F17F}" dt="2025-04-01T09:22:09.115" v="17772" actId="478"/>
        <pc:sldMkLst>
          <pc:docMk/>
          <pc:sldMk cId="2408838965" sldId="290"/>
        </pc:sldMkLst>
      </pc:sldChg>
      <pc:sldChg chg="addSp delSp modSp add mod delAnim modAnim">
        <pc:chgData name="Tom van de Pasch" userId="fe68f482-c347-473e-a9c6-e49f940afc1d" providerId="ADAL" clId="{79E8174C-F857-42D7-92BB-8D523228F17F}" dt="2025-04-01T09:22:24.604" v="17780" actId="478"/>
        <pc:sldMkLst>
          <pc:docMk/>
          <pc:sldMk cId="3794382496" sldId="291"/>
        </pc:sldMkLst>
        <pc:picChg chg="add del">
          <ac:chgData name="Tom van de Pasch" userId="fe68f482-c347-473e-a9c6-e49f940afc1d" providerId="ADAL" clId="{79E8174C-F857-42D7-92BB-8D523228F17F}" dt="2025-04-01T09:22:22.877" v="17779" actId="478"/>
          <ac:picMkLst>
            <pc:docMk/>
            <pc:sldMk cId="3794382496" sldId="291"/>
            <ac:picMk id="5" creationId="{EBD2DF04-384E-DEBB-319A-A97519AE0F87}"/>
          </ac:picMkLst>
        </pc:picChg>
      </pc:sldChg>
      <pc:sldChg chg="addSp delSp modSp add mod modAnim">
        <pc:chgData name="Tom van de Pasch" userId="fe68f482-c347-473e-a9c6-e49f940afc1d" providerId="ADAL" clId="{79E8174C-F857-42D7-92BB-8D523228F17F}" dt="2025-04-01T09:22:32.346" v="17782" actId="478"/>
        <pc:sldMkLst>
          <pc:docMk/>
          <pc:sldMk cId="4006375113" sldId="292"/>
        </pc:sldMkLst>
      </pc:sldChg>
      <pc:sldChg chg="addSp delSp modSp add mod modAnim">
        <pc:chgData name="Tom van de Pasch" userId="fe68f482-c347-473e-a9c6-e49f940afc1d" providerId="ADAL" clId="{79E8174C-F857-42D7-92BB-8D523228F17F}" dt="2025-04-01T09:22:44.216" v="17786" actId="478"/>
        <pc:sldMkLst>
          <pc:docMk/>
          <pc:sldMk cId="2035165433" sldId="293"/>
        </pc:sldMkLst>
      </pc:sldChg>
      <pc:sldChg chg="addSp delSp modSp add mod">
        <pc:chgData name="Tom van de Pasch" userId="fe68f482-c347-473e-a9c6-e49f940afc1d" providerId="ADAL" clId="{79E8174C-F857-42D7-92BB-8D523228F17F}" dt="2025-04-01T09:22:37.674" v="17784" actId="478"/>
        <pc:sldMkLst>
          <pc:docMk/>
          <pc:sldMk cId="1458605640" sldId="294"/>
        </pc:sldMkLst>
      </pc:sldChg>
      <pc:sldChg chg="new del">
        <pc:chgData name="Tom van de Pasch" userId="fe68f482-c347-473e-a9c6-e49f940afc1d" providerId="ADAL" clId="{79E8174C-F857-42D7-92BB-8D523228F17F}" dt="2025-03-26T10:05:06.711" v="8753" actId="47"/>
        <pc:sldMkLst>
          <pc:docMk/>
          <pc:sldMk cId="3293262966" sldId="295"/>
        </pc:sldMkLst>
      </pc:sldChg>
      <pc:sldChg chg="new del">
        <pc:chgData name="Tom van de Pasch" userId="fe68f482-c347-473e-a9c6-e49f940afc1d" providerId="ADAL" clId="{79E8174C-F857-42D7-92BB-8D523228F17F}" dt="2025-03-26T10:05:07.814" v="8754" actId="47"/>
        <pc:sldMkLst>
          <pc:docMk/>
          <pc:sldMk cId="3718731212" sldId="296"/>
        </pc:sldMkLst>
      </pc:sldChg>
      <pc:sldChg chg="new del">
        <pc:chgData name="Tom van de Pasch" userId="fe68f482-c347-473e-a9c6-e49f940afc1d" providerId="ADAL" clId="{79E8174C-F857-42D7-92BB-8D523228F17F}" dt="2025-03-26T09:16:51.890" v="5952" actId="47"/>
        <pc:sldMkLst>
          <pc:docMk/>
          <pc:sldMk cId="1276130520" sldId="297"/>
        </pc:sldMkLst>
      </pc:sldChg>
      <pc:sldChg chg="new del ord">
        <pc:chgData name="Tom van de Pasch" userId="fe68f482-c347-473e-a9c6-e49f940afc1d" providerId="ADAL" clId="{79E8174C-F857-42D7-92BB-8D523228F17F}" dt="2025-03-26T10:05:08.570" v="8755" actId="47"/>
        <pc:sldMkLst>
          <pc:docMk/>
          <pc:sldMk cId="2137133949" sldId="297"/>
        </pc:sldMkLst>
      </pc:sldChg>
      <pc:sldChg chg="addSp delSp modSp add mod ord addAnim delAnim">
        <pc:chgData name="Tom van de Pasch" userId="fe68f482-c347-473e-a9c6-e49f940afc1d" providerId="ADAL" clId="{79E8174C-F857-42D7-92BB-8D523228F17F}" dt="2025-04-01T09:22:50.056" v="17788" actId="478"/>
        <pc:sldMkLst>
          <pc:docMk/>
          <pc:sldMk cId="226547256" sldId="298"/>
        </pc:sldMkLst>
      </pc:sldChg>
      <pc:sldChg chg="delSp modSp add mod">
        <pc:chgData name="Tom van de Pasch" userId="fe68f482-c347-473e-a9c6-e49f940afc1d" providerId="ADAL" clId="{79E8174C-F857-42D7-92BB-8D523228F17F}" dt="2025-04-01T09:22:55.610" v="17790" actId="478"/>
        <pc:sldMkLst>
          <pc:docMk/>
          <pc:sldMk cId="1409954351" sldId="299"/>
        </pc:sldMkLst>
      </pc:sldChg>
      <pc:sldChg chg="addSp delSp modSp add mod delAnim modAnim">
        <pc:chgData name="Tom van de Pasch" userId="fe68f482-c347-473e-a9c6-e49f940afc1d" providerId="ADAL" clId="{79E8174C-F857-42D7-92BB-8D523228F17F}" dt="2025-04-01T09:23:01.585" v="17792" actId="478"/>
        <pc:sldMkLst>
          <pc:docMk/>
          <pc:sldMk cId="3844488206" sldId="300"/>
        </pc:sldMkLst>
      </pc:sldChg>
      <pc:sldChg chg="addSp delSp modSp add mod delAnim modAnim">
        <pc:chgData name="Tom van de Pasch" userId="fe68f482-c347-473e-a9c6-e49f940afc1d" providerId="ADAL" clId="{79E8174C-F857-42D7-92BB-8D523228F17F}" dt="2025-04-01T09:22:58.673" v="17791" actId="478"/>
        <pc:sldMkLst>
          <pc:docMk/>
          <pc:sldMk cId="2750058805" sldId="301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1:40:47.320" v="31104" actId="20577"/>
        <pc:sldMkLst>
          <pc:docMk/>
          <pc:sldMk cId="1836334979" sldId="302"/>
        </pc:sldMkLst>
        <pc:spChg chg="mod">
          <ac:chgData name="Tom van de Pasch" userId="fe68f482-c347-473e-a9c6-e49f940afc1d" providerId="ADAL" clId="{79E8174C-F857-42D7-92BB-8D523228F17F}" dt="2025-04-02T11:40:47.320" v="31104" actId="20577"/>
          <ac:spMkLst>
            <pc:docMk/>
            <pc:sldMk cId="1836334979" sldId="302"/>
            <ac:spMk id="9" creationId="{9ECD7B9F-A9B2-87E8-DEB4-059F63AED456}"/>
          </ac:spMkLst>
        </pc:spChg>
      </pc:sldChg>
      <pc:sldChg chg="addSp delSp modSp new mod delAnim modAnim">
        <pc:chgData name="Tom van de Pasch" userId="fe68f482-c347-473e-a9c6-e49f940afc1d" providerId="ADAL" clId="{79E8174C-F857-42D7-92BB-8D523228F17F}" dt="2025-04-02T12:52:58.287" v="31702" actId="478"/>
        <pc:sldMkLst>
          <pc:docMk/>
          <pc:sldMk cId="2266290467" sldId="303"/>
        </pc:sldMkLst>
      </pc:sldChg>
      <pc:sldChg chg="addSp delSp modSp new del mod">
        <pc:chgData name="Tom van de Pasch" userId="fe68f482-c347-473e-a9c6-e49f940afc1d" providerId="ADAL" clId="{79E8174C-F857-42D7-92BB-8D523228F17F}" dt="2025-04-02T11:38:31.074" v="31103" actId="47"/>
        <pc:sldMkLst>
          <pc:docMk/>
          <pc:sldMk cId="4266796788" sldId="304"/>
        </pc:sldMkLst>
      </pc:sldChg>
      <pc:sldChg chg="add del">
        <pc:chgData name="Tom van de Pasch" userId="fe68f482-c347-473e-a9c6-e49f940afc1d" providerId="ADAL" clId="{79E8174C-F857-42D7-92BB-8D523228F17F}" dt="2025-03-26T10:34:47.766" v="9359"/>
        <pc:sldMkLst>
          <pc:docMk/>
          <pc:sldMk cId="1136041706" sldId="305"/>
        </pc:sldMkLst>
      </pc:sldChg>
      <pc:sldChg chg="addSp modSp add mod modAnim">
        <pc:chgData name="Tom van de Pasch" userId="fe68f482-c347-473e-a9c6-e49f940afc1d" providerId="ADAL" clId="{79E8174C-F857-42D7-92BB-8D523228F17F}" dt="2025-04-02T12:11:46.862" v="31466"/>
        <pc:sldMkLst>
          <pc:docMk/>
          <pc:sldMk cId="3665845908" sldId="305"/>
        </pc:sldMkLst>
        <pc:spChg chg="add mod">
          <ac:chgData name="Tom van de Pasch" userId="fe68f482-c347-473e-a9c6-e49f940afc1d" providerId="ADAL" clId="{79E8174C-F857-42D7-92BB-8D523228F17F}" dt="2025-04-02T12:11:46.862" v="31466"/>
          <ac:spMkLst>
            <pc:docMk/>
            <pc:sldMk cId="3665845908" sldId="305"/>
            <ac:spMk id="2" creationId="{1FFCD6AD-DF2C-174C-F440-DF5BA96DD273}"/>
          </ac:spMkLst>
        </pc:spChg>
      </pc:sldChg>
      <pc:sldChg chg="addSp delSp modSp new mod ord modAnim">
        <pc:chgData name="Tom van de Pasch" userId="fe68f482-c347-473e-a9c6-e49f940afc1d" providerId="ADAL" clId="{79E8174C-F857-42D7-92BB-8D523228F17F}" dt="2025-03-26T13:30:21.009" v="16763"/>
        <pc:sldMkLst>
          <pc:docMk/>
          <pc:sldMk cId="791456395" sldId="306"/>
        </pc:sldMkLst>
      </pc:sldChg>
      <pc:sldChg chg="addSp delSp modSp add mod ord delAnim modAnim">
        <pc:chgData name="Tom van de Pasch" userId="fe68f482-c347-473e-a9c6-e49f940afc1d" providerId="ADAL" clId="{79E8174C-F857-42D7-92BB-8D523228F17F}" dt="2025-04-02T12:09:41.105" v="31463" actId="478"/>
        <pc:sldMkLst>
          <pc:docMk/>
          <pc:sldMk cId="3040031963" sldId="307"/>
        </pc:sldMkLst>
        <pc:spChg chg="add mod">
          <ac:chgData name="Tom van de Pasch" userId="fe68f482-c347-473e-a9c6-e49f940afc1d" providerId="ADAL" clId="{79E8174C-F857-42D7-92BB-8D523228F17F}" dt="2025-04-01T13:17:37.623" v="22228" actId="1076"/>
          <ac:spMkLst>
            <pc:docMk/>
            <pc:sldMk cId="3040031963" sldId="307"/>
            <ac:spMk id="6" creationId="{6CB67CB9-B128-31E7-EB74-0963802DA9B5}"/>
          </ac:spMkLst>
        </pc:spChg>
        <pc:spChg chg="add mod">
          <ac:chgData name="Tom van de Pasch" userId="fe68f482-c347-473e-a9c6-e49f940afc1d" providerId="ADAL" clId="{79E8174C-F857-42D7-92BB-8D523228F17F}" dt="2025-04-01T13:17:42.506" v="22229" actId="1076"/>
          <ac:spMkLst>
            <pc:docMk/>
            <pc:sldMk cId="3040031963" sldId="307"/>
            <ac:spMk id="7" creationId="{D951D518-7A73-0C6F-CC40-7D5157390987}"/>
          </ac:spMkLst>
        </pc:spChg>
        <pc:spChg chg="add mod">
          <ac:chgData name="Tom van de Pasch" userId="fe68f482-c347-473e-a9c6-e49f940afc1d" providerId="ADAL" clId="{79E8174C-F857-42D7-92BB-8D523228F17F}" dt="2025-04-01T13:57:06.058" v="23241" actId="20577"/>
          <ac:spMkLst>
            <pc:docMk/>
            <pc:sldMk cId="3040031963" sldId="307"/>
            <ac:spMk id="8" creationId="{0D4EBD88-A0F0-E662-95D7-C11656959AFD}"/>
          </ac:spMkLst>
        </pc:spChg>
        <pc:spChg chg="add mod">
          <ac:chgData name="Tom van de Pasch" userId="fe68f482-c347-473e-a9c6-e49f940afc1d" providerId="ADAL" clId="{79E8174C-F857-42D7-92BB-8D523228F17F}" dt="2025-04-01T13:13:34.772" v="22053" actId="20577"/>
          <ac:spMkLst>
            <pc:docMk/>
            <pc:sldMk cId="3040031963" sldId="307"/>
            <ac:spMk id="9" creationId="{5235FBD2-BC17-CAD3-5AA2-40899792F74A}"/>
          </ac:spMkLst>
        </pc:spChg>
      </pc:sldChg>
      <pc:sldChg chg="addSp modSp add del mod modAnim">
        <pc:chgData name="Tom van de Pasch" userId="fe68f482-c347-473e-a9c6-e49f940afc1d" providerId="ADAL" clId="{79E8174C-F857-42D7-92BB-8D523228F17F}" dt="2025-04-02T11:47:54.537" v="31117" actId="47"/>
        <pc:sldMkLst>
          <pc:docMk/>
          <pc:sldMk cId="933061379" sldId="308"/>
        </pc:sldMkLst>
      </pc:sldChg>
      <pc:sldChg chg="add del">
        <pc:chgData name="Tom van de Pasch" userId="fe68f482-c347-473e-a9c6-e49f940afc1d" providerId="ADAL" clId="{79E8174C-F857-42D7-92BB-8D523228F17F}" dt="2025-03-26T10:45:55.292" v="9806" actId="47"/>
        <pc:sldMkLst>
          <pc:docMk/>
          <pc:sldMk cId="1717526326" sldId="309"/>
        </pc:sldMkLst>
      </pc:sldChg>
      <pc:sldChg chg="addSp delSp modSp add del mod modAnim">
        <pc:chgData name="Tom van de Pasch" userId="fe68f482-c347-473e-a9c6-e49f940afc1d" providerId="ADAL" clId="{79E8174C-F857-42D7-92BB-8D523228F17F}" dt="2025-04-01T09:49:53.699" v="18959" actId="47"/>
        <pc:sldMkLst>
          <pc:docMk/>
          <pc:sldMk cId="3277415758" sldId="309"/>
        </pc:sldMkLst>
      </pc:sldChg>
      <pc:sldChg chg="add del">
        <pc:chgData name="Tom van de Pasch" userId="fe68f482-c347-473e-a9c6-e49f940afc1d" providerId="ADAL" clId="{79E8174C-F857-42D7-92BB-8D523228F17F}" dt="2025-03-26T10:45:54.514" v="9805" actId="47"/>
        <pc:sldMkLst>
          <pc:docMk/>
          <pc:sldMk cId="962285919" sldId="310"/>
        </pc:sldMkLst>
      </pc:sldChg>
      <pc:sldChg chg="addSp delSp modSp add mod modAnim">
        <pc:chgData name="Tom van de Pasch" userId="fe68f482-c347-473e-a9c6-e49f940afc1d" providerId="ADAL" clId="{79E8174C-F857-42D7-92BB-8D523228F17F}" dt="2025-04-02T10:16:30.756" v="28644"/>
        <pc:sldMkLst>
          <pc:docMk/>
          <pc:sldMk cId="2248523283" sldId="310"/>
        </pc:sldMkLst>
        <pc:spChg chg="add mod">
          <ac:chgData name="Tom van de Pasch" userId="fe68f482-c347-473e-a9c6-e49f940afc1d" providerId="ADAL" clId="{79E8174C-F857-42D7-92BB-8D523228F17F}" dt="2025-04-02T10:16:30.756" v="28644"/>
          <ac:spMkLst>
            <pc:docMk/>
            <pc:sldMk cId="2248523283" sldId="310"/>
            <ac:spMk id="5" creationId="{16D91270-BA16-E9C7-5804-043C3AC77153}"/>
          </ac:spMkLst>
        </pc:spChg>
      </pc:sldChg>
      <pc:sldChg chg="add del">
        <pc:chgData name="Tom van de Pasch" userId="fe68f482-c347-473e-a9c6-e49f940afc1d" providerId="ADAL" clId="{79E8174C-F857-42D7-92BB-8D523228F17F}" dt="2025-03-26T10:45:53.673" v="9804" actId="47"/>
        <pc:sldMkLst>
          <pc:docMk/>
          <pc:sldMk cId="279958636" sldId="311"/>
        </pc:sldMkLst>
      </pc:sldChg>
      <pc:sldChg chg="addSp delSp modSp add mod delAnim modAnim modNotesTx">
        <pc:chgData name="Tom van de Pasch" userId="fe68f482-c347-473e-a9c6-e49f940afc1d" providerId="ADAL" clId="{79E8174C-F857-42D7-92BB-8D523228F17F}" dt="2025-04-02T12:05:24.937" v="31426" actId="478"/>
        <pc:sldMkLst>
          <pc:docMk/>
          <pc:sldMk cId="1339855063" sldId="311"/>
        </pc:sldMkLst>
      </pc:sldChg>
      <pc:sldChg chg="add del modNotesTx">
        <pc:chgData name="Tom van de Pasch" userId="fe68f482-c347-473e-a9c6-e49f940afc1d" providerId="ADAL" clId="{79E8174C-F857-42D7-92BB-8D523228F17F}" dt="2025-03-26T11:57:44.480" v="11991" actId="47"/>
        <pc:sldMkLst>
          <pc:docMk/>
          <pc:sldMk cId="1204670353" sldId="312"/>
        </pc:sldMkLst>
      </pc:sldChg>
      <pc:sldChg chg="add del modNotesTx">
        <pc:chgData name="Tom van de Pasch" userId="fe68f482-c347-473e-a9c6-e49f940afc1d" providerId="ADAL" clId="{79E8174C-F857-42D7-92BB-8D523228F17F}" dt="2025-03-26T11:57:45.365" v="11992" actId="47"/>
        <pc:sldMkLst>
          <pc:docMk/>
          <pc:sldMk cId="1761478215" sldId="313"/>
        </pc:sldMkLst>
      </pc:sldChg>
      <pc:sldChg chg="add del">
        <pc:chgData name="Tom van de Pasch" userId="fe68f482-c347-473e-a9c6-e49f940afc1d" providerId="ADAL" clId="{79E8174C-F857-42D7-92BB-8D523228F17F}" dt="2025-03-26T11:57:46.058" v="11993" actId="47"/>
        <pc:sldMkLst>
          <pc:docMk/>
          <pc:sldMk cId="3931713081" sldId="314"/>
        </pc:sldMkLst>
      </pc:sldChg>
      <pc:sldChg chg="addSp delSp modSp add mod modAnim">
        <pc:chgData name="Tom van de Pasch" userId="fe68f482-c347-473e-a9c6-e49f940afc1d" providerId="ADAL" clId="{79E8174C-F857-42D7-92BB-8D523228F17F}" dt="2025-04-02T12:06:11.729" v="31437" actId="478"/>
        <pc:sldMkLst>
          <pc:docMk/>
          <pc:sldMk cId="3395745378" sldId="315"/>
        </pc:sldMkLst>
      </pc:sldChg>
      <pc:sldChg chg="addSp delSp modSp add mod modAnim">
        <pc:chgData name="Tom van de Pasch" userId="fe68f482-c347-473e-a9c6-e49f940afc1d" providerId="ADAL" clId="{79E8174C-F857-42D7-92BB-8D523228F17F}" dt="2025-04-02T12:06:14.424" v="31438" actId="478"/>
        <pc:sldMkLst>
          <pc:docMk/>
          <pc:sldMk cId="1122609279" sldId="316"/>
        </pc:sldMkLst>
        <pc:spChg chg="add mod">
          <ac:chgData name="Tom van de Pasch" userId="fe68f482-c347-473e-a9c6-e49f940afc1d" providerId="ADAL" clId="{79E8174C-F857-42D7-92BB-8D523228F17F}" dt="2025-04-01T13:23:05.436" v="22549" actId="1076"/>
          <ac:spMkLst>
            <pc:docMk/>
            <pc:sldMk cId="1122609279" sldId="316"/>
            <ac:spMk id="4" creationId="{829D6F3B-8F7B-5935-8DB2-2B007FBF7E98}"/>
          </ac:spMkLst>
        </pc:spChg>
        <pc:spChg chg="add mod">
          <ac:chgData name="Tom van de Pasch" userId="fe68f482-c347-473e-a9c6-e49f940afc1d" providerId="ADAL" clId="{79E8174C-F857-42D7-92BB-8D523228F17F}" dt="2025-04-01T13:23:05.834" v="22550" actId="1076"/>
          <ac:spMkLst>
            <pc:docMk/>
            <pc:sldMk cId="1122609279" sldId="316"/>
            <ac:spMk id="6" creationId="{FE830DE3-A72F-5D0D-8F9F-A8232CD440C5}"/>
          </ac:spMkLst>
        </pc:spChg>
      </pc:sldChg>
      <pc:sldChg chg="add del">
        <pc:chgData name="Tom van de Pasch" userId="fe68f482-c347-473e-a9c6-e49f940afc1d" providerId="ADAL" clId="{79E8174C-F857-42D7-92BB-8D523228F17F}" dt="2025-03-26T11:57:38.868" v="11986" actId="47"/>
        <pc:sldMkLst>
          <pc:docMk/>
          <pc:sldMk cId="1132589901" sldId="317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2:06:16.227" v="31439" actId="478"/>
        <pc:sldMkLst>
          <pc:docMk/>
          <pc:sldMk cId="2074262660" sldId="317"/>
        </pc:sldMkLst>
      </pc:sldChg>
      <pc:sldChg chg="add del">
        <pc:chgData name="Tom van de Pasch" userId="fe68f482-c347-473e-a9c6-e49f940afc1d" providerId="ADAL" clId="{79E8174C-F857-42D7-92BB-8D523228F17F}" dt="2025-03-26T11:57:40.228" v="11987" actId="47"/>
        <pc:sldMkLst>
          <pc:docMk/>
          <pc:sldMk cId="2187006393" sldId="318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2:06:18.811" v="31440" actId="478"/>
        <pc:sldMkLst>
          <pc:docMk/>
          <pc:sldMk cId="4171434834" sldId="318"/>
        </pc:sldMkLst>
        <pc:spChg chg="add mod">
          <ac:chgData name="Tom van de Pasch" userId="fe68f482-c347-473e-a9c6-e49f940afc1d" providerId="ADAL" clId="{79E8174C-F857-42D7-92BB-8D523228F17F}" dt="2025-04-01T13:55:31.059" v="23240" actId="1076"/>
          <ac:spMkLst>
            <pc:docMk/>
            <pc:sldMk cId="4171434834" sldId="318"/>
            <ac:spMk id="8" creationId="{7BE82D1E-9F50-5B74-1FE9-EE2A39AF8642}"/>
          </ac:spMkLst>
        </pc:spChg>
      </pc:sldChg>
      <pc:sldChg chg="addSp delSp modSp add mod delAnim modAnim">
        <pc:chgData name="Tom van de Pasch" userId="fe68f482-c347-473e-a9c6-e49f940afc1d" providerId="ADAL" clId="{79E8174C-F857-42D7-92BB-8D523228F17F}" dt="2025-04-02T12:06:20.501" v="31441" actId="478"/>
        <pc:sldMkLst>
          <pc:docMk/>
          <pc:sldMk cId="219154076" sldId="319"/>
        </pc:sldMkLst>
      </pc:sldChg>
      <pc:sldChg chg="add del">
        <pc:chgData name="Tom van de Pasch" userId="fe68f482-c347-473e-a9c6-e49f940afc1d" providerId="ADAL" clId="{79E8174C-F857-42D7-92BB-8D523228F17F}" dt="2025-03-26T11:57:41.330" v="11988" actId="47"/>
        <pc:sldMkLst>
          <pc:docMk/>
          <pc:sldMk cId="2303727770" sldId="319"/>
        </pc:sldMkLst>
      </pc:sldChg>
      <pc:sldChg chg="add del">
        <pc:chgData name="Tom van de Pasch" userId="fe68f482-c347-473e-a9c6-e49f940afc1d" providerId="ADAL" clId="{79E8174C-F857-42D7-92BB-8D523228F17F}" dt="2025-03-26T11:57:42.525" v="11989" actId="47"/>
        <pc:sldMkLst>
          <pc:docMk/>
          <pc:sldMk cId="2795813922" sldId="320"/>
        </pc:sldMkLst>
      </pc:sldChg>
      <pc:sldChg chg="addSp delSp modSp add mod ord delAnim modAnim">
        <pc:chgData name="Tom van de Pasch" userId="fe68f482-c347-473e-a9c6-e49f940afc1d" providerId="ADAL" clId="{79E8174C-F857-42D7-92BB-8D523228F17F}" dt="2025-04-02T12:09:35.951" v="31462" actId="20577"/>
        <pc:sldMkLst>
          <pc:docMk/>
          <pc:sldMk cId="3009584986" sldId="320"/>
        </pc:sldMkLst>
        <pc:spChg chg="add mod">
          <ac:chgData name="Tom van de Pasch" userId="fe68f482-c347-473e-a9c6-e49f940afc1d" providerId="ADAL" clId="{79E8174C-F857-42D7-92BB-8D523228F17F}" dt="2025-04-01T10:03:04.547" v="19226" actId="20577"/>
          <ac:spMkLst>
            <pc:docMk/>
            <pc:sldMk cId="3009584986" sldId="320"/>
            <ac:spMk id="4" creationId="{2A0B4A2D-3B28-ED9D-A093-8BA9156F7C34}"/>
          </ac:spMkLst>
        </pc:spChg>
        <pc:spChg chg="add mod">
          <ac:chgData name="Tom van de Pasch" userId="fe68f482-c347-473e-a9c6-e49f940afc1d" providerId="ADAL" clId="{79E8174C-F857-42D7-92BB-8D523228F17F}" dt="2025-04-01T10:07:53.955" v="19397" actId="1076"/>
          <ac:spMkLst>
            <pc:docMk/>
            <pc:sldMk cId="3009584986" sldId="320"/>
            <ac:spMk id="7" creationId="{429AA6E1-DB4E-F8D1-CA09-1D0FAD754E69}"/>
          </ac:spMkLst>
        </pc:spChg>
        <pc:spChg chg="add mod">
          <ac:chgData name="Tom van de Pasch" userId="fe68f482-c347-473e-a9c6-e49f940afc1d" providerId="ADAL" clId="{79E8174C-F857-42D7-92BB-8D523228F17F}" dt="2025-04-02T12:09:35.951" v="31462" actId="20577"/>
          <ac:spMkLst>
            <pc:docMk/>
            <pc:sldMk cId="3009584986" sldId="320"/>
            <ac:spMk id="9" creationId="{7335A343-F45D-9E62-F219-C74F01D33EC9}"/>
          </ac:spMkLst>
        </pc:spChg>
        <pc:spChg chg="add mod">
          <ac:chgData name="Tom van de Pasch" userId="fe68f482-c347-473e-a9c6-e49f940afc1d" providerId="ADAL" clId="{79E8174C-F857-42D7-92BB-8D523228F17F}" dt="2025-04-01T13:53:46.973" v="23238" actId="1076"/>
          <ac:spMkLst>
            <pc:docMk/>
            <pc:sldMk cId="3009584986" sldId="320"/>
            <ac:spMk id="10" creationId="{AFC6D02A-93C0-08DE-1B61-D488CADE6553}"/>
          </ac:spMkLst>
        </pc:spChg>
      </pc:sldChg>
      <pc:sldChg chg="add del">
        <pc:chgData name="Tom van de Pasch" userId="fe68f482-c347-473e-a9c6-e49f940afc1d" providerId="ADAL" clId="{79E8174C-F857-42D7-92BB-8D523228F17F}" dt="2025-03-26T11:57:43.513" v="11990" actId="47"/>
        <pc:sldMkLst>
          <pc:docMk/>
          <pc:sldMk cId="150213705" sldId="321"/>
        </pc:sldMkLst>
      </pc:sldChg>
      <pc:sldChg chg="addSp delSp modSp new mod modAnim">
        <pc:chgData name="Tom van de Pasch" userId="fe68f482-c347-473e-a9c6-e49f940afc1d" providerId="ADAL" clId="{79E8174C-F857-42D7-92BB-8D523228F17F}" dt="2025-03-26T13:29:12.804" v="16699" actId="1076"/>
        <pc:sldMkLst>
          <pc:docMk/>
          <pc:sldMk cId="600420801" sldId="321"/>
        </pc:sldMkLst>
      </pc:sldChg>
      <pc:sldChg chg="add del">
        <pc:chgData name="Tom van de Pasch" userId="fe68f482-c347-473e-a9c6-e49f940afc1d" providerId="ADAL" clId="{79E8174C-F857-42D7-92BB-8D523228F17F}" dt="2025-03-26T11:58:49.721" v="12074"/>
        <pc:sldMkLst>
          <pc:docMk/>
          <pc:sldMk cId="937615520" sldId="321"/>
        </pc:sldMkLst>
      </pc:sldChg>
      <pc:sldChg chg="addSp delSp modSp add mod delAnim modAnim">
        <pc:chgData name="Tom van de Pasch" userId="fe68f482-c347-473e-a9c6-e49f940afc1d" providerId="ADAL" clId="{79E8174C-F857-42D7-92BB-8D523228F17F}" dt="2025-03-26T13:30:00.026" v="16761" actId="20577"/>
        <pc:sldMkLst>
          <pc:docMk/>
          <pc:sldMk cId="898924661" sldId="322"/>
        </pc:sldMkLst>
      </pc:sldChg>
      <pc:sldChg chg="addSp delSp modSp add del mod delAnim modAnim">
        <pc:chgData name="Tom van de Pasch" userId="fe68f482-c347-473e-a9c6-e49f940afc1d" providerId="ADAL" clId="{79E8174C-F857-42D7-92BB-8D523228F17F}" dt="2025-04-02T11:38:09.127" v="31102"/>
        <pc:sldMkLst>
          <pc:docMk/>
          <pc:sldMk cId="2089391249" sldId="323"/>
        </pc:sldMkLst>
        <pc:spChg chg="add mod">
          <ac:chgData name="Tom van de Pasch" userId="fe68f482-c347-473e-a9c6-e49f940afc1d" providerId="ADAL" clId="{79E8174C-F857-42D7-92BB-8D523228F17F}" dt="2025-04-02T11:36:18.841" v="30912" actId="20577"/>
          <ac:spMkLst>
            <pc:docMk/>
            <pc:sldMk cId="2089391249" sldId="323"/>
            <ac:spMk id="5" creationId="{2BE64005-3AA0-DDF5-6F97-4B213756C0AE}"/>
          </ac:spMkLst>
        </pc:spChg>
        <pc:spChg chg="add mod">
          <ac:chgData name="Tom van de Pasch" userId="fe68f482-c347-473e-a9c6-e49f940afc1d" providerId="ADAL" clId="{79E8174C-F857-42D7-92BB-8D523228F17F}" dt="2025-04-02T11:37:28.534" v="31095" actId="20577"/>
          <ac:spMkLst>
            <pc:docMk/>
            <pc:sldMk cId="2089391249" sldId="323"/>
            <ac:spMk id="6" creationId="{F8380EDD-AFAA-BFB2-4E74-370E3D15EAB9}"/>
          </ac:spMkLst>
        </pc:spChg>
        <pc:spChg chg="add mod">
          <ac:chgData name="Tom van de Pasch" userId="fe68f482-c347-473e-a9c6-e49f940afc1d" providerId="ADAL" clId="{79E8174C-F857-42D7-92BB-8D523228F17F}" dt="2025-04-02T11:38:09.127" v="31102"/>
          <ac:spMkLst>
            <pc:docMk/>
            <pc:sldMk cId="2089391249" sldId="323"/>
            <ac:spMk id="7" creationId="{CACF56B1-74E8-627F-2A26-E29A5E433778}"/>
          </ac:spMkLst>
        </pc:spChg>
        <pc:spChg chg="mod">
          <ac:chgData name="Tom van de Pasch" userId="fe68f482-c347-473e-a9c6-e49f940afc1d" providerId="ADAL" clId="{79E8174C-F857-42D7-92BB-8D523228F17F}" dt="2025-04-02T11:38:00.823" v="31101" actId="1076"/>
          <ac:spMkLst>
            <pc:docMk/>
            <pc:sldMk cId="2089391249" sldId="323"/>
            <ac:spMk id="9" creationId="{D418DFCF-386C-6893-C195-567DBCFFC210}"/>
          </ac:spMkLst>
        </pc:spChg>
      </pc:sldChg>
      <pc:sldChg chg="addSp delSp modSp add mod modAnim">
        <pc:chgData name="Tom van de Pasch" userId="fe68f482-c347-473e-a9c6-e49f940afc1d" providerId="ADAL" clId="{79E8174C-F857-42D7-92BB-8D523228F17F}" dt="2025-04-01T12:56:37.827" v="21905" actId="14100"/>
        <pc:sldMkLst>
          <pc:docMk/>
          <pc:sldMk cId="3650791735" sldId="324"/>
        </pc:sldMkLst>
        <pc:spChg chg="add mod">
          <ac:chgData name="Tom van de Pasch" userId="fe68f482-c347-473e-a9c6-e49f940afc1d" providerId="ADAL" clId="{79E8174C-F857-42D7-92BB-8D523228F17F}" dt="2025-04-01T12:56:37.827" v="21905" actId="14100"/>
          <ac:spMkLst>
            <pc:docMk/>
            <pc:sldMk cId="3650791735" sldId="324"/>
            <ac:spMk id="2" creationId="{1660540D-FA80-BA8E-7EE1-4C1DD6CD96D7}"/>
          </ac:spMkLst>
        </pc:spChg>
      </pc:sldChg>
      <pc:sldChg chg="addSp delSp modSp add mod ord delAnim modAnim">
        <pc:chgData name="Tom van de Pasch" userId="fe68f482-c347-473e-a9c6-e49f940afc1d" providerId="ADAL" clId="{79E8174C-F857-42D7-92BB-8D523228F17F}" dt="2025-04-02T10:15:35.999" v="28641" actId="478"/>
        <pc:sldMkLst>
          <pc:docMk/>
          <pc:sldMk cId="923972970" sldId="325"/>
        </pc:sldMkLst>
        <pc:spChg chg="mod ord">
          <ac:chgData name="Tom van de Pasch" userId="fe68f482-c347-473e-a9c6-e49f940afc1d" providerId="ADAL" clId="{79E8174C-F857-42D7-92BB-8D523228F17F}" dt="2025-04-01T09:20:20.458" v="17750" actId="167"/>
          <ac:spMkLst>
            <pc:docMk/>
            <pc:sldMk cId="923972970" sldId="325"/>
            <ac:spMk id="3" creationId="{4DFFA534-B7D0-4537-F2FA-871CD46F1B0D}"/>
          </ac:spMkLst>
        </pc:spChg>
        <pc:spChg chg="add mod ord">
          <ac:chgData name="Tom van de Pasch" userId="fe68f482-c347-473e-a9c6-e49f940afc1d" providerId="ADAL" clId="{79E8174C-F857-42D7-92BB-8D523228F17F}" dt="2025-04-01T09:20:27.020" v="17752" actId="1076"/>
          <ac:spMkLst>
            <pc:docMk/>
            <pc:sldMk cId="923972970" sldId="325"/>
            <ac:spMk id="6" creationId="{6FD7B0A9-6F59-71FA-8BB6-1A0C0C95036E}"/>
          </ac:spMkLst>
        </pc:spChg>
        <pc:spChg chg="mod">
          <ac:chgData name="Tom van de Pasch" userId="fe68f482-c347-473e-a9c6-e49f940afc1d" providerId="ADAL" clId="{79E8174C-F857-42D7-92BB-8D523228F17F}" dt="2025-04-01T09:51:20.234" v="18964" actId="1076"/>
          <ac:spMkLst>
            <pc:docMk/>
            <pc:sldMk cId="923972970" sldId="325"/>
            <ac:spMk id="15" creationId="{EB63B95D-50A6-E008-018D-BAFFFFDAD0ED}"/>
          </ac:spMkLst>
        </pc:spChg>
        <pc:spChg chg="mod">
          <ac:chgData name="Tom van de Pasch" userId="fe68f482-c347-473e-a9c6-e49f940afc1d" providerId="ADAL" clId="{79E8174C-F857-42D7-92BB-8D523228F17F}" dt="2025-04-01T09:51:20.505" v="18965" actId="1076"/>
          <ac:spMkLst>
            <pc:docMk/>
            <pc:sldMk cId="923972970" sldId="325"/>
            <ac:spMk id="16" creationId="{3289A72C-A85D-4EE5-F709-F29210C7C85F}"/>
          </ac:spMkLst>
        </pc:spChg>
        <pc:spChg chg="mod">
          <ac:chgData name="Tom van de Pasch" userId="fe68f482-c347-473e-a9c6-e49f940afc1d" providerId="ADAL" clId="{79E8174C-F857-42D7-92BB-8D523228F17F}" dt="2025-04-01T09:51:20.849" v="18966" actId="1076"/>
          <ac:spMkLst>
            <pc:docMk/>
            <pc:sldMk cId="923972970" sldId="325"/>
            <ac:spMk id="17" creationId="{1492B6FF-A95F-AA07-3384-66BB3413D9CE}"/>
          </ac:spMkLst>
        </pc:spChg>
        <pc:picChg chg="add mod">
          <ac:chgData name="Tom van de Pasch" userId="fe68f482-c347-473e-a9c6-e49f940afc1d" providerId="ADAL" clId="{79E8174C-F857-42D7-92BB-8D523228F17F}" dt="2025-04-01T09:17:55.321" v="17563"/>
          <ac:picMkLst>
            <pc:docMk/>
            <pc:sldMk cId="923972970" sldId="325"/>
            <ac:picMk id="5" creationId="{72461EE2-0D87-9BA3-5F18-D62EAD83BEFE}"/>
          </ac:picMkLst>
        </pc:picChg>
        <pc:picChg chg="ord">
          <ac:chgData name="Tom van de Pasch" userId="fe68f482-c347-473e-a9c6-e49f940afc1d" providerId="ADAL" clId="{79E8174C-F857-42D7-92BB-8D523228F17F}" dt="2025-04-01T09:20:22.432" v="17751" actId="167"/>
          <ac:picMkLst>
            <pc:docMk/>
            <pc:sldMk cId="923972970" sldId="325"/>
            <ac:picMk id="7" creationId="{35DC08B4-9C27-CA62-D0DA-646D3E880A8F}"/>
          </ac:picMkLst>
        </pc:picChg>
      </pc:sldChg>
      <pc:sldChg chg="modSp new del mod">
        <pc:chgData name="Tom van de Pasch" userId="fe68f482-c347-473e-a9c6-e49f940afc1d" providerId="ADAL" clId="{79E8174C-F857-42D7-92BB-8D523228F17F}" dt="2025-03-31T18:14:43.025" v="17545" actId="47"/>
        <pc:sldMkLst>
          <pc:docMk/>
          <pc:sldMk cId="2029633214" sldId="325"/>
        </pc:sldMkLst>
      </pc:sldChg>
      <pc:sldChg chg="addSp delSp modSp new mod modAnim">
        <pc:chgData name="Tom van de Pasch" userId="fe68f482-c347-473e-a9c6-e49f940afc1d" providerId="ADAL" clId="{79E8174C-F857-42D7-92BB-8D523228F17F}" dt="2025-04-01T09:44:40.654" v="18819" actId="20577"/>
        <pc:sldMkLst>
          <pc:docMk/>
          <pc:sldMk cId="4145935493" sldId="326"/>
        </pc:sldMkLst>
        <pc:spChg chg="add del mod">
          <ac:chgData name="Tom van de Pasch" userId="fe68f482-c347-473e-a9c6-e49f940afc1d" providerId="ADAL" clId="{79E8174C-F857-42D7-92BB-8D523228F17F}" dt="2025-04-01T09:39:05.651" v="18803" actId="20577"/>
          <ac:spMkLst>
            <pc:docMk/>
            <pc:sldMk cId="4145935493" sldId="326"/>
            <ac:spMk id="6" creationId="{415FD1B2-8A41-C942-5DF3-22E69A5F5025}"/>
          </ac:spMkLst>
        </pc:spChg>
        <pc:spChg chg="add mod">
          <ac:chgData name="Tom van de Pasch" userId="fe68f482-c347-473e-a9c6-e49f940afc1d" providerId="ADAL" clId="{79E8174C-F857-42D7-92BB-8D523228F17F}" dt="2025-04-01T09:39:23.878" v="18806" actId="20577"/>
          <ac:spMkLst>
            <pc:docMk/>
            <pc:sldMk cId="4145935493" sldId="326"/>
            <ac:spMk id="8" creationId="{E50E1AFF-4139-D7DE-F3E1-5E61221B027D}"/>
          </ac:spMkLst>
        </pc:spChg>
        <pc:spChg chg="add mod">
          <ac:chgData name="Tom van de Pasch" userId="fe68f482-c347-473e-a9c6-e49f940afc1d" providerId="ADAL" clId="{79E8174C-F857-42D7-92BB-8D523228F17F}" dt="2025-04-01T09:44:40.654" v="18819" actId="20577"/>
          <ac:spMkLst>
            <pc:docMk/>
            <pc:sldMk cId="4145935493" sldId="326"/>
            <ac:spMk id="9" creationId="{E00E7C1B-3749-3C76-814F-A09FBFF43735}"/>
          </ac:spMkLst>
        </pc:spChg>
        <pc:picChg chg="add mod">
          <ac:chgData name="Tom van de Pasch" userId="fe68f482-c347-473e-a9c6-e49f940afc1d" providerId="ADAL" clId="{79E8174C-F857-42D7-92BB-8D523228F17F}" dt="2025-04-01T09:29:49.687" v="17838" actId="34135"/>
          <ac:picMkLst>
            <pc:docMk/>
            <pc:sldMk cId="4145935493" sldId="326"/>
            <ac:picMk id="3" creationId="{DE1F00DD-91FD-B1B6-B52E-8E67455632A7}"/>
          </ac:picMkLst>
        </pc:picChg>
        <pc:picChg chg="add mod">
          <ac:chgData name="Tom van de Pasch" userId="fe68f482-c347-473e-a9c6-e49f940afc1d" providerId="ADAL" clId="{79E8174C-F857-42D7-92BB-8D523228F17F}" dt="2025-04-01T09:38:51.840" v="18789" actId="1076"/>
          <ac:picMkLst>
            <pc:docMk/>
            <pc:sldMk cId="4145935493" sldId="326"/>
            <ac:picMk id="4" creationId="{DB8CD18F-F687-C13F-CC69-89D98D78B7D7}"/>
          </ac:picMkLst>
        </pc:picChg>
      </pc:sldChg>
      <pc:sldChg chg="addSp delSp modSp add mod ord delAnim modAnim">
        <pc:chgData name="Tom van de Pasch" userId="fe68f482-c347-473e-a9c6-e49f940afc1d" providerId="ADAL" clId="{79E8174C-F857-42D7-92BB-8D523228F17F}" dt="2025-04-02T10:15:43.060" v="28643" actId="478"/>
        <pc:sldMkLst>
          <pc:docMk/>
          <pc:sldMk cId="891226081" sldId="327"/>
        </pc:sldMkLst>
        <pc:spChg chg="add mod ord">
          <ac:chgData name="Tom van de Pasch" userId="fe68f482-c347-473e-a9c6-e49f940afc1d" providerId="ADAL" clId="{79E8174C-F857-42D7-92BB-8D523228F17F}" dt="2025-04-01T09:52:17.425" v="18985" actId="1076"/>
          <ac:spMkLst>
            <pc:docMk/>
            <pc:sldMk cId="891226081" sldId="327"/>
            <ac:spMk id="2" creationId="{492A6355-E11B-798D-A112-AF04FBB8EB3B}"/>
          </ac:spMkLst>
        </pc:spChg>
        <pc:spChg chg="mod ord">
          <ac:chgData name="Tom van de Pasch" userId="fe68f482-c347-473e-a9c6-e49f940afc1d" providerId="ADAL" clId="{79E8174C-F857-42D7-92BB-8D523228F17F}" dt="2025-04-01T09:48:12.800" v="18938" actId="167"/>
          <ac:spMkLst>
            <pc:docMk/>
            <pc:sldMk cId="891226081" sldId="327"/>
            <ac:spMk id="3" creationId="{D5764DA5-D223-CF12-A246-13877852F5DE}"/>
          </ac:spMkLst>
        </pc:spChg>
        <pc:picChg chg="add mod">
          <ac:chgData name="Tom van de Pasch" userId="fe68f482-c347-473e-a9c6-e49f940afc1d" providerId="ADAL" clId="{79E8174C-F857-42D7-92BB-8D523228F17F}" dt="2025-04-01T09:57:30.081" v="19031"/>
          <ac:picMkLst>
            <pc:docMk/>
            <pc:sldMk cId="891226081" sldId="327"/>
            <ac:picMk id="5" creationId="{9FEB6B64-A0C9-1179-19A1-87F8ACA321F2}"/>
          </ac:picMkLst>
        </pc:picChg>
        <pc:picChg chg="ord">
          <ac:chgData name="Tom van de Pasch" userId="fe68f482-c347-473e-a9c6-e49f940afc1d" providerId="ADAL" clId="{79E8174C-F857-42D7-92BB-8D523228F17F}" dt="2025-04-01T09:48:16.933" v="18940" actId="167"/>
          <ac:picMkLst>
            <pc:docMk/>
            <pc:sldMk cId="891226081" sldId="327"/>
            <ac:picMk id="7" creationId="{E45832CD-3D27-3074-6237-FA62ECF1DF63}"/>
          </ac:picMkLst>
        </pc:picChg>
      </pc:sldChg>
      <pc:sldChg chg="add">
        <pc:chgData name="Tom van de Pasch" userId="fe68f482-c347-473e-a9c6-e49f940afc1d" providerId="ADAL" clId="{79E8174C-F857-42D7-92BB-8D523228F17F}" dt="2025-04-01T09:54:04.879" v="18999"/>
        <pc:sldMkLst>
          <pc:docMk/>
          <pc:sldMk cId="40134836" sldId="328"/>
        </pc:sldMkLst>
      </pc:sldChg>
      <pc:sldChg chg="new del">
        <pc:chgData name="Tom van de Pasch" userId="fe68f482-c347-473e-a9c6-e49f940afc1d" providerId="ADAL" clId="{79E8174C-F857-42D7-92BB-8D523228F17F}" dt="2025-04-01T09:56:11.201" v="19030" actId="47"/>
        <pc:sldMkLst>
          <pc:docMk/>
          <pc:sldMk cId="225620411" sldId="329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2:05:30.791" v="31427" actId="478"/>
        <pc:sldMkLst>
          <pc:docMk/>
          <pc:sldMk cId="428486788" sldId="329"/>
        </pc:sldMkLst>
        <pc:spChg chg="mod">
          <ac:chgData name="Tom van de Pasch" userId="fe68f482-c347-473e-a9c6-e49f940afc1d" providerId="ADAL" clId="{79E8174C-F857-42D7-92BB-8D523228F17F}" dt="2025-04-01T10:10:56.553" v="19550" actId="5793"/>
          <ac:spMkLst>
            <pc:docMk/>
            <pc:sldMk cId="428486788" sldId="329"/>
            <ac:spMk id="4" creationId="{D3C763F6-1438-6016-E3A4-FE65B8659421}"/>
          </ac:spMkLst>
        </pc:spChg>
        <pc:spChg chg="add mod">
          <ac:chgData name="Tom van de Pasch" userId="fe68f482-c347-473e-a9c6-e49f940afc1d" providerId="ADAL" clId="{79E8174C-F857-42D7-92BB-8D523228F17F}" dt="2025-04-01T12:25:46.649" v="20908" actId="1076"/>
          <ac:spMkLst>
            <pc:docMk/>
            <pc:sldMk cId="428486788" sldId="329"/>
            <ac:spMk id="6" creationId="{E4EB9E65-DCF0-89D7-F3A2-F77F1C65B286}"/>
          </ac:spMkLst>
        </pc:spChg>
        <pc:spChg chg="add mod">
          <ac:chgData name="Tom van de Pasch" userId="fe68f482-c347-473e-a9c6-e49f940afc1d" providerId="ADAL" clId="{79E8174C-F857-42D7-92BB-8D523228F17F}" dt="2025-04-01T12:25:38.311" v="20907" actId="1076"/>
          <ac:spMkLst>
            <pc:docMk/>
            <pc:sldMk cId="428486788" sldId="329"/>
            <ac:spMk id="8" creationId="{360F5C03-2354-BD45-768B-F3EEE6C37CD1}"/>
          </ac:spMkLst>
        </pc:spChg>
      </pc:sldChg>
      <pc:sldChg chg="add del">
        <pc:chgData name="Tom van de Pasch" userId="fe68f482-c347-473e-a9c6-e49f940afc1d" providerId="ADAL" clId="{79E8174C-F857-42D7-92BB-8D523228F17F}" dt="2025-04-01T10:00:34.398" v="19042" actId="47"/>
        <pc:sldMkLst>
          <pc:docMk/>
          <pc:sldMk cId="2914214207" sldId="329"/>
        </pc:sldMkLst>
      </pc:sldChg>
      <pc:sldChg chg="addSp delSp modSp add mod ord modAnim">
        <pc:chgData name="Tom van de Pasch" userId="fe68f482-c347-473e-a9c6-e49f940afc1d" providerId="ADAL" clId="{79E8174C-F857-42D7-92BB-8D523228F17F}" dt="2025-04-02T12:05:57.297" v="31435" actId="478"/>
        <pc:sldMkLst>
          <pc:docMk/>
          <pc:sldMk cId="790451365" sldId="330"/>
        </pc:sldMkLst>
        <pc:spChg chg="mod">
          <ac:chgData name="Tom van de Pasch" userId="fe68f482-c347-473e-a9c6-e49f940afc1d" providerId="ADAL" clId="{79E8174C-F857-42D7-92BB-8D523228F17F}" dt="2025-04-01T10:13:49.986" v="19852" actId="20577"/>
          <ac:spMkLst>
            <pc:docMk/>
            <pc:sldMk cId="790451365" sldId="330"/>
            <ac:spMk id="4" creationId="{31865AF1-D26F-6FD1-9BF0-06C8D7FB32BC}"/>
          </ac:spMkLst>
        </pc:spChg>
        <pc:spChg chg="add mod">
          <ac:chgData name="Tom van de Pasch" userId="fe68f482-c347-473e-a9c6-e49f940afc1d" providerId="ADAL" clId="{79E8174C-F857-42D7-92BB-8D523228F17F}" dt="2025-04-01T12:27:25.392" v="20912" actId="20577"/>
          <ac:spMkLst>
            <pc:docMk/>
            <pc:sldMk cId="790451365" sldId="330"/>
            <ac:spMk id="6" creationId="{B67D018D-0B2A-D691-610B-E8008473C5D6}"/>
          </ac:spMkLst>
        </pc:spChg>
        <pc:spChg chg="add mod">
          <ac:chgData name="Tom van de Pasch" userId="fe68f482-c347-473e-a9c6-e49f940afc1d" providerId="ADAL" clId="{79E8174C-F857-42D7-92BB-8D523228F17F}" dt="2025-04-01T10:16:04.064" v="20055"/>
          <ac:spMkLst>
            <pc:docMk/>
            <pc:sldMk cId="790451365" sldId="330"/>
            <ac:spMk id="7" creationId="{3C0FD25F-7568-5980-3DAE-B87B98768FF1}"/>
          </ac:spMkLst>
        </pc:spChg>
        <pc:spChg chg="add mod">
          <ac:chgData name="Tom van de Pasch" userId="fe68f482-c347-473e-a9c6-e49f940afc1d" providerId="ADAL" clId="{79E8174C-F857-42D7-92BB-8D523228F17F}" dt="2025-04-01T10:16:08.660" v="20056"/>
          <ac:spMkLst>
            <pc:docMk/>
            <pc:sldMk cId="790451365" sldId="330"/>
            <ac:spMk id="8" creationId="{F8F2F49D-4E0F-2C66-73B7-077742ECF16D}"/>
          </ac:spMkLst>
        </pc:spChg>
      </pc:sldChg>
      <pc:sldChg chg="add del">
        <pc:chgData name="Tom van de Pasch" userId="fe68f482-c347-473e-a9c6-e49f940afc1d" providerId="ADAL" clId="{79E8174C-F857-42D7-92BB-8D523228F17F}" dt="2025-04-01T10:00:35.282" v="19043" actId="47"/>
        <pc:sldMkLst>
          <pc:docMk/>
          <pc:sldMk cId="2933170138" sldId="330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2:05:59.724" v="31436" actId="478"/>
        <pc:sldMkLst>
          <pc:docMk/>
          <pc:sldMk cId="2354235615" sldId="331"/>
        </pc:sldMkLst>
        <pc:spChg chg="mod">
          <ac:chgData name="Tom van de Pasch" userId="fe68f482-c347-473e-a9c6-e49f940afc1d" providerId="ADAL" clId="{79E8174C-F857-42D7-92BB-8D523228F17F}" dt="2025-04-01T12:28:07.757" v="20916" actId="1076"/>
          <ac:spMkLst>
            <pc:docMk/>
            <pc:sldMk cId="2354235615" sldId="331"/>
            <ac:spMk id="6" creationId="{BA042FA9-4973-CCF9-38AD-73F2F539CD47}"/>
          </ac:spMkLst>
        </pc:spChg>
        <pc:spChg chg="add mod">
          <ac:chgData name="Tom van de Pasch" userId="fe68f482-c347-473e-a9c6-e49f940afc1d" providerId="ADAL" clId="{79E8174C-F857-42D7-92BB-8D523228F17F}" dt="2025-04-02T10:10:38.711" v="28630" actId="1076"/>
          <ac:spMkLst>
            <pc:docMk/>
            <pc:sldMk cId="2354235615" sldId="331"/>
            <ac:spMk id="9" creationId="{EDCFC020-70BE-E592-C0AC-FDE20E89491E}"/>
          </ac:spMkLst>
        </pc:spChg>
        <pc:spChg chg="add mod">
          <ac:chgData name="Tom van de Pasch" userId="fe68f482-c347-473e-a9c6-e49f940afc1d" providerId="ADAL" clId="{79E8174C-F857-42D7-92BB-8D523228F17F}" dt="2025-04-01T12:48:26.295" v="21802" actId="3626"/>
          <ac:spMkLst>
            <pc:docMk/>
            <pc:sldMk cId="2354235615" sldId="331"/>
            <ac:spMk id="10" creationId="{844EBA00-9A5A-09A2-43E3-E7562BA7976B}"/>
          </ac:spMkLst>
        </pc:spChg>
        <pc:spChg chg="add mod">
          <ac:chgData name="Tom van de Pasch" userId="fe68f482-c347-473e-a9c6-e49f940afc1d" providerId="ADAL" clId="{79E8174C-F857-42D7-92BB-8D523228F17F}" dt="2025-04-02T10:14:17.680" v="28639"/>
          <ac:spMkLst>
            <pc:docMk/>
            <pc:sldMk cId="2354235615" sldId="331"/>
            <ac:spMk id="11" creationId="{45C55255-5332-C8A7-C5D1-F3EE7D54F3F5}"/>
          </ac:spMkLst>
        </pc:spChg>
      </pc:sldChg>
      <pc:sldChg chg="addSp delSp modSp new mod setBg delAnim modAnim">
        <pc:chgData name="Tom van de Pasch" userId="fe68f482-c347-473e-a9c6-e49f940afc1d" providerId="ADAL" clId="{79E8174C-F857-42D7-92BB-8D523228F17F}" dt="2025-04-01T12:56:13.812" v="21886"/>
        <pc:sldMkLst>
          <pc:docMk/>
          <pc:sldMk cId="26191154" sldId="332"/>
        </pc:sldMkLst>
        <pc:spChg chg="add mod">
          <ac:chgData name="Tom van de Pasch" userId="fe68f482-c347-473e-a9c6-e49f940afc1d" providerId="ADAL" clId="{79E8174C-F857-42D7-92BB-8D523228F17F}" dt="2025-04-01T12:45:50.264" v="21793" actId="20577"/>
          <ac:spMkLst>
            <pc:docMk/>
            <pc:sldMk cId="26191154" sldId="332"/>
            <ac:spMk id="7" creationId="{567D1F49-ECF6-3387-E4F3-D76BA893B66A}"/>
          </ac:spMkLst>
        </pc:spChg>
        <pc:spChg chg="add">
          <ac:chgData name="Tom van de Pasch" userId="fe68f482-c347-473e-a9c6-e49f940afc1d" providerId="ADAL" clId="{79E8174C-F857-42D7-92BB-8D523228F17F}" dt="2025-04-01T12:37:44.772" v="20963" actId="26606"/>
          <ac:spMkLst>
            <pc:docMk/>
            <pc:sldMk cId="26191154" sldId="332"/>
            <ac:spMk id="8" creationId="{42A4FC2C-047E-45A5-965D-8E1E3BF09BC6}"/>
          </ac:spMkLst>
        </pc:spChg>
        <pc:spChg chg="add mod">
          <ac:chgData name="Tom van de Pasch" userId="fe68f482-c347-473e-a9c6-e49f940afc1d" providerId="ADAL" clId="{79E8174C-F857-42D7-92BB-8D523228F17F}" dt="2025-04-01T12:43:23.521" v="21446" actId="20577"/>
          <ac:spMkLst>
            <pc:docMk/>
            <pc:sldMk cId="26191154" sldId="332"/>
            <ac:spMk id="10" creationId="{8AA4AB12-2867-CA58-A462-35A499B8BD4A}"/>
          </ac:spMkLst>
        </pc:spChg>
        <pc:spChg chg="add mod">
          <ac:chgData name="Tom van de Pasch" userId="fe68f482-c347-473e-a9c6-e49f940afc1d" providerId="ADAL" clId="{79E8174C-F857-42D7-92BB-8D523228F17F}" dt="2025-04-01T12:46:41.239" v="21800" actId="1076"/>
          <ac:spMkLst>
            <pc:docMk/>
            <pc:sldMk cId="26191154" sldId="332"/>
            <ac:spMk id="11" creationId="{3272131A-F59C-A8A0-35E5-C823E2B80277}"/>
          </ac:spMkLst>
        </pc:spChg>
        <pc:spChg chg="add mod">
          <ac:chgData name="Tom van de Pasch" userId="fe68f482-c347-473e-a9c6-e49f940afc1d" providerId="ADAL" clId="{79E8174C-F857-42D7-92BB-8D523228F17F}" dt="2025-04-01T12:56:13.812" v="21886"/>
          <ac:spMkLst>
            <pc:docMk/>
            <pc:sldMk cId="26191154" sldId="332"/>
            <ac:spMk id="13" creationId="{A7DD91B7-9D51-3BA4-9905-C0D71453A258}"/>
          </ac:spMkLst>
        </pc:spChg>
        <pc:picChg chg="add mod">
          <ac:chgData name="Tom van de Pasch" userId="fe68f482-c347-473e-a9c6-e49f940afc1d" providerId="ADAL" clId="{79E8174C-F857-42D7-92BB-8D523228F17F}" dt="2025-04-01T12:37:49.147" v="20964" actId="34135"/>
          <ac:picMkLst>
            <pc:docMk/>
            <pc:sldMk cId="26191154" sldId="332"/>
            <ac:picMk id="3" creationId="{99ECCB4F-5D0D-FE16-3D9A-C15F1B62FC9B}"/>
          </ac:picMkLst>
        </pc:picChg>
        <pc:picChg chg="add mod">
          <ac:chgData name="Tom van de Pasch" userId="fe68f482-c347-473e-a9c6-e49f940afc1d" providerId="ADAL" clId="{79E8174C-F857-42D7-92BB-8D523228F17F}" dt="2025-04-01T12:39:04.730" v="20980"/>
          <ac:picMkLst>
            <pc:docMk/>
            <pc:sldMk cId="26191154" sldId="332"/>
            <ac:picMk id="5" creationId="{C33B954A-81CB-C568-3A77-C7D5B367FF1F}"/>
          </ac:picMkLst>
        </pc:picChg>
      </pc:sldChg>
      <pc:sldChg chg="addSp delSp modSp add mod addAnim delAnim modAnim">
        <pc:chgData name="Tom van de Pasch" userId="fe68f482-c347-473e-a9c6-e49f940afc1d" providerId="ADAL" clId="{79E8174C-F857-42D7-92BB-8D523228F17F}" dt="2025-04-01T12:53:15.041" v="21846" actId="1076"/>
        <pc:sldMkLst>
          <pc:docMk/>
          <pc:sldMk cId="1657433214" sldId="333"/>
        </pc:sldMkLst>
        <pc:spChg chg="mod">
          <ac:chgData name="Tom van de Pasch" userId="fe68f482-c347-473e-a9c6-e49f940afc1d" providerId="ADAL" clId="{79E8174C-F857-42D7-92BB-8D523228F17F}" dt="2025-04-01T12:50:21.407" v="21825" actId="404"/>
          <ac:spMkLst>
            <pc:docMk/>
            <pc:sldMk cId="1657433214" sldId="333"/>
            <ac:spMk id="4" creationId="{35067921-2CC4-000F-AD29-8B10374F2863}"/>
          </ac:spMkLst>
        </pc:spChg>
        <pc:spChg chg="add mod">
          <ac:chgData name="Tom van de Pasch" userId="fe68f482-c347-473e-a9c6-e49f940afc1d" providerId="ADAL" clId="{79E8174C-F857-42D7-92BB-8D523228F17F}" dt="2025-04-01T12:53:15.041" v="21846" actId="1076"/>
          <ac:spMkLst>
            <pc:docMk/>
            <pc:sldMk cId="1657433214" sldId="333"/>
            <ac:spMk id="8" creationId="{F02D91C6-3ADC-9B6C-3944-0E39EF896DEF}"/>
          </ac:spMkLst>
        </pc:spChg>
        <pc:spChg chg="add mod">
          <ac:chgData name="Tom van de Pasch" userId="fe68f482-c347-473e-a9c6-e49f940afc1d" providerId="ADAL" clId="{79E8174C-F857-42D7-92BB-8D523228F17F}" dt="2025-04-01T12:20:32.763" v="20886" actId="404"/>
          <ac:spMkLst>
            <pc:docMk/>
            <pc:sldMk cId="1657433214" sldId="333"/>
            <ac:spMk id="12" creationId="{50B928C7-B8E4-5110-AAF6-895A5005D325}"/>
          </ac:spMkLst>
        </pc:spChg>
        <pc:spChg chg="add mod">
          <ac:chgData name="Tom van de Pasch" userId="fe68f482-c347-473e-a9c6-e49f940afc1d" providerId="ADAL" clId="{79E8174C-F857-42D7-92BB-8D523228F17F}" dt="2025-04-01T12:38:09.720" v="20978" actId="20577"/>
          <ac:spMkLst>
            <pc:docMk/>
            <pc:sldMk cId="1657433214" sldId="333"/>
            <ac:spMk id="13" creationId="{745BCBF3-7234-49EE-180F-A2C8F256E5E7}"/>
          </ac:spMkLst>
        </pc:spChg>
        <pc:picChg chg="add mod">
          <ac:chgData name="Tom van de Pasch" userId="fe68f482-c347-473e-a9c6-e49f940afc1d" providerId="ADAL" clId="{79E8174C-F857-42D7-92BB-8D523228F17F}" dt="2025-04-01T12:04:05.599" v="20808" actId="1076"/>
          <ac:picMkLst>
            <pc:docMk/>
            <pc:sldMk cId="1657433214" sldId="333"/>
            <ac:picMk id="7" creationId="{42EAA5A0-E2A6-C8ED-5183-FDE2890A1DEE}"/>
          </ac:picMkLst>
        </pc:picChg>
      </pc:sldChg>
      <pc:sldChg chg="addSp modSp add mod modAnim">
        <pc:chgData name="Tom van de Pasch" userId="fe68f482-c347-473e-a9c6-e49f940afc1d" providerId="ADAL" clId="{79E8174C-F857-42D7-92BB-8D523228F17F}" dt="2025-04-02T12:05:12.505" v="31424" actId="20577"/>
        <pc:sldMkLst>
          <pc:docMk/>
          <pc:sldMk cId="3826001518" sldId="334"/>
        </pc:sldMkLst>
        <pc:spChg chg="add mod">
          <ac:chgData name="Tom van de Pasch" userId="fe68f482-c347-473e-a9c6-e49f940afc1d" providerId="ADAL" clId="{79E8174C-F857-42D7-92BB-8D523228F17F}" dt="2025-04-02T12:03:27.764" v="31410" actId="1076"/>
          <ac:spMkLst>
            <pc:docMk/>
            <pc:sldMk cId="3826001518" sldId="334"/>
            <ac:spMk id="4" creationId="{996B4D60-BE36-ACFA-64AD-FC0187CD948C}"/>
          </ac:spMkLst>
        </pc:spChg>
        <pc:spChg chg="mod">
          <ac:chgData name="Tom van de Pasch" userId="fe68f482-c347-473e-a9c6-e49f940afc1d" providerId="ADAL" clId="{79E8174C-F857-42D7-92BB-8D523228F17F}" dt="2025-04-02T12:02:22.146" v="31398" actId="1076"/>
          <ac:spMkLst>
            <pc:docMk/>
            <pc:sldMk cId="3826001518" sldId="334"/>
            <ac:spMk id="11" creationId="{1CC6E933-7D9A-B25B-44E6-929136F666E0}"/>
          </ac:spMkLst>
        </pc:spChg>
        <pc:spChg chg="mod">
          <ac:chgData name="Tom van de Pasch" userId="fe68f482-c347-473e-a9c6-e49f940afc1d" providerId="ADAL" clId="{79E8174C-F857-42D7-92BB-8D523228F17F}" dt="2025-04-02T12:03:23.025" v="31409" actId="1076"/>
          <ac:spMkLst>
            <pc:docMk/>
            <pc:sldMk cId="3826001518" sldId="334"/>
            <ac:spMk id="13" creationId="{708A2B84-B6F5-85DF-7299-26E3E52FBDE2}"/>
          </ac:spMkLst>
        </pc:spChg>
        <pc:spChg chg="mod ord">
          <ac:chgData name="Tom van de Pasch" userId="fe68f482-c347-473e-a9c6-e49f940afc1d" providerId="ADAL" clId="{79E8174C-F857-42D7-92BB-8D523228F17F}" dt="2025-04-02T12:04:29.668" v="31421" actId="1076"/>
          <ac:spMkLst>
            <pc:docMk/>
            <pc:sldMk cId="3826001518" sldId="334"/>
            <ac:spMk id="14" creationId="{188FDA00-1B58-2F86-1BBA-D77029F14EE8}"/>
          </ac:spMkLst>
        </pc:spChg>
        <pc:spChg chg="mod">
          <ac:chgData name="Tom van de Pasch" userId="fe68f482-c347-473e-a9c6-e49f940afc1d" providerId="ADAL" clId="{79E8174C-F857-42D7-92BB-8D523228F17F}" dt="2025-04-02T12:05:12.505" v="31424" actId="20577"/>
          <ac:spMkLst>
            <pc:docMk/>
            <pc:sldMk cId="3826001518" sldId="334"/>
            <ac:spMk id="16" creationId="{E43C42D1-BCC4-5677-6935-872257B56AF8}"/>
          </ac:spMkLst>
        </pc:spChg>
      </pc:sldChg>
      <pc:sldChg chg="delSp modSp add del mod delAnim modAnim">
        <pc:chgData name="Tom van de Pasch" userId="fe68f482-c347-473e-a9c6-e49f940afc1d" providerId="ADAL" clId="{79E8174C-F857-42D7-92BB-8D523228F17F}" dt="2025-04-02T12:05:37.358" v="31429" actId="478"/>
        <pc:sldMkLst>
          <pc:docMk/>
          <pc:sldMk cId="33456361" sldId="335"/>
        </pc:sldMkLst>
      </pc:sldChg>
      <pc:sldChg chg="addSp delSp modSp add del mod delAnim modAnim">
        <pc:chgData name="Tom van de Pasch" userId="fe68f482-c347-473e-a9c6-e49f940afc1d" providerId="ADAL" clId="{79E8174C-F857-42D7-92BB-8D523228F17F}" dt="2025-04-02T12:05:50.545" v="31433" actId="478"/>
        <pc:sldMkLst>
          <pc:docMk/>
          <pc:sldMk cId="4285207799" sldId="336"/>
        </pc:sldMkLst>
        <pc:spChg chg="mod">
          <ac:chgData name="Tom van de Pasch" userId="fe68f482-c347-473e-a9c6-e49f940afc1d" providerId="ADAL" clId="{79E8174C-F857-42D7-92BB-8D523228F17F}" dt="2025-04-01T13:26:01.724" v="22558" actId="1076"/>
          <ac:spMkLst>
            <pc:docMk/>
            <pc:sldMk cId="4285207799" sldId="336"/>
            <ac:spMk id="4" creationId="{2BB63A97-B2F1-1750-FAC7-912DA58A35FE}"/>
          </ac:spMkLst>
        </pc:spChg>
        <pc:spChg chg="add mod">
          <ac:chgData name="Tom van de Pasch" userId="fe68f482-c347-473e-a9c6-e49f940afc1d" providerId="ADAL" clId="{79E8174C-F857-42D7-92BB-8D523228F17F}" dt="2025-04-01T13:32:51.400" v="22756" actId="20577"/>
          <ac:spMkLst>
            <pc:docMk/>
            <pc:sldMk cId="4285207799" sldId="336"/>
            <ac:spMk id="8" creationId="{C7A77F55-2872-7997-DEDA-D37B58E4E8FA}"/>
          </ac:spMkLst>
        </pc:spChg>
        <pc:spChg chg="add mod">
          <ac:chgData name="Tom van de Pasch" userId="fe68f482-c347-473e-a9c6-e49f940afc1d" providerId="ADAL" clId="{79E8174C-F857-42D7-92BB-8D523228F17F}" dt="2025-04-01T13:31:44.066" v="22751"/>
          <ac:spMkLst>
            <pc:docMk/>
            <pc:sldMk cId="4285207799" sldId="336"/>
            <ac:spMk id="9" creationId="{5030E207-F0F0-8552-0536-6BFEBA6FC4D6}"/>
          </ac:spMkLst>
        </pc:spChg>
        <pc:spChg chg="add mod">
          <ac:chgData name="Tom van de Pasch" userId="fe68f482-c347-473e-a9c6-e49f940afc1d" providerId="ADAL" clId="{79E8174C-F857-42D7-92BB-8D523228F17F}" dt="2025-04-01T13:31:26.522" v="22748" actId="1076"/>
          <ac:spMkLst>
            <pc:docMk/>
            <pc:sldMk cId="4285207799" sldId="336"/>
            <ac:spMk id="10" creationId="{37450960-2F57-0642-D86D-66582A0C0B11}"/>
          </ac:spMkLst>
        </pc:spChg>
      </pc:sldChg>
      <pc:sldChg chg="modSp add del">
        <pc:chgData name="Tom van de Pasch" userId="fe68f482-c347-473e-a9c6-e49f940afc1d" providerId="ADAL" clId="{79E8174C-F857-42D7-92BB-8D523228F17F}" dt="2025-04-01T13:35:35.297" v="22761" actId="47"/>
        <pc:sldMkLst>
          <pc:docMk/>
          <pc:sldMk cId="1424451093" sldId="337"/>
        </pc:sldMkLst>
      </pc:sldChg>
      <pc:sldChg chg="delSp modSp add mod">
        <pc:chgData name="Tom van de Pasch" userId="fe68f482-c347-473e-a9c6-e49f940afc1d" providerId="ADAL" clId="{79E8174C-F857-42D7-92BB-8D523228F17F}" dt="2025-04-02T12:05:47.738" v="31432" actId="478"/>
        <pc:sldMkLst>
          <pc:docMk/>
          <pc:sldMk cId="3221660989" sldId="338"/>
        </pc:sldMkLst>
        <pc:spChg chg="mod">
          <ac:chgData name="Tom van de Pasch" userId="fe68f482-c347-473e-a9c6-e49f940afc1d" providerId="ADAL" clId="{79E8174C-F857-42D7-92BB-8D523228F17F}" dt="2025-04-01T13:32:12.943" v="22754" actId="1076"/>
          <ac:spMkLst>
            <pc:docMk/>
            <pc:sldMk cId="3221660989" sldId="338"/>
            <ac:spMk id="4" creationId="{E17FA815-2984-6B4C-417E-5014E18D91FB}"/>
          </ac:spMkLst>
        </pc:spChg>
      </pc:sldChg>
      <pc:sldChg chg="modSp add del">
        <pc:chgData name="Tom van de Pasch" userId="fe68f482-c347-473e-a9c6-e49f940afc1d" providerId="ADAL" clId="{79E8174C-F857-42D7-92BB-8D523228F17F}" dt="2025-04-01T13:52:37.922" v="23235" actId="47"/>
        <pc:sldMkLst>
          <pc:docMk/>
          <pc:sldMk cId="1713634404" sldId="339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2:05:42.418" v="31430" actId="478"/>
        <pc:sldMkLst>
          <pc:docMk/>
          <pc:sldMk cId="3988546936" sldId="340"/>
        </pc:sldMkLst>
        <pc:spChg chg="mod">
          <ac:chgData name="Tom van de Pasch" userId="fe68f482-c347-473e-a9c6-e49f940afc1d" providerId="ADAL" clId="{79E8174C-F857-42D7-92BB-8D523228F17F}" dt="2025-04-01T13:38:15.079" v="22933" actId="1076"/>
          <ac:spMkLst>
            <pc:docMk/>
            <pc:sldMk cId="3988546936" sldId="340"/>
            <ac:spMk id="4" creationId="{8D697E1B-9DA3-AC94-C87E-71297FB4AD6A}"/>
          </ac:spMkLst>
        </pc:spChg>
        <pc:spChg chg="add mod">
          <ac:chgData name="Tom van de Pasch" userId="fe68f482-c347-473e-a9c6-e49f940afc1d" providerId="ADAL" clId="{79E8174C-F857-42D7-92BB-8D523228F17F}" dt="2025-04-01T13:47:07.835" v="23117" actId="1076"/>
          <ac:spMkLst>
            <pc:docMk/>
            <pc:sldMk cId="3988546936" sldId="340"/>
            <ac:spMk id="7" creationId="{8F95F342-2EFD-C5EF-FDDE-332641ECAA6F}"/>
          </ac:spMkLst>
        </pc:spChg>
        <pc:spChg chg="mod">
          <ac:chgData name="Tom van de Pasch" userId="fe68f482-c347-473e-a9c6-e49f940afc1d" providerId="ADAL" clId="{79E8174C-F857-42D7-92BB-8D523228F17F}" dt="2025-04-01T13:42:39.002" v="23115" actId="1076"/>
          <ac:spMkLst>
            <pc:docMk/>
            <pc:sldMk cId="3988546936" sldId="340"/>
            <ac:spMk id="8" creationId="{54183310-4EDD-D941-7C0D-2D63B940280E}"/>
          </ac:spMkLst>
        </pc:spChg>
      </pc:sldChg>
      <pc:sldChg chg="delSp modSp add mod">
        <pc:chgData name="Tom van de Pasch" userId="fe68f482-c347-473e-a9c6-e49f940afc1d" providerId="ADAL" clId="{79E8174C-F857-42D7-92BB-8D523228F17F}" dt="2025-04-02T12:05:52.938" v="31434" actId="478"/>
        <pc:sldMkLst>
          <pc:docMk/>
          <pc:sldMk cId="287780780" sldId="341"/>
        </pc:sldMkLst>
        <pc:spChg chg="mod">
          <ac:chgData name="Tom van de Pasch" userId="fe68f482-c347-473e-a9c6-e49f940afc1d" providerId="ADAL" clId="{79E8174C-F857-42D7-92BB-8D523228F17F}" dt="2025-04-01T13:50:53.995" v="23171" actId="20577"/>
          <ac:spMkLst>
            <pc:docMk/>
            <pc:sldMk cId="287780780" sldId="341"/>
            <ac:spMk id="4" creationId="{A7F9A65F-73E2-5AEF-72FD-78A5AC75D006}"/>
          </ac:spMkLst>
        </pc:spChg>
        <pc:spChg chg="mod">
          <ac:chgData name="Tom van de Pasch" userId="fe68f482-c347-473e-a9c6-e49f940afc1d" providerId="ADAL" clId="{79E8174C-F857-42D7-92BB-8D523228F17F}" dt="2025-04-01T13:51:16.027" v="23234" actId="20577"/>
          <ac:spMkLst>
            <pc:docMk/>
            <pc:sldMk cId="287780780" sldId="341"/>
            <ac:spMk id="8" creationId="{EC6ADC2A-7984-73F9-89C8-D2C08EDAD04E}"/>
          </ac:spMkLst>
        </pc:spChg>
      </pc:sldChg>
      <pc:sldChg chg="addSp delSp modSp add mod delAnim modAnim">
        <pc:chgData name="Tom van de Pasch" userId="fe68f482-c347-473e-a9c6-e49f940afc1d" providerId="ADAL" clId="{79E8174C-F857-42D7-92BB-8D523228F17F}" dt="2025-04-02T12:08:38.556" v="31442" actId="478"/>
        <pc:sldMkLst>
          <pc:docMk/>
          <pc:sldMk cId="1281526472" sldId="342"/>
        </pc:sldMkLst>
        <pc:spChg chg="add mod">
          <ac:chgData name="Tom van de Pasch" userId="fe68f482-c347-473e-a9c6-e49f940afc1d" providerId="ADAL" clId="{79E8174C-F857-42D7-92BB-8D523228F17F}" dt="2025-04-01T14:21:58.639" v="24457" actId="20577"/>
          <ac:spMkLst>
            <pc:docMk/>
            <pc:sldMk cId="1281526472" sldId="342"/>
            <ac:spMk id="4" creationId="{4DFBFC57-87D9-DABD-984B-7112D0D14976}"/>
          </ac:spMkLst>
        </pc:spChg>
        <pc:spChg chg="mod">
          <ac:chgData name="Tom van de Pasch" userId="fe68f482-c347-473e-a9c6-e49f940afc1d" providerId="ADAL" clId="{79E8174C-F857-42D7-92BB-8D523228F17F}" dt="2025-04-01T13:58:22.279" v="23344" actId="20577"/>
          <ac:spMkLst>
            <pc:docMk/>
            <pc:sldMk cId="1281526472" sldId="342"/>
            <ac:spMk id="9" creationId="{2A86E36F-D1B6-AF87-3AF0-76C4A9D63065}"/>
          </ac:spMkLst>
        </pc:spChg>
        <pc:spChg chg="add mod">
          <ac:chgData name="Tom van de Pasch" userId="fe68f482-c347-473e-a9c6-e49f940afc1d" providerId="ADAL" clId="{79E8174C-F857-42D7-92BB-8D523228F17F}" dt="2025-04-01T14:02:17.786" v="23621" actId="20577"/>
          <ac:spMkLst>
            <pc:docMk/>
            <pc:sldMk cId="1281526472" sldId="342"/>
            <ac:spMk id="10" creationId="{FF5C11AB-D7E2-A266-445A-0A3773D15308}"/>
          </ac:spMkLst>
        </pc:spChg>
      </pc:sldChg>
      <pc:sldChg chg="addSp delSp modSp new mod modAnim modNotesTx">
        <pc:chgData name="Tom van de Pasch" userId="fe68f482-c347-473e-a9c6-e49f940afc1d" providerId="ADAL" clId="{79E8174C-F857-42D7-92BB-8D523228F17F}" dt="2025-04-01T14:25:26.942" v="24533"/>
        <pc:sldMkLst>
          <pc:docMk/>
          <pc:sldMk cId="3159258497" sldId="343"/>
        </pc:sldMkLst>
        <pc:spChg chg="add mod">
          <ac:chgData name="Tom van de Pasch" userId="fe68f482-c347-473e-a9c6-e49f940afc1d" providerId="ADAL" clId="{79E8174C-F857-42D7-92BB-8D523228F17F}" dt="2025-04-01T14:14:22.677" v="24154" actId="1076"/>
          <ac:spMkLst>
            <pc:docMk/>
            <pc:sldMk cId="3159258497" sldId="343"/>
            <ac:spMk id="7" creationId="{BE9BFCE6-F635-0B55-AACE-F37FF26D0717}"/>
          </ac:spMkLst>
        </pc:spChg>
        <pc:spChg chg="add mod">
          <ac:chgData name="Tom van de Pasch" userId="fe68f482-c347-473e-a9c6-e49f940afc1d" providerId="ADAL" clId="{79E8174C-F857-42D7-92BB-8D523228F17F}" dt="2025-04-01T14:14:22.677" v="24154" actId="1076"/>
          <ac:spMkLst>
            <pc:docMk/>
            <pc:sldMk cId="3159258497" sldId="343"/>
            <ac:spMk id="9" creationId="{38B09FA9-F402-5F8E-7264-BDCC99582C2C}"/>
          </ac:spMkLst>
        </pc:spChg>
        <pc:spChg chg="add mod">
          <ac:chgData name="Tom van de Pasch" userId="fe68f482-c347-473e-a9c6-e49f940afc1d" providerId="ADAL" clId="{79E8174C-F857-42D7-92BB-8D523228F17F}" dt="2025-04-01T14:14:22.677" v="24154" actId="1076"/>
          <ac:spMkLst>
            <pc:docMk/>
            <pc:sldMk cId="3159258497" sldId="343"/>
            <ac:spMk id="11" creationId="{0003E8AF-69E5-B81A-1488-A1190072E5A0}"/>
          </ac:spMkLst>
        </pc:spChg>
        <pc:spChg chg="add mod">
          <ac:chgData name="Tom van de Pasch" userId="fe68f482-c347-473e-a9c6-e49f940afc1d" providerId="ADAL" clId="{79E8174C-F857-42D7-92BB-8D523228F17F}" dt="2025-04-01T14:20:18.519" v="24448" actId="20577"/>
          <ac:spMkLst>
            <pc:docMk/>
            <pc:sldMk cId="3159258497" sldId="343"/>
            <ac:spMk id="15" creationId="{AC298558-97B7-9000-578D-CE5DD096E136}"/>
          </ac:spMkLst>
        </pc:spChg>
        <pc:spChg chg="add mod">
          <ac:chgData name="Tom van de Pasch" userId="fe68f482-c347-473e-a9c6-e49f940afc1d" providerId="ADAL" clId="{79E8174C-F857-42D7-92BB-8D523228F17F}" dt="2025-04-01T14:23:23.189" v="24527" actId="1076"/>
          <ac:spMkLst>
            <pc:docMk/>
            <pc:sldMk cId="3159258497" sldId="343"/>
            <ac:spMk id="16" creationId="{A83015A4-AEA3-7D90-406D-A177B6937712}"/>
          </ac:spMkLst>
        </pc:spChg>
        <pc:picChg chg="add mod">
          <ac:chgData name="Tom van de Pasch" userId="fe68f482-c347-473e-a9c6-e49f940afc1d" providerId="ADAL" clId="{79E8174C-F857-42D7-92BB-8D523228F17F}" dt="2025-04-01T14:04:19.021" v="23630" actId="34135"/>
          <ac:picMkLst>
            <pc:docMk/>
            <pc:sldMk cId="3159258497" sldId="343"/>
            <ac:picMk id="3" creationId="{5D7A33D7-BFD9-BD4A-AEC2-39252950B70D}"/>
          </ac:picMkLst>
        </pc:picChg>
        <pc:picChg chg="add mod modCrop">
          <ac:chgData name="Tom van de Pasch" userId="fe68f482-c347-473e-a9c6-e49f940afc1d" providerId="ADAL" clId="{79E8174C-F857-42D7-92BB-8D523228F17F}" dt="2025-04-01T14:25:26.942" v="24533"/>
          <ac:picMkLst>
            <pc:docMk/>
            <pc:sldMk cId="3159258497" sldId="343"/>
            <ac:picMk id="4" creationId="{53CEF291-63ED-C19A-0E29-041AB950D32F}"/>
          </ac:picMkLst>
        </pc:picChg>
        <pc:picChg chg="add mod">
          <ac:chgData name="Tom van de Pasch" userId="fe68f482-c347-473e-a9c6-e49f940afc1d" providerId="ADAL" clId="{79E8174C-F857-42D7-92BB-8D523228F17F}" dt="2025-04-01T14:14:22.677" v="24154" actId="1076"/>
          <ac:picMkLst>
            <pc:docMk/>
            <pc:sldMk cId="3159258497" sldId="343"/>
            <ac:picMk id="5" creationId="{C42D6298-DAFF-D007-CA35-4B9F99089CE4}"/>
          </ac:picMkLst>
        </pc:picChg>
        <pc:picChg chg="add mod ord">
          <ac:chgData name="Tom van de Pasch" userId="fe68f482-c347-473e-a9c6-e49f940afc1d" providerId="ADAL" clId="{79E8174C-F857-42D7-92BB-8D523228F17F}" dt="2025-04-01T14:15:17.210" v="24165" actId="166"/>
          <ac:picMkLst>
            <pc:docMk/>
            <pc:sldMk cId="3159258497" sldId="343"/>
            <ac:picMk id="12" creationId="{7093D840-3109-3DB8-DF40-5C03F4D6823E}"/>
          </ac:picMkLst>
        </pc:picChg>
        <pc:picChg chg="add mod ord">
          <ac:chgData name="Tom van de Pasch" userId="fe68f482-c347-473e-a9c6-e49f940afc1d" providerId="ADAL" clId="{79E8174C-F857-42D7-92BB-8D523228F17F}" dt="2025-04-01T14:15:13.788" v="24164" actId="166"/>
          <ac:picMkLst>
            <pc:docMk/>
            <pc:sldMk cId="3159258497" sldId="343"/>
            <ac:picMk id="13" creationId="{459B922A-AAC0-068E-E62A-64C562F7D816}"/>
          </ac:picMkLst>
        </pc:picChg>
        <pc:picChg chg="add mod">
          <ac:chgData name="Tom van de Pasch" userId="fe68f482-c347-473e-a9c6-e49f940afc1d" providerId="ADAL" clId="{79E8174C-F857-42D7-92BB-8D523228F17F}" dt="2025-04-01T14:15:03.726" v="24162" actId="14100"/>
          <ac:picMkLst>
            <pc:docMk/>
            <pc:sldMk cId="3159258497" sldId="343"/>
            <ac:picMk id="14" creationId="{9B166BC8-828B-3EA6-4FBA-A02139BFF12D}"/>
          </ac:picMkLst>
        </pc:picChg>
      </pc:sldChg>
      <pc:sldChg chg="add del">
        <pc:chgData name="Tom van de Pasch" userId="fe68f482-c347-473e-a9c6-e49f940afc1d" providerId="ADAL" clId="{79E8174C-F857-42D7-92BB-8D523228F17F}" dt="2025-04-01T14:05:28.811" v="23636" actId="47"/>
        <pc:sldMkLst>
          <pc:docMk/>
          <pc:sldMk cId="717890257" sldId="344"/>
        </pc:sldMkLst>
      </pc:sldChg>
      <pc:sldChg chg="addSp delSp modSp new del mod">
        <pc:chgData name="Tom van de Pasch" userId="fe68f482-c347-473e-a9c6-e49f940afc1d" providerId="ADAL" clId="{79E8174C-F857-42D7-92BB-8D523228F17F}" dt="2025-04-01T14:04:33.200" v="23634" actId="47"/>
        <pc:sldMkLst>
          <pc:docMk/>
          <pc:sldMk cId="928460966" sldId="344"/>
        </pc:sldMkLst>
      </pc:sldChg>
      <pc:sldChg chg="addSp modSp new del ord modNotesTx">
        <pc:chgData name="Tom van de Pasch" userId="fe68f482-c347-473e-a9c6-e49f940afc1d" providerId="ADAL" clId="{79E8174C-F857-42D7-92BB-8D523228F17F}" dt="2025-04-02T11:04:52.949" v="28770" actId="47"/>
        <pc:sldMkLst>
          <pc:docMk/>
          <pc:sldMk cId="3447498330" sldId="344"/>
        </pc:sldMkLst>
      </pc:sldChg>
      <pc:sldChg chg="addSp modSp new del mod">
        <pc:chgData name="Tom van de Pasch" userId="fe68f482-c347-473e-a9c6-e49f940afc1d" providerId="ADAL" clId="{79E8174C-F857-42D7-92BB-8D523228F17F}" dt="2025-04-01T14:25:14.985" v="24532" actId="47"/>
        <pc:sldMkLst>
          <pc:docMk/>
          <pc:sldMk cId="769060549" sldId="345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10:04:19.905" v="28531" actId="1076"/>
        <pc:sldMkLst>
          <pc:docMk/>
          <pc:sldMk cId="2606247928" sldId="346"/>
        </pc:sldMkLst>
        <pc:spChg chg="mod">
          <ac:chgData name="Tom van de Pasch" userId="fe68f482-c347-473e-a9c6-e49f940afc1d" providerId="ADAL" clId="{79E8174C-F857-42D7-92BB-8D523228F17F}" dt="2025-04-02T09:24:34.282" v="25094" actId="20577"/>
          <ac:spMkLst>
            <pc:docMk/>
            <pc:sldMk cId="2606247928" sldId="346"/>
            <ac:spMk id="15" creationId="{F380B192-E42B-D9DA-44E8-EB34A02FB7CA}"/>
          </ac:spMkLst>
        </pc:spChg>
        <pc:spChg chg="add mod">
          <ac:chgData name="Tom van de Pasch" userId="fe68f482-c347-473e-a9c6-e49f940afc1d" providerId="ADAL" clId="{79E8174C-F857-42D7-92BB-8D523228F17F}" dt="2025-04-02T09:20:43.631" v="24824" actId="1076"/>
          <ac:spMkLst>
            <pc:docMk/>
            <pc:sldMk cId="2606247928" sldId="346"/>
            <ac:spMk id="18" creationId="{050E43FF-F930-BB3B-A457-4A1327A7B008}"/>
          </ac:spMkLst>
        </pc:spChg>
        <pc:spChg chg="add mod">
          <ac:chgData name="Tom van de Pasch" userId="fe68f482-c347-473e-a9c6-e49f940afc1d" providerId="ADAL" clId="{79E8174C-F857-42D7-92BB-8D523228F17F}" dt="2025-04-02T09:23:47.360" v="25001" actId="20577"/>
          <ac:spMkLst>
            <pc:docMk/>
            <pc:sldMk cId="2606247928" sldId="346"/>
            <ac:spMk id="20" creationId="{AD8A28A6-D4A5-43B6-9420-0B5ACD307273}"/>
          </ac:spMkLst>
        </pc:spChg>
        <pc:spChg chg="add mod">
          <ac:chgData name="Tom van de Pasch" userId="fe68f482-c347-473e-a9c6-e49f940afc1d" providerId="ADAL" clId="{79E8174C-F857-42D7-92BB-8D523228F17F}" dt="2025-04-02T10:04:19.905" v="28531" actId="1076"/>
          <ac:spMkLst>
            <pc:docMk/>
            <pc:sldMk cId="2606247928" sldId="346"/>
            <ac:spMk id="21" creationId="{287D2577-96AF-84D4-8130-16D692BFE641}"/>
          </ac:spMkLst>
        </pc:spChg>
        <pc:spChg chg="add mod">
          <ac:chgData name="Tom van de Pasch" userId="fe68f482-c347-473e-a9c6-e49f940afc1d" providerId="ADAL" clId="{79E8174C-F857-42D7-92BB-8D523228F17F}" dt="2025-04-02T09:26:33.704" v="25281" actId="14100"/>
          <ac:spMkLst>
            <pc:docMk/>
            <pc:sldMk cId="2606247928" sldId="346"/>
            <ac:spMk id="22" creationId="{6385F345-9A68-B7A4-9E70-816885172EEC}"/>
          </ac:spMkLst>
        </pc:spChg>
        <pc:spChg chg="add mod">
          <ac:chgData name="Tom van de Pasch" userId="fe68f482-c347-473e-a9c6-e49f940afc1d" providerId="ADAL" clId="{79E8174C-F857-42D7-92BB-8D523228F17F}" dt="2025-04-02T09:28:03.930" v="25521" actId="313"/>
          <ac:spMkLst>
            <pc:docMk/>
            <pc:sldMk cId="2606247928" sldId="346"/>
            <ac:spMk id="23" creationId="{6EAB9E06-BA65-0531-7D5A-7F8887048DD8}"/>
          </ac:spMkLst>
        </pc:spChg>
        <pc:picChg chg="add mod ord">
          <ac:chgData name="Tom van de Pasch" userId="fe68f482-c347-473e-a9c6-e49f940afc1d" providerId="ADAL" clId="{79E8174C-F857-42D7-92BB-8D523228F17F}" dt="2025-04-02T09:17:12.998" v="24622" actId="34135"/>
          <ac:picMkLst>
            <pc:docMk/>
            <pc:sldMk cId="2606247928" sldId="346"/>
            <ac:picMk id="6" creationId="{933DD633-B1E9-ADD3-D126-061857E82B62}"/>
          </ac:picMkLst>
        </pc:picChg>
        <pc:picChg chg="add mod">
          <ac:chgData name="Tom van de Pasch" userId="fe68f482-c347-473e-a9c6-e49f940afc1d" providerId="ADAL" clId="{79E8174C-F857-42D7-92BB-8D523228F17F}" dt="2025-04-02T09:28:22.153" v="25523" actId="1076"/>
          <ac:picMkLst>
            <pc:docMk/>
            <pc:sldMk cId="2606247928" sldId="346"/>
            <ac:picMk id="8" creationId="{5C0A6D9F-04BE-B7E1-6F61-0061EC9B08F0}"/>
          </ac:picMkLst>
        </pc:picChg>
        <pc:picChg chg="add mod">
          <ac:chgData name="Tom van de Pasch" userId="fe68f482-c347-473e-a9c6-e49f940afc1d" providerId="ADAL" clId="{79E8174C-F857-42D7-92BB-8D523228F17F}" dt="2025-04-02T09:19:43.447" v="24633"/>
          <ac:picMkLst>
            <pc:docMk/>
            <pc:sldMk cId="2606247928" sldId="346"/>
            <ac:picMk id="10" creationId="{2B94BB0A-E7CE-257A-992F-23F0C456818E}"/>
          </ac:picMkLst>
        </pc:picChg>
      </pc:sldChg>
      <pc:sldChg chg="addSp delSp modSp new del mod ord">
        <pc:chgData name="Tom van de Pasch" userId="fe68f482-c347-473e-a9c6-e49f940afc1d" providerId="ADAL" clId="{79E8174C-F857-42D7-92BB-8D523228F17F}" dt="2025-04-02T10:09:35.827" v="28628" actId="47"/>
        <pc:sldMkLst>
          <pc:docMk/>
          <pc:sldMk cId="2921426857" sldId="347"/>
        </pc:sldMkLst>
      </pc:sldChg>
      <pc:sldChg chg="addSp modSp new del mod">
        <pc:chgData name="Tom van de Pasch" userId="fe68f482-c347-473e-a9c6-e49f940afc1d" providerId="ADAL" clId="{79E8174C-F857-42D7-92BB-8D523228F17F}" dt="2025-04-02T09:14:49.825" v="24610" actId="47"/>
        <pc:sldMkLst>
          <pc:docMk/>
          <pc:sldMk cId="3583326335" sldId="347"/>
        </pc:sldMkLst>
      </pc:sldChg>
      <pc:sldChg chg="addSp delSp modSp add mod delAnim modAnim">
        <pc:chgData name="Tom van de Pasch" userId="fe68f482-c347-473e-a9c6-e49f940afc1d" providerId="ADAL" clId="{79E8174C-F857-42D7-92BB-8D523228F17F}" dt="2025-04-02T09:35:24.185" v="26065" actId="1076"/>
        <pc:sldMkLst>
          <pc:docMk/>
          <pc:sldMk cId="2863417965" sldId="348"/>
        </pc:sldMkLst>
        <pc:spChg chg="add mod">
          <ac:chgData name="Tom van de Pasch" userId="fe68f482-c347-473e-a9c6-e49f940afc1d" providerId="ADAL" clId="{79E8174C-F857-42D7-92BB-8D523228F17F}" dt="2025-04-02T09:29:26.624" v="25567" actId="20577"/>
          <ac:spMkLst>
            <pc:docMk/>
            <pc:sldMk cId="2863417965" sldId="348"/>
            <ac:spMk id="2" creationId="{EFC4C447-DEDE-82B5-D963-A0DB7DF132A7}"/>
          </ac:spMkLst>
        </pc:spChg>
        <pc:spChg chg="add mod">
          <ac:chgData name="Tom van de Pasch" userId="fe68f482-c347-473e-a9c6-e49f940afc1d" providerId="ADAL" clId="{79E8174C-F857-42D7-92BB-8D523228F17F}" dt="2025-04-02T09:35:24.185" v="26065" actId="1076"/>
          <ac:spMkLst>
            <pc:docMk/>
            <pc:sldMk cId="2863417965" sldId="348"/>
            <ac:spMk id="3" creationId="{BFE148FC-73E0-573E-8C49-B019621301C1}"/>
          </ac:spMkLst>
        </pc:spChg>
        <pc:spChg chg="add mod">
          <ac:chgData name="Tom van de Pasch" userId="fe68f482-c347-473e-a9c6-e49f940afc1d" providerId="ADAL" clId="{79E8174C-F857-42D7-92BB-8D523228F17F}" dt="2025-04-02T09:31:47.204" v="25810" actId="20577"/>
          <ac:spMkLst>
            <pc:docMk/>
            <pc:sldMk cId="2863417965" sldId="348"/>
            <ac:spMk id="7" creationId="{2046BB1A-0559-9333-E5D2-3336C1FDE381}"/>
          </ac:spMkLst>
        </pc:spChg>
        <pc:spChg chg="add mod">
          <ac:chgData name="Tom van de Pasch" userId="fe68f482-c347-473e-a9c6-e49f940afc1d" providerId="ADAL" clId="{79E8174C-F857-42D7-92BB-8D523228F17F}" dt="2025-04-02T09:32:42.778" v="25914" actId="20577"/>
          <ac:spMkLst>
            <pc:docMk/>
            <pc:sldMk cId="2863417965" sldId="348"/>
            <ac:spMk id="16" creationId="{FA70E495-8CFD-AA10-35C0-A50DF93EF56C}"/>
          </ac:spMkLst>
        </pc:spChg>
        <pc:spChg chg="add mod">
          <ac:chgData name="Tom van de Pasch" userId="fe68f482-c347-473e-a9c6-e49f940afc1d" providerId="ADAL" clId="{79E8174C-F857-42D7-92BB-8D523228F17F}" dt="2025-04-02T09:33:30.566" v="26043" actId="20577"/>
          <ac:spMkLst>
            <pc:docMk/>
            <pc:sldMk cId="2863417965" sldId="348"/>
            <ac:spMk id="19" creationId="{C203B68A-5116-2C3C-9FB9-831B66129318}"/>
          </ac:spMkLst>
        </pc:spChg>
        <pc:picChg chg="add mod">
          <ac:chgData name="Tom van de Pasch" userId="fe68f482-c347-473e-a9c6-e49f940afc1d" providerId="ADAL" clId="{79E8174C-F857-42D7-92BB-8D523228F17F}" dt="2025-04-02T09:31:56.391" v="25811"/>
          <ac:picMkLst>
            <pc:docMk/>
            <pc:sldMk cId="2863417965" sldId="348"/>
            <ac:picMk id="9" creationId="{C31AE9C9-50CF-F761-5507-66E07E4C3531}"/>
          </ac:picMkLst>
        </pc:picChg>
      </pc:sldChg>
      <pc:sldChg chg="addSp delSp modSp add mod delAnim modAnim">
        <pc:chgData name="Tom van de Pasch" userId="fe68f482-c347-473e-a9c6-e49f940afc1d" providerId="ADAL" clId="{79E8174C-F857-42D7-92BB-8D523228F17F}" dt="2025-04-02T11:45:21.206" v="31106"/>
        <pc:sldMkLst>
          <pc:docMk/>
          <pc:sldMk cId="328756536" sldId="349"/>
        </pc:sldMkLst>
        <pc:spChg chg="add mod">
          <ac:chgData name="Tom van de Pasch" userId="fe68f482-c347-473e-a9c6-e49f940afc1d" providerId="ADAL" clId="{79E8174C-F857-42D7-92BB-8D523228F17F}" dt="2025-04-02T09:40:04.817" v="26212" actId="20577"/>
          <ac:spMkLst>
            <pc:docMk/>
            <pc:sldMk cId="328756536" sldId="349"/>
            <ac:spMk id="7" creationId="{A4B9DB12-79BA-D855-940B-5F2352C6D889}"/>
          </ac:spMkLst>
        </pc:spChg>
        <pc:spChg chg="add mod">
          <ac:chgData name="Tom van de Pasch" userId="fe68f482-c347-473e-a9c6-e49f940afc1d" providerId="ADAL" clId="{79E8174C-F857-42D7-92BB-8D523228F17F}" dt="2025-04-02T09:39:43.390" v="26153" actId="20577"/>
          <ac:spMkLst>
            <pc:docMk/>
            <pc:sldMk cId="328756536" sldId="349"/>
            <ac:spMk id="8" creationId="{C4C4CC80-2562-29D0-6B12-004DE55942CE}"/>
          </ac:spMkLst>
        </pc:spChg>
        <pc:picChg chg="ord">
          <ac:chgData name="Tom van de Pasch" userId="fe68f482-c347-473e-a9c6-e49f940afc1d" providerId="ADAL" clId="{79E8174C-F857-42D7-92BB-8D523228F17F}" dt="2025-04-02T09:36:37.547" v="26075" actId="166"/>
          <ac:picMkLst>
            <pc:docMk/>
            <pc:sldMk cId="328756536" sldId="349"/>
            <ac:picMk id="5" creationId="{C39C880C-CB29-9602-CE4C-F18A191FAAEC}"/>
          </ac:picMkLst>
        </pc:picChg>
        <pc:picChg chg="add mod">
          <ac:chgData name="Tom van de Pasch" userId="fe68f482-c347-473e-a9c6-e49f940afc1d" providerId="ADAL" clId="{79E8174C-F857-42D7-92BB-8D523228F17F}" dt="2025-04-02T09:36:45.429" v="26076" actId="1076"/>
          <ac:picMkLst>
            <pc:docMk/>
            <pc:sldMk cId="328756536" sldId="349"/>
            <ac:picMk id="6" creationId="{97AB47A5-FC5E-B0A5-218D-14279AE9F7C8}"/>
          </ac:picMkLst>
        </pc:picChg>
      </pc:sldChg>
      <pc:sldChg chg="modSp add mod">
        <pc:chgData name="Tom van de Pasch" userId="fe68f482-c347-473e-a9c6-e49f940afc1d" providerId="ADAL" clId="{79E8174C-F857-42D7-92BB-8D523228F17F}" dt="2025-04-02T10:05:51.959" v="28621" actId="5793"/>
        <pc:sldMkLst>
          <pc:docMk/>
          <pc:sldMk cId="531354280" sldId="350"/>
        </pc:sldMkLst>
        <pc:spChg chg="mod">
          <ac:chgData name="Tom van de Pasch" userId="fe68f482-c347-473e-a9c6-e49f940afc1d" providerId="ADAL" clId="{79E8174C-F857-42D7-92BB-8D523228F17F}" dt="2025-04-02T10:05:51.959" v="28621" actId="5793"/>
          <ac:spMkLst>
            <pc:docMk/>
            <pc:sldMk cId="531354280" sldId="350"/>
            <ac:spMk id="7" creationId="{27778184-198F-013D-B305-E5A98AE602DB}"/>
          </ac:spMkLst>
        </pc:spChg>
        <pc:spChg chg="mod">
          <ac:chgData name="Tom van de Pasch" userId="fe68f482-c347-473e-a9c6-e49f940afc1d" providerId="ADAL" clId="{79E8174C-F857-42D7-92BB-8D523228F17F}" dt="2025-04-02T09:41:19.160" v="26471" actId="20577"/>
          <ac:spMkLst>
            <pc:docMk/>
            <pc:sldMk cId="531354280" sldId="350"/>
            <ac:spMk id="8" creationId="{F3E3093F-8FBE-526C-195E-85A04A7DA5DD}"/>
          </ac:spMkLst>
        </pc:spChg>
      </pc:sldChg>
      <pc:sldChg chg="addSp delSp modSp add mod delAnim modAnim">
        <pc:chgData name="Tom van de Pasch" userId="fe68f482-c347-473e-a9c6-e49f940afc1d" providerId="ADAL" clId="{79E8174C-F857-42D7-92BB-8D523228F17F}" dt="2025-04-02T11:46:30.103" v="31116" actId="1076"/>
        <pc:sldMkLst>
          <pc:docMk/>
          <pc:sldMk cId="4132046332" sldId="351"/>
        </pc:sldMkLst>
        <pc:spChg chg="add mod">
          <ac:chgData name="Tom van de Pasch" userId="fe68f482-c347-473e-a9c6-e49f940afc1d" providerId="ADAL" clId="{79E8174C-F857-42D7-92BB-8D523228F17F}" dt="2025-04-02T09:43:44.865" v="26778" actId="20577"/>
          <ac:spMkLst>
            <pc:docMk/>
            <pc:sldMk cId="4132046332" sldId="351"/>
            <ac:spMk id="4" creationId="{DA92BAE5-88A8-1643-8774-709ED5ACE78D}"/>
          </ac:spMkLst>
        </pc:spChg>
        <pc:spChg chg="mod">
          <ac:chgData name="Tom van de Pasch" userId="fe68f482-c347-473e-a9c6-e49f940afc1d" providerId="ADAL" clId="{79E8174C-F857-42D7-92BB-8D523228F17F}" dt="2025-04-02T09:42:54.357" v="26637" actId="20577"/>
          <ac:spMkLst>
            <pc:docMk/>
            <pc:sldMk cId="4132046332" sldId="351"/>
            <ac:spMk id="7" creationId="{817EAACF-892D-7313-DFE6-E7249418EEEB}"/>
          </ac:spMkLst>
        </pc:spChg>
        <pc:spChg chg="add mod">
          <ac:chgData name="Tom van de Pasch" userId="fe68f482-c347-473e-a9c6-e49f940afc1d" providerId="ADAL" clId="{79E8174C-F857-42D7-92BB-8D523228F17F}" dt="2025-04-02T11:45:57.578" v="31114" actId="20577"/>
          <ac:spMkLst>
            <pc:docMk/>
            <pc:sldMk cId="4132046332" sldId="351"/>
            <ac:spMk id="9" creationId="{2301C109-E456-A03E-BB97-30133FBFBFC5}"/>
          </ac:spMkLst>
        </pc:spChg>
        <pc:spChg chg="add mod">
          <ac:chgData name="Tom van de Pasch" userId="fe68f482-c347-473e-a9c6-e49f940afc1d" providerId="ADAL" clId="{79E8174C-F857-42D7-92BB-8D523228F17F}" dt="2025-04-02T11:46:30.103" v="31116" actId="1076"/>
          <ac:spMkLst>
            <pc:docMk/>
            <pc:sldMk cId="4132046332" sldId="351"/>
            <ac:spMk id="10" creationId="{DCC38348-66A8-1ABF-D833-CBB54505D1E8}"/>
          </ac:spMkLst>
        </pc:spChg>
        <pc:spChg chg="add mod">
          <ac:chgData name="Tom van de Pasch" userId="fe68f482-c347-473e-a9c6-e49f940afc1d" providerId="ADAL" clId="{79E8174C-F857-42D7-92BB-8D523228F17F}" dt="2025-04-02T09:45:56.360" v="26979" actId="20577"/>
          <ac:spMkLst>
            <pc:docMk/>
            <pc:sldMk cId="4132046332" sldId="351"/>
            <ac:spMk id="11" creationId="{A0A231CB-26D3-1B14-903C-87FD42F49631}"/>
          </ac:spMkLst>
        </pc:spChg>
        <pc:spChg chg="add mod">
          <ac:chgData name="Tom van de Pasch" userId="fe68f482-c347-473e-a9c6-e49f940afc1d" providerId="ADAL" clId="{79E8174C-F857-42D7-92BB-8D523228F17F}" dt="2025-04-02T09:46:56.127" v="26997" actId="20577"/>
          <ac:spMkLst>
            <pc:docMk/>
            <pc:sldMk cId="4132046332" sldId="351"/>
            <ac:spMk id="12" creationId="{2CA33F50-1A29-CAEF-788D-520F479DCE71}"/>
          </ac:spMkLst>
        </pc:spChg>
      </pc:sldChg>
      <pc:sldChg chg="addSp delSp modSp add mod delAnim modAnim">
        <pc:chgData name="Tom van de Pasch" userId="fe68f482-c347-473e-a9c6-e49f940afc1d" providerId="ADAL" clId="{79E8174C-F857-42D7-92BB-8D523228F17F}" dt="2025-04-02T10:01:57.928" v="28529" actId="20577"/>
        <pc:sldMkLst>
          <pc:docMk/>
          <pc:sldMk cId="443842012" sldId="352"/>
        </pc:sldMkLst>
        <pc:spChg chg="add mod">
          <ac:chgData name="Tom van de Pasch" userId="fe68f482-c347-473e-a9c6-e49f940afc1d" providerId="ADAL" clId="{79E8174C-F857-42D7-92BB-8D523228F17F}" dt="2025-04-02T09:59:15.648" v="28139" actId="1076"/>
          <ac:spMkLst>
            <pc:docMk/>
            <pc:sldMk cId="443842012" sldId="352"/>
            <ac:spMk id="4" creationId="{FC10F4B2-BC7D-AEC6-EDD0-22151C596C66}"/>
          </ac:spMkLst>
        </pc:spChg>
        <pc:spChg chg="add mod">
          <ac:chgData name="Tom van de Pasch" userId="fe68f482-c347-473e-a9c6-e49f940afc1d" providerId="ADAL" clId="{79E8174C-F857-42D7-92BB-8D523228F17F}" dt="2025-04-02T09:59:19.594" v="28140" actId="1076"/>
          <ac:spMkLst>
            <pc:docMk/>
            <pc:sldMk cId="443842012" sldId="352"/>
            <ac:spMk id="8" creationId="{A7522698-C1FD-3B35-56FE-21BC19F36305}"/>
          </ac:spMkLst>
        </pc:spChg>
        <pc:spChg chg="add mod">
          <ac:chgData name="Tom van de Pasch" userId="fe68f482-c347-473e-a9c6-e49f940afc1d" providerId="ADAL" clId="{79E8174C-F857-42D7-92BB-8D523228F17F}" dt="2025-04-02T09:59:24.349" v="28141" actId="1076"/>
          <ac:spMkLst>
            <pc:docMk/>
            <pc:sldMk cId="443842012" sldId="352"/>
            <ac:spMk id="12" creationId="{308DF418-DE44-DC9C-E580-5785656C53AB}"/>
          </ac:spMkLst>
        </pc:spChg>
        <pc:spChg chg="add mod">
          <ac:chgData name="Tom van de Pasch" userId="fe68f482-c347-473e-a9c6-e49f940afc1d" providerId="ADAL" clId="{79E8174C-F857-42D7-92BB-8D523228F17F}" dt="2025-04-02T09:59:27.993" v="28142" actId="1076"/>
          <ac:spMkLst>
            <pc:docMk/>
            <pc:sldMk cId="443842012" sldId="352"/>
            <ac:spMk id="13" creationId="{2E48B159-204E-2011-8E30-E40D0465D737}"/>
          </ac:spMkLst>
        </pc:spChg>
        <pc:spChg chg="mod">
          <ac:chgData name="Tom van de Pasch" userId="fe68f482-c347-473e-a9c6-e49f940afc1d" providerId="ADAL" clId="{79E8174C-F857-42D7-92BB-8D523228F17F}" dt="2025-04-02T10:01:57.928" v="28529" actId="20577"/>
          <ac:spMkLst>
            <pc:docMk/>
            <pc:sldMk cId="443842012" sldId="352"/>
            <ac:spMk id="15" creationId="{44B87CFF-6853-5199-6451-2C1C703F19EF}"/>
          </ac:spMkLst>
        </pc:spChg>
        <pc:spChg chg="add mod">
          <ac:chgData name="Tom van de Pasch" userId="fe68f482-c347-473e-a9c6-e49f940afc1d" providerId="ADAL" clId="{79E8174C-F857-42D7-92BB-8D523228F17F}" dt="2025-04-02T09:59:31.748" v="28143" actId="1076"/>
          <ac:spMkLst>
            <pc:docMk/>
            <pc:sldMk cId="443842012" sldId="352"/>
            <ac:spMk id="16" creationId="{85C3E406-B4FC-8E53-C612-DACBE0289DFE}"/>
          </ac:spMkLst>
        </pc:spChg>
      </pc:sldChg>
      <pc:sldChg chg="addSp delSp modSp add mod delAnim modAnim">
        <pc:chgData name="Tom van de Pasch" userId="fe68f482-c347-473e-a9c6-e49f940afc1d" providerId="ADAL" clId="{79E8174C-F857-42D7-92BB-8D523228F17F}" dt="2025-04-02T12:25:22.662" v="31698" actId="478"/>
        <pc:sldMkLst>
          <pc:docMk/>
          <pc:sldMk cId="3107660607" sldId="353"/>
        </pc:sldMkLst>
        <pc:spChg chg="add mod">
          <ac:chgData name="Tom van de Pasch" userId="fe68f482-c347-473e-a9c6-e49f940afc1d" providerId="ADAL" clId="{79E8174C-F857-42D7-92BB-8D523228F17F}" dt="2025-04-02T12:23:11.821" v="31692" actId="1076"/>
          <ac:spMkLst>
            <pc:docMk/>
            <pc:sldMk cId="3107660607" sldId="353"/>
            <ac:spMk id="6" creationId="{DD3C6DAE-51C9-B39C-CA47-11C3E9BF772C}"/>
          </ac:spMkLst>
        </pc:spChg>
        <pc:spChg chg="add mod">
          <ac:chgData name="Tom van de Pasch" userId="fe68f482-c347-473e-a9c6-e49f940afc1d" providerId="ADAL" clId="{79E8174C-F857-42D7-92BB-8D523228F17F}" dt="2025-04-02T12:19:33.352" v="31679"/>
          <ac:spMkLst>
            <pc:docMk/>
            <pc:sldMk cId="3107660607" sldId="353"/>
            <ac:spMk id="7" creationId="{C822A35C-2970-82BF-D945-86D9BF91E3E0}"/>
          </ac:spMkLst>
        </pc:spChg>
        <pc:spChg chg="mod">
          <ac:chgData name="Tom van de Pasch" userId="fe68f482-c347-473e-a9c6-e49f940afc1d" providerId="ADAL" clId="{79E8174C-F857-42D7-92BB-8D523228F17F}" dt="2025-04-02T11:54:38.808" v="31248" actId="1076"/>
          <ac:spMkLst>
            <pc:docMk/>
            <pc:sldMk cId="3107660607" sldId="353"/>
            <ac:spMk id="9" creationId="{A1CA547A-5A19-614B-C1EB-F13AF750D871}"/>
          </ac:spMkLst>
        </pc:spChg>
        <pc:spChg chg="mod">
          <ac:chgData name="Tom van de Pasch" userId="fe68f482-c347-473e-a9c6-e49f940afc1d" providerId="ADAL" clId="{79E8174C-F857-42D7-92BB-8D523228F17F}" dt="2025-04-02T10:17:13.584" v="28650" actId="1076"/>
          <ac:spMkLst>
            <pc:docMk/>
            <pc:sldMk cId="3107660607" sldId="353"/>
            <ac:spMk id="10" creationId="{EBFEFE78-D115-B6A7-6771-CED0D2235B87}"/>
          </ac:spMkLst>
        </pc:spChg>
        <pc:spChg chg="mod">
          <ac:chgData name="Tom van de Pasch" userId="fe68f482-c347-473e-a9c6-e49f940afc1d" providerId="ADAL" clId="{79E8174C-F857-42D7-92BB-8D523228F17F}" dt="2025-04-02T12:21:43.738" v="31685" actId="1076"/>
          <ac:spMkLst>
            <pc:docMk/>
            <pc:sldMk cId="3107660607" sldId="353"/>
            <ac:spMk id="11" creationId="{41ECC457-ACE1-1175-BD67-D72A9E662C93}"/>
          </ac:spMkLst>
        </pc:spChg>
        <pc:spChg chg="mod">
          <ac:chgData name="Tom van de Pasch" userId="fe68f482-c347-473e-a9c6-e49f940afc1d" providerId="ADAL" clId="{79E8174C-F857-42D7-92BB-8D523228F17F}" dt="2025-04-02T12:22:01.311" v="31688" actId="20577"/>
          <ac:spMkLst>
            <pc:docMk/>
            <pc:sldMk cId="3107660607" sldId="353"/>
            <ac:spMk id="13" creationId="{E656CECD-594B-4812-A51A-75580155A09B}"/>
          </ac:spMkLst>
        </pc:spChg>
        <pc:picChg chg="ord">
          <ac:chgData name="Tom van de Pasch" userId="fe68f482-c347-473e-a9c6-e49f940afc1d" providerId="ADAL" clId="{79E8174C-F857-42D7-92BB-8D523228F17F}" dt="2025-04-02T10:17:32.073" v="28652" actId="167"/>
          <ac:picMkLst>
            <pc:docMk/>
            <pc:sldMk cId="3107660607" sldId="353"/>
            <ac:picMk id="3" creationId="{78D80624-4C96-D101-38CB-314B0ECB68CE}"/>
          </ac:picMkLst>
        </pc:picChg>
        <pc:picChg chg="add mod ord">
          <ac:chgData name="Tom van de Pasch" userId="fe68f482-c347-473e-a9c6-e49f940afc1d" providerId="ADAL" clId="{79E8174C-F857-42D7-92BB-8D523228F17F}" dt="2025-04-02T10:17:29.423" v="28651" actId="167"/>
          <ac:picMkLst>
            <pc:docMk/>
            <pc:sldMk cId="3107660607" sldId="353"/>
            <ac:picMk id="4" creationId="{337BDF09-ED0C-0DE0-1B0F-1A3AFBCADF72}"/>
          </ac:picMkLst>
        </pc:picChg>
      </pc:sldChg>
      <pc:sldChg chg="addSp delSp modSp add mod addAnim delAnim modAnim">
        <pc:chgData name="Tom van de Pasch" userId="fe68f482-c347-473e-a9c6-e49f940afc1d" providerId="ADAL" clId="{79E8174C-F857-42D7-92BB-8D523228F17F}" dt="2025-04-02T12:10:20.023" v="31465"/>
        <pc:sldMkLst>
          <pc:docMk/>
          <pc:sldMk cId="612943246" sldId="354"/>
        </pc:sldMkLst>
        <pc:spChg chg="add mod">
          <ac:chgData name="Tom van de Pasch" userId="fe68f482-c347-473e-a9c6-e49f940afc1d" providerId="ADAL" clId="{79E8174C-F857-42D7-92BB-8D523228F17F}" dt="2025-04-02T11:08:37.823" v="29032" actId="1076"/>
          <ac:spMkLst>
            <pc:docMk/>
            <pc:sldMk cId="612943246" sldId="354"/>
            <ac:spMk id="6" creationId="{E598CDA5-0444-B8BD-3829-23754B29D188}"/>
          </ac:spMkLst>
        </pc:spChg>
        <pc:spChg chg="mod">
          <ac:chgData name="Tom van de Pasch" userId="fe68f482-c347-473e-a9c6-e49f940afc1d" providerId="ADAL" clId="{79E8174C-F857-42D7-92BB-8D523228F17F}" dt="2025-04-02T11:31:03.534" v="30594" actId="1076"/>
          <ac:spMkLst>
            <pc:docMk/>
            <pc:sldMk cId="612943246" sldId="354"/>
            <ac:spMk id="11" creationId="{A3027856-4022-EF8A-6D2E-02AF31A8B47D}"/>
          </ac:spMkLst>
        </pc:spChg>
        <pc:spChg chg="add del mod">
          <ac:chgData name="Tom van de Pasch" userId="fe68f482-c347-473e-a9c6-e49f940afc1d" providerId="ADAL" clId="{79E8174C-F857-42D7-92BB-8D523228F17F}" dt="2025-04-02T11:29:39.552" v="30582" actId="1076"/>
          <ac:spMkLst>
            <pc:docMk/>
            <pc:sldMk cId="612943246" sldId="354"/>
            <ac:spMk id="15" creationId="{A2FBAD40-0AD3-4668-C111-EDFFC5296020}"/>
          </ac:spMkLst>
        </pc:spChg>
        <pc:spChg chg="mod">
          <ac:chgData name="Tom van de Pasch" userId="fe68f482-c347-473e-a9c6-e49f940afc1d" providerId="ADAL" clId="{79E8174C-F857-42D7-92BB-8D523228F17F}" dt="2025-04-02T12:10:20.023" v="31465"/>
          <ac:spMkLst>
            <pc:docMk/>
            <pc:sldMk cId="612943246" sldId="354"/>
            <ac:spMk id="16" creationId="{9E80A9FA-7E8D-AEB7-4F63-E81A3499425B}"/>
          </ac:spMkLst>
        </pc:spChg>
        <pc:picChg chg="ord">
          <ac:chgData name="Tom van de Pasch" userId="fe68f482-c347-473e-a9c6-e49f940afc1d" providerId="ADAL" clId="{79E8174C-F857-42D7-92BB-8D523228F17F}" dt="2025-04-02T11:09:44.898" v="29103" actId="167"/>
          <ac:picMkLst>
            <pc:docMk/>
            <pc:sldMk cId="612943246" sldId="354"/>
            <ac:picMk id="3" creationId="{698518F6-D76D-151E-4F43-B0CDE0BDFAB4}"/>
          </ac:picMkLst>
        </pc:picChg>
        <pc:picChg chg="add mod ord">
          <ac:chgData name="Tom van de Pasch" userId="fe68f482-c347-473e-a9c6-e49f940afc1d" providerId="ADAL" clId="{79E8174C-F857-42D7-92BB-8D523228F17F}" dt="2025-04-02T12:10:16.210" v="31464"/>
          <ac:picMkLst>
            <pc:docMk/>
            <pc:sldMk cId="612943246" sldId="354"/>
            <ac:picMk id="8" creationId="{0E4E1461-A702-4727-F030-FB9A0AA5A977}"/>
          </ac:picMkLst>
        </pc:picChg>
      </pc:sldChg>
      <pc:sldChg chg="addSp delSp modSp add mod addAnim delAnim modAnim">
        <pc:chgData name="Tom van de Pasch" userId="fe68f482-c347-473e-a9c6-e49f940afc1d" providerId="ADAL" clId="{79E8174C-F857-42D7-92BB-8D523228F17F}" dt="2025-04-02T11:18:47.443" v="29632"/>
        <pc:sldMkLst>
          <pc:docMk/>
          <pc:sldMk cId="1024243217" sldId="355"/>
        </pc:sldMkLst>
        <pc:spChg chg="add mod">
          <ac:chgData name="Tom van de Pasch" userId="fe68f482-c347-473e-a9c6-e49f940afc1d" providerId="ADAL" clId="{79E8174C-F857-42D7-92BB-8D523228F17F}" dt="2025-04-02T11:18:33.976" v="29631" actId="21"/>
          <ac:spMkLst>
            <pc:docMk/>
            <pc:sldMk cId="1024243217" sldId="355"/>
            <ac:spMk id="4" creationId="{A689DB3D-3CF8-18F1-84A9-8B0817882F0D}"/>
          </ac:spMkLst>
        </pc:spChg>
        <pc:spChg chg="add mod">
          <ac:chgData name="Tom van de Pasch" userId="fe68f482-c347-473e-a9c6-e49f940afc1d" providerId="ADAL" clId="{79E8174C-F857-42D7-92BB-8D523228F17F}" dt="2025-04-02T11:14:11.881" v="29477" actId="20577"/>
          <ac:spMkLst>
            <pc:docMk/>
            <pc:sldMk cId="1024243217" sldId="355"/>
            <ac:spMk id="10" creationId="{F0D82D1E-2C72-6F05-D860-373134E33313}"/>
          </ac:spMkLst>
        </pc:spChg>
        <pc:spChg chg="mod">
          <ac:chgData name="Tom van de Pasch" userId="fe68f482-c347-473e-a9c6-e49f940afc1d" providerId="ADAL" clId="{79E8174C-F857-42D7-92BB-8D523228F17F}" dt="2025-04-02T11:13:13.454" v="29342" actId="403"/>
          <ac:spMkLst>
            <pc:docMk/>
            <pc:sldMk cId="1024243217" sldId="355"/>
            <ac:spMk id="15" creationId="{0628E4CD-D7B9-67D2-E057-EB421440276C}"/>
          </ac:spMkLst>
        </pc:spChg>
        <pc:spChg chg="add del mod">
          <ac:chgData name="Tom van de Pasch" userId="fe68f482-c347-473e-a9c6-e49f940afc1d" providerId="ADAL" clId="{79E8174C-F857-42D7-92BB-8D523228F17F}" dt="2025-04-02T11:17:04.643" v="29621" actId="20577"/>
          <ac:spMkLst>
            <pc:docMk/>
            <pc:sldMk cId="1024243217" sldId="355"/>
            <ac:spMk id="16" creationId="{9CEED6C1-F56C-5853-D9AE-F1C6F7551AE5}"/>
          </ac:spMkLst>
        </pc:spChg>
        <pc:spChg chg="add mod">
          <ac:chgData name="Tom van de Pasch" userId="fe68f482-c347-473e-a9c6-e49f940afc1d" providerId="ADAL" clId="{79E8174C-F857-42D7-92BB-8D523228F17F}" dt="2025-04-02T11:16:12.521" v="29555" actId="20577"/>
          <ac:spMkLst>
            <pc:docMk/>
            <pc:sldMk cId="1024243217" sldId="355"/>
            <ac:spMk id="17" creationId="{EC7BEAE4-8E08-C37D-4F07-122C84FA998D}"/>
          </ac:spMkLst>
        </pc:spChg>
        <pc:picChg chg="add del">
          <ac:chgData name="Tom van de Pasch" userId="fe68f482-c347-473e-a9c6-e49f940afc1d" providerId="ADAL" clId="{79E8174C-F857-42D7-92BB-8D523228F17F}" dt="2025-04-02T11:11:14.332" v="29235" actId="478"/>
          <ac:picMkLst>
            <pc:docMk/>
            <pc:sldMk cId="1024243217" sldId="355"/>
            <ac:picMk id="5" creationId="{FE3065A6-B874-0002-2330-067314FA3C4A}"/>
          </ac:picMkLst>
        </pc:picChg>
      </pc:sldChg>
      <pc:sldChg chg="add del">
        <pc:chgData name="Tom van de Pasch" userId="fe68f482-c347-473e-a9c6-e49f940afc1d" providerId="ADAL" clId="{79E8174C-F857-42D7-92BB-8D523228F17F}" dt="2025-04-02T11:06:51.702" v="28976"/>
        <pc:sldMkLst>
          <pc:docMk/>
          <pc:sldMk cId="2970557276" sldId="355"/>
        </pc:sldMkLst>
      </pc:sldChg>
      <pc:sldChg chg="addSp modSp new mod ord modAnim">
        <pc:chgData name="Tom van de Pasch" userId="fe68f482-c347-473e-a9c6-e49f940afc1d" providerId="ADAL" clId="{79E8174C-F857-42D7-92BB-8D523228F17F}" dt="2025-04-02T11:32:31.493" v="30596" actId="14100"/>
        <pc:sldMkLst>
          <pc:docMk/>
          <pc:sldMk cId="857844168" sldId="356"/>
        </pc:sldMkLst>
        <pc:spChg chg="add mod">
          <ac:chgData name="Tom van de Pasch" userId="fe68f482-c347-473e-a9c6-e49f940afc1d" providerId="ADAL" clId="{79E8174C-F857-42D7-92BB-8D523228F17F}" dt="2025-04-02T11:20:47.798" v="29829" actId="20577"/>
          <ac:spMkLst>
            <pc:docMk/>
            <pc:sldMk cId="857844168" sldId="356"/>
            <ac:spMk id="5" creationId="{6C19A161-F400-3676-EDBD-C520CE46DE7E}"/>
          </ac:spMkLst>
        </pc:spChg>
        <pc:spChg chg="add mod">
          <ac:chgData name="Tom van de Pasch" userId="fe68f482-c347-473e-a9c6-e49f940afc1d" providerId="ADAL" clId="{79E8174C-F857-42D7-92BB-8D523228F17F}" dt="2025-04-02T11:32:12.559" v="30595" actId="1076"/>
          <ac:spMkLst>
            <pc:docMk/>
            <pc:sldMk cId="857844168" sldId="356"/>
            <ac:spMk id="7" creationId="{D2910867-6BE0-D15D-2C1D-017B69AA3B0F}"/>
          </ac:spMkLst>
        </pc:spChg>
        <pc:spChg chg="add mod">
          <ac:chgData name="Tom van de Pasch" userId="fe68f482-c347-473e-a9c6-e49f940afc1d" providerId="ADAL" clId="{79E8174C-F857-42D7-92BB-8D523228F17F}" dt="2025-04-02T11:32:31.493" v="30596" actId="14100"/>
          <ac:spMkLst>
            <pc:docMk/>
            <pc:sldMk cId="857844168" sldId="356"/>
            <ac:spMk id="9" creationId="{585A1592-F659-F553-8CAD-689C1DD086F9}"/>
          </ac:spMkLst>
        </pc:spChg>
        <pc:spChg chg="add mod">
          <ac:chgData name="Tom van de Pasch" userId="fe68f482-c347-473e-a9c6-e49f940afc1d" providerId="ADAL" clId="{79E8174C-F857-42D7-92BB-8D523228F17F}" dt="2025-04-02T11:24:14.969" v="30206" actId="14100"/>
          <ac:spMkLst>
            <pc:docMk/>
            <pc:sldMk cId="857844168" sldId="356"/>
            <ac:spMk id="10" creationId="{DCCA4E7A-CF97-E812-D9C3-93B7B5E95847}"/>
          </ac:spMkLst>
        </pc:spChg>
        <pc:picChg chg="add mod">
          <ac:chgData name="Tom van de Pasch" userId="fe68f482-c347-473e-a9c6-e49f940afc1d" providerId="ADAL" clId="{79E8174C-F857-42D7-92BB-8D523228F17F}" dt="2025-04-02T11:17:29.666" v="29624" actId="34135"/>
          <ac:picMkLst>
            <pc:docMk/>
            <pc:sldMk cId="857844168" sldId="356"/>
            <ac:picMk id="2" creationId="{1609CA79-D0E9-4CDD-3B71-4BEB343CEE6E}"/>
          </ac:picMkLst>
        </pc:picChg>
        <pc:picChg chg="add mod">
          <ac:chgData name="Tom van de Pasch" userId="fe68f482-c347-473e-a9c6-e49f940afc1d" providerId="ADAL" clId="{79E8174C-F857-42D7-92BB-8D523228F17F}" dt="2025-04-02T11:18:29.119" v="29629"/>
          <ac:picMkLst>
            <pc:docMk/>
            <pc:sldMk cId="857844168" sldId="356"/>
            <ac:picMk id="3" creationId="{3E5BC39B-9FD6-CD59-08C7-D378D4BFDC29}"/>
          </ac:picMkLst>
        </pc:picChg>
      </pc:sldChg>
      <pc:sldChg chg="modSp add mod">
        <pc:chgData name="Tom van de Pasch" userId="fe68f482-c347-473e-a9c6-e49f940afc1d" providerId="ADAL" clId="{79E8174C-F857-42D7-92BB-8D523228F17F}" dt="2025-04-02T11:28:21.507" v="30577" actId="20577"/>
        <pc:sldMkLst>
          <pc:docMk/>
          <pc:sldMk cId="3809712399" sldId="357"/>
        </pc:sldMkLst>
        <pc:spChg chg="mod">
          <ac:chgData name="Tom van de Pasch" userId="fe68f482-c347-473e-a9c6-e49f940afc1d" providerId="ADAL" clId="{79E8174C-F857-42D7-92BB-8D523228F17F}" dt="2025-04-02T11:26:25.649" v="30348" actId="20577"/>
          <ac:spMkLst>
            <pc:docMk/>
            <pc:sldMk cId="3809712399" sldId="357"/>
            <ac:spMk id="8" creationId="{BD98C506-DDEB-6E40-189B-96C7236AFDB3}"/>
          </ac:spMkLst>
        </pc:spChg>
        <pc:spChg chg="mod">
          <ac:chgData name="Tom van de Pasch" userId="fe68f482-c347-473e-a9c6-e49f940afc1d" providerId="ADAL" clId="{79E8174C-F857-42D7-92BB-8D523228F17F}" dt="2025-04-02T11:25:37.358" v="30254" actId="20577"/>
          <ac:spMkLst>
            <pc:docMk/>
            <pc:sldMk cId="3809712399" sldId="357"/>
            <ac:spMk id="11" creationId="{5D05D404-1A10-E36E-8177-B2DB79A698FF}"/>
          </ac:spMkLst>
        </pc:spChg>
        <pc:spChg chg="mod">
          <ac:chgData name="Tom van de Pasch" userId="fe68f482-c347-473e-a9c6-e49f940afc1d" providerId="ADAL" clId="{79E8174C-F857-42D7-92BB-8D523228F17F}" dt="2025-04-02T11:27:00.787" v="30429" actId="20577"/>
          <ac:spMkLst>
            <pc:docMk/>
            <pc:sldMk cId="3809712399" sldId="357"/>
            <ac:spMk id="13" creationId="{7BAFD464-0820-25EA-B33E-021057CCA802}"/>
          </ac:spMkLst>
        </pc:spChg>
        <pc:spChg chg="mod">
          <ac:chgData name="Tom van de Pasch" userId="fe68f482-c347-473e-a9c6-e49f940afc1d" providerId="ADAL" clId="{79E8174C-F857-42D7-92BB-8D523228F17F}" dt="2025-04-02T11:28:21.507" v="30577" actId="20577"/>
          <ac:spMkLst>
            <pc:docMk/>
            <pc:sldMk cId="3809712399" sldId="357"/>
            <ac:spMk id="14" creationId="{77572E83-239A-0EE1-86FE-C2ACB12A6953}"/>
          </ac:spMkLst>
        </pc:spChg>
        <pc:spChg chg="mod">
          <ac:chgData name="Tom van de Pasch" userId="fe68f482-c347-473e-a9c6-e49f940afc1d" providerId="ADAL" clId="{79E8174C-F857-42D7-92BB-8D523228F17F}" dt="2025-04-02T11:25:44.644" v="30255"/>
          <ac:spMkLst>
            <pc:docMk/>
            <pc:sldMk cId="3809712399" sldId="357"/>
            <ac:spMk id="21" creationId="{31167AF2-5780-19BB-F681-1521CF1D8FBD}"/>
          </ac:spMkLst>
        </pc:spChg>
      </pc:sldChg>
      <pc:sldChg chg="addSp modSp add mod modAnim">
        <pc:chgData name="Tom van de Pasch" userId="fe68f482-c347-473e-a9c6-e49f940afc1d" providerId="ADAL" clId="{79E8174C-F857-42D7-92BB-8D523228F17F}" dt="2025-04-02T12:20:32.804" v="31683" actId="167"/>
        <pc:sldMkLst>
          <pc:docMk/>
          <pc:sldMk cId="1169286262" sldId="358"/>
        </pc:sldMkLst>
        <pc:picChg chg="ord">
          <ac:chgData name="Tom van de Pasch" userId="fe68f482-c347-473e-a9c6-e49f940afc1d" providerId="ADAL" clId="{79E8174C-F857-42D7-92BB-8D523228F17F}" dt="2025-04-02T12:20:32.804" v="31683" actId="167"/>
          <ac:picMkLst>
            <pc:docMk/>
            <pc:sldMk cId="1169286262" sldId="358"/>
            <ac:picMk id="3" creationId="{403613FF-5E17-744A-9CF6-6174CC3063F9}"/>
          </ac:picMkLst>
        </pc:picChg>
        <pc:picChg chg="add mod ord">
          <ac:chgData name="Tom van de Pasch" userId="fe68f482-c347-473e-a9c6-e49f940afc1d" providerId="ADAL" clId="{79E8174C-F857-42D7-92BB-8D523228F17F}" dt="2025-04-02T12:20:30.344" v="31682" actId="167"/>
          <ac:picMkLst>
            <pc:docMk/>
            <pc:sldMk cId="1169286262" sldId="358"/>
            <ac:picMk id="5" creationId="{E7E476F6-3691-ABB7-AC01-9DB0BC8C5243}"/>
          </ac:picMkLst>
        </pc:picChg>
      </pc:sldChg>
      <pc:sldChg chg="delSp add del mod">
        <pc:chgData name="Tom van de Pasch" userId="fe68f482-c347-473e-a9c6-e49f940afc1d" providerId="ADAL" clId="{79E8174C-F857-42D7-92BB-8D523228F17F}" dt="2025-04-02T11:59:05.224" v="31283" actId="47"/>
        <pc:sldMkLst>
          <pc:docMk/>
          <pc:sldMk cId="3227928042" sldId="358"/>
        </pc:sldMkLst>
      </pc:sldChg>
      <pc:sldChg chg="add del">
        <pc:chgData name="Tom van de Pasch" userId="fe68f482-c347-473e-a9c6-e49f940afc1d" providerId="ADAL" clId="{79E8174C-F857-42D7-92BB-8D523228F17F}" dt="2025-04-02T12:15:27.272" v="31470" actId="47"/>
        <pc:sldMkLst>
          <pc:docMk/>
          <pc:sldMk cId="3478173349" sldId="358"/>
        </pc:sldMkLst>
      </pc:sldChg>
      <pc:sldChg chg="add del">
        <pc:chgData name="Tom van de Pasch" userId="fe68f482-c347-473e-a9c6-e49f940afc1d" providerId="ADAL" clId="{79E8174C-F857-42D7-92BB-8D523228F17F}" dt="2025-04-02T12:14:56.713" v="31468"/>
        <pc:sldMkLst>
          <pc:docMk/>
          <pc:sldMk cId="4144100272" sldId="3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D83FD-EAFD-43A2-96FC-30142A448D90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6DF77-35CF-4087-BD2B-1A4A3A84205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09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376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1216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4105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D6A37-4E75-9258-6730-39EE32D7E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458ED79-CE04-B449-1B30-C02F8D28F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C57DC89-9D8A-0140-36DA-227DA7448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5DADA8-CC4A-5BC8-FDB5-5ABBA008E7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071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6891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9F837-DE55-BEA9-6464-CFA4AEA9D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14D66A2-DE05-2001-81FC-1ED754D1B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06717AF-2CA3-4B04-B147-22081AE32A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A15A104-6248-46EC-DD97-6B7C8B789F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3824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34ABE-FDBB-CF6F-6754-646E2E989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5168E94-C82E-C0C9-8E05-EE69F73136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0D0B937-ED27-4FD1-600C-882212751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D433D0F-37B3-DA90-7D25-94AE2C50DB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5745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8040D-68D0-F149-6FD4-88B51DF2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6EFA81C-0DF3-74C6-CC36-3C4CAFB93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4D67F12-0641-2B65-ACE5-6083018B1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E89A045-221D-825B-4E10-655D66FC9A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57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A4B5E-69A8-4C63-618B-8FD9E064D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04EB6A4-7B92-40DB-E2BB-10ED549F1D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6B4F374-1EB4-83BB-9A78-FD8D95E22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61A770-4C6D-0A87-76C7-2602B1C56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8475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C2259-E0E5-9A18-78A2-97FC79C93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C0D32A3-A0FF-9715-F3DE-086D1B8981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725150D-C923-2017-5F6A-A1F8D1789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4B420C-216C-243B-284A-CBB6135801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9032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6BF03-5EB1-5AA6-F3D0-FD75628E4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C289286-1563-6D9A-BCFB-791A02838B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A131013-13AC-CE4B-36EA-C629E030C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0CB1EF-BA4D-4F40-4F71-7507B1A1A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9965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3B7BE-8083-022B-3838-3E0C809EB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00F5FC3-B91A-7E85-0B03-54DBDC8FC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0096A29-8CF3-991A-90A9-274B600BF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1B6977-9A08-6B2B-F513-ABDC6E0FA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4607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B6C59-5590-0415-C6B9-E109E4EC5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4D4A4DF-FB87-CA86-FD78-860C62AB8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9B45B60-20E8-1279-EBCE-CCC5BDB3FD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5E30FFE-D9BD-D652-1847-9605DC4C8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72891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192679-E0EE-0AA6-C5A2-93D359B7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868A73A-00E5-040B-B576-AEE66CE68D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88C4C95-83E8-1DAA-7F90-96DFC9E1D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Boom omhakken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333B5B6-CD9B-3D7F-63B8-DCC1716D2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09538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B52C1-49A4-9E3E-5484-513BD9B5F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C97DFA6-3F21-7FEE-9371-5065F0AFCD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B177DDA-EE69-02D1-43AC-924F2951B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Boom omhakken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20E2F9-AB9D-B2DA-7EF7-BADB6A810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48281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Boom omhakken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32053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68917-AC63-55AA-A1DA-2F087AD46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72037B8-ABBE-372C-120B-15DDA45A1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DBFE0F3-16E9-82C7-A4E2-831D9D9A3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Boom omhakken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25F084-4D2D-DD9F-E251-6249983085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4929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E3250-F861-F239-AA45-0B7000912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5B77D88-5886-521F-E6F5-45E7DB312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AE806DC-4975-B510-AFDF-FCA1D07DE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Boom omhakken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C7DDEC-688A-9E96-BCA6-15762B07A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0951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0F558-6B78-CB47-1025-356907ED9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D6AF27A-2B7A-B695-3D91-B67524CB4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2C26EDD-D1E7-9E19-2CDC-BACB054BB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B59A187-143C-9FAD-9B44-55FA273AC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2094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D57B0-0972-807C-D465-541261E05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5932F13-FCA7-F0A3-8938-B44D257E5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0426E7E-25F1-8DE8-13B4-CF460F2FB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F45D24-B7C1-7614-934A-81F62F95C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1103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07FE7-C8DC-9C4B-D637-3F8ACAB02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C2A1B0F-43B6-9E45-F8EE-F2E74523E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1A8CC2A-F8D8-CF4A-6A51-9BBB414AA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DEE6D8-0935-EE19-185B-0DBA2776F9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5417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59EE7-DC5C-EC81-15AD-73EAB1756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D47E48A-BD9D-E6CF-4820-9996C8884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3FE65FD-46C9-A149-74A9-8E3183B65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5FCC528-02D9-A7C1-2BA2-52C4684C83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722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3C304-7744-7785-5A54-363C835DE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8FB94B0-5976-1EB9-B2CE-6AC156A63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19BEB6A-7036-73D0-45F7-3EF530D59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E5E20B-D383-E9FF-7A0A-5FD483B24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90364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0DF7C-ECDA-6A71-67A6-D3223C787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6E4931-C2EC-0D55-ED36-388F1CF0AF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32E8AE3-A30E-5E86-AD1B-E918881CC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Goud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339D9F8-42EF-EB9E-6A59-063D80787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51249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16D1C-C1F6-31E1-3932-67BDC1CB9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8C02D66-2DCC-383D-9747-60F82F641A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8D669B0-EFFF-AF75-5F28-BF088081F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Goud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AC356AF-9645-FC52-E325-07B6CE0CEA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5815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71D04-B6C1-4196-F2D2-53CDDC28E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DB3CC77-C79B-0374-F7DB-96A3A1F1D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AFD5F57-EBE2-BFE7-CF31-DE63974C24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70C9A6F-7E7A-649B-BE3A-4A0BB15AA8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1273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20AE-6F61-4947-C7EC-36304BE9E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5E4E8C3-34C2-0FA1-86A6-730A8B2176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444F332-6430-3697-DB7A-46364C6E0F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6DFBE1-3357-3F2D-A569-B6E499B0D3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40899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3B221-FEB1-2C89-FFEA-087800F9E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C5D9CFC-9D32-C215-50AD-1CE226232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288D892-DDF9-030E-7A35-F7396DC02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Goud 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77EF34-F0F9-F912-D091-96054B308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1877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AE131-ED59-0656-BFE1-5E97A75EA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05550AE-7083-2AD4-FC03-93875EE00D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CD82716-222E-FD56-7A7A-38E5703ADE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0D8210-9ECB-8C84-CD36-B8B896CCC0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62161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2F2F9-CCE6-E4B4-7DBA-E349BC7B2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663E797-BCEF-D2B6-FCE7-66F0F8EFB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31DF545-ED9F-4693-9E5B-FB322D8EF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DE2B68E-7AC4-82EF-69DC-06B91807D1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74095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F8327-8506-2AA4-31CF-4F5042D007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AC992EC-92E4-3BA0-F18F-76E77D909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2192361-4CC3-3BD0-C413-A50AC5E2B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5A42BBB-C794-B55D-3895-953CDE744B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17768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65B66-3226-1034-41CB-CEE0DB803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093CE02-F0AA-E09D-689C-FAF2A3FC8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0BC7861-972F-40BB-FAF3-DAE63CB92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79652F0-73DB-CAE5-6D9C-FCB094468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2038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8F4ED-9E4B-D19E-E420-E211135E8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F09DA15-C6B6-C2D1-8D06-32A12EF25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FB2F2F-994E-C656-2CCD-74B159F75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C73FB5-6FDB-20BE-8117-91F8CAEADE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02175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4BD96-A034-6610-E6FF-16A7AD2A4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485ABCD-E72A-7695-1FDF-DE0F4F49E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A9391A9-BE6E-637D-015C-FE249A2D3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195176-58B2-682B-21AC-630C82428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639855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8745E-B662-2B63-6A5F-7A2B205D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BA6DC3D-E205-7905-3052-DAAD94E08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0DAE9B1-A2E9-FF00-554A-1CB8D99BD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B82E40-85AB-11C2-3763-E2AA37AD4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95166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B0DD1-0A3B-49E9-8731-0B561480F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6381368-9324-8F08-C73F-E58C33C0F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9293559-1704-081A-9CC5-33A057A1C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Lezen uit de bijbel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EEBB604-0C8F-F8C5-9DE0-21CDB53204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66DF77-35CF-4087-BD2B-1A4A3A842053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226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F32D32-83A6-1403-5081-092B8D74D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9DEFC56-381E-8537-7E39-951CB4F84A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FEA29C-9962-53C5-1236-5B051880F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36B521-C421-7C7B-16ED-96FA0CE81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7FD69EF-ADC3-3B83-2FCF-6270BEF1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412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A27151-D389-D6AB-1EF8-438A4AD7C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92963D-9522-DF21-B1E0-62E9397E5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38FEBB4-4803-C8AA-11C1-91C466279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6E9F23-9EB4-2E39-2F0D-9CB95819B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8F9711-A804-37EB-B655-DE5FC5341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F8FBBD-E41A-9C57-ACDF-F214A622C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86E31B4-436D-CEBB-7E3B-86FE76F1BC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C878BCC-A72A-5210-4117-B40C7FD16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F15C043-F47E-4881-A3E5-8F50FFF0F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633317-06F5-A65B-C01E-3B9F557FA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3047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02B90A-B242-3779-16E0-0300EA5B4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05DDDDA-DEA9-DE5C-BED4-7B4A4A198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78D893A-A7E6-0C0A-E2CC-390CB4D57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2F05BB3-E7D0-A96E-0019-22A73EC48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6675B7A-2094-39DE-481A-10FA2F916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FE724F4-E8FF-B806-C656-CC416C5E8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616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92EB7C-49A3-BF05-1368-44BFA8714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7BEBFFE-9286-9235-B0ED-6B67D7157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F22E987-C477-B418-93BD-E49376D57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ACEED96-D688-3AD5-E691-CFE298326E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8A0531F-47C3-2C58-1E00-89E0DA51A7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0FF6E4-A45E-F827-EE2B-13F6FCDA9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4C2E12A-4621-AF17-8539-D88BF3A2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0C41152-947F-DB42-536D-958359F51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4900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D66C2E-F856-8B91-B5D3-A0CDFB263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437D12B-0EEE-5428-D506-51C57372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37EDA49-1848-FAA4-D8D5-836E12FB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1D4C2F6-63BF-48EC-62B5-2BAF4108C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1109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5131FCD-3B75-5F41-A0E7-F67AFC215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2573669-4CB0-61EA-19E9-16AEFE2DF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01BF836-CE67-BFC8-082D-AE88B476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544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083609-0C93-31FE-C6E1-687BF4CC5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E9B136-A7BE-C600-B195-25E4F81D8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AEF7E2F-EEFF-F2E6-4945-DE66AF1B9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A448A3-05E5-0A9B-9870-26149043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528908C-07B7-ACE7-41B3-79AF475F3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D8B96E9-3D08-D5C9-E6E6-27A1B15EC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0941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354F46-6156-C9A8-3EDE-30A68933B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9072B0C8-ABB7-7BB6-FC38-778749270C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F1D5A51-27E9-AD78-917D-ABE346274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AF28AA-C18D-315A-225B-3BC3B7EC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6040281-895C-B890-B6AA-71C799752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56D838D-04C4-8DD3-5D75-DA9E8CE19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9143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C477F3-D975-A856-B67C-250639C5D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D942A93-5CD0-B665-9CCA-6A325D6B4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CF64D0-ED25-89A8-412D-BB85BB7BB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C99D4D6-E94F-FECD-C8AD-73A97C3E9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1851AD-350A-26F4-C54A-E96D5D36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1676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E6741B7-FD8E-6FCB-077A-6FE11200ED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2886059-D44C-1D72-DC0F-4CBD53476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E047ED-9ED1-718E-5711-079753B0B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355EB2-1743-2C4D-9A04-E2AC4A09A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4E6411-416D-E87A-1BBD-908E840A5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273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4EF0D39-39F8-7184-31A2-400A7FC8F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9CBE008-27B0-3205-8F6A-B81555B80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974C187-4004-0DE5-F7B9-892411864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D53A0-E7C6-45B5-ACEA-AED0B4300BF8}" type="datetimeFigureOut">
              <a:rPr lang="nl-NL" smtClean="0"/>
              <a:t>27-6-2025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7240E9F-6487-3CD6-EA67-3357BD1CD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CD2948-6BDD-8B6E-B7DB-93EA317B3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ED65C4-7284-419E-B92D-A0DDBAFD69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592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microsoft.com/office/2007/relationships/hdphoto" Target="../media/hdphoto6.wdp"/><Relationship Id="rId3" Type="http://schemas.openxmlformats.org/officeDocument/2006/relationships/image" Target="../media/image7.jpeg"/><Relationship Id="rId7" Type="http://schemas.microsoft.com/office/2007/relationships/hdphoto" Target="../media/hdphoto4.wd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slide" Target="slide9.xml"/><Relationship Id="rId5" Type="http://schemas.microsoft.com/office/2007/relationships/hdphoto" Target="../media/hdphoto3.wdp"/><Relationship Id="rId10" Type="http://schemas.openxmlformats.org/officeDocument/2006/relationships/image" Target="../media/image5.png"/><Relationship Id="rId4" Type="http://schemas.openxmlformats.org/officeDocument/2006/relationships/image" Target="../media/image8.png"/><Relationship Id="rId9" Type="http://schemas.microsoft.com/office/2007/relationships/hdphoto" Target="../media/hdphoto5.wdp"/><Relationship Id="rId1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slide" Target="slide6.xml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12" Type="http://schemas.microsoft.com/office/2007/relationships/hdphoto" Target="../media/hdphoto6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slide" Target="slide8.xml"/><Relationship Id="rId4" Type="http://schemas.microsoft.com/office/2007/relationships/hdphoto" Target="../media/hdphoto3.wdp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6.wdp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10.xml"/><Relationship Id="rId11" Type="http://schemas.openxmlformats.org/officeDocument/2006/relationships/image" Target="../media/image5.pn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openxmlformats.org/officeDocument/2006/relationships/image" Target="../media/image10.png"/><Relationship Id="rId1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slide" Target="slide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openxmlformats.org/officeDocument/2006/relationships/slide" Target="slide10.xml"/><Relationship Id="rId5" Type="http://schemas.openxmlformats.org/officeDocument/2006/relationships/slide" Target="slide13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openxmlformats.org/officeDocument/2006/relationships/slide" Target="slide16.xml"/><Relationship Id="rId5" Type="http://schemas.openxmlformats.org/officeDocument/2006/relationships/slide" Target="slide14.xml"/><Relationship Id="rId4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25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0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9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11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14.png"/><Relationship Id="rId7" Type="http://schemas.microsoft.com/office/2007/relationships/hdphoto" Target="../media/hdphoto1.wdp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microsoft.com/office/2007/relationships/hdphoto" Target="../media/hdphoto7.wdp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2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2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image" Target="../media/image15.jpeg"/><Relationship Id="rId7" Type="http://schemas.microsoft.com/office/2007/relationships/hdphoto" Target="../media/hdphoto7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46.xml"/><Relationship Id="rId3" Type="http://schemas.openxmlformats.org/officeDocument/2006/relationships/image" Target="../media/image15.jpeg"/><Relationship Id="rId7" Type="http://schemas.microsoft.com/office/2007/relationships/hdphoto" Target="../media/hdphoto8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7.wdp"/><Relationship Id="rId10" Type="http://schemas.openxmlformats.org/officeDocument/2006/relationships/slide" Target="slide29.xml"/><Relationship Id="rId4" Type="http://schemas.openxmlformats.org/officeDocument/2006/relationships/image" Target="../media/image13.png"/><Relationship Id="rId9" Type="http://schemas.openxmlformats.org/officeDocument/2006/relationships/slide" Target="slide4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15.jpeg"/><Relationship Id="rId7" Type="http://schemas.microsoft.com/office/2007/relationships/hdphoto" Target="../media/hdphoto8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7.wdp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48.xml"/><Relationship Id="rId3" Type="http://schemas.openxmlformats.org/officeDocument/2006/relationships/image" Target="../media/image15.jpeg"/><Relationship Id="rId7" Type="http://schemas.openxmlformats.org/officeDocument/2006/relationships/slide" Target="slide4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8.wdp"/><Relationship Id="rId4" Type="http://schemas.openxmlformats.org/officeDocument/2006/relationships/image" Target="../media/image16.png"/><Relationship Id="rId9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15.jpeg"/><Relationship Id="rId7" Type="http://schemas.openxmlformats.org/officeDocument/2006/relationships/slide" Target="slide4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2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image" Target="../media/image15.jpeg"/><Relationship Id="rId7" Type="http://schemas.microsoft.com/office/2007/relationships/hdphoto" Target="../media/hdphoto8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7.wdp"/><Relationship Id="rId4" Type="http://schemas.openxmlformats.org/officeDocument/2006/relationships/image" Target="../media/image13.png"/><Relationship Id="rId9" Type="http://schemas.openxmlformats.org/officeDocument/2006/relationships/slide" Target="slide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3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5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8.wdp"/><Relationship Id="rId3" Type="http://schemas.openxmlformats.org/officeDocument/2006/relationships/image" Target="../media/image12.jpg"/><Relationship Id="rId7" Type="http://schemas.openxmlformats.org/officeDocument/2006/relationships/image" Target="../media/image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11" Type="http://schemas.openxmlformats.org/officeDocument/2006/relationships/image" Target="../media/image14.png"/><Relationship Id="rId5" Type="http://schemas.openxmlformats.org/officeDocument/2006/relationships/image" Target="../media/image17.png"/><Relationship Id="rId10" Type="http://schemas.microsoft.com/office/2007/relationships/hdphoto" Target="../media/hdphoto7.wdp"/><Relationship Id="rId4" Type="http://schemas.openxmlformats.org/officeDocument/2006/relationships/slide" Target="slide33.xml"/><Relationship Id="rId9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jpg"/><Relationship Id="rId7" Type="http://schemas.microsoft.com/office/2007/relationships/hdphoto" Target="../media/hdphoto7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slide" Target="slide34.xml"/><Relationship Id="rId5" Type="http://schemas.microsoft.com/office/2007/relationships/hdphoto" Target="../media/hdphoto1.wdp"/><Relationship Id="rId10" Type="http://schemas.microsoft.com/office/2007/relationships/hdphoto" Target="../media/hdphoto8.wdp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0.xml"/><Relationship Id="rId4" Type="http://schemas.microsoft.com/office/2007/relationships/hdphoto" Target="../media/hdphoto1.wdp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8.wdp"/><Relationship Id="rId3" Type="http://schemas.openxmlformats.org/officeDocument/2006/relationships/image" Target="../media/image12.jpg"/><Relationship Id="rId7" Type="http://schemas.openxmlformats.org/officeDocument/2006/relationships/image" Target="../media/image3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11" Type="http://schemas.openxmlformats.org/officeDocument/2006/relationships/image" Target="../media/image14.png"/><Relationship Id="rId5" Type="http://schemas.openxmlformats.org/officeDocument/2006/relationships/image" Target="../media/image17.png"/><Relationship Id="rId10" Type="http://schemas.microsoft.com/office/2007/relationships/hdphoto" Target="../media/hdphoto7.wdp"/><Relationship Id="rId4" Type="http://schemas.openxmlformats.org/officeDocument/2006/relationships/slide" Target="slide36.xml"/><Relationship Id="rId9" Type="http://schemas.openxmlformats.org/officeDocument/2006/relationships/image" Target="../media/image13.pn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slide" Target="slide37.xml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12" Type="http://schemas.microsoft.com/office/2007/relationships/hdphoto" Target="../media/hdphoto1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3.png"/><Relationship Id="rId5" Type="http://schemas.microsoft.com/office/2007/relationships/hdphoto" Target="../media/hdphoto7.wdp"/><Relationship Id="rId10" Type="http://schemas.microsoft.com/office/2007/relationships/hdphoto" Target="../media/hdphoto10.wdp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microsoft.com/office/2007/relationships/hdphoto" Target="../media/hdphoto1.wdp"/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slide" Target="slide38.xml"/><Relationship Id="rId5" Type="http://schemas.microsoft.com/office/2007/relationships/hdphoto" Target="../media/hdphoto7.wdp"/><Relationship Id="rId10" Type="http://schemas.microsoft.com/office/2007/relationships/hdphoto" Target="../media/hdphoto10.wdp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jpeg"/><Relationship Id="rId7" Type="http://schemas.microsoft.com/office/2007/relationships/hdphoto" Target="../media/hdphoto7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6.png"/><Relationship Id="rId9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jpeg"/><Relationship Id="rId7" Type="http://schemas.microsoft.com/office/2007/relationships/hdphoto" Target="../media/hdphoto7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6.png"/><Relationship Id="rId9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jpeg"/><Relationship Id="rId7" Type="http://schemas.microsoft.com/office/2007/relationships/hdphoto" Target="../media/hdphoto7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6.png"/><Relationship Id="rId9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59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4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4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4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4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49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5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image" Target="../media/image15.jpeg"/><Relationship Id="rId7" Type="http://schemas.openxmlformats.org/officeDocument/2006/relationships/slide" Target="slide48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7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2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8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4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3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5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0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3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1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2.xml"/><Relationship Id="rId3" Type="http://schemas.openxmlformats.org/officeDocument/2006/relationships/image" Target="../media/image15.jpeg"/><Relationship Id="rId7" Type="http://schemas.microsoft.com/office/2007/relationships/hdphoto" Target="../media/hdphoto7.wd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63.xml"/><Relationship Id="rId4" Type="http://schemas.microsoft.com/office/2007/relationships/hdphoto" Target="../media/hdphoto1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slide" Target="slide5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0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6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7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8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slide" Target="slide59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6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" Target="slide6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3.xml"/><Relationship Id="rId4" Type="http://schemas.microsoft.com/office/2007/relationships/hdphoto" Target="../media/hdphoto1.wdp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63.xml"/><Relationship Id="rId4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743F91B-D66D-A41E-EF89-B5046BC7D8C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pic>
        <p:nvPicPr>
          <p:cNvPr id="6" name="catholic-church-hymn-sanctus-in-cathedral-248264">
            <a:hlinkClick r:id="" action="ppaction://media"/>
            <a:extLst>
              <a:ext uri="{FF2B5EF4-FFF2-40B4-BE49-F238E27FC236}">
                <a16:creationId xmlns:a16="http://schemas.microsoft.com/office/drawing/2014/main" id="{D09F0B0D-54A7-05EE-0726-2173C40ECFC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071" end="1654.468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62781" y="484663"/>
            <a:ext cx="487363" cy="487363"/>
          </a:xfrm>
          <a:prstGeom prst="rect">
            <a:avLst/>
          </a:prstGeom>
        </p:spPr>
      </p:pic>
      <p:pic>
        <p:nvPicPr>
          <p:cNvPr id="8" name="Picture 2" descr="A blank open book">
            <a:extLst>
              <a:ext uri="{FF2B5EF4-FFF2-40B4-BE49-F238E27FC236}">
                <a16:creationId xmlns:a16="http://schemas.microsoft.com/office/drawing/2014/main" id="{9983E72B-6E6F-8699-B450-1CD57C02E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1005840" y="-45190"/>
            <a:ext cx="9862524" cy="694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40354287-439C-5AE5-3D17-82A010AD40FB}"/>
              </a:ext>
            </a:extLst>
          </p:cNvPr>
          <p:cNvSpPr txBox="1"/>
          <p:nvPr/>
        </p:nvSpPr>
        <p:spPr>
          <a:xfrm>
            <a:off x="1323636" y="556527"/>
            <a:ext cx="49146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latin typeface="Castellar" panose="020A0402060406010301" pitchFamily="18" charset="0"/>
              </a:rPr>
              <a:t>Lees deze informatie </a:t>
            </a:r>
            <a:r>
              <a:rPr lang="nl-NL" sz="2400" b="1" i="1" u="sng" dirty="0">
                <a:latin typeface="Castellar" panose="020A0402060406010301" pitchFamily="18" charset="0"/>
              </a:rPr>
              <a:t>goed</a:t>
            </a:r>
            <a:r>
              <a:rPr lang="nl-NL" sz="2400" b="1" dirty="0">
                <a:latin typeface="Castellar" panose="020A0402060406010301" pitchFamily="18" charset="0"/>
              </a:rPr>
              <a:t> door!</a:t>
            </a:r>
            <a:endParaRPr lang="nl-NL" sz="2400" b="1" dirty="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5F76510-C65F-3A14-3A33-47F6C3B36FAF}"/>
              </a:ext>
            </a:extLst>
          </p:cNvPr>
          <p:cNvSpPr txBox="1"/>
          <p:nvPr/>
        </p:nvSpPr>
        <p:spPr>
          <a:xfrm>
            <a:off x="1553072" y="1395565"/>
            <a:ext cx="427622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</a:rPr>
              <a:t>Je doorloopt dit verhaal zelfstandig. Help je buurman of buurvrouw niet. Als je een vraag hebt  steek je je vinger op en dan komt de docen</a:t>
            </a:r>
            <a:r>
              <a:rPr lang="nl-NL" b="1" dirty="0">
                <a:latin typeface="Castellar" panose="020A0402060406010301" pitchFamily="18" charset="0"/>
                <a:cs typeface="Aldhabi" panose="020F0502020204030204" pitchFamily="2" charset="-78"/>
              </a:rPr>
              <a:t>t je helpen.</a:t>
            </a:r>
          </a:p>
          <a:p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r>
              <a:rPr lang="nl-NL" b="1" dirty="0">
                <a:latin typeface="Castellar" panose="020A0402060406010301" pitchFamily="18" charset="0"/>
                <a:cs typeface="Aldhabi" panose="020F0502020204030204" pitchFamily="2" charset="-78"/>
              </a:rPr>
              <a:t>In dit verhaal moet je alleen de rechterpijltjestoets (</a:t>
            </a:r>
            <a:r>
              <a:rPr lang="nl-NL" b="1" dirty="0">
                <a:latin typeface="Castellar" panose="020A0402060406010301" pitchFamily="18" charset="0"/>
                <a:cs typeface="Aldhabi" panose="020F0502020204030204" pitchFamily="2" charset="-78"/>
                <a:sym typeface="Wingdings" panose="05000000000000000000" pitchFamily="2" charset="2"/>
              </a:rPr>
              <a:t>) gebruiken en je muis.</a:t>
            </a:r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E075667-ECCA-3126-03EE-60DCB3479A2C}"/>
              </a:ext>
            </a:extLst>
          </p:cNvPr>
          <p:cNvSpPr txBox="1"/>
          <p:nvPr/>
        </p:nvSpPr>
        <p:spPr>
          <a:xfrm>
            <a:off x="6096000" y="488308"/>
            <a:ext cx="427622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  <a:cs typeface="Aldhabi" panose="020F0502020204030204" pitchFamily="2" charset="-78"/>
              </a:rPr>
              <a:t>Gebruik </a:t>
            </a:r>
            <a:r>
              <a:rPr lang="nl-NL" b="1" i="1" u="sng" dirty="0">
                <a:latin typeface="Castellar" panose="020A0402060406010301" pitchFamily="18" charset="0"/>
                <a:cs typeface="Aldhabi" panose="020F0502020204030204" pitchFamily="2" charset="-78"/>
              </a:rPr>
              <a:t>alleen</a:t>
            </a:r>
            <a:r>
              <a:rPr lang="nl-NL" b="1" dirty="0">
                <a:latin typeface="Castellar" panose="020A0402060406010301" pitchFamily="18" charset="0"/>
                <a:cs typeface="Aldhabi" panose="020F0502020204030204" pitchFamily="2" charset="-78"/>
              </a:rPr>
              <a:t> je muis als het verhaal aangeeft dat je op een voorwerp moet klikken, of als er stukken tekst met verschillende keuzes op het scherm verschijnen. </a:t>
            </a:r>
          </a:p>
          <a:p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</a:rPr>
              <a:t>Laten we het eens proberen.</a:t>
            </a:r>
          </a:p>
          <a:p>
            <a:endParaRPr lang="nl-NL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</a:rPr>
              <a:t>Klik nu 1 keer op de rechterpijltjestoets (</a:t>
            </a:r>
            <a: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  <a:sym typeface="Wingdings" panose="05000000000000000000" pitchFamily="2" charset="2"/>
              </a:rPr>
              <a:t>). Hierdoor verschijnt er een bordje met ‘’ga verder’’</a:t>
            </a:r>
            <a:endParaRPr lang="nl-NL" b="1" dirty="0">
              <a:latin typeface="Castellar" panose="020A0402060406010301" pitchFamily="18" charset="0"/>
              <a:cs typeface="Aldhabi" panose="020F0502020204030204" pitchFamily="2" charset="-78"/>
              <a:sym typeface="Wingdings" panose="05000000000000000000" pitchFamily="2" charset="2"/>
            </a:endParaRPr>
          </a:p>
          <a:p>
            <a: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  <a:sym typeface="Wingdings" panose="05000000000000000000" pitchFamily="2" charset="2"/>
              </a:rPr>
              <a:t>Klik nu met je muis op het ‘’ga verder’’ bordje.</a:t>
            </a:r>
            <a:b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</a:rPr>
            </a:br>
            <a:br>
              <a:rPr lang="nl-NL" sz="1800" b="1" dirty="0">
                <a:latin typeface="Castellar" panose="020A0402060406010301" pitchFamily="18" charset="0"/>
                <a:cs typeface="Aldhabi" panose="020F0502020204030204" pitchFamily="2" charset="-78"/>
              </a:rPr>
            </a:br>
            <a:endParaRPr lang="nl-NL" sz="1800" b="1" dirty="0">
              <a:latin typeface="Castellar" panose="020A0402060406010301" pitchFamily="18" charset="0"/>
              <a:cs typeface="Aldhabi" panose="020F0502020204030204" pitchFamily="2" charset="-78"/>
            </a:endParaRPr>
          </a:p>
          <a:p>
            <a:endParaRPr lang="nl-NL" sz="1800" b="1" dirty="0">
              <a:latin typeface="High Tower Text" panose="02040502050506030303" pitchFamily="18" charset="0"/>
              <a:cs typeface="Aldhabi" panose="020F0502020204030204" pitchFamily="2" charset="-78"/>
            </a:endParaRPr>
          </a:p>
        </p:txBody>
      </p:sp>
      <p:sp>
        <p:nvSpPr>
          <p:cNvPr id="16" name="Rol: horizontaal 15">
            <a:hlinkClick r:id="rId9" action="ppaction://hlinksldjump"/>
            <a:extLst>
              <a:ext uri="{FF2B5EF4-FFF2-40B4-BE49-F238E27FC236}">
                <a16:creationId xmlns:a16="http://schemas.microsoft.com/office/drawing/2014/main" id="{BFD9A8DC-666E-4143-5017-C04A214C2F19}"/>
              </a:ext>
            </a:extLst>
          </p:cNvPr>
          <p:cNvSpPr/>
          <p:nvPr/>
        </p:nvSpPr>
        <p:spPr>
          <a:xfrm>
            <a:off x="9555480" y="5365883"/>
            <a:ext cx="2318724" cy="144574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12852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0"/>
            </p:par>
            <p:audio>
              <p:cMediaNode vol="80000" numSld="999" showWhenStopped="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3" grpId="0"/>
      <p:bldP spid="15" grpId="0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D1D10EB-3CD7-A25D-DCBA-5461824BC1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pic>
        <p:nvPicPr>
          <p:cNvPr id="2" name="Picture 2" descr="A blank open book">
            <a:extLst>
              <a:ext uri="{FF2B5EF4-FFF2-40B4-BE49-F238E27FC236}">
                <a16:creationId xmlns:a16="http://schemas.microsoft.com/office/drawing/2014/main" id="{4121D188-7C3D-D334-8964-70F2FFF606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1005840" y="-45190"/>
            <a:ext cx="9862524" cy="694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91B67516-9FA9-EE30-50BE-F0B913BCFCBF}"/>
              </a:ext>
            </a:extLst>
          </p:cNvPr>
          <p:cNvSpPr txBox="1"/>
          <p:nvPr/>
        </p:nvSpPr>
        <p:spPr>
          <a:xfrm>
            <a:off x="1863125" y="560819"/>
            <a:ext cx="373936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Welkom in de Middeleeuwen. Je bent  in het rijk van Karel de Grote.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Missionarissen uit het hele rijk zijn al druk bezig met het verspreiden van het Christendom.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Al vele missionarissen hebben geprobeerd de Saksen te bekeren maar het is nog niemand gelukt.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BAA87BE-CFDF-626F-FCCD-9B2525569A05}"/>
              </a:ext>
            </a:extLst>
          </p:cNvPr>
          <p:cNvSpPr txBox="1"/>
          <p:nvPr/>
        </p:nvSpPr>
        <p:spPr>
          <a:xfrm>
            <a:off x="7105218" y="1014608"/>
            <a:ext cx="2730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0E2E13B9-F230-F3B3-6CF3-35F24BCCE73E}"/>
              </a:ext>
            </a:extLst>
          </p:cNvPr>
          <p:cNvSpPr txBox="1"/>
          <p:nvPr/>
        </p:nvSpPr>
        <p:spPr>
          <a:xfrm>
            <a:off x="6406717" y="560819"/>
            <a:ext cx="412767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Heb jij de kennis en vaardigheden om de missie tot een succes te maken?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Denk goed na over de keuzes die je maakt. Je kunt namelijk niet terug in dit verhaal.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Test je kennis en probeer het christendom zo ver mogelijk te verspreiden.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Heel veel succes!!!</a:t>
            </a:r>
          </a:p>
          <a:p>
            <a:r>
              <a:rPr lang="nl-NL" b="1" dirty="0">
                <a:latin typeface="Castellar" panose="020A0402060406010301" pitchFamily="18" charset="0"/>
              </a:rPr>
              <a:t>Klik op “ga verder’’ om te beginnen.</a:t>
            </a:r>
          </a:p>
        </p:txBody>
      </p:sp>
      <p:sp>
        <p:nvSpPr>
          <p:cNvPr id="3" name="Rol: horizontaal 2">
            <a:hlinkClick r:id="rId6" action="ppaction://hlinksldjump"/>
            <a:extLst>
              <a:ext uri="{FF2B5EF4-FFF2-40B4-BE49-F238E27FC236}">
                <a16:creationId xmlns:a16="http://schemas.microsoft.com/office/drawing/2014/main" id="{F3584F41-EE50-EBE0-6C2E-5FFEB1D05232}"/>
              </a:ext>
            </a:extLst>
          </p:cNvPr>
          <p:cNvSpPr/>
          <p:nvPr/>
        </p:nvSpPr>
        <p:spPr>
          <a:xfrm>
            <a:off x="9555480" y="5365883"/>
            <a:ext cx="2318724" cy="144574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30166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E1356-23BB-04A6-3C45-B69B878C3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muur, kerk, overdekt, kapel&#10;&#10;Door AI gegenereerde inhoud is mogelijk onjuist.">
            <a:extLst>
              <a:ext uri="{FF2B5EF4-FFF2-40B4-BE49-F238E27FC236}">
                <a16:creationId xmlns:a16="http://schemas.microsoft.com/office/drawing/2014/main" id="{D04028A9-B28F-4F59-7628-0D1229CFA7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ol: horizontaal 3">
            <a:hlinkClick r:id="rId3" action="ppaction://hlinksldjump"/>
            <a:extLst>
              <a:ext uri="{FF2B5EF4-FFF2-40B4-BE49-F238E27FC236}">
                <a16:creationId xmlns:a16="http://schemas.microsoft.com/office/drawing/2014/main" id="{DB42AF3C-5549-D6BC-D547-ACD428781A69}"/>
              </a:ext>
            </a:extLst>
          </p:cNvPr>
          <p:cNvSpPr/>
          <p:nvPr/>
        </p:nvSpPr>
        <p:spPr>
          <a:xfrm>
            <a:off x="3464502" y="3674748"/>
            <a:ext cx="4066638" cy="1591912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Ik pak mijn spullen en vertrek meteen.</a:t>
            </a:r>
          </a:p>
        </p:txBody>
      </p:sp>
      <p:sp>
        <p:nvSpPr>
          <p:cNvPr id="5" name="Rol: horizontaal 4">
            <a:hlinkClick r:id="rId4" action="ppaction://hlinksldjump"/>
            <a:extLst>
              <a:ext uri="{FF2B5EF4-FFF2-40B4-BE49-F238E27FC236}">
                <a16:creationId xmlns:a16="http://schemas.microsoft.com/office/drawing/2014/main" id="{3745AFF1-1F83-8F0D-905E-216C72244624}"/>
              </a:ext>
            </a:extLst>
          </p:cNvPr>
          <p:cNvSpPr/>
          <p:nvPr/>
        </p:nvSpPr>
        <p:spPr>
          <a:xfrm>
            <a:off x="8333232" y="3674748"/>
            <a:ext cx="2261286" cy="144574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Ik blijf hier.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ABAE63D-9E0B-3FB6-4416-0A99F19F6C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79" y="2229580"/>
            <a:ext cx="2525111" cy="4628420"/>
          </a:xfrm>
          <a:prstGeom prst="rect">
            <a:avLst/>
          </a:prstGeom>
        </p:spPr>
      </p:pic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5F936EF2-A991-1033-676A-530563C996C8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Gegroet! Mijn naam is Petrus en ik ben de abt van het klooster in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Fulda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gelegen in het rijk van zijne majesteit, Karel de Grote.</a:t>
            </a:r>
          </a:p>
        </p:txBody>
      </p:sp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2DCAF62B-8373-36A6-2793-810947D20FFD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Karel de Grote heeft mij hoogstpersoonlijk een hele belangrijke opdracht gegeven.</a:t>
            </a:r>
          </a:p>
        </p:txBody>
      </p:sp>
      <p:sp>
        <p:nvSpPr>
          <p:cNvPr id="18" name="Tekstballon: ovaal 17">
            <a:extLst>
              <a:ext uri="{FF2B5EF4-FFF2-40B4-BE49-F238E27FC236}">
                <a16:creationId xmlns:a16="http://schemas.microsoft.com/office/drawing/2014/main" id="{63D3F703-B8A4-7D22-88D4-26D7657F3681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Hij wil dat wij het heidense volk, de Saksen, gaan bekeren tot het christendom.</a:t>
            </a:r>
          </a:p>
        </p:txBody>
      </p:sp>
      <p:sp>
        <p:nvSpPr>
          <p:cNvPr id="19" name="Tekstballon: ovaal 18">
            <a:extLst>
              <a:ext uri="{FF2B5EF4-FFF2-40B4-BE49-F238E27FC236}">
                <a16:creationId xmlns:a16="http://schemas.microsoft.com/office/drawing/2014/main" id="{5E6476C2-8AE7-A0A5-AAB1-43C2ACE802E3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Ik heb jou uitgekozen om deze belangrijke taak uit te voeren door jouw grote kennis over de bijbel en de Saksen.</a:t>
            </a:r>
          </a:p>
        </p:txBody>
      </p:sp>
      <p:sp>
        <p:nvSpPr>
          <p:cNvPr id="20" name="Tekstballon: ovaal 19">
            <a:extLst>
              <a:ext uri="{FF2B5EF4-FFF2-40B4-BE49-F238E27FC236}">
                <a16:creationId xmlns:a16="http://schemas.microsoft.com/office/drawing/2014/main" id="{26AB31B7-595C-E929-AE35-DC1037D75D91}"/>
              </a:ext>
            </a:extLst>
          </p:cNvPr>
          <p:cNvSpPr/>
          <p:nvPr/>
        </p:nvSpPr>
        <p:spPr>
          <a:xfrm>
            <a:off x="2335894" y="168893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Het is een gevaarlijke reis dus denk er goed over na!</a:t>
            </a:r>
          </a:p>
        </p:txBody>
      </p:sp>
    </p:spTree>
    <p:extLst>
      <p:ext uri="{BB962C8B-B14F-4D97-AF65-F5344CB8AC3E}">
        <p14:creationId xmlns:p14="http://schemas.microsoft.com/office/powerpoint/2010/main" val="264175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5" grpId="0" animBg="1"/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6AE79-140B-14E6-8031-282431074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muur, kerk, overdekt, kapel&#10;&#10;Door AI gegenereerde inhoud is mogelijk onjuist.">
            <a:extLst>
              <a:ext uri="{FF2B5EF4-FFF2-40B4-BE49-F238E27FC236}">
                <a16:creationId xmlns:a16="http://schemas.microsoft.com/office/drawing/2014/main" id="{DBC0856C-3570-2997-6089-4A35D3ADF6B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04642070-86FD-3610-B655-A1A6BA542916}"/>
              </a:ext>
            </a:extLst>
          </p:cNvPr>
          <p:cNvSpPr/>
          <p:nvPr/>
        </p:nvSpPr>
        <p:spPr>
          <a:xfrm>
            <a:off x="2360711" y="181429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Ik snap goed dat je nog even tijd nodig hebt. Bid tot god voor wijsheid, maar weet wel dat de tijd dringt.</a:t>
            </a:r>
          </a:p>
        </p:txBody>
      </p:sp>
      <p:pic>
        <p:nvPicPr>
          <p:cNvPr id="11" name="Afbeelding 10">
            <a:hlinkClick r:id="rId3" action="ppaction://hlinksldjump"/>
            <a:extLst>
              <a:ext uri="{FF2B5EF4-FFF2-40B4-BE49-F238E27FC236}">
                <a16:creationId xmlns:a16="http://schemas.microsoft.com/office/drawing/2014/main" id="{C45B8703-F803-9E2B-57B0-0AFB3CA46B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294" b="90335" l="3101" r="97287">
                        <a14:foregroundMark x1="8527" y1="13011" x2="3488" y2="12639"/>
                        <a14:foregroundMark x1="68217" y1="13383" x2="97287" y2="27138"/>
                        <a14:foregroundMark x1="6202" y1="90335" x2="15116" y2="899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4279" y="4061124"/>
            <a:ext cx="1228896" cy="1784520"/>
          </a:xfrm>
          <a:prstGeom prst="rect">
            <a:avLst/>
          </a:prstGeom>
        </p:spPr>
      </p:pic>
      <p:sp>
        <p:nvSpPr>
          <p:cNvPr id="2" name="Rol: horizontaal 1">
            <a:extLst>
              <a:ext uri="{FF2B5EF4-FFF2-40B4-BE49-F238E27FC236}">
                <a16:creationId xmlns:a16="http://schemas.microsoft.com/office/drawing/2014/main" id="{1E580C19-AA97-5305-162A-F45CFD1A7D1C}"/>
              </a:ext>
            </a:extLst>
          </p:cNvPr>
          <p:cNvSpPr/>
          <p:nvPr/>
        </p:nvSpPr>
        <p:spPr>
          <a:xfrm>
            <a:off x="4041275" y="5120470"/>
            <a:ext cx="3801066" cy="144574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Klik op het altaar om te bidden.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A352B1A-2090-D50D-19A7-BE37FED9C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79" y="2229580"/>
            <a:ext cx="2525111" cy="46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36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69B09-FF1E-36E0-8C10-FDA96BB3B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kunst, Majorelleblauw, tekenfilm, meubels&#10;&#10;Door AI gegenereerde inhoud is mogelijk onjuist.">
            <a:extLst>
              <a:ext uri="{FF2B5EF4-FFF2-40B4-BE49-F238E27FC236}">
                <a16:creationId xmlns:a16="http://schemas.microsoft.com/office/drawing/2014/main" id="{35DC08B4-9C27-CA62-D0DA-646D3E880A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4DFFA534-B7D0-4537-F2FA-871CD46F1B0D}"/>
              </a:ext>
            </a:extLst>
          </p:cNvPr>
          <p:cNvSpPr/>
          <p:nvPr/>
        </p:nvSpPr>
        <p:spPr>
          <a:xfrm>
            <a:off x="1694876" y="411558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 fijn dat je na het bidden tot de keuze bent gekomen om toch te gaan. We hebben je hard nodig!</a:t>
            </a: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6FD7B0A9-6F59-71FA-8BB6-1A0C0C95036E}"/>
              </a:ext>
            </a:extLst>
          </p:cNvPr>
          <p:cNvSpPr/>
          <p:nvPr/>
        </p:nvSpPr>
        <p:spPr>
          <a:xfrm>
            <a:off x="1698978" y="421106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In het open boek met de veer staat meer informatie over de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saksen</a:t>
            </a:r>
            <a:endParaRPr lang="nl-NL" b="1" dirty="0">
              <a:solidFill>
                <a:schemeClr val="tx1"/>
              </a:solidFill>
              <a:latin typeface="Castellar" panose="020A0402060406010301" pitchFamily="18" charset="0"/>
            </a:endParaRPr>
          </a:p>
        </p:txBody>
      </p:sp>
      <p:pic>
        <p:nvPicPr>
          <p:cNvPr id="9" name="Afbeelding 8" descr="Afbeelding met kaars, meubels, ontwerp&#10;&#10;Door AI gegenereerde inhoud is mogelijk onjuist.">
            <a:extLst>
              <a:ext uri="{FF2B5EF4-FFF2-40B4-BE49-F238E27FC236}">
                <a16:creationId xmlns:a16="http://schemas.microsoft.com/office/drawing/2014/main" id="{36633652-83E1-E9B6-B0CD-031BDD5A10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57" b="88977" l="66250" r="86023">
                        <a14:foregroundMark x1="66955" y1="62216" x2="66955" y2="62216"/>
                        <a14:foregroundMark x1="67568" y1="63977" x2="80523" y2="60398"/>
                        <a14:foregroundMark x1="80523" y1="60398" x2="83614" y2="69318"/>
                        <a14:foregroundMark x1="83614" y1="69318" x2="83273" y2="83977"/>
                        <a14:foregroundMark x1="83273" y1="83977" x2="77864" y2="88750"/>
                        <a14:foregroundMark x1="77864" y1="88750" x2="66682" y2="88182"/>
                        <a14:foregroundMark x1="66682" y1="88182" x2="65886" y2="76705"/>
                        <a14:foregroundMark x1="65886" y1="76705" x2="66545" y2="64773"/>
                        <a14:foregroundMark x1="66545" y1="64773" x2="67568" y2="64261"/>
                        <a14:foregroundMark x1="66250" y1="87784" x2="67909" y2="87500"/>
                        <a14:foregroundMark x1="81136" y1="61023" x2="85545" y2="60114"/>
                        <a14:foregroundMark x1="85545" y1="60114" x2="86023" y2="60114"/>
                        <a14:foregroundMark x1="81364" y1="69318" x2="85409" y2="64261"/>
                        <a14:foregroundMark x1="84818" y1="71136" x2="84227" y2="85511"/>
                        <a14:foregroundMark x1="84227" y1="85511" x2="80136" y2="88977"/>
                        <a14:foregroundMark x1="80136" y1="88977" x2="79932" y2="88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56771" r="14405" b="9896"/>
          <a:stretch/>
        </p:blipFill>
        <p:spPr>
          <a:xfrm>
            <a:off x="4800600" y="4455886"/>
            <a:ext cx="3731855" cy="240211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9775C72-86F5-8A74-9871-BD91772B43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59" b="94191" l="5190" r="93080">
                        <a14:foregroundMark x1="8997" y1="54772" x2="5882" y2="78423"/>
                        <a14:foregroundMark x1="5882" y1="78423" x2="11073" y2="77178"/>
                        <a14:foregroundMark x1="23529" y1="88382" x2="25260" y2="88382"/>
                        <a14:foregroundMark x1="24221" y1="94191" x2="28028" y2="90456"/>
                        <a14:foregroundMark x1="88581" y1="29461" x2="93080" y2="468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6343" y="4024086"/>
            <a:ext cx="1376554" cy="114792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13B02258-C751-5B80-6E89-B81400201D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06" b="91509" l="9744" r="89744">
                        <a14:foregroundMark x1="10769" y1="64623" x2="14359" y2="89151"/>
                        <a14:foregroundMark x1="14359" y1="89151" x2="38462" y2="84434"/>
                        <a14:foregroundMark x1="8718" y1="71226" x2="23590" y2="91509"/>
                        <a14:foregroundMark x1="23590" y1="91509" x2="27692" y2="91509"/>
                        <a14:foregroundMark x1="87692" y1="83491" x2="89231" y2="66981"/>
                        <a14:foregroundMark x1="48718" y1="9906" x2="67179" y2="108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1184" y="4191069"/>
            <a:ext cx="883425" cy="96044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52FA4E6-F3CF-E4AC-477C-83062BEFC87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85474">
            <a:off x="-635140" y="2357080"/>
            <a:ext cx="2525111" cy="4628420"/>
          </a:xfrm>
          <a:prstGeom prst="rect">
            <a:avLst/>
          </a:prstGeom>
        </p:spPr>
      </p:pic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EB63B95D-50A6-E008-018D-BAFFFFDAD0ED}"/>
              </a:ext>
            </a:extLst>
          </p:cNvPr>
          <p:cNvSpPr/>
          <p:nvPr/>
        </p:nvSpPr>
        <p:spPr>
          <a:xfrm>
            <a:off x="1703080" y="399141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Hier heb je wat spullen die je nodig hebt voor je missie.</a:t>
            </a:r>
          </a:p>
        </p:txBody>
      </p:sp>
      <p:sp>
        <p:nvSpPr>
          <p:cNvPr id="16" name="Tekstballon: ovaal 15">
            <a:extLst>
              <a:ext uri="{FF2B5EF4-FFF2-40B4-BE49-F238E27FC236}">
                <a16:creationId xmlns:a16="http://schemas.microsoft.com/office/drawing/2014/main" id="{3289A72C-A85D-4EE5-F709-F29210C7C85F}"/>
              </a:ext>
            </a:extLst>
          </p:cNvPr>
          <p:cNvSpPr/>
          <p:nvPr/>
        </p:nvSpPr>
        <p:spPr>
          <a:xfrm>
            <a:off x="1711951" y="406183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met de bijbel kun je de Saksen makkelijk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bijbelse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teksten voorlezen en laten zien hoe het christendom in elkaar zit.</a:t>
            </a:r>
          </a:p>
        </p:txBody>
      </p:sp>
      <p:sp>
        <p:nvSpPr>
          <p:cNvPr id="17" name="Tekstballon: ovaal 16">
            <a:extLst>
              <a:ext uri="{FF2B5EF4-FFF2-40B4-BE49-F238E27FC236}">
                <a16:creationId xmlns:a16="http://schemas.microsoft.com/office/drawing/2014/main" id="{1492B6FF-A95F-AA07-3384-66BB3413D9CE}"/>
              </a:ext>
            </a:extLst>
          </p:cNvPr>
          <p:cNvSpPr/>
          <p:nvPr/>
        </p:nvSpPr>
        <p:spPr>
          <a:xfrm>
            <a:off x="1703080" y="413225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Met de zak met goud kun je de armen helpen, kerken laten bouwen en laten zien hoe machtig Karel de grote en de kerk zijn.</a:t>
            </a:r>
          </a:p>
        </p:txBody>
      </p:sp>
      <p:pic>
        <p:nvPicPr>
          <p:cNvPr id="5" name="Afbeelding 4" descr="Afbeelding met kunst, Majorelleblauw, tekenfilm, meubels&#10;&#10;Door AI gegenereerde inhoud is mogelijk onjuist.">
            <a:hlinkClick r:id="rId11" action="ppaction://hlinksldjump"/>
            <a:extLst>
              <a:ext uri="{FF2B5EF4-FFF2-40B4-BE49-F238E27FC236}">
                <a16:creationId xmlns:a16="http://schemas.microsoft.com/office/drawing/2014/main" id="{72461EE2-0D87-9BA3-5F18-D62EAD83BEFE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0737" b="71069" l="21180" r="35617">
                        <a14:backgroundMark x1="27064" y1="57079" x2="30293" y2="57079"/>
                        <a14:backgroundMark x1="29020" y1="57879" x2="28428" y2="57579"/>
                        <a14:backgroundMark x1="27905" y1="57579" x2="25586" y2="56278"/>
                        <a14:backgroundMark x1="22584" y1="56278" x2="21446" y2="522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75" t="48195" r="62578" b="26389"/>
          <a:stretch/>
        </p:blipFill>
        <p:spPr>
          <a:xfrm>
            <a:off x="2362200" y="3305175"/>
            <a:ext cx="2200275" cy="1743076"/>
          </a:xfrm>
          <a:prstGeom prst="rect">
            <a:avLst/>
          </a:prstGeom>
        </p:spPr>
      </p:pic>
      <p:sp>
        <p:nvSpPr>
          <p:cNvPr id="2" name="Rol: horizontaal 1">
            <a:hlinkClick r:id="rId14" action="ppaction://hlinksldjump"/>
            <a:extLst>
              <a:ext uri="{FF2B5EF4-FFF2-40B4-BE49-F238E27FC236}">
                <a16:creationId xmlns:a16="http://schemas.microsoft.com/office/drawing/2014/main" id="{6209CFCA-3AC7-F925-5FAE-ECB76046586C}"/>
              </a:ext>
            </a:extLst>
          </p:cNvPr>
          <p:cNvSpPr/>
          <p:nvPr/>
        </p:nvSpPr>
        <p:spPr>
          <a:xfrm>
            <a:off x="6906595" y="4545883"/>
            <a:ext cx="5194644" cy="2319159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Klik op het open boek met de veer om meer te lezen over de Saksen.</a:t>
            </a:r>
          </a:p>
        </p:txBody>
      </p:sp>
    </p:spTree>
    <p:extLst>
      <p:ext uri="{BB962C8B-B14F-4D97-AF65-F5344CB8AC3E}">
        <p14:creationId xmlns:p14="http://schemas.microsoft.com/office/powerpoint/2010/main" val="92397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5" grpId="0" animBg="1"/>
      <p:bldP spid="16" grpId="0" animBg="1"/>
      <p:bldP spid="17" grpId="0" animBg="1"/>
      <p:bldP spid="2" grpId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C4481-868A-5C85-F6B9-DA18D4A7A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kunst, Majorelleblauw, tekenfilm, meubels&#10;&#10;Door AI gegenereerde inhoud is mogelijk onjuist.">
            <a:extLst>
              <a:ext uri="{FF2B5EF4-FFF2-40B4-BE49-F238E27FC236}">
                <a16:creationId xmlns:a16="http://schemas.microsoft.com/office/drawing/2014/main" id="{E45832CD-3D27-3074-6237-FA62ECF1DF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D5764DA5-D223-CF12-A246-13877852F5DE}"/>
              </a:ext>
            </a:extLst>
          </p:cNvPr>
          <p:cNvSpPr/>
          <p:nvPr/>
        </p:nvSpPr>
        <p:spPr>
          <a:xfrm>
            <a:off x="1694876" y="411558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 goed dat je deze keuze hebt gemaakt. We hebben je hard nodig.</a:t>
            </a:r>
          </a:p>
        </p:txBody>
      </p:sp>
      <p:sp>
        <p:nvSpPr>
          <p:cNvPr id="2" name="Tekstballon: ovaal 1">
            <a:extLst>
              <a:ext uri="{FF2B5EF4-FFF2-40B4-BE49-F238E27FC236}">
                <a16:creationId xmlns:a16="http://schemas.microsoft.com/office/drawing/2014/main" id="{492A6355-E11B-798D-A112-AF04FBB8EB3B}"/>
              </a:ext>
            </a:extLst>
          </p:cNvPr>
          <p:cNvSpPr/>
          <p:nvPr/>
        </p:nvSpPr>
        <p:spPr>
          <a:xfrm>
            <a:off x="1694876" y="400408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Klik op het open boek met de veer om meer te lezen over de </a:t>
            </a:r>
            <a:b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</a:b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Saksen.</a:t>
            </a:r>
          </a:p>
        </p:txBody>
      </p:sp>
      <p:pic>
        <p:nvPicPr>
          <p:cNvPr id="9" name="Afbeelding 8" descr="Afbeelding met kaars, meubels, ontwerp&#10;&#10;Door AI gegenereerde inhoud is mogelijk onjuist.">
            <a:extLst>
              <a:ext uri="{FF2B5EF4-FFF2-40B4-BE49-F238E27FC236}">
                <a16:creationId xmlns:a16="http://schemas.microsoft.com/office/drawing/2014/main" id="{CDEBC79D-F49C-23CA-ED46-146037B33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057" b="88977" l="66250" r="86023">
                        <a14:foregroundMark x1="66955" y1="62216" x2="66955" y2="62216"/>
                        <a14:foregroundMark x1="67568" y1="63977" x2="80523" y2="60398"/>
                        <a14:foregroundMark x1="80523" y1="60398" x2="83614" y2="69318"/>
                        <a14:foregroundMark x1="83614" y1="69318" x2="83273" y2="83977"/>
                        <a14:foregroundMark x1="83273" y1="83977" x2="77864" y2="88750"/>
                        <a14:foregroundMark x1="77864" y1="88750" x2="66682" y2="88182"/>
                        <a14:foregroundMark x1="66682" y1="88182" x2="65886" y2="76705"/>
                        <a14:foregroundMark x1="65886" y1="76705" x2="66545" y2="64773"/>
                        <a14:foregroundMark x1="66545" y1="64773" x2="67568" y2="64261"/>
                        <a14:foregroundMark x1="66250" y1="87784" x2="67909" y2="87500"/>
                        <a14:foregroundMark x1="81136" y1="61023" x2="85545" y2="60114"/>
                        <a14:foregroundMark x1="85545" y1="60114" x2="86023" y2="60114"/>
                        <a14:foregroundMark x1="81364" y1="69318" x2="85409" y2="64261"/>
                        <a14:foregroundMark x1="84818" y1="71136" x2="84227" y2="85511"/>
                        <a14:foregroundMark x1="84227" y1="85511" x2="80136" y2="88977"/>
                        <a14:foregroundMark x1="80136" y1="88977" x2="79932" y2="88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56771" r="14405" b="9896"/>
          <a:stretch/>
        </p:blipFill>
        <p:spPr>
          <a:xfrm>
            <a:off x="4800600" y="4455886"/>
            <a:ext cx="3731855" cy="240211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C32D638-1D27-97A0-90D4-B3DCB23CD6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94191" l="5190" r="93080">
                        <a14:foregroundMark x1="8997" y1="54772" x2="5882" y2="78423"/>
                        <a14:foregroundMark x1="5882" y1="78423" x2="11073" y2="77178"/>
                        <a14:foregroundMark x1="23529" y1="88382" x2="25260" y2="88382"/>
                        <a14:foregroundMark x1="24221" y1="94191" x2="28028" y2="90456"/>
                        <a14:foregroundMark x1="88581" y1="29461" x2="93080" y2="468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6343" y="4024086"/>
            <a:ext cx="1376554" cy="114792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E489F203-E015-76D0-4996-4194D6A2CE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06" b="91509" l="9744" r="89744">
                        <a14:foregroundMark x1="10769" y1="64623" x2="14359" y2="89151"/>
                        <a14:foregroundMark x1="14359" y1="89151" x2="38462" y2="84434"/>
                        <a14:foregroundMark x1="8718" y1="71226" x2="23590" y2="91509"/>
                        <a14:foregroundMark x1="23590" y1="91509" x2="27692" y2="91509"/>
                        <a14:foregroundMark x1="87692" y1="83491" x2="89231" y2="66981"/>
                        <a14:foregroundMark x1="48718" y1="9906" x2="67179" y2="108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1184" y="4191069"/>
            <a:ext cx="883425" cy="96044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A4025410-421B-D126-160C-CB6D9B3EF8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85474">
            <a:off x="-635140" y="2357080"/>
            <a:ext cx="2525111" cy="4628420"/>
          </a:xfrm>
          <a:prstGeom prst="rect">
            <a:avLst/>
          </a:prstGeom>
        </p:spPr>
      </p:pic>
      <p:pic>
        <p:nvPicPr>
          <p:cNvPr id="5" name="Afbeelding 4" descr="Afbeelding met kunst, Majorelleblauw, tekenfilm, meubels&#10;&#10;Door AI gegenereerde inhoud is mogelijk onjuist.">
            <a:hlinkClick r:id="rId10" action="ppaction://hlinksldjump"/>
            <a:extLst>
              <a:ext uri="{FF2B5EF4-FFF2-40B4-BE49-F238E27FC236}">
                <a16:creationId xmlns:a16="http://schemas.microsoft.com/office/drawing/2014/main" id="{9FEB6B64-A0C9-1179-19A1-87F8ACA321F2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0737" b="71069" l="21180" r="35617">
                        <a14:backgroundMark x1="27064" y1="57079" x2="30293" y2="57079"/>
                        <a14:backgroundMark x1="29020" y1="57879" x2="28428" y2="57579"/>
                        <a14:backgroundMark x1="27905" y1="57579" x2="25586" y2="56278"/>
                        <a14:backgroundMark x1="22584" y1="56278" x2="21446" y2="522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75" t="48195" r="62578" b="26389"/>
          <a:stretch/>
        </p:blipFill>
        <p:spPr>
          <a:xfrm>
            <a:off x="2362200" y="3305175"/>
            <a:ext cx="2200275" cy="1743076"/>
          </a:xfrm>
          <a:prstGeom prst="rect">
            <a:avLst/>
          </a:prstGeom>
        </p:spPr>
      </p:pic>
      <p:sp>
        <p:nvSpPr>
          <p:cNvPr id="6" name="Rol: horizontaal 5">
            <a:hlinkClick r:id="rId13" action="ppaction://hlinksldjump"/>
            <a:extLst>
              <a:ext uri="{FF2B5EF4-FFF2-40B4-BE49-F238E27FC236}">
                <a16:creationId xmlns:a16="http://schemas.microsoft.com/office/drawing/2014/main" id="{0A97896B-C92B-9496-FE4A-C49BB5EAB99A}"/>
              </a:ext>
            </a:extLst>
          </p:cNvPr>
          <p:cNvSpPr/>
          <p:nvPr/>
        </p:nvSpPr>
        <p:spPr>
          <a:xfrm>
            <a:off x="6906595" y="4545883"/>
            <a:ext cx="5194644" cy="2319159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Klik op het open boek met de veer om meer te lezen over de Saksen.</a:t>
            </a:r>
          </a:p>
        </p:txBody>
      </p:sp>
    </p:spTree>
    <p:extLst>
      <p:ext uri="{BB962C8B-B14F-4D97-AF65-F5344CB8AC3E}">
        <p14:creationId xmlns:p14="http://schemas.microsoft.com/office/powerpoint/2010/main" val="89122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12D08-2E1B-7075-E502-F383CA6F3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kunst, Majorelleblauw, tekenfilm, meubels&#10;&#10;Door AI gegenereerde inhoud is mogelijk onjuist.">
            <a:extLst>
              <a:ext uri="{FF2B5EF4-FFF2-40B4-BE49-F238E27FC236}">
                <a16:creationId xmlns:a16="http://schemas.microsoft.com/office/drawing/2014/main" id="{37D6B433-34D4-0594-2092-EAF8B6D27E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Afbeelding 8" descr="Afbeelding met kaars, meubels, ontwerp&#10;&#10;Door AI gegenereerde inhoud is mogelijk onjuist.">
            <a:extLst>
              <a:ext uri="{FF2B5EF4-FFF2-40B4-BE49-F238E27FC236}">
                <a16:creationId xmlns:a16="http://schemas.microsoft.com/office/drawing/2014/main" id="{14D8FC8C-750C-3B31-694E-9065E424C0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57" b="88977" l="66250" r="86023">
                        <a14:foregroundMark x1="66955" y1="62216" x2="66955" y2="62216"/>
                        <a14:foregroundMark x1="67568" y1="63977" x2="80523" y2="60398"/>
                        <a14:foregroundMark x1="80523" y1="60398" x2="83614" y2="69318"/>
                        <a14:foregroundMark x1="83614" y1="69318" x2="83273" y2="83977"/>
                        <a14:foregroundMark x1="83273" y1="83977" x2="77864" y2="88750"/>
                        <a14:foregroundMark x1="77864" y1="88750" x2="66682" y2="88182"/>
                        <a14:foregroundMark x1="66682" y1="88182" x2="65886" y2="76705"/>
                        <a14:foregroundMark x1="65886" y1="76705" x2="66545" y2="64773"/>
                        <a14:foregroundMark x1="66545" y1="64773" x2="67568" y2="64261"/>
                        <a14:foregroundMark x1="66250" y1="87784" x2="67909" y2="87500"/>
                        <a14:foregroundMark x1="81136" y1="61023" x2="85545" y2="60114"/>
                        <a14:foregroundMark x1="85545" y1="60114" x2="86023" y2="60114"/>
                        <a14:foregroundMark x1="81364" y1="69318" x2="85409" y2="64261"/>
                        <a14:foregroundMark x1="84818" y1="71136" x2="84227" y2="85511"/>
                        <a14:foregroundMark x1="84227" y1="85511" x2="80136" y2="88977"/>
                        <a14:foregroundMark x1="80136" y1="88977" x2="79932" y2="886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56771" r="14405" b="9896"/>
          <a:stretch/>
        </p:blipFill>
        <p:spPr>
          <a:xfrm>
            <a:off x="4800600" y="4455886"/>
            <a:ext cx="3731855" cy="2402114"/>
          </a:xfrm>
          <a:prstGeom prst="rect">
            <a:avLst/>
          </a:prstGeom>
        </p:spPr>
      </p:pic>
      <p:pic>
        <p:nvPicPr>
          <p:cNvPr id="12" name="Afbeelding 11">
            <a:hlinkClick r:id="rId6" action="ppaction://hlinksldjump"/>
            <a:extLst>
              <a:ext uri="{FF2B5EF4-FFF2-40B4-BE49-F238E27FC236}">
                <a16:creationId xmlns:a16="http://schemas.microsoft.com/office/drawing/2014/main" id="{4205C0F1-6336-A8BF-3691-B01526A822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59" b="94191" l="5190" r="93080">
                        <a14:foregroundMark x1="8997" y1="54772" x2="5882" y2="78423"/>
                        <a14:foregroundMark x1="5882" y1="78423" x2="11073" y2="77178"/>
                        <a14:foregroundMark x1="23529" y1="88382" x2="25260" y2="88382"/>
                        <a14:foregroundMark x1="24221" y1="94191" x2="28028" y2="90456"/>
                        <a14:foregroundMark x1="88581" y1="29461" x2="93080" y2="468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6343" y="4024086"/>
            <a:ext cx="1376554" cy="1147922"/>
          </a:xfrm>
          <a:prstGeom prst="rect">
            <a:avLst/>
          </a:prstGeom>
        </p:spPr>
      </p:pic>
      <p:pic>
        <p:nvPicPr>
          <p:cNvPr id="13" name="Afbeelding 12">
            <a:hlinkClick r:id="rId6" action="ppaction://hlinksldjump"/>
            <a:extLst>
              <a:ext uri="{FF2B5EF4-FFF2-40B4-BE49-F238E27FC236}">
                <a16:creationId xmlns:a16="http://schemas.microsoft.com/office/drawing/2014/main" id="{DA5B812A-649D-C1F3-E3CC-DB1BC2A74B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06" b="91509" l="9744" r="89744">
                        <a14:foregroundMark x1="10769" y1="64623" x2="14359" y2="89151"/>
                        <a14:foregroundMark x1="14359" y1="89151" x2="38462" y2="84434"/>
                        <a14:foregroundMark x1="8718" y1="71226" x2="23590" y2="91509"/>
                        <a14:foregroundMark x1="23590" y1="91509" x2="27692" y2="91509"/>
                        <a14:foregroundMark x1="87692" y1="83491" x2="89231" y2="66981"/>
                        <a14:foregroundMark x1="48718" y1="9906" x2="67179" y2="1084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71184" y="4191069"/>
            <a:ext cx="883425" cy="960442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9E6AF98-F745-78E5-7C70-B01511C065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285474">
            <a:off x="-635140" y="2357080"/>
            <a:ext cx="2525111" cy="4628420"/>
          </a:xfrm>
          <a:prstGeom prst="rect">
            <a:avLst/>
          </a:prstGeom>
        </p:spPr>
      </p:pic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7A351114-93FE-4FE5-548A-3EEAA04FAB2F}"/>
              </a:ext>
            </a:extLst>
          </p:cNvPr>
          <p:cNvSpPr/>
          <p:nvPr/>
        </p:nvSpPr>
        <p:spPr>
          <a:xfrm>
            <a:off x="1781278" y="400495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Hier heb je wat spullen die je nodig zult hebben voor je missie.</a:t>
            </a:r>
          </a:p>
        </p:txBody>
      </p:sp>
      <p:sp>
        <p:nvSpPr>
          <p:cNvPr id="16" name="Tekstballon: ovaal 15">
            <a:extLst>
              <a:ext uri="{FF2B5EF4-FFF2-40B4-BE49-F238E27FC236}">
                <a16:creationId xmlns:a16="http://schemas.microsoft.com/office/drawing/2014/main" id="{F4FFC94B-8F02-062A-79FB-1C3B133464F0}"/>
              </a:ext>
            </a:extLst>
          </p:cNvPr>
          <p:cNvSpPr/>
          <p:nvPr/>
        </p:nvSpPr>
        <p:spPr>
          <a:xfrm>
            <a:off x="1781278" y="4004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met de bijbel kun je de Saksen makkelijk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bijbelse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teksten voorlezen en laten zien hoe het christendom in elkaar zit.</a:t>
            </a:r>
          </a:p>
        </p:txBody>
      </p:sp>
      <p:sp>
        <p:nvSpPr>
          <p:cNvPr id="17" name="Tekstballon: ovaal 16">
            <a:extLst>
              <a:ext uri="{FF2B5EF4-FFF2-40B4-BE49-F238E27FC236}">
                <a16:creationId xmlns:a16="http://schemas.microsoft.com/office/drawing/2014/main" id="{B7A28864-F4BF-E08B-1196-81FCCE11334E}"/>
              </a:ext>
            </a:extLst>
          </p:cNvPr>
          <p:cNvSpPr/>
          <p:nvPr/>
        </p:nvSpPr>
        <p:spPr>
          <a:xfrm>
            <a:off x="1781278" y="4004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Met de zak met goud kun je de armen helpen, kerken laten bouwen en laten zien hoe machtig Karel de grote en de kerk zijn.</a:t>
            </a:r>
          </a:p>
        </p:txBody>
      </p:sp>
      <p:pic>
        <p:nvPicPr>
          <p:cNvPr id="5" name="Afbeelding 4" descr="Afbeelding met kunst, Majorelleblauw, tekenfilm, meubels&#10;&#10;Door AI gegenereerde inhoud is mogelijk onjuist.">
            <a:extLst>
              <a:ext uri="{FF2B5EF4-FFF2-40B4-BE49-F238E27FC236}">
                <a16:creationId xmlns:a16="http://schemas.microsoft.com/office/drawing/2014/main" id="{BE4B05B6-DA5A-1900-887B-F06432F47512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50737" b="71069" l="21180" r="35617">
                        <a14:backgroundMark x1="27064" y1="57079" x2="30293" y2="57079"/>
                        <a14:backgroundMark x1="29020" y1="57879" x2="28428" y2="57579"/>
                        <a14:backgroundMark x1="27905" y1="57579" x2="25586" y2="56278"/>
                        <a14:backgroundMark x1="22584" y1="56278" x2="21446" y2="522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75" t="48195" r="62578" b="26389"/>
          <a:stretch/>
        </p:blipFill>
        <p:spPr>
          <a:xfrm>
            <a:off x="2362200" y="3305175"/>
            <a:ext cx="2200275" cy="1743076"/>
          </a:xfrm>
          <a:prstGeom prst="rect">
            <a:avLst/>
          </a:prstGeom>
        </p:spPr>
      </p:pic>
      <p:sp>
        <p:nvSpPr>
          <p:cNvPr id="8" name="Rol: horizontaal 7">
            <a:hlinkClick r:id="rId14" action="ppaction://hlinksldjump"/>
            <a:extLst>
              <a:ext uri="{FF2B5EF4-FFF2-40B4-BE49-F238E27FC236}">
                <a16:creationId xmlns:a16="http://schemas.microsoft.com/office/drawing/2014/main" id="{7848D416-A528-B5BE-B2CB-95AEBF1C8C03}"/>
              </a:ext>
            </a:extLst>
          </p:cNvPr>
          <p:cNvSpPr/>
          <p:nvPr/>
        </p:nvSpPr>
        <p:spPr>
          <a:xfrm>
            <a:off x="7796117" y="4720866"/>
            <a:ext cx="4357868" cy="196919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Klik op de bijbel en de zak met goud om op pad te gaan.</a:t>
            </a:r>
          </a:p>
        </p:txBody>
      </p:sp>
    </p:spTree>
    <p:extLst>
      <p:ext uri="{BB962C8B-B14F-4D97-AF65-F5344CB8AC3E}">
        <p14:creationId xmlns:p14="http://schemas.microsoft.com/office/powerpoint/2010/main" val="360389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D3CC0-ADEA-8E0E-E5E0-0B13BF805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unst, Majorelleblauw, tekenfilm, meubels&#10;&#10;Door AI gegenereerde inhoud is mogelijk onjuist.">
            <a:extLst>
              <a:ext uri="{FF2B5EF4-FFF2-40B4-BE49-F238E27FC236}">
                <a16:creationId xmlns:a16="http://schemas.microsoft.com/office/drawing/2014/main" id="{0DC4EE18-23E1-0D34-A181-F0552A350E9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A blank open book">
            <a:extLst>
              <a:ext uri="{FF2B5EF4-FFF2-40B4-BE49-F238E27FC236}">
                <a16:creationId xmlns:a16="http://schemas.microsoft.com/office/drawing/2014/main" id="{B02F062C-F189-BA55-2A65-6071954E48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1342485" y="26098"/>
            <a:ext cx="9985008" cy="703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12A2598-20F6-078B-53EA-F71B978F5881}"/>
              </a:ext>
            </a:extLst>
          </p:cNvPr>
          <p:cNvSpPr txBox="1"/>
          <p:nvPr/>
        </p:nvSpPr>
        <p:spPr>
          <a:xfrm>
            <a:off x="2061029" y="619036"/>
            <a:ext cx="427396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Anno </a:t>
            </a:r>
            <a:r>
              <a:rPr lang="nl-NL" b="1" dirty="0" err="1">
                <a:latin typeface="Castellar" panose="020A0402060406010301" pitchFamily="18" charset="0"/>
              </a:rPr>
              <a:t>Domini</a:t>
            </a:r>
            <a:r>
              <a:rPr lang="nl-NL" b="1" dirty="0">
                <a:latin typeface="Castellar" panose="020A0402060406010301" pitchFamily="18" charset="0"/>
              </a:rPr>
              <a:t> 789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Lief dagboek,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Heer sta mij bij, want mijn hart is zwaar. </a:t>
            </a:r>
          </a:p>
          <a:p>
            <a:r>
              <a:rPr lang="nl-NL" b="1" dirty="0">
                <a:latin typeface="Castellar" panose="020A0402060406010301" pitchFamily="18" charset="0"/>
              </a:rPr>
              <a:t>Vandaag was wederom een mislukking. Het lukt mij maar niet om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tot het ware geloof te bekeren.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Toen ik voor begon te lezen uit de bijbel begonnen ze mij te bekogelen met stenen!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B758AF1-C0CB-A4B3-E968-4984DC8274CA}"/>
              </a:ext>
            </a:extLst>
          </p:cNvPr>
          <p:cNvSpPr txBox="1"/>
          <p:nvPr/>
        </p:nvSpPr>
        <p:spPr>
          <a:xfrm>
            <a:off x="6614757" y="619036"/>
            <a:ext cx="403497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is de ergste van allemaal. Hij zei dat ik hun goden had beledigd en hij wilde mij opofferen aan hun heidense goden!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Snappen ze nu niet dat hun goden vals zijn en ze de liefde van god moeten omarmen!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Ik hoop dat anderen meer succes gaan hebben.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Amen.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9" name="Rol: horizontaal 8">
            <a:hlinkClick r:id="rId5" action="ppaction://hlinksldjump"/>
            <a:extLst>
              <a:ext uri="{FF2B5EF4-FFF2-40B4-BE49-F238E27FC236}">
                <a16:creationId xmlns:a16="http://schemas.microsoft.com/office/drawing/2014/main" id="{01051E7E-F527-A691-303A-21DC8562873A}"/>
              </a:ext>
            </a:extLst>
          </p:cNvPr>
          <p:cNvSpPr/>
          <p:nvPr/>
        </p:nvSpPr>
        <p:spPr>
          <a:xfrm>
            <a:off x="9519085" y="5251477"/>
            <a:ext cx="2261286" cy="144574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Ga terug.</a:t>
            </a:r>
          </a:p>
        </p:txBody>
      </p:sp>
    </p:spTree>
    <p:extLst>
      <p:ext uri="{BB962C8B-B14F-4D97-AF65-F5344CB8AC3E}">
        <p14:creationId xmlns:p14="http://schemas.microsoft.com/office/powerpoint/2010/main" val="4013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unst, Majorelleblauw, tekenfilm, meubels&#10;&#10;Door AI gegenereerde inhoud is mogelijk onjuist.">
            <a:extLst>
              <a:ext uri="{FF2B5EF4-FFF2-40B4-BE49-F238E27FC236}">
                <a16:creationId xmlns:a16="http://schemas.microsoft.com/office/drawing/2014/main" id="{DE1F00DD-91FD-B1B6-B52E-8E67455632A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A blank open book">
            <a:extLst>
              <a:ext uri="{FF2B5EF4-FFF2-40B4-BE49-F238E27FC236}">
                <a16:creationId xmlns:a16="http://schemas.microsoft.com/office/drawing/2014/main" id="{DB8CD18F-F687-C13F-CC69-89D98D78B7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1342485" y="26098"/>
            <a:ext cx="9985008" cy="7034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15FD1B2-8A41-C942-5DF3-22E69A5F5025}"/>
              </a:ext>
            </a:extLst>
          </p:cNvPr>
          <p:cNvSpPr txBox="1"/>
          <p:nvPr/>
        </p:nvSpPr>
        <p:spPr>
          <a:xfrm>
            <a:off x="2061029" y="619036"/>
            <a:ext cx="427396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Anno </a:t>
            </a:r>
            <a:r>
              <a:rPr lang="nl-NL" b="1" dirty="0" err="1">
                <a:latin typeface="Castellar" panose="020A0402060406010301" pitchFamily="18" charset="0"/>
              </a:rPr>
              <a:t>Domini</a:t>
            </a:r>
            <a:r>
              <a:rPr lang="nl-NL" b="1" dirty="0">
                <a:latin typeface="Castellar" panose="020A0402060406010301" pitchFamily="18" charset="0"/>
              </a:rPr>
              <a:t> 789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Lief dagboek,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Heer sta mij bij, want mijn hart is zwaar. </a:t>
            </a:r>
          </a:p>
          <a:p>
            <a:r>
              <a:rPr lang="nl-NL" b="1" dirty="0">
                <a:latin typeface="Castellar" panose="020A0402060406010301" pitchFamily="18" charset="0"/>
              </a:rPr>
              <a:t>Vandaag was wederom een mislukking. Het lukt mij maar niet om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tot het ware geloof te bekeren.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Toen ik voor begon te lezen uit de bijbel begonnen ze mij te bekogelen met stenen!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50E1AFF-4139-D7DE-F3E1-5E61221B027D}"/>
              </a:ext>
            </a:extLst>
          </p:cNvPr>
          <p:cNvSpPr txBox="1"/>
          <p:nvPr/>
        </p:nvSpPr>
        <p:spPr>
          <a:xfrm>
            <a:off x="6614757" y="619036"/>
            <a:ext cx="403497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is de ergste van allemaal. </a:t>
            </a:r>
            <a:r>
              <a:rPr lang="nl-NL" b="1">
                <a:latin typeface="Castellar" panose="020A0402060406010301" pitchFamily="18" charset="0"/>
              </a:rPr>
              <a:t>Hij zei </a:t>
            </a:r>
            <a:r>
              <a:rPr lang="nl-NL" b="1" dirty="0">
                <a:latin typeface="Castellar" panose="020A0402060406010301" pitchFamily="18" charset="0"/>
              </a:rPr>
              <a:t>dat ik hun goden had beledigd en hij wilde mij opofferen aan hun heidense goden!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Snappen ze nu niet dat hun goden vals zijn en ze de liefde van god moeten omarmen!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Ik hoop dat anderen meer succes gaan hebben.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Amen.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9" name="Rol: horizontaal 8">
            <a:hlinkClick r:id="rId5" action="ppaction://hlinksldjump"/>
            <a:extLst>
              <a:ext uri="{FF2B5EF4-FFF2-40B4-BE49-F238E27FC236}">
                <a16:creationId xmlns:a16="http://schemas.microsoft.com/office/drawing/2014/main" id="{E00E7C1B-3749-3C76-814F-A09FBFF43735}"/>
              </a:ext>
            </a:extLst>
          </p:cNvPr>
          <p:cNvSpPr/>
          <p:nvPr/>
        </p:nvSpPr>
        <p:spPr>
          <a:xfrm>
            <a:off x="9519085" y="5251477"/>
            <a:ext cx="2261286" cy="1445741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Ga terug.</a:t>
            </a:r>
          </a:p>
        </p:txBody>
      </p:sp>
    </p:spTree>
    <p:extLst>
      <p:ext uri="{BB962C8B-B14F-4D97-AF65-F5344CB8AC3E}">
        <p14:creationId xmlns:p14="http://schemas.microsoft.com/office/powerpoint/2010/main" val="414593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04206-4D08-303B-F21C-A7904C317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6DD1D1C4-1BA6-881A-54BB-CD1ABDF793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l: horizontaal 2">
            <a:hlinkClick r:id="rId3" action="ppaction://hlinksldjump"/>
            <a:extLst>
              <a:ext uri="{FF2B5EF4-FFF2-40B4-BE49-F238E27FC236}">
                <a16:creationId xmlns:a16="http://schemas.microsoft.com/office/drawing/2014/main" id="{39DF8924-D31F-C4D5-B502-DCE7F6602249}"/>
              </a:ext>
            </a:extLst>
          </p:cNvPr>
          <p:cNvSpPr/>
          <p:nvPr/>
        </p:nvSpPr>
        <p:spPr>
          <a:xfrm>
            <a:off x="3274002" y="3674748"/>
            <a:ext cx="2364798" cy="1591912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Kies het linkerpad.  </a:t>
            </a:r>
          </a:p>
        </p:txBody>
      </p:sp>
      <p:sp>
        <p:nvSpPr>
          <p:cNvPr id="6" name="Rol: horizontaal 5">
            <a:hlinkClick r:id="rId4" action="ppaction://hlinksldjump"/>
            <a:extLst>
              <a:ext uri="{FF2B5EF4-FFF2-40B4-BE49-F238E27FC236}">
                <a16:creationId xmlns:a16="http://schemas.microsoft.com/office/drawing/2014/main" id="{E4AE0463-E9D9-2ED2-9B55-58D85171A3E4}"/>
              </a:ext>
            </a:extLst>
          </p:cNvPr>
          <p:cNvSpPr/>
          <p:nvPr/>
        </p:nvSpPr>
        <p:spPr>
          <a:xfrm>
            <a:off x="7265096" y="3674748"/>
            <a:ext cx="2595183" cy="1591912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Kies het rechterpad.</a:t>
            </a:r>
          </a:p>
        </p:txBody>
      </p:sp>
      <p:pic>
        <p:nvPicPr>
          <p:cNvPr id="7" name="Picture 2" descr="A blank open book">
            <a:extLst>
              <a:ext uri="{FF2B5EF4-FFF2-40B4-BE49-F238E27FC236}">
                <a16:creationId xmlns:a16="http://schemas.microsoft.com/office/drawing/2014/main" id="{24D93341-9BF5-29F0-B1CD-D719E36A1D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6667502" y="-80864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36D8CC6-1B35-004C-2E6D-4BE6B86FB187}"/>
              </a:ext>
            </a:extLst>
          </p:cNvPr>
          <p:cNvSpPr txBox="1"/>
          <p:nvPr/>
        </p:nvSpPr>
        <p:spPr>
          <a:xfrm>
            <a:off x="6965739" y="160179"/>
            <a:ext cx="240372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Na een maand gereisd te hebben ben je beland in het land van de Saksen. </a:t>
            </a:r>
          </a:p>
          <a:p>
            <a:r>
              <a:rPr lang="nl-NL" b="1" dirty="0">
                <a:latin typeface="Castellar" panose="020A0402060406010301" pitchFamily="18" charset="0"/>
              </a:rPr>
              <a:t>In de buurt is een </a:t>
            </a:r>
            <a:r>
              <a:rPr lang="nl-NL" b="1" dirty="0" err="1">
                <a:latin typeface="Castellar" panose="020A0402060406010301" pitchFamily="18" charset="0"/>
              </a:rPr>
              <a:t>saksisch</a:t>
            </a:r>
            <a:r>
              <a:rPr lang="nl-NL" b="1" dirty="0">
                <a:latin typeface="Castellar" panose="020A0402060406010301" pitchFamily="18" charset="0"/>
              </a:rPr>
              <a:t> dorpje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D69AB88-AF1C-5C1D-BA4D-002F6702500F}"/>
              </a:ext>
            </a:extLst>
          </p:cNvPr>
          <p:cNvSpPr txBox="1"/>
          <p:nvPr/>
        </p:nvSpPr>
        <p:spPr>
          <a:xfrm>
            <a:off x="9527830" y="275385"/>
            <a:ext cx="240372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Maar er zit een splitsing in het pad voor je.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Welke kant ga je op?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15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/>
      <p:bldP spid="8" grpId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5ABE-2C36-7694-254A-AEBDA7342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E57A201A-6E6D-3762-07CF-17DC01F2428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l: horizontaal 2">
            <a:hlinkClick r:id="rId3" action="ppaction://hlinksldjump"/>
            <a:extLst>
              <a:ext uri="{FF2B5EF4-FFF2-40B4-BE49-F238E27FC236}">
                <a16:creationId xmlns:a16="http://schemas.microsoft.com/office/drawing/2014/main" id="{C149A5BE-DB87-7504-A55C-7DC196D57ECD}"/>
              </a:ext>
            </a:extLst>
          </p:cNvPr>
          <p:cNvSpPr/>
          <p:nvPr/>
        </p:nvSpPr>
        <p:spPr>
          <a:xfrm>
            <a:off x="3274002" y="3674748"/>
            <a:ext cx="2319078" cy="1591912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Kies het linkerpad.  </a:t>
            </a:r>
          </a:p>
        </p:txBody>
      </p:sp>
    </p:spTree>
    <p:extLst>
      <p:ext uri="{BB962C8B-B14F-4D97-AF65-F5344CB8AC3E}">
        <p14:creationId xmlns:p14="http://schemas.microsoft.com/office/powerpoint/2010/main" val="307696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DF747-20E3-5E34-F515-D2D9513D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A34A6305-FBD3-A54A-D8E9-2D73E8D7F7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Afbeelding 6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56573A51-C912-8DC8-C747-D1521DD2A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>
            <a:off x="3305036" y="1690688"/>
            <a:ext cx="3276797" cy="3727450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38F5654C-AAA5-446F-61BA-8648F663DAA1}"/>
              </a:ext>
            </a:extLst>
          </p:cNvPr>
          <p:cNvSpPr/>
          <p:nvPr/>
        </p:nvSpPr>
        <p:spPr>
          <a:xfrm>
            <a:off x="5561765" y="250826"/>
            <a:ext cx="3716535" cy="1923355"/>
          </a:xfrm>
          <a:prstGeom prst="wedgeEllipseCallout">
            <a:avLst>
              <a:gd name="adj1" fmla="val -52192"/>
              <a:gd name="adj2" fmla="val 51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 doe jij hier, monnik?! Ga weg! je bent hier niet welkom!!!</a:t>
            </a:r>
          </a:p>
        </p:txBody>
      </p:sp>
      <p:sp>
        <p:nvSpPr>
          <p:cNvPr id="6" name="Rol: horizontaal 5">
            <a:hlinkClick r:id="rId5" action="ppaction://hlinksldjump"/>
            <a:extLst>
              <a:ext uri="{FF2B5EF4-FFF2-40B4-BE49-F238E27FC236}">
                <a16:creationId xmlns:a16="http://schemas.microsoft.com/office/drawing/2014/main" id="{38D158B9-7E4F-C86F-BC06-FD7F0257E950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rustig over je missie en wat je komt doen.</a:t>
            </a:r>
          </a:p>
        </p:txBody>
      </p:sp>
      <p:sp>
        <p:nvSpPr>
          <p:cNvPr id="9" name="Rol: horizontaal 8">
            <a:hlinkClick r:id="rId6" action="ppaction://hlinksldjump"/>
            <a:extLst>
              <a:ext uri="{FF2B5EF4-FFF2-40B4-BE49-F238E27FC236}">
                <a16:creationId xmlns:a16="http://schemas.microsoft.com/office/drawing/2014/main" id="{3B65A29E-12BE-B22B-5AFE-9CC8D939D43E}"/>
              </a:ext>
            </a:extLst>
          </p:cNvPr>
          <p:cNvSpPr/>
          <p:nvPr/>
        </p:nvSpPr>
        <p:spPr>
          <a:xfrm>
            <a:off x="6272598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Bied je excuses aan en loop terug naar de splitsing in de weg.</a:t>
            </a:r>
          </a:p>
        </p:txBody>
      </p:sp>
    </p:spTree>
    <p:extLst>
      <p:ext uri="{BB962C8B-B14F-4D97-AF65-F5344CB8AC3E}">
        <p14:creationId xmlns:p14="http://schemas.microsoft.com/office/powerpoint/2010/main" val="36140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87BFA-60C1-A5F2-7941-15BE0AE0A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EBD2DF04-384E-DEBB-319A-A97519AE0F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Afbeelding 6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F7FB9377-6C1C-6713-E06D-8A050650B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>
            <a:off x="3305036" y="1690688"/>
            <a:ext cx="3276797" cy="3727450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3E0394F7-F883-4A0A-5338-7381A226A06E}"/>
              </a:ext>
            </a:extLst>
          </p:cNvPr>
          <p:cNvSpPr/>
          <p:nvPr/>
        </p:nvSpPr>
        <p:spPr>
          <a:xfrm>
            <a:off x="5561765" y="250826"/>
            <a:ext cx="3983068" cy="1923355"/>
          </a:xfrm>
          <a:prstGeom prst="wedgeEllipseCallout">
            <a:avLst>
              <a:gd name="adj1" fmla="val -52192"/>
              <a:gd name="adj2" fmla="val 51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Onze eigen goden beschermen ons. Wat heeft jouw god ons te bieden?</a:t>
            </a:r>
          </a:p>
        </p:txBody>
      </p:sp>
      <p:sp>
        <p:nvSpPr>
          <p:cNvPr id="3" name="Rol: horizontaal 2">
            <a:hlinkClick r:id="rId5" action="ppaction://hlinksldjump"/>
            <a:extLst>
              <a:ext uri="{FF2B5EF4-FFF2-40B4-BE49-F238E27FC236}">
                <a16:creationId xmlns:a16="http://schemas.microsoft.com/office/drawing/2014/main" id="{17B59356-DA78-AD4B-4FB0-7F8BECD8B91A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ze over de kracht van liefde en vergeving.</a:t>
            </a:r>
          </a:p>
        </p:txBody>
      </p:sp>
      <p:sp>
        <p:nvSpPr>
          <p:cNvPr id="8" name="Rol: horizontaal 7">
            <a:hlinkClick r:id="rId6" action="ppaction://hlinksldjump"/>
            <a:extLst>
              <a:ext uri="{FF2B5EF4-FFF2-40B4-BE49-F238E27FC236}">
                <a16:creationId xmlns:a16="http://schemas.microsoft.com/office/drawing/2014/main" id="{2D789981-AF12-2EC0-A704-6C63E8BFE5FF}"/>
              </a:ext>
            </a:extLst>
          </p:cNvPr>
          <p:cNvSpPr/>
          <p:nvPr/>
        </p:nvSpPr>
        <p:spPr>
          <a:xfrm>
            <a:off x="6697953" y="4092575"/>
            <a:ext cx="2997192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ze over de macht van Karel de Grote en de rijkdom van de kerk.</a:t>
            </a:r>
          </a:p>
        </p:txBody>
      </p:sp>
    </p:spTree>
    <p:extLst>
      <p:ext uri="{BB962C8B-B14F-4D97-AF65-F5344CB8AC3E}">
        <p14:creationId xmlns:p14="http://schemas.microsoft.com/office/powerpoint/2010/main" val="379438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CBAE5-020A-7843-DA5A-6A1C99663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5D42E277-29ED-FB73-97C1-8E35C931E95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Afbeelding 6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40A0F919-F31A-637D-421E-ACF14322B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>
            <a:off x="3305036" y="1690688"/>
            <a:ext cx="3276797" cy="3727450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7E20892B-BCBF-A6A9-0840-5BBA1C351E3F}"/>
              </a:ext>
            </a:extLst>
          </p:cNvPr>
          <p:cNvSpPr/>
          <p:nvPr/>
        </p:nvSpPr>
        <p:spPr>
          <a:xfrm>
            <a:off x="5561764" y="250826"/>
            <a:ext cx="4434005" cy="1923355"/>
          </a:xfrm>
          <a:prstGeom prst="wedgeEllipseCallout">
            <a:avLst>
              <a:gd name="adj1" fmla="val -52192"/>
              <a:gd name="adj2" fmla="val 51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Liefde en vergeving?! Dat slaat nergens op! Is dat het enige? Donder anders maar op!!</a:t>
            </a:r>
          </a:p>
        </p:txBody>
      </p:sp>
      <p:sp>
        <p:nvSpPr>
          <p:cNvPr id="3" name="Rol: horizontaal 2">
            <a:hlinkClick r:id="rId5" action="ppaction://hlinksldjump"/>
            <a:extLst>
              <a:ext uri="{FF2B5EF4-FFF2-40B4-BE49-F238E27FC236}">
                <a16:creationId xmlns:a16="http://schemas.microsoft.com/office/drawing/2014/main" id="{B4D077C5-C57E-B069-ED05-3E1D95017C2F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Bied je excuses aan en loop terug naar de splitsing in de weg.</a:t>
            </a:r>
          </a:p>
        </p:txBody>
      </p:sp>
      <p:sp>
        <p:nvSpPr>
          <p:cNvPr id="8" name="Rol: horizontaal 7">
            <a:hlinkClick r:id="rId6" action="ppaction://hlinksldjump"/>
            <a:extLst>
              <a:ext uri="{FF2B5EF4-FFF2-40B4-BE49-F238E27FC236}">
                <a16:creationId xmlns:a16="http://schemas.microsoft.com/office/drawing/2014/main" id="{D76C9D40-0251-82EC-3918-E772E5BD7966}"/>
              </a:ext>
            </a:extLst>
          </p:cNvPr>
          <p:cNvSpPr/>
          <p:nvPr/>
        </p:nvSpPr>
        <p:spPr>
          <a:xfrm>
            <a:off x="6697953" y="4092575"/>
            <a:ext cx="2997192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ze over de macht van Karel de Grote en de rijkdom van de kerk.</a:t>
            </a:r>
          </a:p>
        </p:txBody>
      </p:sp>
    </p:spTree>
    <p:extLst>
      <p:ext uri="{BB962C8B-B14F-4D97-AF65-F5344CB8AC3E}">
        <p14:creationId xmlns:p14="http://schemas.microsoft.com/office/powerpoint/2010/main" val="4006375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7181C-677A-819F-9EA1-604FB1371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49BD1A35-8A52-8918-9DE0-4F1ADBD358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ol: horizontaal 5">
            <a:hlinkClick r:id="rId3" action="ppaction://hlinksldjump"/>
            <a:extLst>
              <a:ext uri="{FF2B5EF4-FFF2-40B4-BE49-F238E27FC236}">
                <a16:creationId xmlns:a16="http://schemas.microsoft.com/office/drawing/2014/main" id="{DA571BF9-933F-34E8-5819-C32656DB9ECB}"/>
              </a:ext>
            </a:extLst>
          </p:cNvPr>
          <p:cNvSpPr/>
          <p:nvPr/>
        </p:nvSpPr>
        <p:spPr>
          <a:xfrm>
            <a:off x="7265096" y="3674748"/>
            <a:ext cx="2625663" cy="1591912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600" dirty="0">
                <a:solidFill>
                  <a:schemeClr val="tx1"/>
                </a:solidFill>
                <a:latin typeface="Gothica" panose="020C0504050503060604" pitchFamily="34" charset="0"/>
              </a:rPr>
              <a:t>Kies het rechterpad.</a:t>
            </a:r>
          </a:p>
        </p:txBody>
      </p:sp>
    </p:spTree>
    <p:extLst>
      <p:ext uri="{BB962C8B-B14F-4D97-AF65-F5344CB8AC3E}">
        <p14:creationId xmlns:p14="http://schemas.microsoft.com/office/powerpoint/2010/main" val="1458605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36B96-BB9D-4A5D-D321-3508418E6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E19111AA-9DA2-9D01-986E-D6B0803953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Afbeelding 6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D4CEC9B9-3B97-1A53-3F66-B5B82CCAB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>
            <a:off x="3305036" y="1690688"/>
            <a:ext cx="3276797" cy="3727450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AB972DF1-A636-DAFB-107B-9E9352B3E216}"/>
              </a:ext>
            </a:extLst>
          </p:cNvPr>
          <p:cNvSpPr/>
          <p:nvPr/>
        </p:nvSpPr>
        <p:spPr>
          <a:xfrm>
            <a:off x="5561764" y="250826"/>
            <a:ext cx="4434005" cy="1923355"/>
          </a:xfrm>
          <a:prstGeom prst="wedgeEllipseCallout">
            <a:avLst>
              <a:gd name="adj1" fmla="val -52192"/>
              <a:gd name="adj2" fmla="val 51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In dat geval… Kom mee!! We laten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Widukind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beslissen wat hij met jou aan moet.</a:t>
            </a:r>
          </a:p>
        </p:txBody>
      </p:sp>
      <p:pic>
        <p:nvPicPr>
          <p:cNvPr id="6" name="Picture 2" descr="A blank open book">
            <a:extLst>
              <a:ext uri="{FF2B5EF4-FFF2-40B4-BE49-F238E27FC236}">
                <a16:creationId xmlns:a16="http://schemas.microsoft.com/office/drawing/2014/main" id="{0866B145-1257-F8AB-64F3-F959CAF8E4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6740130" y="3066224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8F49FDF5-637B-38C3-C056-8443C932946B}"/>
              </a:ext>
            </a:extLst>
          </p:cNvPr>
          <p:cNvSpPr txBox="1"/>
          <p:nvPr/>
        </p:nvSpPr>
        <p:spPr>
          <a:xfrm>
            <a:off x="6926893" y="3429000"/>
            <a:ext cx="245510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loopt achter de krijgers aan op weg naar het stamhoofd genaamd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.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DF16AEDF-E404-FE38-1689-6B39C840E878}"/>
              </a:ext>
            </a:extLst>
          </p:cNvPr>
          <p:cNvSpPr txBox="1"/>
          <p:nvPr/>
        </p:nvSpPr>
        <p:spPr>
          <a:xfrm>
            <a:off x="9461608" y="3450746"/>
            <a:ext cx="265077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voelt je niet veilig en hoopt </a:t>
            </a:r>
          </a:p>
          <a:p>
            <a:r>
              <a:rPr lang="nl-NL" b="1" dirty="0">
                <a:latin typeface="Castellar" panose="020A0402060406010301" pitchFamily="18" charset="0"/>
              </a:rPr>
              <a:t>Dat ze je niks aan zullen doen…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3" name="Rol: horizontaal 2">
            <a:hlinkClick r:id="rId7" action="ppaction://hlinksldjump"/>
            <a:extLst>
              <a:ext uri="{FF2B5EF4-FFF2-40B4-BE49-F238E27FC236}">
                <a16:creationId xmlns:a16="http://schemas.microsoft.com/office/drawing/2014/main" id="{7983CFFD-DAC0-3158-5715-7A225BE90EED}"/>
              </a:ext>
            </a:extLst>
          </p:cNvPr>
          <p:cNvSpPr/>
          <p:nvPr/>
        </p:nvSpPr>
        <p:spPr>
          <a:xfrm>
            <a:off x="3017519" y="4556759"/>
            <a:ext cx="2184253" cy="1524953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03516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  <p:bldP spid="1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94264593-4C10-553C-4EDF-E4B8437F643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FBF1D3D7-F2EF-3B6A-5C81-E052570BC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11" y="935842"/>
            <a:ext cx="2932045" cy="4307573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EC5B7587-990A-C5DC-0941-4A4D362F4D07}"/>
              </a:ext>
            </a:extLst>
          </p:cNvPr>
          <p:cNvSpPr/>
          <p:nvPr/>
        </p:nvSpPr>
        <p:spPr>
          <a:xfrm>
            <a:off x="6095999" y="557784"/>
            <a:ext cx="3962401" cy="2001877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Wie ben jij?! Wat kom je hier doen?!</a:t>
            </a:r>
          </a:p>
        </p:txBody>
      </p:sp>
      <p:sp>
        <p:nvSpPr>
          <p:cNvPr id="6" name="Rol: horizontaal 5">
            <a:hlinkClick r:id="rId4" action="ppaction://hlinksldjump"/>
            <a:extLst>
              <a:ext uri="{FF2B5EF4-FFF2-40B4-BE49-F238E27FC236}">
                <a16:creationId xmlns:a16="http://schemas.microsoft.com/office/drawing/2014/main" id="{3B96082D-A9E6-D6D3-8427-49F5EBC74F4B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rustig over je missie en wat je komt doen.</a:t>
            </a:r>
          </a:p>
        </p:txBody>
      </p:sp>
      <p:sp>
        <p:nvSpPr>
          <p:cNvPr id="7" name="Rol: horizontaal 6">
            <a:hlinkClick r:id="rId5" action="ppaction://hlinksldjump"/>
            <a:extLst>
              <a:ext uri="{FF2B5EF4-FFF2-40B4-BE49-F238E27FC236}">
                <a16:creationId xmlns:a16="http://schemas.microsoft.com/office/drawing/2014/main" id="{0AF1E798-CA8E-435A-A1F1-A4404EFE1E5C}"/>
              </a:ext>
            </a:extLst>
          </p:cNvPr>
          <p:cNvSpPr/>
          <p:nvPr/>
        </p:nvSpPr>
        <p:spPr>
          <a:xfrm>
            <a:off x="6272598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Bied je excuses aan en loop terug naar de splitsing in de weg.</a:t>
            </a:r>
          </a:p>
        </p:txBody>
      </p:sp>
    </p:spTree>
    <p:extLst>
      <p:ext uri="{BB962C8B-B14F-4D97-AF65-F5344CB8AC3E}">
        <p14:creationId xmlns:p14="http://schemas.microsoft.com/office/powerpoint/2010/main" val="137198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B230F-B0A5-F5E7-27D5-95E64D12B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809F926F-CA42-E659-85C7-F58F0153D8E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B0112099-3439-F9EF-4D5F-7BBB741E4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11" y="935842"/>
            <a:ext cx="2932045" cy="4307573"/>
          </a:xfrm>
          <a:prstGeom prst="rect">
            <a:avLst/>
          </a:prstGeom>
        </p:spPr>
      </p:pic>
      <p:sp>
        <p:nvSpPr>
          <p:cNvPr id="6" name="Rol: horizontaal 5">
            <a:hlinkClick r:id="rId4" action="ppaction://hlinksldjump"/>
            <a:extLst>
              <a:ext uri="{FF2B5EF4-FFF2-40B4-BE49-F238E27FC236}">
                <a16:creationId xmlns:a16="http://schemas.microsoft.com/office/drawing/2014/main" id="{EC8911CB-AC2A-D831-6324-53E07B064D9A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hem over de hulp aan de armen vanuit het geloof.</a:t>
            </a:r>
          </a:p>
        </p:txBody>
      </p:sp>
      <p:sp>
        <p:nvSpPr>
          <p:cNvPr id="7" name="Rol: horizontaal 6">
            <a:hlinkClick r:id="rId5" action="ppaction://hlinksldjump"/>
            <a:extLst>
              <a:ext uri="{FF2B5EF4-FFF2-40B4-BE49-F238E27FC236}">
                <a16:creationId xmlns:a16="http://schemas.microsoft.com/office/drawing/2014/main" id="{5FEEBA0E-A920-EAAD-ECB4-E971E1DB42AE}"/>
              </a:ext>
            </a:extLst>
          </p:cNvPr>
          <p:cNvSpPr/>
          <p:nvPr/>
        </p:nvSpPr>
        <p:spPr>
          <a:xfrm>
            <a:off x="6272598" y="4092575"/>
            <a:ext cx="2932044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hem over de macht van Karel de Grote en de kerk.</a:t>
            </a:r>
          </a:p>
        </p:txBody>
      </p:sp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D6931C6D-F48C-E191-2DA1-65AC0A6ED66B}"/>
              </a:ext>
            </a:extLst>
          </p:cNvPr>
          <p:cNvSpPr/>
          <p:nvPr/>
        </p:nvSpPr>
        <p:spPr>
          <a:xfrm>
            <a:off x="6113095" y="521877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Oh, een monnik? Het Christendom, wat is dat?</a:t>
            </a:r>
          </a:p>
        </p:txBody>
      </p:sp>
    </p:spTree>
    <p:extLst>
      <p:ext uri="{BB962C8B-B14F-4D97-AF65-F5344CB8AC3E}">
        <p14:creationId xmlns:p14="http://schemas.microsoft.com/office/powerpoint/2010/main" val="22654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A3C6D-DFE8-8BAF-264F-207C67861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1FC9DF9F-804B-B615-DC1E-A453A1963F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BA1FFB45-B66C-6AA7-0240-8D6F06085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11" y="935842"/>
            <a:ext cx="2932045" cy="430757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9ECD7B9F-A9B2-87E8-DEB4-059F63AED456}"/>
              </a:ext>
            </a:extLst>
          </p:cNvPr>
          <p:cNvSpPr/>
          <p:nvPr/>
        </p:nvSpPr>
        <p:spPr>
          <a:xfrm>
            <a:off x="6113095" y="521877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maar wat moet ik daar mee dan? Ik heb toch niks te zeggen in mijn dorp.</a:t>
            </a:r>
          </a:p>
        </p:txBody>
      </p:sp>
      <p:sp>
        <p:nvSpPr>
          <p:cNvPr id="5" name="Rol: horizontaal 4">
            <a:hlinkClick r:id="rId4" action="ppaction://hlinksldjump"/>
            <a:extLst>
              <a:ext uri="{FF2B5EF4-FFF2-40B4-BE49-F238E27FC236}">
                <a16:creationId xmlns:a16="http://schemas.microsoft.com/office/drawing/2014/main" id="{4056415B-9C56-200B-AD29-26B8C681708C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hem over de hulp aan de armen vanuit het geloof.</a:t>
            </a:r>
          </a:p>
        </p:txBody>
      </p:sp>
      <p:sp>
        <p:nvSpPr>
          <p:cNvPr id="10" name="Rol: horizontaal 9">
            <a:hlinkClick r:id="rId5" action="ppaction://hlinksldjump"/>
            <a:extLst>
              <a:ext uri="{FF2B5EF4-FFF2-40B4-BE49-F238E27FC236}">
                <a16:creationId xmlns:a16="http://schemas.microsoft.com/office/drawing/2014/main" id="{E4425DC0-C82D-66E5-4B98-E94F9534D667}"/>
              </a:ext>
            </a:extLst>
          </p:cNvPr>
          <p:cNvSpPr/>
          <p:nvPr/>
        </p:nvSpPr>
        <p:spPr>
          <a:xfrm>
            <a:off x="6272598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Bied je excuses aan en loop terug naar de splitsing in de weg.</a:t>
            </a:r>
          </a:p>
        </p:txBody>
      </p:sp>
    </p:spTree>
    <p:extLst>
      <p:ext uri="{BB962C8B-B14F-4D97-AF65-F5344CB8AC3E}">
        <p14:creationId xmlns:p14="http://schemas.microsoft.com/office/powerpoint/2010/main" val="183633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1B73E-3FDA-0402-529F-8DC3134B1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B039478E-412B-F9AB-91DC-41E65218D2A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3047783E-1AF2-AA3D-0341-6CAE89977B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11" y="935842"/>
            <a:ext cx="2932045" cy="4307573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1D052214-535F-1860-7215-CE4321E0698F}"/>
              </a:ext>
            </a:extLst>
          </p:cNvPr>
          <p:cNvSpPr/>
          <p:nvPr/>
        </p:nvSpPr>
        <p:spPr>
          <a:xfrm>
            <a:off x="6095999" y="557784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Hulp aan de armen, dat klinkt niet verkeerd. Hoe zit het dan met mijn goden? </a:t>
            </a:r>
          </a:p>
        </p:txBody>
      </p:sp>
      <p:sp>
        <p:nvSpPr>
          <p:cNvPr id="6" name="Rol: horizontaal 5">
            <a:hlinkClick r:id="rId4" action="ppaction://hlinksldjump"/>
            <a:extLst>
              <a:ext uri="{FF2B5EF4-FFF2-40B4-BE49-F238E27FC236}">
                <a16:creationId xmlns:a16="http://schemas.microsoft.com/office/drawing/2014/main" id="{3AAC621B-E089-11D5-D9F3-E9F4E666F6F8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‘’Jullie goden zijn vals! Er is maar één God!’’</a:t>
            </a:r>
          </a:p>
        </p:txBody>
      </p:sp>
      <p:sp>
        <p:nvSpPr>
          <p:cNvPr id="7" name="Rol: horizontaal 6">
            <a:hlinkClick r:id="rId5" action="ppaction://hlinksldjump"/>
            <a:extLst>
              <a:ext uri="{FF2B5EF4-FFF2-40B4-BE49-F238E27FC236}">
                <a16:creationId xmlns:a16="http://schemas.microsoft.com/office/drawing/2014/main" id="{5D18CA85-CCC4-580F-DBE2-9771B1BCC88A}"/>
              </a:ext>
            </a:extLst>
          </p:cNvPr>
          <p:cNvSpPr/>
          <p:nvPr/>
        </p:nvSpPr>
        <p:spPr>
          <a:xfrm>
            <a:off x="6272597" y="4092575"/>
            <a:ext cx="311366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‘’Er zijn best wel wat overeenkomsten. Ik vertel je er graag meer over.’’</a:t>
            </a:r>
          </a:p>
        </p:txBody>
      </p:sp>
    </p:spTree>
    <p:extLst>
      <p:ext uri="{BB962C8B-B14F-4D97-AF65-F5344CB8AC3E}">
        <p14:creationId xmlns:p14="http://schemas.microsoft.com/office/powerpoint/2010/main" val="140995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F3754-720F-E85C-4D49-2AFB93BF1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1C290E6C-4B26-9696-E7DC-3E407CB0AC1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0B39A046-2BBC-DDAE-DA9C-55FDE000A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11" y="935842"/>
            <a:ext cx="2932045" cy="4307573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51A18633-0EA3-B887-5B24-65BB2FA55123}"/>
              </a:ext>
            </a:extLst>
          </p:cNvPr>
          <p:cNvSpPr/>
          <p:nvPr/>
        </p:nvSpPr>
        <p:spPr>
          <a:xfrm>
            <a:off x="6095999" y="557784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 weet jij daar nou van!! Odin waakt over ons!</a:t>
            </a:r>
          </a:p>
        </p:txBody>
      </p:sp>
      <p:pic>
        <p:nvPicPr>
          <p:cNvPr id="8" name="Afbeelding 7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45BC1552-09C7-0354-897F-29229C5B30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607807" y="923783"/>
            <a:ext cx="5021835" cy="5203994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4008ECAA-81FA-B85F-AE9F-E3D569476052}"/>
              </a:ext>
            </a:extLst>
          </p:cNvPr>
          <p:cNvSpPr/>
          <p:nvPr/>
        </p:nvSpPr>
        <p:spPr>
          <a:xfrm>
            <a:off x="6095999" y="557784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Krijgers Help!!</a:t>
            </a:r>
          </a:p>
        </p:txBody>
      </p:sp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B20EA0AF-2916-9F80-906A-77CE3F7E4C3B}"/>
              </a:ext>
            </a:extLst>
          </p:cNvPr>
          <p:cNvSpPr/>
          <p:nvPr/>
        </p:nvSpPr>
        <p:spPr>
          <a:xfrm>
            <a:off x="6095999" y="557784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Hij beledigt onze goden en beweert dat ze vals zijn!!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2949480B-8020-DFE5-6BA0-CE81AA467382}"/>
              </a:ext>
            </a:extLst>
          </p:cNvPr>
          <p:cNvSpPr/>
          <p:nvPr/>
        </p:nvSpPr>
        <p:spPr>
          <a:xfrm>
            <a:off x="5699072" y="21442"/>
            <a:ext cx="4158947" cy="2057400"/>
          </a:xfrm>
          <a:prstGeom prst="wedgeEllipseCallout">
            <a:avLst>
              <a:gd name="adj1" fmla="val 41140"/>
              <a:gd name="adj2" fmla="val 4763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Kom dan maar met ons mee! We laten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Widukund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wel beslissen wat hij met jou aan moet!</a:t>
            </a:r>
          </a:p>
        </p:txBody>
      </p:sp>
      <p:pic>
        <p:nvPicPr>
          <p:cNvPr id="12" name="Picture 2" descr="A blank open book">
            <a:extLst>
              <a:ext uri="{FF2B5EF4-FFF2-40B4-BE49-F238E27FC236}">
                <a16:creationId xmlns:a16="http://schemas.microsoft.com/office/drawing/2014/main" id="{B6F194B3-7369-4EC2-6E26-8682CC75B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6740130" y="3066224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569901FE-ABD8-A6DF-91A6-A34578D3D014}"/>
              </a:ext>
            </a:extLst>
          </p:cNvPr>
          <p:cNvSpPr txBox="1"/>
          <p:nvPr/>
        </p:nvSpPr>
        <p:spPr>
          <a:xfrm>
            <a:off x="6869092" y="3374422"/>
            <a:ext cx="251717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wordt hardhandig meegenomen door de krijgers richting het dorp.</a:t>
            </a:r>
          </a:p>
          <a:p>
            <a:r>
              <a:rPr lang="nl-NL" b="1" dirty="0">
                <a:latin typeface="Castellar" panose="020A0402060406010301" pitchFamily="18" charset="0"/>
              </a:rPr>
              <a:t>Je hebt hun goden beledigt.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254CCB2-3CFC-2F21-6CD1-3901627C2129}"/>
              </a:ext>
            </a:extLst>
          </p:cNvPr>
          <p:cNvSpPr txBox="1"/>
          <p:nvPr/>
        </p:nvSpPr>
        <p:spPr>
          <a:xfrm>
            <a:off x="9500439" y="3304732"/>
            <a:ext cx="257380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weet dat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het dorpshoofd is. Hij is gevaarlijk en niet blij met het christendom.</a:t>
            </a:r>
          </a:p>
          <a:p>
            <a:r>
              <a:rPr lang="nl-NL" b="1" dirty="0">
                <a:latin typeface="Castellar" panose="020A0402060406010301" pitchFamily="18" charset="0"/>
              </a:rPr>
              <a:t>Pas op wat je zegt!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7" name="Rol: horizontaal 16">
            <a:hlinkClick r:id="rId8" action="ppaction://hlinksldjump"/>
            <a:extLst>
              <a:ext uri="{FF2B5EF4-FFF2-40B4-BE49-F238E27FC236}">
                <a16:creationId xmlns:a16="http://schemas.microsoft.com/office/drawing/2014/main" id="{FD2C668E-31AC-E5E3-0920-FF004A5A0858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75005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10" grpId="0" animBg="1"/>
      <p:bldP spid="10" grpId="1" animBg="1"/>
      <p:bldP spid="11" grpId="0" animBg="1"/>
      <p:bldP spid="14" grpId="0"/>
      <p:bldP spid="16" grpId="0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89DF7-1E61-A7E5-5C58-C8020046F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65185ECD-35F2-0EA9-026A-74FB41D8DC5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E9A2859D-7D18-DF49-59AF-38B8B5327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11" y="935842"/>
            <a:ext cx="2932045" cy="4307573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50D3472A-9849-AEC0-7D59-56E5390DE9BE}"/>
              </a:ext>
            </a:extLst>
          </p:cNvPr>
          <p:cNvSpPr/>
          <p:nvPr/>
        </p:nvSpPr>
        <p:spPr>
          <a:xfrm>
            <a:off x="6095999" y="557784"/>
            <a:ext cx="4090417" cy="2057400"/>
          </a:xfrm>
          <a:prstGeom prst="wedgeEllipseCallout">
            <a:avLst>
              <a:gd name="adj1" fmla="val -55899"/>
              <a:gd name="adj2" fmla="val 2185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Wacht! Ik neem je mee naar mijn dorp. Dan kun je het aan meer mensen uitleggen.</a:t>
            </a:r>
          </a:p>
        </p:txBody>
      </p:sp>
      <p:pic>
        <p:nvPicPr>
          <p:cNvPr id="8" name="Picture 2" descr="A blank open book">
            <a:extLst>
              <a:ext uri="{FF2B5EF4-FFF2-40B4-BE49-F238E27FC236}">
                <a16:creationId xmlns:a16="http://schemas.microsoft.com/office/drawing/2014/main" id="{04158DFC-0756-52A5-1A78-3A10011565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6740130" y="3066224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9A2E139D-D501-1F3A-A53E-2F1C9BCC24DA}"/>
              </a:ext>
            </a:extLst>
          </p:cNvPr>
          <p:cNvSpPr txBox="1"/>
          <p:nvPr/>
        </p:nvSpPr>
        <p:spPr>
          <a:xfrm>
            <a:off x="6896862" y="3429000"/>
            <a:ext cx="25580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loopt achter de man aan richting zijn dorp En je bent benieuwd naar de mensen die er wonen.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404818B-5520-E30C-7E8F-3506466B238E}"/>
              </a:ext>
            </a:extLst>
          </p:cNvPr>
          <p:cNvSpPr txBox="1"/>
          <p:nvPr/>
        </p:nvSpPr>
        <p:spPr>
          <a:xfrm>
            <a:off x="9544430" y="3406235"/>
            <a:ext cx="25580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hebt het gevoel dat deze mensen wel nieuwsgierig zijn naar het Christendom…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3" name="Rol: horizontaal 12">
            <a:hlinkClick r:id="rId6" action="ppaction://hlinksldjump"/>
            <a:extLst>
              <a:ext uri="{FF2B5EF4-FFF2-40B4-BE49-F238E27FC236}">
                <a16:creationId xmlns:a16="http://schemas.microsoft.com/office/drawing/2014/main" id="{26E442A2-F41C-2430-4783-86A22878C182}"/>
              </a:ext>
            </a:extLst>
          </p:cNvPr>
          <p:cNvSpPr/>
          <p:nvPr/>
        </p:nvSpPr>
        <p:spPr>
          <a:xfrm>
            <a:off x="2354893" y="4092575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38444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08198B22-3DE0-E55E-0F15-D302221DCB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A blank open book">
            <a:extLst>
              <a:ext uri="{FF2B5EF4-FFF2-40B4-BE49-F238E27FC236}">
                <a16:creationId xmlns:a16="http://schemas.microsoft.com/office/drawing/2014/main" id="{977F9F06-898B-2EE2-D8EA-3715C875DB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189040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F93F9DC-2060-BC3A-8294-156340078ED5}"/>
              </a:ext>
            </a:extLst>
          </p:cNvPr>
          <p:cNvSpPr txBox="1"/>
          <p:nvPr/>
        </p:nvSpPr>
        <p:spPr>
          <a:xfrm>
            <a:off x="166878" y="109834"/>
            <a:ext cx="24574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komt aan in het dorp en je ziet een familie buiten hun huis. Ze kijken je een beetje vreemd aan maar gaan daarna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5E371B3-5AF4-3DBD-06EB-C2ED4DE48575}"/>
              </a:ext>
            </a:extLst>
          </p:cNvPr>
          <p:cNvSpPr txBox="1"/>
          <p:nvPr/>
        </p:nvSpPr>
        <p:spPr>
          <a:xfrm>
            <a:off x="2727459" y="109834"/>
            <a:ext cx="24574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Door met Wat ze aan het doen waren. Je wordt naar de hal van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geleid door de man uit het bos.</a:t>
            </a:r>
          </a:p>
        </p:txBody>
      </p:sp>
      <p:pic>
        <p:nvPicPr>
          <p:cNvPr id="12" name="Afbeelding 11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C540ECEF-FF35-0D0A-020C-A271980B88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5475" y="3143237"/>
            <a:ext cx="1081418" cy="1254194"/>
          </a:xfrm>
          <a:prstGeom prst="rect">
            <a:avLst/>
          </a:prstGeom>
        </p:spPr>
      </p:pic>
      <p:sp>
        <p:nvSpPr>
          <p:cNvPr id="13" name="Rol: horizontaal 12">
            <a:hlinkClick r:id="rId7" action="ppaction://hlinksldjump"/>
            <a:extLst>
              <a:ext uri="{FF2B5EF4-FFF2-40B4-BE49-F238E27FC236}">
                <a16:creationId xmlns:a16="http://schemas.microsoft.com/office/drawing/2014/main" id="{0023443F-AA50-D201-F261-5EEFBD371F06}"/>
              </a:ext>
            </a:extLst>
          </p:cNvPr>
          <p:cNvSpPr/>
          <p:nvPr/>
        </p:nvSpPr>
        <p:spPr>
          <a:xfrm>
            <a:off x="8059007" y="4397431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26629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07E50-FB8A-A595-C183-7B04DF791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54F66770-898B-A06D-67D1-F06269952B4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A blank open book">
            <a:extLst>
              <a:ext uri="{FF2B5EF4-FFF2-40B4-BE49-F238E27FC236}">
                <a16:creationId xmlns:a16="http://schemas.microsoft.com/office/drawing/2014/main" id="{DF5FA2BF-1222-D1D9-B0A8-2AC24B53C3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189040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82DFF5BC-38A5-5F2C-05AB-735A72F6657F}"/>
              </a:ext>
            </a:extLst>
          </p:cNvPr>
          <p:cNvSpPr txBox="1"/>
          <p:nvPr/>
        </p:nvSpPr>
        <p:spPr>
          <a:xfrm>
            <a:off x="166878" y="109834"/>
            <a:ext cx="24574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komt aan in het dorp en je ziet een familie buiten hun huis. Ze kijken raar op omdat je door de krijgers word meegenomen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15668EC-AD24-8A6D-3FC3-D670458F24B7}"/>
              </a:ext>
            </a:extLst>
          </p:cNvPr>
          <p:cNvSpPr txBox="1"/>
          <p:nvPr/>
        </p:nvSpPr>
        <p:spPr>
          <a:xfrm>
            <a:off x="2727459" y="109834"/>
            <a:ext cx="24574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De kinderen slaan jou met hun houten zwaarden en de krijgers leiden je naar de hal van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.</a:t>
            </a:r>
          </a:p>
        </p:txBody>
      </p:sp>
      <p:pic>
        <p:nvPicPr>
          <p:cNvPr id="12" name="Afbeelding 11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C95F58C2-7C6B-2F34-BF67-5D83ED30C9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5475" y="3143237"/>
            <a:ext cx="1081418" cy="1254194"/>
          </a:xfrm>
          <a:prstGeom prst="rect">
            <a:avLst/>
          </a:prstGeom>
        </p:spPr>
      </p:pic>
      <p:sp>
        <p:nvSpPr>
          <p:cNvPr id="2" name="Rol: horizontaal 1">
            <a:hlinkClick r:id="rId7" action="ppaction://hlinksldjump"/>
            <a:extLst>
              <a:ext uri="{FF2B5EF4-FFF2-40B4-BE49-F238E27FC236}">
                <a16:creationId xmlns:a16="http://schemas.microsoft.com/office/drawing/2014/main" id="{1FFCD6AD-DF2C-174C-F440-DF5BA96DD273}"/>
              </a:ext>
            </a:extLst>
          </p:cNvPr>
          <p:cNvSpPr/>
          <p:nvPr/>
        </p:nvSpPr>
        <p:spPr>
          <a:xfrm>
            <a:off x="8044493" y="4397431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3665845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13B4D-C8E3-2EF6-202A-E49607C88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16A9CD57-6320-5447-2A36-E2700B71B0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 descr="A blank open book">
            <a:extLst>
              <a:ext uri="{FF2B5EF4-FFF2-40B4-BE49-F238E27FC236}">
                <a16:creationId xmlns:a16="http://schemas.microsoft.com/office/drawing/2014/main" id="{6547DDAC-7BE0-2059-BCC1-595DAC00A5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189040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413AC5E-8018-CC81-4906-05D7B972A4CD}"/>
              </a:ext>
            </a:extLst>
          </p:cNvPr>
          <p:cNvSpPr txBox="1"/>
          <p:nvPr/>
        </p:nvSpPr>
        <p:spPr>
          <a:xfrm>
            <a:off x="166878" y="109834"/>
            <a:ext cx="24574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komt aan in het dorp en je ziet een familie buiten hun huis. De moeder kijkt wantrouwend naar je en wil liever niets met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0AB473E-729F-D41E-17D7-45CFC1EED1D7}"/>
              </a:ext>
            </a:extLst>
          </p:cNvPr>
          <p:cNvSpPr txBox="1"/>
          <p:nvPr/>
        </p:nvSpPr>
        <p:spPr>
          <a:xfrm>
            <a:off x="2727459" y="109834"/>
            <a:ext cx="245745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te maken hebben.</a:t>
            </a:r>
          </a:p>
          <a:p>
            <a:r>
              <a:rPr lang="nl-NL" b="1" dirty="0">
                <a:latin typeface="Castellar" panose="020A0402060406010301" pitchFamily="18" charset="0"/>
              </a:rPr>
              <a:t>De kinderen worden naar binnen geroepen door hun moeder maar zijn wel nieuwsgierig.</a:t>
            </a:r>
          </a:p>
        </p:txBody>
      </p:sp>
      <p:pic>
        <p:nvPicPr>
          <p:cNvPr id="2" name="Afbeelding 1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B0C23DE6-E428-C56C-8B8C-9A71C9BD7B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2951194" y="3281580"/>
            <a:ext cx="1342320" cy="1391011"/>
          </a:xfrm>
          <a:prstGeom prst="rect">
            <a:avLst/>
          </a:prstGeom>
        </p:spPr>
      </p:pic>
      <p:sp>
        <p:nvSpPr>
          <p:cNvPr id="5" name="Rol: horizontaal 4">
            <a:hlinkClick r:id="rId8" action="ppaction://hlinksldjump"/>
            <a:extLst>
              <a:ext uri="{FF2B5EF4-FFF2-40B4-BE49-F238E27FC236}">
                <a16:creationId xmlns:a16="http://schemas.microsoft.com/office/drawing/2014/main" id="{16D91270-BA16-E9C7-5804-043C3AC77153}"/>
              </a:ext>
            </a:extLst>
          </p:cNvPr>
          <p:cNvSpPr/>
          <p:nvPr/>
        </p:nvSpPr>
        <p:spPr>
          <a:xfrm>
            <a:off x="8059008" y="4411889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24852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3602C-D5A9-A029-42A1-11A13EB5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9C4AB578-0309-2875-F937-774354D41C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Afbeelding 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5A410008-1B33-9083-143A-4AB86849B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123960" y="2492595"/>
            <a:ext cx="4387470" cy="4546618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A21152FB-DE84-0466-3C3F-ECC4E0E4671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A21E2815-F09B-A3F3-1456-FDA8A5CD4B37}"/>
              </a:ext>
            </a:extLst>
          </p:cNvPr>
          <p:cNvSpPr/>
          <p:nvPr/>
        </p:nvSpPr>
        <p:spPr>
          <a:xfrm>
            <a:off x="1716871" y="117951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Wat?! Worden we aangevallen?! Wat is de betekenis hiervan?!</a:t>
            </a:r>
          </a:p>
        </p:txBody>
      </p:sp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B3FAB96E-12E8-7B3F-6D41-38A788977BD3}"/>
              </a:ext>
            </a:extLst>
          </p:cNvPr>
          <p:cNvSpPr/>
          <p:nvPr/>
        </p:nvSpPr>
        <p:spPr>
          <a:xfrm>
            <a:off x="6761286" y="726736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Widukind</a:t>
            </a:r>
            <a:r>
              <a:rPr lang="nl-NL" sz="4000" b="1" dirty="0">
                <a:solidFill>
                  <a:schemeClr val="tx1"/>
                </a:solidFill>
                <a:latin typeface="Castellar" panose="020A0402060406010301" pitchFamily="18" charset="0"/>
              </a:rPr>
              <a:t>!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1BD85563-FB24-97C3-4514-BD01F9F8B987}"/>
              </a:ext>
            </a:extLst>
          </p:cNvPr>
          <p:cNvSpPr/>
          <p:nvPr/>
        </p:nvSpPr>
        <p:spPr>
          <a:xfrm>
            <a:off x="6761286" y="714332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Nee, we worden niet aangevallen. we komen net uit het bos en we kwamen deze man tegen.</a:t>
            </a:r>
          </a:p>
        </p:txBody>
      </p:sp>
      <p:sp>
        <p:nvSpPr>
          <p:cNvPr id="5" name="Rol: horizontaal 4">
            <a:hlinkClick r:id="rId8" action="ppaction://hlinksldjump"/>
            <a:extLst>
              <a:ext uri="{FF2B5EF4-FFF2-40B4-BE49-F238E27FC236}">
                <a16:creationId xmlns:a16="http://schemas.microsoft.com/office/drawing/2014/main" id="{B011BDB9-B6D8-1BD9-00DF-BB0D3A3E69D2}"/>
              </a:ext>
            </a:extLst>
          </p:cNvPr>
          <p:cNvSpPr/>
          <p:nvPr/>
        </p:nvSpPr>
        <p:spPr>
          <a:xfrm>
            <a:off x="4486693" y="4528687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Lees voor uit de bijbel en laat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meelezen.</a:t>
            </a:r>
          </a:p>
        </p:txBody>
      </p:sp>
      <p:sp>
        <p:nvSpPr>
          <p:cNvPr id="8" name="Rol: horizontaal 7">
            <a:hlinkClick r:id="rId9" action="ppaction://hlinksldjump"/>
            <a:extLst>
              <a:ext uri="{FF2B5EF4-FFF2-40B4-BE49-F238E27FC236}">
                <a16:creationId xmlns:a16="http://schemas.microsoft.com/office/drawing/2014/main" id="{D291963A-7871-DB4C-42B2-EE8BA4734083}"/>
              </a:ext>
            </a:extLst>
          </p:cNvPr>
          <p:cNvSpPr/>
          <p:nvPr/>
        </p:nvSpPr>
        <p:spPr>
          <a:xfrm>
            <a:off x="358114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Geef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wat goud en vertel dat iedereen welkom is in het christendom.</a:t>
            </a:r>
          </a:p>
        </p:txBody>
      </p:sp>
      <p:sp>
        <p:nvSpPr>
          <p:cNvPr id="12" name="Rol: horizontaal 11">
            <a:hlinkClick r:id="rId10" action="ppaction://hlinksldjump"/>
            <a:extLst>
              <a:ext uri="{FF2B5EF4-FFF2-40B4-BE49-F238E27FC236}">
                <a16:creationId xmlns:a16="http://schemas.microsoft.com/office/drawing/2014/main" id="{063BE933-13B1-BDB1-81A2-2E0F49E2FDA9}"/>
              </a:ext>
            </a:extLst>
          </p:cNvPr>
          <p:cNvSpPr/>
          <p:nvPr/>
        </p:nvSpPr>
        <p:spPr>
          <a:xfrm>
            <a:off x="8246665" y="4492115"/>
            <a:ext cx="3001906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over de hel en zeg dat niet-christenen hier terecht komen.</a:t>
            </a:r>
          </a:p>
        </p:txBody>
      </p:sp>
      <p:sp>
        <p:nvSpPr>
          <p:cNvPr id="16" name="Tekstballon: ovaal 15">
            <a:extLst>
              <a:ext uri="{FF2B5EF4-FFF2-40B4-BE49-F238E27FC236}">
                <a16:creationId xmlns:a16="http://schemas.microsoft.com/office/drawing/2014/main" id="{F2C1ADB0-AA50-B662-0881-596D8AE0D3EE}"/>
              </a:ext>
            </a:extLst>
          </p:cNvPr>
          <p:cNvSpPr/>
          <p:nvPr/>
        </p:nvSpPr>
        <p:spPr>
          <a:xfrm>
            <a:off x="1718728" y="117951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Dankjewel mannen, ik handel dit wel verder af. Ga terug naar het bos om op  uitkijk te staan.</a:t>
            </a:r>
          </a:p>
        </p:txBody>
      </p:sp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4453B148-0FBA-3316-BD18-C7C3FAA8788E}"/>
              </a:ext>
            </a:extLst>
          </p:cNvPr>
          <p:cNvSpPr/>
          <p:nvPr/>
        </p:nvSpPr>
        <p:spPr>
          <a:xfrm>
            <a:off x="1716871" y="117951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Goed waar waren we?... Oh ja, Rijkdom en macht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heh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? Wat nog meer?</a:t>
            </a:r>
          </a:p>
        </p:txBody>
      </p:sp>
      <p:sp>
        <p:nvSpPr>
          <p:cNvPr id="17" name="Tekstballon: ovaal 16">
            <a:extLst>
              <a:ext uri="{FF2B5EF4-FFF2-40B4-BE49-F238E27FC236}">
                <a16:creationId xmlns:a16="http://schemas.microsoft.com/office/drawing/2014/main" id="{317B931C-AF42-3B96-CBAF-324411276C33}"/>
              </a:ext>
            </a:extLst>
          </p:cNvPr>
          <p:cNvSpPr/>
          <p:nvPr/>
        </p:nvSpPr>
        <p:spPr>
          <a:xfrm>
            <a:off x="6761286" y="714332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Hij vertelde ons over de macht en rijkdom van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karel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de grote.</a:t>
            </a:r>
          </a:p>
        </p:txBody>
      </p:sp>
    </p:spTree>
    <p:extLst>
      <p:ext uri="{BB962C8B-B14F-4D97-AF65-F5344CB8AC3E}">
        <p14:creationId xmlns:p14="http://schemas.microsoft.com/office/powerpoint/2010/main" val="93136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5" grpId="0" animBg="1"/>
      <p:bldP spid="8" grpId="0" animBg="1"/>
      <p:bldP spid="12" grpId="0" animBg="1"/>
      <p:bldP spid="16" grpId="0" animBg="1"/>
      <p:bldP spid="15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47109-20BB-7E03-92D3-3760C4F1B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78D80624-4C96-D101-38CB-314B0ECB68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Afbeelding 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337BDF09-ED0C-0DE0-1B0F-1A3AFBCADF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123960" y="2492595"/>
            <a:ext cx="4387470" cy="4546618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CE383F2C-7025-D06A-4BD2-850A254282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A1CA547A-5A19-614B-C1EB-F13AF750D871}"/>
              </a:ext>
            </a:extLst>
          </p:cNvPr>
          <p:cNvSpPr/>
          <p:nvPr/>
        </p:nvSpPr>
        <p:spPr>
          <a:xfrm>
            <a:off x="1716871" y="117951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Wat?! Worden we aangevallen?! Wat is de betekenis hiervan?!</a:t>
            </a:r>
          </a:p>
        </p:txBody>
      </p:sp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EBFEFE78-D115-B6A7-6771-CED0D2235B87}"/>
              </a:ext>
            </a:extLst>
          </p:cNvPr>
          <p:cNvSpPr/>
          <p:nvPr/>
        </p:nvSpPr>
        <p:spPr>
          <a:xfrm>
            <a:off x="6761286" y="726736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Widukind</a:t>
            </a:r>
            <a:r>
              <a:rPr lang="nl-NL" sz="4000" b="1" dirty="0">
                <a:solidFill>
                  <a:schemeClr val="tx1"/>
                </a:solidFill>
                <a:latin typeface="Castellar" panose="020A0402060406010301" pitchFamily="18" charset="0"/>
              </a:rPr>
              <a:t>!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41ECC457-ACE1-1175-BD67-D72A9E662C93}"/>
              </a:ext>
            </a:extLst>
          </p:cNvPr>
          <p:cNvSpPr/>
          <p:nvPr/>
        </p:nvSpPr>
        <p:spPr>
          <a:xfrm>
            <a:off x="6761286" y="726736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Nee, we worden niet aangevallen. we komen net uit het bos en we kwamen deze man tegen.</a:t>
            </a:r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E656CECD-594B-4812-A51A-75580155A09B}"/>
              </a:ext>
            </a:extLst>
          </p:cNvPr>
          <p:cNvSpPr/>
          <p:nvPr/>
        </p:nvSpPr>
        <p:spPr>
          <a:xfrm>
            <a:off x="6622701" y="376747"/>
            <a:ext cx="5304416" cy="2720237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Hij beweert dat onze goden vals zijn en dat er maar één god is!</a:t>
            </a: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DD3C6DAE-51C9-B39C-CA47-11C3E9BF772C}"/>
              </a:ext>
            </a:extLst>
          </p:cNvPr>
          <p:cNvSpPr/>
          <p:nvPr/>
        </p:nvSpPr>
        <p:spPr>
          <a:xfrm>
            <a:off x="1716871" y="117951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6000" b="1" dirty="0">
                <a:solidFill>
                  <a:schemeClr val="tx1"/>
                </a:solidFill>
                <a:latin typeface="Castellar" panose="020A0402060406010301" pitchFamily="18" charset="0"/>
              </a:rPr>
              <a:t>Wat?!</a:t>
            </a:r>
          </a:p>
        </p:txBody>
      </p:sp>
      <p:sp>
        <p:nvSpPr>
          <p:cNvPr id="7" name="Rol: horizontaal 6">
            <a:hlinkClick r:id="rId8" action="ppaction://hlinksldjump"/>
            <a:extLst>
              <a:ext uri="{FF2B5EF4-FFF2-40B4-BE49-F238E27FC236}">
                <a16:creationId xmlns:a16="http://schemas.microsoft.com/office/drawing/2014/main" id="{C822A35C-2970-82BF-D945-86D9BF91E3E0}"/>
              </a:ext>
            </a:extLst>
          </p:cNvPr>
          <p:cNvSpPr/>
          <p:nvPr/>
        </p:nvSpPr>
        <p:spPr>
          <a:xfrm>
            <a:off x="4298313" y="4492115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Leg rustig uit dat walhalla en hun goden niet bestaan volgens het christendom.</a:t>
            </a:r>
          </a:p>
        </p:txBody>
      </p:sp>
    </p:spTree>
    <p:extLst>
      <p:ext uri="{BB962C8B-B14F-4D97-AF65-F5344CB8AC3E}">
        <p14:creationId xmlns:p14="http://schemas.microsoft.com/office/powerpoint/2010/main" val="310766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6" grpId="0" animBg="1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57434-B8AA-77A6-389E-89ADC87EA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E404598D-D131-A6EB-0D86-84C68D35C9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315907A0-2217-C164-7660-39A0411970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pic>
        <p:nvPicPr>
          <p:cNvPr id="5" name="Afbeelding 4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F272DC76-3A04-3B19-3B95-E3BCEA822D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6305" y="3428999"/>
            <a:ext cx="3365695" cy="430757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84901498-B742-C2F7-DBCC-CFDC309C6B13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Wat?! Worden we aangevallen?! Wat is de betekenis hiervan?!</a:t>
            </a:r>
          </a:p>
        </p:txBody>
      </p:sp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5A9CFD9D-DA32-DE79-FB51-3280DAE56103}"/>
              </a:ext>
            </a:extLst>
          </p:cNvPr>
          <p:cNvSpPr/>
          <p:nvPr/>
        </p:nvSpPr>
        <p:spPr>
          <a:xfrm>
            <a:off x="6836226" y="1235643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Widukind</a:t>
            </a:r>
            <a:r>
              <a:rPr lang="nl-NL" sz="4000" b="1" dirty="0">
                <a:solidFill>
                  <a:schemeClr val="tx1"/>
                </a:solidFill>
                <a:latin typeface="Castellar" panose="020A0402060406010301" pitchFamily="18" charset="0"/>
              </a:rPr>
              <a:t>!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1CC6E933-7D9A-B25B-44E6-929136F666E0}"/>
              </a:ext>
            </a:extLst>
          </p:cNvPr>
          <p:cNvSpPr/>
          <p:nvPr/>
        </p:nvSpPr>
        <p:spPr>
          <a:xfrm>
            <a:off x="6836226" y="1235643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Nee, we worden niet aangevallen. Ik kom net uit het bos en ik kwam deze man tegen.</a:t>
            </a:r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708A2B84-B6F5-85DF-7299-26E3E52FBDE2}"/>
              </a:ext>
            </a:extLst>
          </p:cNvPr>
          <p:cNvSpPr/>
          <p:nvPr/>
        </p:nvSpPr>
        <p:spPr>
          <a:xfrm>
            <a:off x="6844182" y="1235643"/>
            <a:ext cx="4905830" cy="2057400"/>
          </a:xfrm>
          <a:prstGeom prst="wedgeEllipseCallout">
            <a:avLst>
              <a:gd name="adj1" fmla="val 5585"/>
              <a:gd name="adj2" fmla="val 6277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Hij zegt dat hij het Christendom komt verspreiden en de </a:t>
            </a:r>
            <a:r>
              <a:rPr lang="nl-NL" b="1">
                <a:solidFill>
                  <a:schemeClr val="tx1"/>
                </a:solidFill>
                <a:latin typeface="Castellar" panose="020A0402060406010301" pitchFamily="18" charset="0"/>
              </a:rPr>
              <a:t>armen wilt helpen.</a:t>
            </a:r>
            <a:endParaRPr lang="nl-NL" b="1" dirty="0">
              <a:solidFill>
                <a:schemeClr val="tx1"/>
              </a:solidFill>
              <a:latin typeface="Castellar" panose="020A0402060406010301" pitchFamily="18" charset="0"/>
            </a:endParaRPr>
          </a:p>
        </p:txBody>
      </p:sp>
      <p:sp>
        <p:nvSpPr>
          <p:cNvPr id="15" name="Rol: horizontaal 14">
            <a:hlinkClick r:id="rId7" action="ppaction://hlinksldjump"/>
            <a:extLst>
              <a:ext uri="{FF2B5EF4-FFF2-40B4-BE49-F238E27FC236}">
                <a16:creationId xmlns:a16="http://schemas.microsoft.com/office/drawing/2014/main" id="{519031ED-71B3-15A6-0955-D4291BB25F54}"/>
              </a:ext>
            </a:extLst>
          </p:cNvPr>
          <p:cNvSpPr/>
          <p:nvPr/>
        </p:nvSpPr>
        <p:spPr>
          <a:xfrm>
            <a:off x="4486693" y="4528687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Lees voor uit de bijbel en laat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meelezen.</a:t>
            </a:r>
          </a:p>
        </p:txBody>
      </p:sp>
      <p:sp>
        <p:nvSpPr>
          <p:cNvPr id="16" name="Rol: horizontaal 15">
            <a:hlinkClick r:id="rId8" action="ppaction://hlinksldjump"/>
            <a:extLst>
              <a:ext uri="{FF2B5EF4-FFF2-40B4-BE49-F238E27FC236}">
                <a16:creationId xmlns:a16="http://schemas.microsoft.com/office/drawing/2014/main" id="{E43C42D1-BCC4-5677-6935-872257B56AF8}"/>
              </a:ext>
            </a:extLst>
          </p:cNvPr>
          <p:cNvSpPr/>
          <p:nvPr/>
        </p:nvSpPr>
        <p:spPr>
          <a:xfrm>
            <a:off x="358114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Geef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wat goud en vertel dat iedereen welkom is in het christendom.</a:t>
            </a:r>
          </a:p>
        </p:txBody>
      </p:sp>
      <p:sp>
        <p:nvSpPr>
          <p:cNvPr id="17" name="Rol: horizontaal 16">
            <a:hlinkClick r:id="rId9" action="ppaction://hlinksldjump"/>
            <a:extLst>
              <a:ext uri="{FF2B5EF4-FFF2-40B4-BE49-F238E27FC236}">
                <a16:creationId xmlns:a16="http://schemas.microsoft.com/office/drawing/2014/main" id="{15BAA46A-33DD-FB33-E8A1-D144ADBE811C}"/>
              </a:ext>
            </a:extLst>
          </p:cNvPr>
          <p:cNvSpPr/>
          <p:nvPr/>
        </p:nvSpPr>
        <p:spPr>
          <a:xfrm>
            <a:off x="8246665" y="4492115"/>
            <a:ext cx="3001906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over de hel en zeg dat niet-christenen hier terecht komen.</a:t>
            </a:r>
          </a:p>
        </p:txBody>
      </p:sp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996B4D60-BE36-ACFA-64AD-FC0187CD948C}"/>
              </a:ext>
            </a:extLst>
          </p:cNvPr>
          <p:cNvSpPr/>
          <p:nvPr/>
        </p:nvSpPr>
        <p:spPr>
          <a:xfrm>
            <a:off x="1724827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ik handel dit verder wel af, ga maar terug naar het bos om eten te verzamelen.</a:t>
            </a:r>
          </a:p>
        </p:txBody>
      </p:sp>
      <p:sp>
        <p:nvSpPr>
          <p:cNvPr id="14" name="Tekstballon: ovaal 13">
            <a:extLst>
              <a:ext uri="{FF2B5EF4-FFF2-40B4-BE49-F238E27FC236}">
                <a16:creationId xmlns:a16="http://schemas.microsoft.com/office/drawing/2014/main" id="{188FDA00-1B58-2F86-1BBA-D77029F14EE8}"/>
              </a:ext>
            </a:extLst>
          </p:cNvPr>
          <p:cNvSpPr/>
          <p:nvPr/>
        </p:nvSpPr>
        <p:spPr>
          <a:xfrm>
            <a:off x="1723039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Het christendom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heh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? Wat kan jij ons bieden dat onze goden niet kunnen, monnik?</a:t>
            </a:r>
          </a:p>
        </p:txBody>
      </p:sp>
    </p:spTree>
    <p:extLst>
      <p:ext uri="{BB962C8B-B14F-4D97-AF65-F5344CB8AC3E}">
        <p14:creationId xmlns:p14="http://schemas.microsoft.com/office/powerpoint/2010/main" val="382600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6" grpId="0" animBg="1"/>
      <p:bldP spid="17" grpId="0" animBg="1"/>
      <p:bldP spid="4" grpId="0" animBg="1"/>
      <p:bldP spid="1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46D46-8E80-45C1-7606-1F21619C7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9938BAEA-5ECD-7BB6-3258-33B36508465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E96555BE-8FBF-6B53-FD83-1748B9E814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5235FBD2-BC17-CAD3-5AA2-40899792F74A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De hel? Daar geloof ik niet in. Na onze dood komen wij in walhalla in de hal van de goden.</a:t>
            </a:r>
          </a:p>
        </p:txBody>
      </p:sp>
      <p:sp>
        <p:nvSpPr>
          <p:cNvPr id="6" name="Rol: horizontaal 5">
            <a:hlinkClick r:id="rId6" action="ppaction://hlinksldjump"/>
            <a:extLst>
              <a:ext uri="{FF2B5EF4-FFF2-40B4-BE49-F238E27FC236}">
                <a16:creationId xmlns:a16="http://schemas.microsoft.com/office/drawing/2014/main" id="{6CB67CB9-B128-31E7-EB74-0963802DA9B5}"/>
              </a:ext>
            </a:extLst>
          </p:cNvPr>
          <p:cNvSpPr/>
          <p:nvPr/>
        </p:nvSpPr>
        <p:spPr>
          <a:xfrm>
            <a:off x="623557" y="482384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over de hemel en zeg dat dit overeen komt met Walhalla.</a:t>
            </a:r>
          </a:p>
        </p:txBody>
      </p:sp>
      <p:sp>
        <p:nvSpPr>
          <p:cNvPr id="7" name="Rol: horizontaal 6">
            <a:hlinkClick r:id="rId7" action="ppaction://hlinksldjump"/>
            <a:extLst>
              <a:ext uri="{FF2B5EF4-FFF2-40B4-BE49-F238E27FC236}">
                <a16:creationId xmlns:a16="http://schemas.microsoft.com/office/drawing/2014/main" id="{D951D518-7A73-0C6F-CC40-7D5157390987}"/>
              </a:ext>
            </a:extLst>
          </p:cNvPr>
          <p:cNvSpPr/>
          <p:nvPr/>
        </p:nvSpPr>
        <p:spPr>
          <a:xfrm>
            <a:off x="4724931" y="4737724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hem over heiligen in het christendom en zeg dat deze heel veel lijken op hun goden.</a:t>
            </a:r>
          </a:p>
        </p:txBody>
      </p:sp>
      <p:sp>
        <p:nvSpPr>
          <p:cNvPr id="8" name="Rol: horizontaal 7">
            <a:hlinkClick r:id="rId8" action="ppaction://hlinksldjump"/>
            <a:extLst>
              <a:ext uri="{FF2B5EF4-FFF2-40B4-BE49-F238E27FC236}">
                <a16:creationId xmlns:a16="http://schemas.microsoft.com/office/drawing/2014/main" id="{0D4EBD88-A0F0-E662-95D7-C11656959AFD}"/>
              </a:ext>
            </a:extLst>
          </p:cNvPr>
          <p:cNvSpPr/>
          <p:nvPr/>
        </p:nvSpPr>
        <p:spPr>
          <a:xfrm>
            <a:off x="8619674" y="4672324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Leg rustig uit dat walhalla en hun goden niet bestaan volgens het christendom.</a:t>
            </a:r>
          </a:p>
        </p:txBody>
      </p:sp>
    </p:spTree>
    <p:extLst>
      <p:ext uri="{BB962C8B-B14F-4D97-AF65-F5344CB8AC3E}">
        <p14:creationId xmlns:p14="http://schemas.microsoft.com/office/powerpoint/2010/main" val="304003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23482-4607-BE86-3AC1-4036FF256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403613FF-5E17-744A-9CF6-6174CC3063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Afbeelding 4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E7E476F6-3691-ABB7-AC01-9DB0BC8C52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123960" y="2492595"/>
            <a:ext cx="4387470" cy="4546618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981D5BAD-DB38-BB41-C6DA-4A02FA1FC3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C3AC747A-77AB-7938-3C34-978C420F735A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 denk jij wel niet?!</a:t>
            </a:r>
          </a:p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Je komt hier met je mooie praatjes maar ik zie nergens bewijs!</a:t>
            </a:r>
          </a:p>
        </p:txBody>
      </p:sp>
      <p:sp>
        <p:nvSpPr>
          <p:cNvPr id="4" name="Rol: horizontaal 3">
            <a:hlinkClick r:id="rId8" action="ppaction://hlinksldjump"/>
            <a:extLst>
              <a:ext uri="{FF2B5EF4-FFF2-40B4-BE49-F238E27FC236}">
                <a16:creationId xmlns:a16="http://schemas.microsoft.com/office/drawing/2014/main" id="{0E667F80-5771-A865-6802-758F2EFB6AE0}"/>
              </a:ext>
            </a:extLst>
          </p:cNvPr>
          <p:cNvSpPr/>
          <p:nvPr/>
        </p:nvSpPr>
        <p:spPr>
          <a:xfrm>
            <a:off x="8171544" y="4672324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Probeer te bewijzen dat hun goden niet bestaan door de heilige boom van Odin om te hakken.</a:t>
            </a:r>
          </a:p>
        </p:txBody>
      </p:sp>
      <p:sp>
        <p:nvSpPr>
          <p:cNvPr id="10" name="Rol: horizontaal 9">
            <a:hlinkClick r:id="rId9" action="ppaction://hlinksldjump"/>
            <a:extLst>
              <a:ext uri="{FF2B5EF4-FFF2-40B4-BE49-F238E27FC236}">
                <a16:creationId xmlns:a16="http://schemas.microsoft.com/office/drawing/2014/main" id="{6B855026-0AE6-1256-5583-73E762DBA974}"/>
              </a:ext>
            </a:extLst>
          </p:cNvPr>
          <p:cNvSpPr/>
          <p:nvPr/>
        </p:nvSpPr>
        <p:spPr>
          <a:xfrm>
            <a:off x="3710913" y="4758530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Probeer te bewijzen dat God bestaat door te bidden tot God en om een wonder te vragen.</a:t>
            </a:r>
          </a:p>
        </p:txBody>
      </p:sp>
    </p:spTree>
    <p:extLst>
      <p:ext uri="{BB962C8B-B14F-4D97-AF65-F5344CB8AC3E}">
        <p14:creationId xmlns:p14="http://schemas.microsoft.com/office/powerpoint/2010/main" val="116928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2F1AA-0118-36AC-E185-DE720BB42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2273EB21-36EE-7336-33E1-FE3258F9DB1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F45A3A39-9BE6-E7A9-A858-7C24B97C1F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2A86E36F-D1B6-AF87-3AF0-76C4A9D63065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Wat denk jij wel niet?!</a:t>
            </a:r>
          </a:p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Je komt hier met je mooie praatjes maar ik zie nergens bewijs!</a:t>
            </a:r>
          </a:p>
        </p:txBody>
      </p:sp>
      <p:sp>
        <p:nvSpPr>
          <p:cNvPr id="4" name="Rol: horizontaal 3">
            <a:hlinkClick r:id="rId6" action="ppaction://hlinksldjump"/>
            <a:extLst>
              <a:ext uri="{FF2B5EF4-FFF2-40B4-BE49-F238E27FC236}">
                <a16:creationId xmlns:a16="http://schemas.microsoft.com/office/drawing/2014/main" id="{4DFBFC57-87D9-DABD-984B-7112D0D14976}"/>
              </a:ext>
            </a:extLst>
          </p:cNvPr>
          <p:cNvSpPr/>
          <p:nvPr/>
        </p:nvSpPr>
        <p:spPr>
          <a:xfrm>
            <a:off x="8171544" y="4672324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Probeer te bewijzen dat hun goden niet bestaan door de heilige boom van Odin om te hakken.</a:t>
            </a:r>
          </a:p>
        </p:txBody>
      </p:sp>
      <p:sp>
        <p:nvSpPr>
          <p:cNvPr id="10" name="Rol: horizontaal 9">
            <a:hlinkClick r:id="rId7" action="ppaction://hlinksldjump"/>
            <a:extLst>
              <a:ext uri="{FF2B5EF4-FFF2-40B4-BE49-F238E27FC236}">
                <a16:creationId xmlns:a16="http://schemas.microsoft.com/office/drawing/2014/main" id="{FF5C11AB-D7E2-A266-445A-0A3773D15308}"/>
              </a:ext>
            </a:extLst>
          </p:cNvPr>
          <p:cNvSpPr/>
          <p:nvPr/>
        </p:nvSpPr>
        <p:spPr>
          <a:xfrm>
            <a:off x="3710913" y="4758530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Probeer te bewijzen dat God bestaat door te bidden tot God en om een wonder te vragen.</a:t>
            </a:r>
          </a:p>
        </p:txBody>
      </p:sp>
    </p:spTree>
    <p:extLst>
      <p:ext uri="{BB962C8B-B14F-4D97-AF65-F5344CB8AC3E}">
        <p14:creationId xmlns:p14="http://schemas.microsoft.com/office/powerpoint/2010/main" val="128152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97E8E-09C7-E21B-0B02-EC360B8A9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698518F6-D76D-151E-4F43-B0CDE0BDFAB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Afbeelding 7" descr="Afbeelding met plant, tekenfilm, tuin, kunst&#10;&#10;Door AI gegenereerde inhoud is mogelijk onjuist.">
            <a:hlinkClick r:id="rId4" action="ppaction://hlinksldjump"/>
            <a:extLst>
              <a:ext uri="{FF2B5EF4-FFF2-40B4-BE49-F238E27FC236}">
                <a16:creationId xmlns:a16="http://schemas.microsoft.com/office/drawing/2014/main" id="{0E4E1461-A702-4727-F030-FB9A0AA5A977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0" b="60550" l="100" r="48900">
                        <a14:foregroundMark x1="4867" y1="1250" x2="4367" y2="21550"/>
                        <a14:foregroundMark x1="4367" y1="21550" x2="2267" y2="30750"/>
                        <a14:foregroundMark x1="2267" y1="30750" x2="133" y2="54200"/>
                        <a14:foregroundMark x1="133" y1="54200" x2="3400" y2="59600"/>
                        <a14:foregroundMark x1="3400" y1="59600" x2="10400" y2="60050"/>
                        <a14:foregroundMark x1="10400" y1="60050" x2="20033" y2="64800"/>
                        <a14:foregroundMark x1="20033" y1="64800" x2="16933" y2="44750"/>
                        <a14:foregroundMark x1="16933" y1="44750" x2="17033" y2="33800"/>
                        <a14:foregroundMark x1="17033" y1="33800" x2="48133" y2="7750"/>
                        <a14:foregroundMark x1="48133" y1="7750" x2="48933" y2="650"/>
                        <a14:foregroundMark x1="3333" y1="32400" x2="2100" y2="45550"/>
                        <a14:foregroundMark x1="2100" y1="45550" x2="133" y2="50800"/>
                        <a14:foregroundMark x1="6667" y1="60550" x2="4100" y2="51300"/>
                        <a14:foregroundMark x1="4100" y1="51300" x2="3933" y2="51000"/>
                        <a14:foregroundMark x1="10700" y1="60300" x2="17100" y2="58450"/>
                        <a14:foregroundMark x1="17100" y1="58450" x2="17500" y2="57150"/>
                        <a14:foregroundMark x1="1900" y1="19900" x2="1200" y2="7600"/>
                        <a14:foregroundMark x1="22367" y1="17150" x2="20467" y2="19250"/>
                        <a14:backgroundMark x1="23567" y1="48900" x2="35000" y2="42550"/>
                        <a14:backgroundMark x1="35000" y1="42550" x2="35233" y2="42100"/>
                        <a14:backgroundMark x1="25233" y1="60750" x2="18733" y2="39700"/>
                        <a14:backgroundMark x1="18733" y1="39700" x2="25800" y2="34150"/>
                        <a14:backgroundMark x1="25800" y1="34150" x2="30167" y2="34050"/>
                        <a14:backgroundMark x1="30167" y1="34050" x2="30967" y2="34050"/>
                        <a14:backgroundMark x1="20700" y1="37900" x2="23633" y2="31650"/>
                        <a14:backgroundMark x1="23633" y1="31650" x2="28833" y2="26350"/>
                        <a14:backgroundMark x1="30842" y1="21673" x2="31067" y2="21150"/>
                        <a14:backgroundMark x1="28833" y1="26350" x2="30090" y2="23424"/>
                        <a14:backgroundMark x1="28933" y1="43800" x2="30500" y2="36350"/>
                        <a14:backgroundMark x1="30500" y1="36350" x2="36133" y2="35500"/>
                        <a14:backgroundMark x1="36133" y1="35500" x2="37500" y2="41700"/>
                        <a14:backgroundMark x1="23467" y1="61150" x2="18900" y2="47900"/>
                        <a14:backgroundMark x1="18900" y1="47900" x2="18800" y2="47000"/>
                        <a14:backgroundMark x1="26533" y1="42750" x2="25100" y2="56950"/>
                        <a14:backgroundMark x1="25100" y1="56950" x2="30900" y2="60600"/>
                        <a14:backgroundMark x1="30900" y1="60600" x2="34100" y2="55600"/>
                        <a14:backgroundMark x1="34100" y1="55600" x2="31500" y2="43800"/>
                        <a14:backgroundMark x1="31500" y1="43800" x2="26533" y2="42800"/>
                        <a14:backgroundMark x1="26533" y1="42800" x2="25600" y2="43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309" b="34180"/>
          <a:stretch/>
        </p:blipFill>
        <p:spPr>
          <a:xfrm>
            <a:off x="1" y="0"/>
            <a:ext cx="2888342" cy="4513943"/>
          </a:xfrm>
          <a:prstGeom prst="rect">
            <a:avLst/>
          </a:prstGeom>
        </p:spPr>
      </p:pic>
      <p:pic>
        <p:nvPicPr>
          <p:cNvPr id="5" name="Picture 2" descr="A blank open book">
            <a:extLst>
              <a:ext uri="{FF2B5EF4-FFF2-40B4-BE49-F238E27FC236}">
                <a16:creationId xmlns:a16="http://schemas.microsoft.com/office/drawing/2014/main" id="{8CECDB94-2E22-E963-B6F2-E96C792FC4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72874" y="3246443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09A59F8-07D6-49A6-8BDE-5A08DB71ABAC}"/>
              </a:ext>
            </a:extLst>
          </p:cNvPr>
          <p:cNvSpPr txBox="1"/>
          <p:nvPr/>
        </p:nvSpPr>
        <p:spPr>
          <a:xfrm>
            <a:off x="194373" y="3581763"/>
            <a:ext cx="25436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bent samen met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en wat dorpelingen terug gegaan naar het bos.</a:t>
            </a:r>
          </a:p>
          <a:p>
            <a:r>
              <a:rPr lang="nl-NL" b="1" dirty="0">
                <a:latin typeface="Castellar" panose="020A0402060406010301" pitchFamily="18" charset="0"/>
              </a:rPr>
              <a:t>Hier staat een boom die heilig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B762293-1EAE-12BB-7BB2-950554D4AB20}"/>
              </a:ext>
            </a:extLst>
          </p:cNvPr>
          <p:cNvSpPr txBox="1"/>
          <p:nvPr/>
        </p:nvSpPr>
        <p:spPr>
          <a:xfrm>
            <a:off x="2738001" y="3575749"/>
            <a:ext cx="254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Is voor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. Het is de boom van Odin, de oppergod van de Saksen.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3027856-4022-EF8A-6D2E-02AF31A8B47D}"/>
              </a:ext>
            </a:extLst>
          </p:cNvPr>
          <p:cNvSpPr txBox="1"/>
          <p:nvPr/>
        </p:nvSpPr>
        <p:spPr>
          <a:xfrm>
            <a:off x="192588" y="3593874"/>
            <a:ext cx="254362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gaat bidden tot god om te vragen of hij deze boom kan laten omvallen.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Zo wil je laten zien dat God 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pic>
        <p:nvPicPr>
          <p:cNvPr id="14" name="Afbeelding 1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8060618E-19B7-CDA8-52B3-B083CAF80D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995497" y="1484379"/>
            <a:ext cx="4387470" cy="4546618"/>
          </a:xfrm>
          <a:prstGeom prst="rect">
            <a:avLst/>
          </a:prstGeom>
        </p:spPr>
      </p:pic>
      <p:pic>
        <p:nvPicPr>
          <p:cNvPr id="13" name="Afbeelding 12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F51BEBCB-B725-10E4-81DE-A7F2986E6F38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3600" y="2815885"/>
            <a:ext cx="3106057" cy="4042115"/>
          </a:xfrm>
          <a:prstGeom prst="rect">
            <a:avLst/>
          </a:prstGeom>
        </p:spPr>
      </p:pic>
      <p:pic>
        <p:nvPicPr>
          <p:cNvPr id="12" name="Afbeelding 1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7B8392A2-31B2-5CFC-B6A3-FA19010DA83E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>
            <a:off x="9620979" y="2561753"/>
            <a:ext cx="2952958" cy="6339113"/>
          </a:xfrm>
          <a:prstGeom prst="rect">
            <a:avLst/>
          </a:prstGeom>
        </p:spPr>
      </p:pic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A2FBAD40-0AD3-4668-C111-EDFFC5296020}"/>
              </a:ext>
            </a:extLst>
          </p:cNvPr>
          <p:cNvSpPr/>
          <p:nvPr/>
        </p:nvSpPr>
        <p:spPr>
          <a:xfrm>
            <a:off x="6742005" y="16296"/>
            <a:ext cx="4905830" cy="2057400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Bewijs maar dat jouw god bestaat! Wij weten wel beter.</a:t>
            </a:r>
          </a:p>
        </p:txBody>
      </p:sp>
      <p:sp>
        <p:nvSpPr>
          <p:cNvPr id="16" name="Rol: horizontaal 15">
            <a:extLst>
              <a:ext uri="{FF2B5EF4-FFF2-40B4-BE49-F238E27FC236}">
                <a16:creationId xmlns:a16="http://schemas.microsoft.com/office/drawing/2014/main" id="{9E80A9FA-7E8D-AEB7-4F63-E81A3499425B}"/>
              </a:ext>
            </a:extLst>
          </p:cNvPr>
          <p:cNvSpPr/>
          <p:nvPr/>
        </p:nvSpPr>
        <p:spPr>
          <a:xfrm>
            <a:off x="3928037" y="4836942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Klik op de grote boom om verder te gaan.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598CDA5-0444-B8BD-3829-23754B29D188}"/>
              </a:ext>
            </a:extLst>
          </p:cNvPr>
          <p:cNvSpPr txBox="1"/>
          <p:nvPr/>
        </p:nvSpPr>
        <p:spPr>
          <a:xfrm>
            <a:off x="2738001" y="3575749"/>
            <a:ext cx="2543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Bestaat En hun goden niet.</a:t>
            </a:r>
          </a:p>
        </p:txBody>
      </p:sp>
    </p:spTree>
    <p:extLst>
      <p:ext uri="{BB962C8B-B14F-4D97-AF65-F5344CB8AC3E}">
        <p14:creationId xmlns:p14="http://schemas.microsoft.com/office/powerpoint/2010/main" val="61294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9" grpId="0"/>
      <p:bldP spid="9" grpId="1"/>
      <p:bldP spid="9" grpId="2"/>
      <p:bldP spid="11" grpId="0"/>
      <p:bldP spid="11" grpId="1"/>
      <p:bldP spid="15" grpId="0" animBg="1"/>
      <p:bldP spid="16" grpId="0" animBg="1"/>
      <p:bldP spid="6" grpId="0"/>
      <p:bldP spid="6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3F1F3-606E-ECD9-13B7-001EC763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F748FB81-623B-18B5-DB35-3832592E73A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Picture 2" descr="A blank open book">
            <a:extLst>
              <a:ext uri="{FF2B5EF4-FFF2-40B4-BE49-F238E27FC236}">
                <a16:creationId xmlns:a16="http://schemas.microsoft.com/office/drawing/2014/main" id="{FE3065A6-B874-0002-2330-067314FA3C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75877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AB048A89-BD5D-52C7-21A9-1E7B5769D5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995497" y="1484379"/>
            <a:ext cx="4387470" cy="4546618"/>
          </a:xfrm>
          <a:prstGeom prst="rect">
            <a:avLst/>
          </a:prstGeom>
        </p:spPr>
      </p:pic>
      <p:pic>
        <p:nvPicPr>
          <p:cNvPr id="13" name="Afbeelding 12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8BDF9114-51BF-C7EA-0D57-F46D3A2FD656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3600" y="2815885"/>
            <a:ext cx="3106057" cy="4042115"/>
          </a:xfrm>
          <a:prstGeom prst="rect">
            <a:avLst/>
          </a:prstGeom>
        </p:spPr>
      </p:pic>
      <p:pic>
        <p:nvPicPr>
          <p:cNvPr id="12" name="Afbeelding 1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E218691B-A4FD-D80B-E8ED-36147AF9F813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>
            <a:off x="9620979" y="2561753"/>
            <a:ext cx="2952958" cy="6339113"/>
          </a:xfrm>
          <a:prstGeom prst="rect">
            <a:avLst/>
          </a:prstGeom>
        </p:spPr>
      </p:pic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0628E4CD-D7B9-67D2-E057-EB421440276C}"/>
              </a:ext>
            </a:extLst>
          </p:cNvPr>
          <p:cNvSpPr/>
          <p:nvPr/>
        </p:nvSpPr>
        <p:spPr>
          <a:xfrm>
            <a:off x="6742005" y="16296"/>
            <a:ext cx="4905830" cy="2057400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000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Hahahahahahaha</a:t>
            </a:r>
            <a:r>
              <a:rPr lang="nl-NL" sz="4000" b="1" dirty="0">
                <a:solidFill>
                  <a:schemeClr val="tx1"/>
                </a:solidFill>
                <a:latin typeface="Castellar" panose="020A0402060406010301" pitchFamily="18" charset="0"/>
              </a:rPr>
              <a:t>!</a:t>
            </a:r>
          </a:p>
        </p:txBody>
      </p:sp>
      <p:sp>
        <p:nvSpPr>
          <p:cNvPr id="16" name="Rol: horizontaal 15">
            <a:hlinkClick r:id="rId11" action="ppaction://hlinksldjump"/>
            <a:extLst>
              <a:ext uri="{FF2B5EF4-FFF2-40B4-BE49-F238E27FC236}">
                <a16:creationId xmlns:a16="http://schemas.microsoft.com/office/drawing/2014/main" id="{9CEED6C1-F56C-5853-D9AE-F1C6F7551AE5}"/>
              </a:ext>
            </a:extLst>
          </p:cNvPr>
          <p:cNvSpPr/>
          <p:nvPr/>
        </p:nvSpPr>
        <p:spPr>
          <a:xfrm>
            <a:off x="3928037" y="4836942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terug naar het dorp om de rest nog proberen te bekeren.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689DB3D-3CF8-18F1-84A9-8B0817882F0D}"/>
              </a:ext>
            </a:extLst>
          </p:cNvPr>
          <p:cNvSpPr txBox="1"/>
          <p:nvPr/>
        </p:nvSpPr>
        <p:spPr>
          <a:xfrm>
            <a:off x="121661" y="202479"/>
            <a:ext cx="24500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… er gebeurt niks…</a:t>
            </a:r>
          </a:p>
        </p:txBody>
      </p:sp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F0D82D1E-2C72-6F05-D860-373134E33313}"/>
              </a:ext>
            </a:extLst>
          </p:cNvPr>
          <p:cNvSpPr/>
          <p:nvPr/>
        </p:nvSpPr>
        <p:spPr>
          <a:xfrm>
            <a:off x="6742005" y="16296"/>
            <a:ext cx="4905830" cy="2057400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zie je nou wel. Je hebt alleen maar praatjes, maar bewijzen kun je niet.</a:t>
            </a:r>
          </a:p>
        </p:txBody>
      </p:sp>
      <p:sp>
        <p:nvSpPr>
          <p:cNvPr id="17" name="Tekstballon: ovaal 16">
            <a:extLst>
              <a:ext uri="{FF2B5EF4-FFF2-40B4-BE49-F238E27FC236}">
                <a16:creationId xmlns:a16="http://schemas.microsoft.com/office/drawing/2014/main" id="{EC7BEAE4-8E08-C37D-4F07-122C84FA998D}"/>
              </a:ext>
            </a:extLst>
          </p:cNvPr>
          <p:cNvSpPr/>
          <p:nvPr/>
        </p:nvSpPr>
        <p:spPr>
          <a:xfrm>
            <a:off x="6742005" y="16296"/>
            <a:ext cx="4905830" cy="2057400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Kom, we gaan terug naar het dorp. Laat deze nietsnut maar voor wat het is.</a:t>
            </a:r>
          </a:p>
        </p:txBody>
      </p:sp>
    </p:spTree>
    <p:extLst>
      <p:ext uri="{BB962C8B-B14F-4D97-AF65-F5344CB8AC3E}">
        <p14:creationId xmlns:p14="http://schemas.microsoft.com/office/powerpoint/2010/main" val="102424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4" grpId="0" build="allAtOnce"/>
      <p:bldP spid="10" grpId="0" animBg="1"/>
      <p:bldP spid="10" grpId="1" animBg="1"/>
      <p:bldP spid="17" grpId="0" animBg="1"/>
      <p:bldP spid="17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1609CA79-D0E9-4CDD-3B71-4BEB343CEE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3E5BC39B-9FD6-CD59-08C7-D378D4BFD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75877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C19A161-F400-3676-EDBD-C520CE46DE7E}"/>
              </a:ext>
            </a:extLst>
          </p:cNvPr>
          <p:cNvSpPr txBox="1"/>
          <p:nvPr/>
        </p:nvSpPr>
        <p:spPr>
          <a:xfrm>
            <a:off x="97035" y="139184"/>
            <a:ext cx="26289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probeert de rest van de dorpelingen nog te bekeren door hen over de hemel te vertellen en de armen te helpen door hen wat 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2910867-6BE0-D15D-2C1D-017B69AA3B0F}"/>
              </a:ext>
            </a:extLst>
          </p:cNvPr>
          <p:cNvSpPr txBox="1"/>
          <p:nvPr/>
        </p:nvSpPr>
        <p:spPr>
          <a:xfrm>
            <a:off x="2725935" y="196513"/>
            <a:ext cx="249376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Goud te geven.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De mensen nemen je alleen niet meer serieus omdat ze hebben gehoord wat er is gebeurd.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85A1592-F659-F553-8CAD-689C1DD086F9}"/>
              </a:ext>
            </a:extLst>
          </p:cNvPr>
          <p:cNvSpPr txBox="1"/>
          <p:nvPr/>
        </p:nvSpPr>
        <p:spPr>
          <a:xfrm>
            <a:off x="97035" y="196513"/>
            <a:ext cx="26289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De mensen blijven in hun eigen goden geloven en willen niks met jou of het christendom te maken hebben.</a:t>
            </a:r>
          </a:p>
        </p:txBody>
      </p:sp>
      <p:sp>
        <p:nvSpPr>
          <p:cNvPr id="10" name="Rol: horizontaal 9">
            <a:hlinkClick r:id="rId5" action="ppaction://hlinksldjump"/>
            <a:extLst>
              <a:ext uri="{FF2B5EF4-FFF2-40B4-BE49-F238E27FC236}">
                <a16:creationId xmlns:a16="http://schemas.microsoft.com/office/drawing/2014/main" id="{DCCA4E7A-CF97-E812-D9C3-93B7B5E95847}"/>
              </a:ext>
            </a:extLst>
          </p:cNvPr>
          <p:cNvSpPr/>
          <p:nvPr/>
        </p:nvSpPr>
        <p:spPr>
          <a:xfrm>
            <a:off x="8381999" y="4868862"/>
            <a:ext cx="3540897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terug naar het klooster om te vertellen over je missie.</a:t>
            </a:r>
          </a:p>
        </p:txBody>
      </p:sp>
    </p:spTree>
    <p:extLst>
      <p:ext uri="{BB962C8B-B14F-4D97-AF65-F5344CB8AC3E}">
        <p14:creationId xmlns:p14="http://schemas.microsoft.com/office/powerpoint/2010/main" val="85784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  <p:bldP spid="7" grpId="0"/>
      <p:bldP spid="7" grpId="1"/>
      <p:bldP spid="7" grpId="2"/>
      <p:bldP spid="9" grpId="0"/>
      <p:bldP spid="9" grpId="1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5D7A33D7-BFD9-BD4A-AEC2-39252950B70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Afbeelding 3" descr="Afbeelding met plant, tekenfilm, tuin, kunst&#10;&#10;Door AI gegenereerde inhoud is mogelijk onjuist.">
            <a:hlinkClick r:id="rId4" action="ppaction://hlinksldjump"/>
            <a:extLst>
              <a:ext uri="{FF2B5EF4-FFF2-40B4-BE49-F238E27FC236}">
                <a16:creationId xmlns:a16="http://schemas.microsoft.com/office/drawing/2014/main" id="{53CEF291-63ED-C19A-0E29-041AB950D32F}"/>
              </a:ext>
            </a:extLst>
          </p:cNvPr>
          <p:cNvPicPr/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50" b="60550" l="100" r="48900">
                        <a14:foregroundMark x1="4867" y1="1250" x2="4367" y2="21550"/>
                        <a14:foregroundMark x1="4367" y1="21550" x2="2267" y2="30750"/>
                        <a14:foregroundMark x1="2267" y1="30750" x2="133" y2="54200"/>
                        <a14:foregroundMark x1="133" y1="54200" x2="3400" y2="59600"/>
                        <a14:foregroundMark x1="3400" y1="59600" x2="10400" y2="60050"/>
                        <a14:foregroundMark x1="10400" y1="60050" x2="20033" y2="64800"/>
                        <a14:foregroundMark x1="20033" y1="64800" x2="16933" y2="44750"/>
                        <a14:foregroundMark x1="16933" y1="44750" x2="17033" y2="33800"/>
                        <a14:foregroundMark x1="17033" y1="33800" x2="48133" y2="7750"/>
                        <a14:foregroundMark x1="48133" y1="7750" x2="48933" y2="650"/>
                        <a14:foregroundMark x1="3333" y1="32400" x2="2100" y2="45550"/>
                        <a14:foregroundMark x1="2100" y1="45550" x2="133" y2="50800"/>
                        <a14:foregroundMark x1="6667" y1="60550" x2="4100" y2="51300"/>
                        <a14:foregroundMark x1="4100" y1="51300" x2="3933" y2="51000"/>
                        <a14:foregroundMark x1="10700" y1="60300" x2="17100" y2="58450"/>
                        <a14:foregroundMark x1="17100" y1="58450" x2="17500" y2="57150"/>
                        <a14:foregroundMark x1="1900" y1="19900" x2="1200" y2="7600"/>
                        <a14:foregroundMark x1="22367" y1="17150" x2="20467" y2="19250"/>
                        <a14:backgroundMark x1="23567" y1="48900" x2="35000" y2="42550"/>
                        <a14:backgroundMark x1="35000" y1="42550" x2="35233" y2="42100"/>
                        <a14:backgroundMark x1="25233" y1="60750" x2="18733" y2="39700"/>
                        <a14:backgroundMark x1="18733" y1="39700" x2="25800" y2="34150"/>
                        <a14:backgroundMark x1="25800" y1="34150" x2="30167" y2="34050"/>
                        <a14:backgroundMark x1="30167" y1="34050" x2="30967" y2="34050"/>
                        <a14:backgroundMark x1="20700" y1="37900" x2="23633" y2="31650"/>
                        <a14:backgroundMark x1="23633" y1="31650" x2="28833" y2="26350"/>
                        <a14:backgroundMark x1="30842" y1="21673" x2="31067" y2="21150"/>
                        <a14:backgroundMark x1="28833" y1="26350" x2="30090" y2="23424"/>
                        <a14:backgroundMark x1="28933" y1="43800" x2="30500" y2="36350"/>
                        <a14:backgroundMark x1="30500" y1="36350" x2="36133" y2="35500"/>
                        <a14:backgroundMark x1="36133" y1="35500" x2="37500" y2="41700"/>
                        <a14:backgroundMark x1="23467" y1="61150" x2="18900" y2="47900"/>
                        <a14:backgroundMark x1="18900" y1="47900" x2="18800" y2="47000"/>
                        <a14:backgroundMark x1="26533" y1="42750" x2="25100" y2="56950"/>
                        <a14:backgroundMark x1="25100" y1="56950" x2="30900" y2="60600"/>
                        <a14:backgroundMark x1="30900" y1="60600" x2="34100" y2="55600"/>
                        <a14:backgroundMark x1="34100" y1="55600" x2="31500" y2="43800"/>
                        <a14:backgroundMark x1="31500" y1="43800" x2="26533" y2="42800"/>
                        <a14:backgroundMark x1="26533" y1="42800" x2="25600" y2="43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309" b="34180"/>
          <a:stretch/>
        </p:blipFill>
        <p:spPr>
          <a:xfrm>
            <a:off x="1" y="0"/>
            <a:ext cx="2888342" cy="4513943"/>
          </a:xfrm>
          <a:prstGeom prst="rect">
            <a:avLst/>
          </a:prstGeom>
        </p:spPr>
      </p:pic>
      <p:pic>
        <p:nvPicPr>
          <p:cNvPr id="5" name="Picture 2" descr="A blank open book">
            <a:extLst>
              <a:ext uri="{FF2B5EF4-FFF2-40B4-BE49-F238E27FC236}">
                <a16:creationId xmlns:a16="http://schemas.microsoft.com/office/drawing/2014/main" id="{C42D6298-DAFF-D007-CA35-4B9F99089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-55694" y="3211333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E9BFCE6-F635-0B55-AACE-F37FF26D0717}"/>
              </a:ext>
            </a:extLst>
          </p:cNvPr>
          <p:cNvSpPr txBox="1"/>
          <p:nvPr/>
        </p:nvSpPr>
        <p:spPr>
          <a:xfrm>
            <a:off x="65805" y="3546653"/>
            <a:ext cx="25436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bent samen met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en wat dorpelingen terug gegaan naar het bos.</a:t>
            </a:r>
          </a:p>
          <a:p>
            <a:r>
              <a:rPr lang="nl-NL" b="1" dirty="0">
                <a:latin typeface="Castellar" panose="020A0402060406010301" pitchFamily="18" charset="0"/>
              </a:rPr>
              <a:t>Hier staat een boom die heilig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8B09FA9-F402-5F8E-7264-BDCC99582C2C}"/>
              </a:ext>
            </a:extLst>
          </p:cNvPr>
          <p:cNvSpPr txBox="1"/>
          <p:nvPr/>
        </p:nvSpPr>
        <p:spPr>
          <a:xfrm>
            <a:off x="2609433" y="3540639"/>
            <a:ext cx="25436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Is voor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. Het is de boom van Odin, de oppergod van de Saksen.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003E8AF-69E5-B81A-1488-A1190072E5A0}"/>
              </a:ext>
            </a:extLst>
          </p:cNvPr>
          <p:cNvSpPr txBox="1"/>
          <p:nvPr/>
        </p:nvSpPr>
        <p:spPr>
          <a:xfrm>
            <a:off x="65805" y="3540639"/>
            <a:ext cx="25436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besluit om de boom om te hakken om te bewijzen dat Odin niet bestaat.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pic>
        <p:nvPicPr>
          <p:cNvPr id="14" name="Afbeelding 1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9B166BC8-828B-3EA6-4FBA-A02139BFF1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995497" y="1484379"/>
            <a:ext cx="4387470" cy="4546618"/>
          </a:xfrm>
          <a:prstGeom prst="rect">
            <a:avLst/>
          </a:prstGeom>
        </p:spPr>
      </p:pic>
      <p:pic>
        <p:nvPicPr>
          <p:cNvPr id="13" name="Afbeelding 12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459B922A-AAC0-068E-E62A-64C562F7D816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3600" y="2815885"/>
            <a:ext cx="3106057" cy="4042115"/>
          </a:xfrm>
          <a:prstGeom prst="rect">
            <a:avLst/>
          </a:prstGeom>
        </p:spPr>
      </p:pic>
      <p:pic>
        <p:nvPicPr>
          <p:cNvPr id="12" name="Afbeelding 1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7093D840-3109-3DB8-DF40-5C03F4D6823E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>
            <a:off x="9620979" y="2561753"/>
            <a:ext cx="2952958" cy="6339113"/>
          </a:xfrm>
          <a:prstGeom prst="rect">
            <a:avLst/>
          </a:prstGeom>
        </p:spPr>
      </p:pic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AC298558-97B7-9000-578D-CE5DD096E136}"/>
              </a:ext>
            </a:extLst>
          </p:cNvPr>
          <p:cNvSpPr/>
          <p:nvPr/>
        </p:nvSpPr>
        <p:spPr>
          <a:xfrm>
            <a:off x="6629400" y="16296"/>
            <a:ext cx="5018435" cy="2004762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Het moment dat jij  die boom aanraakt zal Odin wraak op je nemen. Onze Goden bestaan tenminste wel.</a:t>
            </a:r>
          </a:p>
        </p:txBody>
      </p:sp>
      <p:sp>
        <p:nvSpPr>
          <p:cNvPr id="16" name="Rol: horizontaal 15">
            <a:extLst>
              <a:ext uri="{FF2B5EF4-FFF2-40B4-BE49-F238E27FC236}">
                <a16:creationId xmlns:a16="http://schemas.microsoft.com/office/drawing/2014/main" id="{A83015A4-AEA3-7D90-406D-A177B6937712}"/>
              </a:ext>
            </a:extLst>
          </p:cNvPr>
          <p:cNvSpPr/>
          <p:nvPr/>
        </p:nvSpPr>
        <p:spPr>
          <a:xfrm>
            <a:off x="5348614" y="4852566"/>
            <a:ext cx="399436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Klik op de grote boom om hem om proberen te hakken.</a:t>
            </a:r>
          </a:p>
        </p:txBody>
      </p:sp>
    </p:spTree>
    <p:extLst>
      <p:ext uri="{BB962C8B-B14F-4D97-AF65-F5344CB8AC3E}">
        <p14:creationId xmlns:p14="http://schemas.microsoft.com/office/powerpoint/2010/main" val="315925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9" grpId="0"/>
      <p:bldP spid="9" grpId="1"/>
      <p:bldP spid="9" grpId="2"/>
      <p:bldP spid="11" grpId="0"/>
      <p:bldP spid="11" grpId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66AA3-1098-4361-2D71-D9E5E61F6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933DD633-B1E9-ADD3-D126-061857E82B6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4" name="Afbeelding 1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0D8BED42-F145-EC9F-D674-25DE4F735B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995497" y="1484379"/>
            <a:ext cx="4387470" cy="4546618"/>
          </a:xfrm>
          <a:prstGeom prst="rect">
            <a:avLst/>
          </a:prstGeom>
        </p:spPr>
      </p:pic>
      <p:pic>
        <p:nvPicPr>
          <p:cNvPr id="13" name="Afbeelding 12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0B465470-9CB0-3A8C-FF6C-CC955F4B8F91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3600" y="2815885"/>
            <a:ext cx="3106057" cy="4042115"/>
          </a:xfrm>
          <a:prstGeom prst="rect">
            <a:avLst/>
          </a:prstGeom>
        </p:spPr>
      </p:pic>
      <p:pic>
        <p:nvPicPr>
          <p:cNvPr id="12" name="Afbeelding 1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19A3DC0B-410F-CC8C-A655-C030F63E0A59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>
            <a:off x="9620979" y="2561753"/>
            <a:ext cx="2952958" cy="6339113"/>
          </a:xfrm>
          <a:prstGeom prst="rect">
            <a:avLst/>
          </a:prstGeom>
        </p:spPr>
      </p:pic>
      <p:sp>
        <p:nvSpPr>
          <p:cNvPr id="15" name="Tekstballon: ovaal 14">
            <a:extLst>
              <a:ext uri="{FF2B5EF4-FFF2-40B4-BE49-F238E27FC236}">
                <a16:creationId xmlns:a16="http://schemas.microsoft.com/office/drawing/2014/main" id="{F380B192-E42B-D9DA-44E8-EB34A02FB7CA}"/>
              </a:ext>
            </a:extLst>
          </p:cNvPr>
          <p:cNvSpPr/>
          <p:nvPr/>
        </p:nvSpPr>
        <p:spPr>
          <a:xfrm>
            <a:off x="6742005" y="16296"/>
            <a:ext cx="4905830" cy="2057400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waaat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??? Hoe kan dit?! Waarom gebeurt er niks?! Waarom neemt Odin geen wraak???</a:t>
            </a:r>
          </a:p>
        </p:txBody>
      </p:sp>
      <p:pic>
        <p:nvPicPr>
          <p:cNvPr id="8" name="Afbeelding 7" descr="Afbeelding met ax, gereedschap, bijl, wapen&#10;&#10;Door AI gegenereerde inhoud is mogelijk onjuist.">
            <a:extLst>
              <a:ext uri="{FF2B5EF4-FFF2-40B4-BE49-F238E27FC236}">
                <a16:creationId xmlns:a16="http://schemas.microsoft.com/office/drawing/2014/main" id="{5C0A6D9F-04BE-B7E1-6F61-0061EC9B0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1960" y1="66061" x2="40162" y2="64081"/>
                        <a14:foregroundMark x1="40162" y1="64081" x2="38626" y2="60606"/>
                        <a14:foregroundMark x1="38182" y1="60202" x2="38182" y2="60202"/>
                        <a14:foregroundMark x1="40485" y1="63960" x2="41131" y2="63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7195">
            <a:off x="1336037" y="2626385"/>
            <a:ext cx="1939429" cy="1939429"/>
          </a:xfrm>
          <a:prstGeom prst="rect">
            <a:avLst/>
          </a:prstGeom>
        </p:spPr>
      </p:pic>
      <p:pic>
        <p:nvPicPr>
          <p:cNvPr id="10" name="Picture 2" descr="A blank open book">
            <a:extLst>
              <a:ext uri="{FF2B5EF4-FFF2-40B4-BE49-F238E27FC236}">
                <a16:creationId xmlns:a16="http://schemas.microsoft.com/office/drawing/2014/main" id="{2B94BB0A-E7CE-257A-992F-23F0C45681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75877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050E43FF-F930-BB3B-A457-4A1327A7B008}"/>
              </a:ext>
            </a:extLst>
          </p:cNvPr>
          <p:cNvSpPr txBox="1"/>
          <p:nvPr/>
        </p:nvSpPr>
        <p:spPr>
          <a:xfrm>
            <a:off x="135950" y="185731"/>
            <a:ext cx="263582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hakt de boom om en tot de verbazing van de dorpelingen grijpt Odin niet in om je tegen te houden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AD8A28A6-D4A5-43B6-9420-0B5ACD307273}"/>
              </a:ext>
            </a:extLst>
          </p:cNvPr>
          <p:cNvSpPr txBox="1"/>
          <p:nvPr/>
        </p:nvSpPr>
        <p:spPr>
          <a:xfrm>
            <a:off x="2742124" y="-54031"/>
            <a:ext cx="263582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De boom valt om en de dorpelingen</a:t>
            </a:r>
          </a:p>
          <a:p>
            <a:r>
              <a:rPr lang="nl-NL" b="1" dirty="0">
                <a:latin typeface="Castellar" panose="020A0402060406010301" pitchFamily="18" charset="0"/>
              </a:rPr>
              <a:t>Kijken geschrokken toe.</a:t>
            </a:r>
          </a:p>
        </p:txBody>
      </p:sp>
      <p:sp>
        <p:nvSpPr>
          <p:cNvPr id="21" name="Tekstballon: ovaal 20">
            <a:extLst>
              <a:ext uri="{FF2B5EF4-FFF2-40B4-BE49-F238E27FC236}">
                <a16:creationId xmlns:a16="http://schemas.microsoft.com/office/drawing/2014/main" id="{287D2577-96AF-84D4-8130-16D692BFE641}"/>
              </a:ext>
            </a:extLst>
          </p:cNvPr>
          <p:cNvSpPr/>
          <p:nvPr/>
        </p:nvSpPr>
        <p:spPr>
          <a:xfrm>
            <a:off x="6742005" y="16296"/>
            <a:ext cx="4905830" cy="2057400"/>
          </a:xfrm>
          <a:prstGeom prst="wedgeEllipseCallout">
            <a:avLst>
              <a:gd name="adj1" fmla="val 10689"/>
              <a:gd name="adj2" fmla="val 5757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Misschien heeft hij niet gezien wat er is gebeurd?</a:t>
            </a:r>
          </a:p>
        </p:txBody>
      </p:sp>
      <p:sp>
        <p:nvSpPr>
          <p:cNvPr id="22" name="Tekstballon: ovaal 21">
            <a:extLst>
              <a:ext uri="{FF2B5EF4-FFF2-40B4-BE49-F238E27FC236}">
                <a16:creationId xmlns:a16="http://schemas.microsoft.com/office/drawing/2014/main" id="{6385F345-9A68-B7A4-9E70-816885172EEC}"/>
              </a:ext>
            </a:extLst>
          </p:cNvPr>
          <p:cNvSpPr/>
          <p:nvPr/>
        </p:nvSpPr>
        <p:spPr>
          <a:xfrm>
            <a:off x="4289090" y="2741634"/>
            <a:ext cx="4905830" cy="2057400"/>
          </a:xfrm>
          <a:prstGeom prst="wedgeEllipseCallout">
            <a:avLst>
              <a:gd name="adj1" fmla="val 63694"/>
              <a:gd name="adj2" fmla="val 5548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Nee!! Odin is alwetend, en ziet alles! Wat heb je gedaan Monnik?!</a:t>
            </a:r>
          </a:p>
        </p:txBody>
      </p:sp>
      <p:sp>
        <p:nvSpPr>
          <p:cNvPr id="23" name="Rol: horizontaal 22">
            <a:hlinkClick r:id="rId13" action="ppaction://hlinksldjump"/>
            <a:extLst>
              <a:ext uri="{FF2B5EF4-FFF2-40B4-BE49-F238E27FC236}">
                <a16:creationId xmlns:a16="http://schemas.microsoft.com/office/drawing/2014/main" id="{6EAB9E06-BA65-0531-7D5A-7F8887048DD8}"/>
              </a:ext>
            </a:extLst>
          </p:cNvPr>
          <p:cNvSpPr/>
          <p:nvPr/>
        </p:nvSpPr>
        <p:spPr>
          <a:xfrm>
            <a:off x="1596589" y="473674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‘’Zie je wel, Odin bestaat niet. Anders had hij wel wraak op mij genomen.’’ </a:t>
            </a:r>
          </a:p>
        </p:txBody>
      </p:sp>
    </p:spTree>
    <p:extLst>
      <p:ext uri="{BB962C8B-B14F-4D97-AF65-F5344CB8AC3E}">
        <p14:creationId xmlns:p14="http://schemas.microsoft.com/office/powerpoint/2010/main" val="260624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8" grpId="1"/>
      <p:bldP spid="18" grpId="2"/>
      <p:bldP spid="20" grpId="0"/>
      <p:bldP spid="20" grpId="1"/>
      <p:bldP spid="20" grpId="2"/>
      <p:bldP spid="21" grpId="0" animBg="1"/>
      <p:bldP spid="22" grpId="0" animBg="1"/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BBA8A-9E40-58F6-B784-67C217334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plant, tekenfilm, tuin, kunst&#10;&#10;Door AI gegenereerde inhoud is mogelijk onjuist.">
            <a:extLst>
              <a:ext uri="{FF2B5EF4-FFF2-40B4-BE49-F238E27FC236}">
                <a16:creationId xmlns:a16="http://schemas.microsoft.com/office/drawing/2014/main" id="{7792C482-83C5-1022-D2DF-59046EEEDD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4" name="Afbeelding 13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21C7E6D6-6DF1-5A72-94BB-13DC0F789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995497" y="1484379"/>
            <a:ext cx="4387470" cy="4546618"/>
          </a:xfrm>
          <a:prstGeom prst="rect">
            <a:avLst/>
          </a:prstGeom>
        </p:spPr>
      </p:pic>
      <p:pic>
        <p:nvPicPr>
          <p:cNvPr id="13" name="Afbeelding 12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8B3CC457-3F4A-A121-D795-AC390BF0D99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3600" y="2815885"/>
            <a:ext cx="3106057" cy="4042115"/>
          </a:xfrm>
          <a:prstGeom prst="rect">
            <a:avLst/>
          </a:prstGeom>
        </p:spPr>
      </p:pic>
      <p:pic>
        <p:nvPicPr>
          <p:cNvPr id="12" name="Afbeelding 1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4E65B270-F94E-D499-6C53-335264CB4D4C}"/>
              </a:ext>
            </a:extLst>
          </p:cNvPr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>
            <a:off x="9620979" y="2561753"/>
            <a:ext cx="2952958" cy="6339113"/>
          </a:xfrm>
          <a:prstGeom prst="rect">
            <a:avLst/>
          </a:prstGeom>
        </p:spPr>
      </p:pic>
      <p:pic>
        <p:nvPicPr>
          <p:cNvPr id="8" name="Afbeelding 7" descr="Afbeelding met ax, gereedschap, bijl, wapen&#10;&#10;Door AI gegenereerde inhoud is mogelijk onjuist.">
            <a:extLst>
              <a:ext uri="{FF2B5EF4-FFF2-40B4-BE49-F238E27FC236}">
                <a16:creationId xmlns:a16="http://schemas.microsoft.com/office/drawing/2014/main" id="{1181D9ED-681A-C18D-E7B3-30314DFDC3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31960" y1="66061" x2="40162" y2="64081"/>
                        <a14:foregroundMark x1="40162" y1="64081" x2="38626" y2="60606"/>
                        <a14:foregroundMark x1="38182" y1="60202" x2="38182" y2="60202"/>
                        <a14:foregroundMark x1="40485" y1="63960" x2="41131" y2="63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07195">
            <a:off x="1336037" y="2626385"/>
            <a:ext cx="1939429" cy="1939429"/>
          </a:xfrm>
          <a:prstGeom prst="rect">
            <a:avLst/>
          </a:prstGeom>
        </p:spPr>
      </p:pic>
      <p:sp>
        <p:nvSpPr>
          <p:cNvPr id="2" name="Tekstballon: ovaal 1">
            <a:extLst>
              <a:ext uri="{FF2B5EF4-FFF2-40B4-BE49-F238E27FC236}">
                <a16:creationId xmlns:a16="http://schemas.microsoft.com/office/drawing/2014/main" id="{EFC4C447-DEDE-82B5-D963-A0DB7DF132A7}"/>
              </a:ext>
            </a:extLst>
          </p:cNvPr>
          <p:cNvSpPr/>
          <p:nvPr/>
        </p:nvSpPr>
        <p:spPr>
          <a:xfrm>
            <a:off x="4289090" y="2741634"/>
            <a:ext cx="4905830" cy="2057400"/>
          </a:xfrm>
          <a:prstGeom prst="wedgeEllipseCallout">
            <a:avLst>
              <a:gd name="adj1" fmla="val 63694"/>
              <a:gd name="adj2" fmla="val 5548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Of jouw God is sterker dan Odin? </a:t>
            </a:r>
          </a:p>
        </p:txBody>
      </p:sp>
      <p:sp>
        <p:nvSpPr>
          <p:cNvPr id="3" name="Tekstballon: ovaal 2">
            <a:extLst>
              <a:ext uri="{FF2B5EF4-FFF2-40B4-BE49-F238E27FC236}">
                <a16:creationId xmlns:a16="http://schemas.microsoft.com/office/drawing/2014/main" id="{BFE148FC-73E0-573E-8C49-B019621301C1}"/>
              </a:ext>
            </a:extLst>
          </p:cNvPr>
          <p:cNvSpPr/>
          <p:nvPr/>
        </p:nvSpPr>
        <p:spPr>
          <a:xfrm>
            <a:off x="4286492" y="2741469"/>
            <a:ext cx="4905830" cy="2057400"/>
          </a:xfrm>
          <a:prstGeom prst="wedgeEllipseCallout">
            <a:avLst>
              <a:gd name="adj1" fmla="val 63694"/>
              <a:gd name="adj2" fmla="val 5548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Laten we maar terug gaan naar het dorp. Monnik, kom met ons mee.</a:t>
            </a:r>
          </a:p>
        </p:txBody>
      </p:sp>
      <p:sp>
        <p:nvSpPr>
          <p:cNvPr id="7" name="Rol: horizontaal 6">
            <a:hlinkClick r:id="rId11" action="ppaction://hlinksldjump"/>
            <a:extLst>
              <a:ext uri="{FF2B5EF4-FFF2-40B4-BE49-F238E27FC236}">
                <a16:creationId xmlns:a16="http://schemas.microsoft.com/office/drawing/2014/main" id="{2046BB1A-0559-9333-E5D2-3336C1FDE381}"/>
              </a:ext>
            </a:extLst>
          </p:cNvPr>
          <p:cNvSpPr/>
          <p:nvPr/>
        </p:nvSpPr>
        <p:spPr>
          <a:xfrm>
            <a:off x="1596589" y="473674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terug naar het Dorp en vertel ze meer over het Christendom.</a:t>
            </a:r>
          </a:p>
        </p:txBody>
      </p:sp>
      <p:pic>
        <p:nvPicPr>
          <p:cNvPr id="9" name="Picture 2" descr="A blank open book">
            <a:extLst>
              <a:ext uri="{FF2B5EF4-FFF2-40B4-BE49-F238E27FC236}">
                <a16:creationId xmlns:a16="http://schemas.microsoft.com/office/drawing/2014/main" id="{C31AE9C9-50CF-F761-5507-66E07E4C3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0" y="-75877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FA70E495-8CFD-AA10-35C0-A50DF93EF56C}"/>
              </a:ext>
            </a:extLst>
          </p:cNvPr>
          <p:cNvSpPr txBox="1"/>
          <p:nvPr/>
        </p:nvSpPr>
        <p:spPr>
          <a:xfrm>
            <a:off x="196453" y="273250"/>
            <a:ext cx="240387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De Dorpelingen lopen stomverbaasd terug naar het dorp en weten niet zo goed wat ze moeten zeggen.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203B68A-5116-2C3C-9FB9-831B66129318}"/>
              </a:ext>
            </a:extLst>
          </p:cNvPr>
          <p:cNvSpPr txBox="1"/>
          <p:nvPr/>
        </p:nvSpPr>
        <p:spPr>
          <a:xfrm>
            <a:off x="2725935" y="281532"/>
            <a:ext cx="241688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Ze zijn teleurgesteld in Odin en boos dat hij niet ingreep toen je de boom omhakte.</a:t>
            </a:r>
          </a:p>
        </p:txBody>
      </p:sp>
    </p:spTree>
    <p:extLst>
      <p:ext uri="{BB962C8B-B14F-4D97-AF65-F5344CB8AC3E}">
        <p14:creationId xmlns:p14="http://schemas.microsoft.com/office/powerpoint/2010/main" val="286341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16" grpId="0"/>
      <p:bldP spid="16" grpId="1"/>
      <p:bldP spid="19" grpId="0"/>
      <p:bldP spid="19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3D73C-A189-A012-43E3-6C15C70D4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037D383F-E58F-2F1F-08BF-E6F68AB798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C250A126-7C0E-E2A9-7C56-EA76DF9A4B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pic>
        <p:nvPicPr>
          <p:cNvPr id="6" name="Afbeelding 5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97AB47A5-FC5E-B0A5-218D-14279AE9F7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123960" y="2492595"/>
            <a:ext cx="4387470" cy="4546618"/>
          </a:xfrm>
          <a:prstGeom prst="rect">
            <a:avLst/>
          </a:prstGeom>
        </p:spPr>
      </p:pic>
      <p:pic>
        <p:nvPicPr>
          <p:cNvPr id="5" name="Afbeelding 4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C39C880C-CB29-9602-CE4C-F18A191FAA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6305" y="3428999"/>
            <a:ext cx="3365695" cy="4307573"/>
          </a:xfrm>
          <a:prstGeom prst="rect">
            <a:avLst/>
          </a:prstGeom>
        </p:spPr>
      </p:pic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A4B9DB12-79BA-D855-940B-5F2352C6D889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Hoe zit het verder dan met het christendom?</a:t>
            </a:r>
          </a:p>
        </p:txBody>
      </p:sp>
      <p:sp>
        <p:nvSpPr>
          <p:cNvPr id="8" name="Rol: horizontaal 7">
            <a:hlinkClick r:id="rId9" action="ppaction://hlinksldjump"/>
            <a:extLst>
              <a:ext uri="{FF2B5EF4-FFF2-40B4-BE49-F238E27FC236}">
                <a16:creationId xmlns:a16="http://schemas.microsoft.com/office/drawing/2014/main" id="{C4C4CC80-2562-29D0-6B12-004DE55942CE}"/>
              </a:ext>
            </a:extLst>
          </p:cNvPr>
          <p:cNvSpPr/>
          <p:nvPr/>
        </p:nvSpPr>
        <p:spPr>
          <a:xfrm>
            <a:off x="3710913" y="482384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ze meer over het christendom en laat hen de bijbel zien.</a:t>
            </a:r>
          </a:p>
        </p:txBody>
      </p:sp>
    </p:spTree>
    <p:extLst>
      <p:ext uri="{BB962C8B-B14F-4D97-AF65-F5344CB8AC3E}">
        <p14:creationId xmlns:p14="http://schemas.microsoft.com/office/powerpoint/2010/main" val="32875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C5EBC6-9F0A-CAF9-F639-D5D5E5839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ADD13EB9-7148-A089-7449-3FBC7B5EDE0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C14FBA8D-C302-5112-A636-C8A86592D4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pic>
        <p:nvPicPr>
          <p:cNvPr id="6" name="Afbeelding 5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763B95AF-ED4A-0E65-31A8-39C28A957E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123960" y="2492595"/>
            <a:ext cx="4387470" cy="4546618"/>
          </a:xfrm>
          <a:prstGeom prst="rect">
            <a:avLst/>
          </a:prstGeom>
        </p:spPr>
      </p:pic>
      <p:pic>
        <p:nvPicPr>
          <p:cNvPr id="5" name="Afbeelding 4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5F969678-8301-76B2-59C2-570FD6F7C0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6305" y="3428999"/>
            <a:ext cx="3365695" cy="4307573"/>
          </a:xfrm>
          <a:prstGeom prst="rect">
            <a:avLst/>
          </a:prstGeom>
        </p:spPr>
      </p:pic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27778184-198F-013D-B305-E5A98AE602DB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interessant. Iedereen kan dus de hemel in komen als ze goed leven…</a:t>
            </a:r>
          </a:p>
        </p:txBody>
      </p:sp>
      <p:sp>
        <p:nvSpPr>
          <p:cNvPr id="8" name="Rol: horizontaal 7">
            <a:hlinkClick r:id="rId9" action="ppaction://hlinksldjump"/>
            <a:extLst>
              <a:ext uri="{FF2B5EF4-FFF2-40B4-BE49-F238E27FC236}">
                <a16:creationId xmlns:a16="http://schemas.microsoft.com/office/drawing/2014/main" id="{F3E3093F-8FBE-526C-195E-85A04A7DA5DD}"/>
              </a:ext>
            </a:extLst>
          </p:cNvPr>
          <p:cNvSpPr/>
          <p:nvPr/>
        </p:nvSpPr>
        <p:spPr>
          <a:xfrm>
            <a:off x="3710913" y="482384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Bied aan om een kerk te bouwen zodat je hen meer kan laten weten over het christendom.</a:t>
            </a:r>
          </a:p>
        </p:txBody>
      </p:sp>
    </p:spTree>
    <p:extLst>
      <p:ext uri="{BB962C8B-B14F-4D97-AF65-F5344CB8AC3E}">
        <p14:creationId xmlns:p14="http://schemas.microsoft.com/office/powerpoint/2010/main" val="53135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4DCCA-E302-BDDA-C93B-70312F3A2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D8A5AA2B-344C-9619-52AA-67FEE8A466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E516AD9A-C3BB-3C22-85BA-FCC1A436AC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pic>
        <p:nvPicPr>
          <p:cNvPr id="6" name="Afbeelding 5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31983812-1B0E-E651-7C36-B78A9F8116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7123960" y="2492595"/>
            <a:ext cx="4387470" cy="4546618"/>
          </a:xfrm>
          <a:prstGeom prst="rect">
            <a:avLst/>
          </a:prstGeom>
        </p:spPr>
      </p:pic>
      <p:pic>
        <p:nvPicPr>
          <p:cNvPr id="5" name="Afbeelding 4" descr="Afbeelding met tekening, kunst, illustratie, tekenfilm&#10;&#10;Automatisch gegenereerde beschrijving">
            <a:extLst>
              <a:ext uri="{FF2B5EF4-FFF2-40B4-BE49-F238E27FC236}">
                <a16:creationId xmlns:a16="http://schemas.microsoft.com/office/drawing/2014/main" id="{164F1A85-9E62-E35B-FC2C-94925DB285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26305" y="3428999"/>
            <a:ext cx="3365695" cy="4307573"/>
          </a:xfrm>
          <a:prstGeom prst="rect">
            <a:avLst/>
          </a:prstGeom>
        </p:spPr>
      </p:pic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817EAACF-892D-7313-DFE6-E7249418EEEB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Je hebt ons laten zien dat onze goden minder machtig zijn dan jouw god. </a:t>
            </a:r>
          </a:p>
        </p:txBody>
      </p:sp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DA92BAE5-88A8-1643-8774-709ED5ACE78D}"/>
              </a:ext>
            </a:extLst>
          </p:cNvPr>
          <p:cNvSpPr/>
          <p:nvPr/>
        </p:nvSpPr>
        <p:spPr>
          <a:xfrm>
            <a:off x="1716871" y="1037553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Ik denk dat het goed is voor het dorp als ze meer leren over het christendom en God.</a:t>
            </a:r>
          </a:p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Geloof is namelijk erg belangrijk!</a:t>
            </a:r>
          </a:p>
        </p:txBody>
      </p:sp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2301C109-E456-A03E-BB97-30133FBFBFC5}"/>
              </a:ext>
            </a:extLst>
          </p:cNvPr>
          <p:cNvSpPr/>
          <p:nvPr/>
        </p:nvSpPr>
        <p:spPr>
          <a:xfrm>
            <a:off x="1716871" y="1035521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Mannen. Help deze monnik met het bouwen van een kerk. Jullie hebben met eigen ogen gezien wat er net is gebeurd. </a:t>
            </a:r>
          </a:p>
        </p:txBody>
      </p:sp>
      <p:sp>
        <p:nvSpPr>
          <p:cNvPr id="10" name="Tekstballon: ovaal 9">
            <a:extLst>
              <a:ext uri="{FF2B5EF4-FFF2-40B4-BE49-F238E27FC236}">
                <a16:creationId xmlns:a16="http://schemas.microsoft.com/office/drawing/2014/main" id="{DCC38348-66A8-1ABF-D833-CBB54505D1E8}"/>
              </a:ext>
            </a:extLst>
          </p:cNvPr>
          <p:cNvSpPr/>
          <p:nvPr/>
        </p:nvSpPr>
        <p:spPr>
          <a:xfrm>
            <a:off x="1716871" y="1033489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Aan de slag!</a:t>
            </a:r>
          </a:p>
        </p:txBody>
      </p:sp>
      <p:sp>
        <p:nvSpPr>
          <p:cNvPr id="11" name="Tekstballon: ovaal 10">
            <a:extLst>
              <a:ext uri="{FF2B5EF4-FFF2-40B4-BE49-F238E27FC236}">
                <a16:creationId xmlns:a16="http://schemas.microsoft.com/office/drawing/2014/main" id="{A0A231CB-26D3-1B14-903C-87FD42F49631}"/>
              </a:ext>
            </a:extLst>
          </p:cNvPr>
          <p:cNvSpPr/>
          <p:nvPr/>
        </p:nvSpPr>
        <p:spPr>
          <a:xfrm>
            <a:off x="6864780" y="766536"/>
            <a:ext cx="4905830" cy="2057400"/>
          </a:xfrm>
          <a:prstGeom prst="wedgeEllipseCallout">
            <a:avLst>
              <a:gd name="adj1" fmla="val 6903"/>
              <a:gd name="adj2" fmla="val 6960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Ja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Widukind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. Kom mee monnik.</a:t>
            </a:r>
          </a:p>
        </p:txBody>
      </p:sp>
      <p:sp>
        <p:nvSpPr>
          <p:cNvPr id="12" name="Rol: horizontaal 11">
            <a:hlinkClick r:id="rId9" action="ppaction://hlinksldjump"/>
            <a:extLst>
              <a:ext uri="{FF2B5EF4-FFF2-40B4-BE49-F238E27FC236}">
                <a16:creationId xmlns:a16="http://schemas.microsoft.com/office/drawing/2014/main" id="{2CA33F50-1A29-CAEF-788D-520F479DCE71}"/>
              </a:ext>
            </a:extLst>
          </p:cNvPr>
          <p:cNvSpPr/>
          <p:nvPr/>
        </p:nvSpPr>
        <p:spPr>
          <a:xfrm>
            <a:off x="5274673" y="5416062"/>
            <a:ext cx="1982469" cy="1396922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4132046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" grpId="0" animBg="1"/>
      <p:bldP spid="4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DEC99-1407-8A2C-0351-EF3D7202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CCEC680B-8B0E-7E14-CE90-239F0E3B9B0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D07A9015-0704-C624-EB4C-238B7CD2DB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-1" y="-189040"/>
            <a:ext cx="6223315" cy="430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Small Old Church: Over 1,239 Royalty-Free Licensable Stock Illustrations &amp;  Drawings | Shutterstock">
            <a:extLst>
              <a:ext uri="{FF2B5EF4-FFF2-40B4-BE49-F238E27FC236}">
                <a16:creationId xmlns:a16="http://schemas.microsoft.com/office/drawing/2014/main" id="{685E3056-D669-BC0C-94C5-244E735DC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43" b="88214" l="25224" r="40589">
                        <a14:foregroundMark x1="28041" y1="86429" x2="32010" y2="88214"/>
                        <a14:foregroundMark x1="40717" y1="65000" x2="40717" y2="65000"/>
                        <a14:foregroundMark x1="36620" y1="87857" x2="39821" y2="87857"/>
                        <a14:foregroundMark x1="27401" y1="86429" x2="26504" y2="87857"/>
                        <a14:foregroundMark x1="26376" y1="87857" x2="36620" y2="87500"/>
                        <a14:foregroundMark x1="36364" y1="88929" x2="29449" y2="87500"/>
                        <a14:foregroundMark x1="29449" y1="87500" x2="29321" y2="87857"/>
                        <a14:foregroundMark x1="28809" y1="88571" x2="31370" y2="88571"/>
                        <a14:foregroundMark x1="34827" y1="12143" x2="34955" y2="4643"/>
                        <a14:foregroundMark x1="35083" y1="10000" x2="35339" y2="4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60" r="57683" b="6190"/>
          <a:stretch/>
        </p:blipFill>
        <p:spPr bwMode="auto">
          <a:xfrm rot="21258680">
            <a:off x="10863580" y="1180227"/>
            <a:ext cx="132842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l: horizontaal 14">
            <a:hlinkClick r:id="rId7" action="ppaction://hlinksldjump"/>
            <a:extLst>
              <a:ext uri="{FF2B5EF4-FFF2-40B4-BE49-F238E27FC236}">
                <a16:creationId xmlns:a16="http://schemas.microsoft.com/office/drawing/2014/main" id="{44B87CFF-6853-5199-6451-2C1C703F19EF}"/>
              </a:ext>
            </a:extLst>
          </p:cNvPr>
          <p:cNvSpPr/>
          <p:nvPr/>
        </p:nvSpPr>
        <p:spPr>
          <a:xfrm>
            <a:off x="7258050" y="4862354"/>
            <a:ext cx="4374451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Blijf nog een tijd om ze meer te leren, maar ga uiteindelijk terug naar het klooster om het goede nieuws te vertellen.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C10F4B2-BC7D-AEC6-EDD0-22151C596C66}"/>
              </a:ext>
            </a:extLst>
          </p:cNvPr>
          <p:cNvSpPr txBox="1"/>
          <p:nvPr/>
        </p:nvSpPr>
        <p:spPr>
          <a:xfrm>
            <a:off x="223243" y="160179"/>
            <a:ext cx="240387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De dorpelingen helpen je mee met het bouwen van een kerk. Ondertussen geef je preken over het christendom.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7522698-C1FD-3B35-56FE-21BC19F36305}"/>
              </a:ext>
            </a:extLst>
          </p:cNvPr>
          <p:cNvSpPr txBox="1"/>
          <p:nvPr/>
        </p:nvSpPr>
        <p:spPr>
          <a:xfrm>
            <a:off x="3351906" y="198835"/>
            <a:ext cx="24038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De mensen hebben gehoord wat er is gebeurd in het bos en voelen zich in de steek gelaten door hun goden.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08DF418-DE44-DC9C-E580-5785656C53AB}"/>
              </a:ext>
            </a:extLst>
          </p:cNvPr>
          <p:cNvSpPr txBox="1"/>
          <p:nvPr/>
        </p:nvSpPr>
        <p:spPr>
          <a:xfrm>
            <a:off x="208777" y="160179"/>
            <a:ext cx="250805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Ze hebben behoefte aan geloof en gaan daarom sneller over naar het christendom. Ze luisteren naar alles wat je hen verteld, maar 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E48B159-204E-2011-8E30-E40D0465D737}"/>
              </a:ext>
            </a:extLst>
          </p:cNvPr>
          <p:cNvSpPr txBox="1"/>
          <p:nvPr/>
        </p:nvSpPr>
        <p:spPr>
          <a:xfrm>
            <a:off x="3377725" y="210662"/>
            <a:ext cx="250805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Houden zich nog vast aan hun eigen gebruiken. Je hebt een goed begin gemaakt maar er is nog een lange weg te gaan.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5C3E406-B4FC-8E53-C612-DACBE0289DFE}"/>
              </a:ext>
            </a:extLst>
          </p:cNvPr>
          <p:cNvSpPr txBox="1"/>
          <p:nvPr/>
        </p:nvSpPr>
        <p:spPr>
          <a:xfrm>
            <a:off x="185363" y="172006"/>
            <a:ext cx="25080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Na een tijd is de kerk klaar en kun je beginnen met diensten geven aan het </a:t>
            </a:r>
            <a:r>
              <a:rPr lang="nl-NL" b="1" dirty="0" err="1">
                <a:latin typeface="Castellar" panose="020A0402060406010301" pitchFamily="18" charset="0"/>
              </a:rPr>
              <a:t>het</a:t>
            </a:r>
            <a:r>
              <a:rPr lang="nl-NL" b="1" dirty="0">
                <a:latin typeface="Castellar" panose="020A0402060406010301" pitchFamily="18" charset="0"/>
              </a:rPr>
              <a:t> dorp. Iedereen is erg benieuwd.</a:t>
            </a:r>
          </a:p>
        </p:txBody>
      </p:sp>
    </p:spTree>
    <p:extLst>
      <p:ext uri="{BB962C8B-B14F-4D97-AF65-F5344CB8AC3E}">
        <p14:creationId xmlns:p14="http://schemas.microsoft.com/office/powerpoint/2010/main" val="44384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/>
      <p:bldP spid="4" grpId="1"/>
      <p:bldP spid="4" grpId="2"/>
      <p:bldP spid="8" grpId="0"/>
      <p:bldP spid="8" grpId="1"/>
      <p:bldP spid="8" grpId="2"/>
      <p:bldP spid="12" grpId="0"/>
      <p:bldP spid="12" grpId="1"/>
      <p:bldP spid="12" grpId="2"/>
      <p:bldP spid="13" grpId="0"/>
      <p:bldP spid="13" grpId="1"/>
      <p:bldP spid="13" grpId="2"/>
      <p:bldP spid="16" grpId="0"/>
      <p:bldP spid="16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4582D-B3B6-F89A-63BE-B1EE71BD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FCBBDFEC-D35E-7B1A-EC66-D1A70152EBC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CB0A9EB6-ACB4-E0CD-7BCB-02B0B8CBFDD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A7F9A65F-73E2-5AEF-72FD-78A5AC75D006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Dus de hemel en Walhalla is bijna hetzelfde?</a:t>
            </a:r>
          </a:p>
        </p:txBody>
      </p:sp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EC6ADC2A-7984-73F9-89C8-D2C08EDAD04E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oke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... Maar wat is dan het nut om mij te bekeren als het toch zoveel op elkaar lijkt?</a:t>
            </a:r>
          </a:p>
        </p:txBody>
      </p:sp>
      <p:sp>
        <p:nvSpPr>
          <p:cNvPr id="9" name="Rol: horizontaal 8">
            <a:hlinkClick r:id="rId6" action="ppaction://hlinksldjump"/>
            <a:extLst>
              <a:ext uri="{FF2B5EF4-FFF2-40B4-BE49-F238E27FC236}">
                <a16:creationId xmlns:a16="http://schemas.microsoft.com/office/drawing/2014/main" id="{31863AAE-B22A-24BD-86A0-233818681421}"/>
              </a:ext>
            </a:extLst>
          </p:cNvPr>
          <p:cNvSpPr/>
          <p:nvPr/>
        </p:nvSpPr>
        <p:spPr>
          <a:xfrm>
            <a:off x="3725427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Geef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en de man wat goud en vertel dat iedereen welkom is in het christendom.</a:t>
            </a:r>
          </a:p>
        </p:txBody>
      </p:sp>
      <p:sp>
        <p:nvSpPr>
          <p:cNvPr id="10" name="Rol: horizontaal 9">
            <a:hlinkClick r:id="rId7" action="ppaction://hlinksldjump"/>
            <a:extLst>
              <a:ext uri="{FF2B5EF4-FFF2-40B4-BE49-F238E27FC236}">
                <a16:creationId xmlns:a16="http://schemas.microsoft.com/office/drawing/2014/main" id="{26744AA3-3FB1-C148-BB16-A131E8D64EB6}"/>
              </a:ext>
            </a:extLst>
          </p:cNvPr>
          <p:cNvSpPr/>
          <p:nvPr/>
        </p:nvSpPr>
        <p:spPr>
          <a:xfrm>
            <a:off x="7662272" y="4758530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Lees voor uit de bijbel en laat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meelezen.</a:t>
            </a:r>
          </a:p>
        </p:txBody>
      </p:sp>
    </p:spTree>
    <p:extLst>
      <p:ext uri="{BB962C8B-B14F-4D97-AF65-F5344CB8AC3E}">
        <p14:creationId xmlns:p14="http://schemas.microsoft.com/office/powerpoint/2010/main" val="28778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29A8E-21E4-74B1-0AD6-1C314EDD2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3ECA4DE3-6FDE-2C75-78AF-A8552AA27BA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68CBB9E2-5443-4831-76CA-066A148446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2BB63A97-B2F1-1750-FAC7-912DA58A35FE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Dus onze goden zijn eigenlijk hetzelfde als jullie heiligen?</a:t>
            </a:r>
          </a:p>
        </p:txBody>
      </p:sp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C7A77F55-2872-7997-DEDA-D37B58E4E8FA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</a:t>
            </a:r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oke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... Maar wat is dan het nut om mij te bekeren als het toch bijna hetzelfde is?</a:t>
            </a:r>
          </a:p>
        </p:txBody>
      </p:sp>
      <p:sp>
        <p:nvSpPr>
          <p:cNvPr id="9" name="Rol: horizontaal 8">
            <a:hlinkClick r:id="rId6" action="ppaction://hlinksldjump"/>
            <a:extLst>
              <a:ext uri="{FF2B5EF4-FFF2-40B4-BE49-F238E27FC236}">
                <a16:creationId xmlns:a16="http://schemas.microsoft.com/office/drawing/2014/main" id="{5030E207-F0F0-8552-0536-6BFEBA6FC4D6}"/>
              </a:ext>
            </a:extLst>
          </p:cNvPr>
          <p:cNvSpPr/>
          <p:nvPr/>
        </p:nvSpPr>
        <p:spPr>
          <a:xfrm>
            <a:off x="3725427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Geef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en de man wat goud en vertel dat iedereen welkom is in het christendom.</a:t>
            </a:r>
          </a:p>
        </p:txBody>
      </p:sp>
      <p:sp>
        <p:nvSpPr>
          <p:cNvPr id="10" name="Rol: horizontaal 9">
            <a:hlinkClick r:id="rId7" action="ppaction://hlinksldjump"/>
            <a:extLst>
              <a:ext uri="{FF2B5EF4-FFF2-40B4-BE49-F238E27FC236}">
                <a16:creationId xmlns:a16="http://schemas.microsoft.com/office/drawing/2014/main" id="{37450960-2F57-0642-D86D-66582A0C0B11}"/>
              </a:ext>
            </a:extLst>
          </p:cNvPr>
          <p:cNvSpPr/>
          <p:nvPr/>
        </p:nvSpPr>
        <p:spPr>
          <a:xfrm>
            <a:off x="7662272" y="4758530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Lees voor uit de bijbel en laat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meelezen.</a:t>
            </a:r>
          </a:p>
        </p:txBody>
      </p:sp>
    </p:spTree>
    <p:extLst>
      <p:ext uri="{BB962C8B-B14F-4D97-AF65-F5344CB8AC3E}">
        <p14:creationId xmlns:p14="http://schemas.microsoft.com/office/powerpoint/2010/main" val="428520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02239-2309-42E1-4F0D-B707732A5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96EA3A6F-5181-FEE5-83FB-34DEAD4076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BEB10CA2-8640-D2C5-8AF4-A2C9C80622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E17FA815-2984-6B4C-417E-5014E18D91FB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Dankjewel!</a:t>
            </a:r>
          </a:p>
        </p:txBody>
      </p:sp>
      <p:sp>
        <p:nvSpPr>
          <p:cNvPr id="8" name="Rol: horizontaal 7">
            <a:hlinkClick r:id="rId6" action="ppaction://hlinksldjump"/>
            <a:extLst>
              <a:ext uri="{FF2B5EF4-FFF2-40B4-BE49-F238E27FC236}">
                <a16:creationId xmlns:a16="http://schemas.microsoft.com/office/drawing/2014/main" id="{665C0CD8-24CB-B045-0CAD-ACC771062E75}"/>
              </a:ext>
            </a:extLst>
          </p:cNvPr>
          <p:cNvSpPr/>
          <p:nvPr/>
        </p:nvSpPr>
        <p:spPr>
          <a:xfrm>
            <a:off x="32271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over de hemel en laat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de bijbel zien.</a:t>
            </a:r>
          </a:p>
        </p:txBody>
      </p:sp>
      <p:sp>
        <p:nvSpPr>
          <p:cNvPr id="18" name="Rol: horizontaal 17">
            <a:hlinkClick r:id="rId7" action="ppaction://hlinksldjump"/>
            <a:extLst>
              <a:ext uri="{FF2B5EF4-FFF2-40B4-BE49-F238E27FC236}">
                <a16:creationId xmlns:a16="http://schemas.microsoft.com/office/drawing/2014/main" id="{EFD3E480-35E6-C22E-3F88-98BC9D7A19A6}"/>
              </a:ext>
            </a:extLst>
          </p:cNvPr>
          <p:cNvSpPr/>
          <p:nvPr/>
        </p:nvSpPr>
        <p:spPr>
          <a:xfrm>
            <a:off x="7516026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Vraag of je een kerk mag bouwen in het dorp.</a:t>
            </a:r>
          </a:p>
        </p:txBody>
      </p:sp>
    </p:spTree>
    <p:extLst>
      <p:ext uri="{BB962C8B-B14F-4D97-AF65-F5344CB8AC3E}">
        <p14:creationId xmlns:p14="http://schemas.microsoft.com/office/powerpoint/2010/main" val="322166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F0693-A946-6ED3-76FD-0780C8C8E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F0D118CF-A920-AF2F-826A-C4204FD823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F1ECDC63-B06B-56E8-2F5B-062F9E4623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8D697E1B-9DA3-AC94-C87E-71297FB4AD6A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MMMMH… Walhalla bestaat dus niet?</a:t>
            </a:r>
          </a:p>
        </p:txBody>
      </p:sp>
      <p:sp>
        <p:nvSpPr>
          <p:cNvPr id="8" name="Rol: horizontaal 7">
            <a:hlinkClick r:id="rId6" action="ppaction://hlinksldjump"/>
            <a:extLst>
              <a:ext uri="{FF2B5EF4-FFF2-40B4-BE49-F238E27FC236}">
                <a16:creationId xmlns:a16="http://schemas.microsoft.com/office/drawing/2014/main" id="{54183310-4EDD-D941-7C0D-2D63B940280E}"/>
              </a:ext>
            </a:extLst>
          </p:cNvPr>
          <p:cNvSpPr/>
          <p:nvPr/>
        </p:nvSpPr>
        <p:spPr>
          <a:xfrm>
            <a:off x="4849586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‘’Ja dat kan, zo lang je vooral God vereert.’’</a:t>
            </a:r>
          </a:p>
        </p:txBody>
      </p:sp>
      <p:sp>
        <p:nvSpPr>
          <p:cNvPr id="7" name="Tekstballon: ovaal 6">
            <a:extLst>
              <a:ext uri="{FF2B5EF4-FFF2-40B4-BE49-F238E27FC236}">
                <a16:creationId xmlns:a16="http://schemas.microsoft.com/office/drawing/2014/main" id="{8F95F342-2EFD-C5EF-FDDE-332641ECAA6F}"/>
              </a:ext>
            </a:extLst>
          </p:cNvPr>
          <p:cNvSpPr/>
          <p:nvPr/>
        </p:nvSpPr>
        <p:spPr>
          <a:xfrm>
            <a:off x="1716870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En als ik christen word, kan ik de goden dan nog steeds vereren, alleen dan als heiligen?</a:t>
            </a:r>
          </a:p>
        </p:txBody>
      </p:sp>
    </p:spTree>
    <p:extLst>
      <p:ext uri="{BB962C8B-B14F-4D97-AF65-F5344CB8AC3E}">
        <p14:creationId xmlns:p14="http://schemas.microsoft.com/office/powerpoint/2010/main" val="398854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C0AF9-AF0B-C897-8136-250BD75F7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16DC1719-DDA6-0D2B-8A57-592DB43D47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60B790B2-99A2-00B7-0C82-8670442DF1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2A0B4A2D-3B28-ED9D-A093-8BA9156F7C34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Ik kan helemaal niet lezen en ik ken geen latijn! Wat heb ik hier nou aan?</a:t>
            </a:r>
          </a:p>
        </p:txBody>
      </p:sp>
      <p:sp>
        <p:nvSpPr>
          <p:cNvPr id="7" name="Rol: horizontaal 6">
            <a:hlinkClick r:id="rId6" action="ppaction://hlinksldjump"/>
            <a:extLst>
              <a:ext uri="{FF2B5EF4-FFF2-40B4-BE49-F238E27FC236}">
                <a16:creationId xmlns:a16="http://schemas.microsoft.com/office/drawing/2014/main" id="{429AA6E1-DB4E-F8D1-CA09-1D0FAD754E69}"/>
              </a:ext>
            </a:extLst>
          </p:cNvPr>
          <p:cNvSpPr/>
          <p:nvPr/>
        </p:nvSpPr>
        <p:spPr>
          <a:xfrm>
            <a:off x="8204776" y="4588216"/>
            <a:ext cx="2846880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Vraag of je een kerk mag bouwen Zodat je diensten kan geven.</a:t>
            </a:r>
          </a:p>
        </p:txBody>
      </p:sp>
      <p:sp>
        <p:nvSpPr>
          <p:cNvPr id="9" name="Rol: horizontaal 8">
            <a:hlinkClick r:id="rId7" action="ppaction://hlinksldjump"/>
            <a:extLst>
              <a:ext uri="{FF2B5EF4-FFF2-40B4-BE49-F238E27FC236}">
                <a16:creationId xmlns:a16="http://schemas.microsoft.com/office/drawing/2014/main" id="{7335A343-F45D-9E62-F219-C74F01D33EC9}"/>
              </a:ext>
            </a:extLst>
          </p:cNvPr>
          <p:cNvSpPr/>
          <p:nvPr/>
        </p:nvSpPr>
        <p:spPr>
          <a:xfrm>
            <a:off x="440995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Geef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wat goud en vertel dat iedereen welkom is in het christendom.</a:t>
            </a:r>
          </a:p>
        </p:txBody>
      </p:sp>
      <p:sp>
        <p:nvSpPr>
          <p:cNvPr id="10" name="Rol: horizontaal 9">
            <a:hlinkClick r:id="rId8" action="ppaction://hlinksldjump"/>
            <a:extLst>
              <a:ext uri="{FF2B5EF4-FFF2-40B4-BE49-F238E27FC236}">
                <a16:creationId xmlns:a16="http://schemas.microsoft.com/office/drawing/2014/main" id="{AFC6D02A-93C0-08DE-1B61-D488CADE6553}"/>
              </a:ext>
            </a:extLst>
          </p:cNvPr>
          <p:cNvSpPr/>
          <p:nvPr/>
        </p:nvSpPr>
        <p:spPr>
          <a:xfrm>
            <a:off x="4595047" y="4705066"/>
            <a:ext cx="3001906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over de hel en zeg dat niet-christenen hier terecht komen.</a:t>
            </a:r>
          </a:p>
        </p:txBody>
      </p:sp>
    </p:spTree>
    <p:extLst>
      <p:ext uri="{BB962C8B-B14F-4D97-AF65-F5344CB8AC3E}">
        <p14:creationId xmlns:p14="http://schemas.microsoft.com/office/powerpoint/2010/main" val="300958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CED25-C241-8C22-D8EC-E384FC35A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4B7479AE-6798-E048-7EFC-14225D69A8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63CECE64-7E37-C631-4504-8EC86DDEACD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D3C763F6-1438-6016-E3A4-FE65B8659421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Een kerk?! Schei toch uit. ik weet nog niks over jouw geloof en mijn geduld begint op te raken…</a:t>
            </a:r>
          </a:p>
        </p:txBody>
      </p:sp>
      <p:sp>
        <p:nvSpPr>
          <p:cNvPr id="6" name="Rol: horizontaal 5">
            <a:hlinkClick r:id="rId6" action="ppaction://hlinksldjump"/>
            <a:extLst>
              <a:ext uri="{FF2B5EF4-FFF2-40B4-BE49-F238E27FC236}">
                <a16:creationId xmlns:a16="http://schemas.microsoft.com/office/drawing/2014/main" id="{E4EB9E65-DCF0-89D7-F3A2-F77F1C65B286}"/>
              </a:ext>
            </a:extLst>
          </p:cNvPr>
          <p:cNvSpPr/>
          <p:nvPr/>
        </p:nvSpPr>
        <p:spPr>
          <a:xfrm>
            <a:off x="2396671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Geef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en de man wat goud en vertel dat iedereen welkom is in het christendom.</a:t>
            </a:r>
          </a:p>
        </p:txBody>
      </p:sp>
      <p:sp>
        <p:nvSpPr>
          <p:cNvPr id="8" name="Rol: horizontaal 7">
            <a:hlinkClick r:id="rId7" action="ppaction://hlinksldjump"/>
            <a:extLst>
              <a:ext uri="{FF2B5EF4-FFF2-40B4-BE49-F238E27FC236}">
                <a16:creationId xmlns:a16="http://schemas.microsoft.com/office/drawing/2014/main" id="{360F5C03-2354-BD45-768B-F3EEE6C37CD1}"/>
              </a:ext>
            </a:extLst>
          </p:cNvPr>
          <p:cNvSpPr/>
          <p:nvPr/>
        </p:nvSpPr>
        <p:spPr>
          <a:xfrm>
            <a:off x="7325352" y="4588216"/>
            <a:ext cx="3001906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over de hel en zeg dat niet-christenen hier terecht komen.</a:t>
            </a:r>
          </a:p>
        </p:txBody>
      </p:sp>
    </p:spTree>
    <p:extLst>
      <p:ext uri="{BB962C8B-B14F-4D97-AF65-F5344CB8AC3E}">
        <p14:creationId xmlns:p14="http://schemas.microsoft.com/office/powerpoint/2010/main" val="42848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3231-FC8C-2FAD-D599-A49C4E153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7DFE2E8C-37EA-A734-CEC7-C2DBD03BA2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07405F8F-06E5-A2A6-20D6-4FE18AC4721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D571F607-963F-F2C4-51C4-2F2888F874BA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Dankjewel!</a:t>
            </a:r>
          </a:p>
        </p:txBody>
      </p:sp>
      <p:sp>
        <p:nvSpPr>
          <p:cNvPr id="8" name="Rol: horizontaal 7">
            <a:hlinkClick r:id="rId6" action="ppaction://hlinksldjump"/>
            <a:extLst>
              <a:ext uri="{FF2B5EF4-FFF2-40B4-BE49-F238E27FC236}">
                <a16:creationId xmlns:a16="http://schemas.microsoft.com/office/drawing/2014/main" id="{1399B904-8E5A-F03F-6F4E-304E38D1B63C}"/>
              </a:ext>
            </a:extLst>
          </p:cNvPr>
          <p:cNvSpPr/>
          <p:nvPr/>
        </p:nvSpPr>
        <p:spPr>
          <a:xfrm>
            <a:off x="32271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over de hemel en laat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de bijbel zien.</a:t>
            </a:r>
          </a:p>
        </p:txBody>
      </p:sp>
      <p:sp>
        <p:nvSpPr>
          <p:cNvPr id="18" name="Rol: horizontaal 17">
            <a:hlinkClick r:id="rId7" action="ppaction://hlinksldjump"/>
            <a:extLst>
              <a:ext uri="{FF2B5EF4-FFF2-40B4-BE49-F238E27FC236}">
                <a16:creationId xmlns:a16="http://schemas.microsoft.com/office/drawing/2014/main" id="{F6D37C32-84AB-A7B8-7104-67BC6B903C84}"/>
              </a:ext>
            </a:extLst>
          </p:cNvPr>
          <p:cNvSpPr/>
          <p:nvPr/>
        </p:nvSpPr>
        <p:spPr>
          <a:xfrm>
            <a:off x="7516026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Vraag of je een kerk mag bouwen in het dorp.</a:t>
            </a:r>
          </a:p>
        </p:txBody>
      </p:sp>
    </p:spTree>
    <p:extLst>
      <p:ext uri="{BB962C8B-B14F-4D97-AF65-F5344CB8AC3E}">
        <p14:creationId xmlns:p14="http://schemas.microsoft.com/office/powerpoint/2010/main" val="133985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D88CD-7569-6A30-FCFA-F3A965285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D7BCFCF0-AA2B-BE36-A364-4583B3F09C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16947B63-C86D-9DD9-A8F5-696FEB4A34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31865AF1-D26F-6FD1-9BF0-06C8D7FB32BC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Een kerk? Niks daarvan. Ik weet nog veel te weinig over het christendom</a:t>
            </a: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B67D018D-0B2A-D691-610B-E8008473C5D6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Onze goden beschermen ons. Wat heeft jouw god ons te bieden wat wij zelf niet hebben?</a:t>
            </a:r>
          </a:p>
        </p:txBody>
      </p:sp>
      <p:sp>
        <p:nvSpPr>
          <p:cNvPr id="7" name="Rol: horizontaal 6">
            <a:hlinkClick r:id="rId6" action="ppaction://hlinksldjump"/>
            <a:extLst>
              <a:ext uri="{FF2B5EF4-FFF2-40B4-BE49-F238E27FC236}">
                <a16:creationId xmlns:a16="http://schemas.microsoft.com/office/drawing/2014/main" id="{3C0FD25F-7568-5980-3DAE-B87B98768FF1}"/>
              </a:ext>
            </a:extLst>
          </p:cNvPr>
          <p:cNvSpPr/>
          <p:nvPr/>
        </p:nvSpPr>
        <p:spPr>
          <a:xfrm>
            <a:off x="32271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‘’Jullie goden zijn vals! Er is maar één God.’’</a:t>
            </a:r>
          </a:p>
        </p:txBody>
      </p:sp>
      <p:sp>
        <p:nvSpPr>
          <p:cNvPr id="8" name="Rol: horizontaal 7">
            <a:hlinkClick r:id="rId7" action="ppaction://hlinksldjump"/>
            <a:extLst>
              <a:ext uri="{FF2B5EF4-FFF2-40B4-BE49-F238E27FC236}">
                <a16:creationId xmlns:a16="http://schemas.microsoft.com/office/drawing/2014/main" id="{F8F2F49D-4E0F-2C66-73B7-077742ECF16D}"/>
              </a:ext>
            </a:extLst>
          </p:cNvPr>
          <p:cNvSpPr/>
          <p:nvPr/>
        </p:nvSpPr>
        <p:spPr>
          <a:xfrm>
            <a:off x="73419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hem over heiligen in het christendom en zeg dat deze heel veel lijken op hun goden.</a:t>
            </a:r>
          </a:p>
        </p:txBody>
      </p:sp>
    </p:spTree>
    <p:extLst>
      <p:ext uri="{BB962C8B-B14F-4D97-AF65-F5344CB8AC3E}">
        <p14:creationId xmlns:p14="http://schemas.microsoft.com/office/powerpoint/2010/main" val="79045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11432-E8E8-3730-7269-640775B70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6886CEA0-18AB-9B6F-01C1-1BDBD65EB7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98593EFE-E3DD-8203-DD7B-8D4D345DCB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BA042FA9-4973-CCF9-38AD-73F2F539CD47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6000" b="1" dirty="0">
                <a:solidFill>
                  <a:schemeClr val="tx1"/>
                </a:solidFill>
                <a:latin typeface="Castellar" panose="020A0402060406010301" pitchFamily="18" charset="0"/>
              </a:rPr>
              <a:t>Wat?!!!</a:t>
            </a:r>
          </a:p>
        </p:txBody>
      </p:sp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EDCFC020-70BE-E592-C0AC-FDE20E89491E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Maak dat je hier weg komt anders offer ik je op aan Thor!!!</a:t>
            </a:r>
          </a:p>
        </p:txBody>
      </p:sp>
      <p:sp>
        <p:nvSpPr>
          <p:cNvPr id="10" name="Rol: horizontaal 9">
            <a:hlinkClick r:id="rId6" action="ppaction://hlinksldjump"/>
            <a:extLst>
              <a:ext uri="{FF2B5EF4-FFF2-40B4-BE49-F238E27FC236}">
                <a16:creationId xmlns:a16="http://schemas.microsoft.com/office/drawing/2014/main" id="{844EBA00-9A5A-09A2-43E3-E7562BA7976B}"/>
              </a:ext>
            </a:extLst>
          </p:cNvPr>
          <p:cNvSpPr/>
          <p:nvPr/>
        </p:nvSpPr>
        <p:spPr>
          <a:xfrm>
            <a:off x="32271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Bedreig </a:t>
            </a:r>
            <a:r>
              <a:rPr lang="nl-NL" sz="2400" dirty="0" err="1">
                <a:solidFill>
                  <a:schemeClr val="tx1"/>
                </a:solidFill>
                <a:latin typeface="Gothica" panose="020C0504050503060604" pitchFamily="34" charset="0"/>
              </a:rPr>
              <a:t>Widukind</a:t>
            </a:r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 door te zeggen dat de Frankische soldaten het dorp gaan veroveren.</a:t>
            </a:r>
          </a:p>
        </p:txBody>
      </p:sp>
      <p:sp>
        <p:nvSpPr>
          <p:cNvPr id="11" name="Rol: horizontaal 10">
            <a:hlinkClick r:id="rId7" action="ppaction://hlinksldjump"/>
            <a:extLst>
              <a:ext uri="{FF2B5EF4-FFF2-40B4-BE49-F238E27FC236}">
                <a16:creationId xmlns:a16="http://schemas.microsoft.com/office/drawing/2014/main" id="{45C55255-5332-C8A7-C5D1-F3EE7D54F3F5}"/>
              </a:ext>
            </a:extLst>
          </p:cNvPr>
          <p:cNvSpPr/>
          <p:nvPr/>
        </p:nvSpPr>
        <p:spPr>
          <a:xfrm>
            <a:off x="7504444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Probeer te bewijzen dat hun goden niet bestaan door de heilige boom van Odin om te hakken.</a:t>
            </a:r>
          </a:p>
        </p:txBody>
      </p:sp>
    </p:spTree>
    <p:extLst>
      <p:ext uri="{BB962C8B-B14F-4D97-AF65-F5344CB8AC3E}">
        <p14:creationId xmlns:p14="http://schemas.microsoft.com/office/powerpoint/2010/main" val="235423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341C8-0417-C983-E962-E95CA1D07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7911C5E7-DE39-E733-325E-7FD75089F7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27C5BEE8-6A2A-C25F-769C-79F7596FC3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35067921-2CC4-000F-AD29-8B10374F2863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4400" b="1" dirty="0">
                <a:solidFill>
                  <a:schemeClr val="tx1"/>
                </a:solidFill>
                <a:latin typeface="Castellar" panose="020A0402060406010301" pitchFamily="18" charset="0"/>
              </a:rPr>
              <a:t>Krijgers!! </a:t>
            </a:r>
          </a:p>
        </p:txBody>
      </p:sp>
      <p:pic>
        <p:nvPicPr>
          <p:cNvPr id="7" name="Afbeelding 6" descr="Afbeelding met hemel, verven, kleding, Animatie&#10;&#10;Door AI gegenereerde inhoud is mogelijk onjuist.">
            <a:extLst>
              <a:ext uri="{FF2B5EF4-FFF2-40B4-BE49-F238E27FC236}">
                <a16:creationId xmlns:a16="http://schemas.microsoft.com/office/drawing/2014/main" id="{42EAA5A0-E2A6-C8ED-5183-FDE2890A1D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0" b="89980" l="6933" r="89988">
                        <a14:foregroundMark x1="10061" y1="45939" x2="8286" y2="51890"/>
                        <a14:foregroundMark x1="7208" y1="63448" x2="6982" y2="68889"/>
                        <a14:foregroundMark x1="6982" y1="68889" x2="7636" y2="69859"/>
                        <a14:foregroundMark x1="8606" y1="23111" x2="7231" y2="16386"/>
                        <a14:foregroundMark x1="8073" y1="29657" x2="6894" y2="23140"/>
                        <a14:foregroundMark x1="9188" y1="38465" x2="9939" y2="43434"/>
                        <a14:foregroundMark x1="10415" y1="37923" x2="10545" y2="39030"/>
                        <a14:foregroundMark x1="32582" y1="73212" x2="31103" y2="80444"/>
                        <a14:foregroundMark x1="31103" y1="80444" x2="29236" y2="85051"/>
                        <a14:foregroundMark x1="20558" y1="50303" x2="24800" y2="48121"/>
                        <a14:foregroundMark x1="24800" y1="48121" x2="24873" y2="48202"/>
                        <a14:foregroundMark x1="24291" y1="47354" x2="21139" y2="49253"/>
                        <a14:foregroundMark x1="10836" y1="42343" x2="11248" y2="42343"/>
                        <a14:foregroundMark x1="10885" y1="41131" x2="10448" y2="37576"/>
                        <a14:foregroundMark x1="11394" y1="44566" x2="10424" y2="36970"/>
                        <a14:foregroundMark x1="10424" y1="36970" x2="10739" y2="38667"/>
                        <a14:foregroundMark x1="10812" y1="39556" x2="10812" y2="38020"/>
                        <a14:backgroundMark x1="7782" y1="51717" x2="5770" y2="67798"/>
                        <a14:backgroundMark x1="7200" y1="22909" x2="8509" y2="27394"/>
                        <a14:backgroundMark x1="9648" y1="44970" x2="8412" y2="48323"/>
                        <a14:backgroundMark x1="10678" y1="38564" x2="11418" y2="39798"/>
                        <a14:backgroundMark x1="11224" y1="39556" x2="11564" y2="39677"/>
                        <a14:backgroundMark x1="57939" y1="69737" x2="58594" y2="76848"/>
                        <a14:backgroundMark x1="58594" y1="76848" x2="57479" y2="85818"/>
                        <a14:backgroundMark x1="57479" y1="85818" x2="55636" y2="89859"/>
                        <a14:backgroundMark x1="6739" y1="70384" x2="10400" y2="73697"/>
                        <a14:backgroundMark x1="10400" y1="73697" x2="10182" y2="81859"/>
                        <a14:backgroundMark x1="11636" y1="90667" x2="13455" y2="83919"/>
                        <a14:backgroundMark x1="13455" y1="83919" x2="18376" y2="82788"/>
                        <a14:backgroundMark x1="18376" y1="82788" x2="21697" y2="90141"/>
                        <a14:backgroundMark x1="31226" y1="80566" x2="32848" y2="73697"/>
                        <a14:backgroundMark x1="28994" y1="90020" x2="30773" y2="82484"/>
                        <a14:backgroundMark x1="32751" y1="73305" x2="36897" y2="90020"/>
                        <a14:backgroundMark x1="41309" y1="89859" x2="41867" y2="82949"/>
                        <a14:backgroundMark x1="41867" y1="82949" x2="44194" y2="75717"/>
                        <a14:backgroundMark x1="44194" y1="75717" x2="47782" y2="80404"/>
                        <a14:backgroundMark x1="47782" y1="80404" x2="49067" y2="90263"/>
                        <a14:backgroundMark x1="23030" y1="47251" x2="21770" y2="47273"/>
                        <a14:backgroundMark x1="26424" y1="47192" x2="24231" y2="47230"/>
                        <a14:backgroundMark x1="21770" y1="47273" x2="22982" y2="47475"/>
                        <a14:backgroundMark x1="24897" y1="48000" x2="26667" y2="46949"/>
                        <a14:backgroundMark x1="25236" y1="47717" x2="26182" y2="47596"/>
                        <a14:backgroundMark x1="26352" y1="48525" x2="26109" y2="48808"/>
                        <a14:backgroundMark x1="8000" y1="52646" x2="6594" y2="65818"/>
                        <a14:backgroundMark x1="6667" y1="66101" x2="7176" y2="65980"/>
                        <a14:backgroundMark x1="6909" y1="64444" x2="6909" y2="64444"/>
                        <a14:backgroundMark x1="7176" y1="64566" x2="7079" y2="62788"/>
                        <a14:backgroundMark x1="7006" y1="65414" x2="7248" y2="63071"/>
                        <a14:backgroundMark x1="7006" y1="15556" x2="6739" y2="16525"/>
                        <a14:backgroundMark x1="9794" y1="38182" x2="10739" y2="44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8" t="12331" r="40666" b="2859"/>
          <a:stretch/>
        </p:blipFill>
        <p:spPr>
          <a:xfrm flipH="1">
            <a:off x="5289199" y="2894691"/>
            <a:ext cx="4499504" cy="5716815"/>
          </a:xfrm>
          <a:prstGeom prst="rect">
            <a:avLst/>
          </a:prstGeom>
        </p:spPr>
      </p:pic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F02D91C6-3ADC-9B6C-3944-0E39EF896DEF}"/>
              </a:ext>
            </a:extLst>
          </p:cNvPr>
          <p:cNvSpPr/>
          <p:nvPr/>
        </p:nvSpPr>
        <p:spPr>
          <a:xfrm>
            <a:off x="1716871" y="952135"/>
            <a:ext cx="4905830" cy="2173515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Breng hem naar de kerkers! Hij beledigt onze goden en dreigt ons dorp aan te vallen met Frankische soldaten!</a:t>
            </a:r>
          </a:p>
        </p:txBody>
      </p:sp>
      <p:sp>
        <p:nvSpPr>
          <p:cNvPr id="12" name="Tekstballon: ovaal 11">
            <a:extLst>
              <a:ext uri="{FF2B5EF4-FFF2-40B4-BE49-F238E27FC236}">
                <a16:creationId xmlns:a16="http://schemas.microsoft.com/office/drawing/2014/main" id="{50B928C7-B8E4-5110-AAF6-895A5005D325}"/>
              </a:ext>
            </a:extLst>
          </p:cNvPr>
          <p:cNvSpPr/>
          <p:nvPr/>
        </p:nvSpPr>
        <p:spPr>
          <a:xfrm>
            <a:off x="6761286" y="685799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3200" b="1" dirty="0">
                <a:solidFill>
                  <a:schemeClr val="tx1"/>
                </a:solidFill>
                <a:latin typeface="Castellar" panose="020A0402060406010301" pitchFamily="18" charset="0"/>
              </a:rPr>
              <a:t>Grijp hem!!</a:t>
            </a:r>
          </a:p>
        </p:txBody>
      </p:sp>
      <p:sp>
        <p:nvSpPr>
          <p:cNvPr id="13" name="Rol: horizontaal 12">
            <a:hlinkClick r:id="rId8" action="ppaction://hlinksldjump"/>
            <a:extLst>
              <a:ext uri="{FF2B5EF4-FFF2-40B4-BE49-F238E27FC236}">
                <a16:creationId xmlns:a16="http://schemas.microsoft.com/office/drawing/2014/main" id="{745BCBF3-7234-49EE-180F-A2C8F256E5E7}"/>
              </a:ext>
            </a:extLst>
          </p:cNvPr>
          <p:cNvSpPr/>
          <p:nvPr/>
        </p:nvSpPr>
        <p:spPr>
          <a:xfrm>
            <a:off x="7504444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165743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8" grpId="0" animBg="1"/>
      <p:bldP spid="8" grpId="1" animBg="1"/>
      <p:bldP spid="12" grpId="0" animBg="1"/>
      <p:bldP spid="12" grpId="1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gebouw, licht&#10;&#10;Door AI gegenereerde inhoud is mogelijk onjuist.">
            <a:extLst>
              <a:ext uri="{FF2B5EF4-FFF2-40B4-BE49-F238E27FC236}">
                <a16:creationId xmlns:a16="http://schemas.microsoft.com/office/drawing/2014/main" id="{99ECCB4F-5D0D-FE16-3D9A-C15F1B62FC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9" r="1644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5" name="Picture 2" descr="A blank open book">
            <a:extLst>
              <a:ext uri="{FF2B5EF4-FFF2-40B4-BE49-F238E27FC236}">
                <a16:creationId xmlns:a16="http://schemas.microsoft.com/office/drawing/2014/main" id="{C33B954A-81CB-C568-3A77-C7D5B367FF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2054269" y="532970"/>
            <a:ext cx="8975768" cy="632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67D1F49-ECF6-3387-E4F3-D76BA893B66A}"/>
              </a:ext>
            </a:extLst>
          </p:cNvPr>
          <p:cNvSpPr txBox="1"/>
          <p:nvPr/>
        </p:nvSpPr>
        <p:spPr>
          <a:xfrm>
            <a:off x="2455708" y="924447"/>
            <a:ext cx="3891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Helaas, het is je niet gelukt om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te bekeren tot het christendom.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Je hebt hun goden en cultuur niet serieus genomen en belachelijk gemaakt.</a:t>
            </a:r>
          </a:p>
          <a:p>
            <a:r>
              <a:rPr lang="nl-NL" b="1" dirty="0">
                <a:latin typeface="Castellar" panose="020A0402060406010301" pitchFamily="18" charset="0"/>
              </a:rPr>
              <a:t>Hierdoor ben je geëindigd in de kerkers van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.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gaan je opofferen om hun goden te eren.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AA4AB12-2867-CA58-A462-35A499B8BD4A}"/>
              </a:ext>
            </a:extLst>
          </p:cNvPr>
          <p:cNvSpPr txBox="1"/>
          <p:nvPr/>
        </p:nvSpPr>
        <p:spPr>
          <a:xfrm>
            <a:off x="6748147" y="1127647"/>
            <a:ext cx="3891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had meer rekening moeten houden met de cultuur en religie van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en ze langzaam maar zeker meer laten leren over het christendom.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3272131A-F59C-A8A0-35E5-C823E2B80277}"/>
              </a:ext>
            </a:extLst>
          </p:cNvPr>
          <p:cNvSpPr txBox="1"/>
          <p:nvPr/>
        </p:nvSpPr>
        <p:spPr>
          <a:xfrm>
            <a:off x="6625771" y="3230423"/>
            <a:ext cx="40353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Steek je vinger op en wacht tot de docent zegt dat je verder mag gaan.</a:t>
            </a:r>
          </a:p>
        </p:txBody>
      </p:sp>
      <p:sp>
        <p:nvSpPr>
          <p:cNvPr id="13" name="Rol: horizontaal 12">
            <a:hlinkClick r:id="rId5" action="ppaction://hlinksldjump"/>
            <a:extLst>
              <a:ext uri="{FF2B5EF4-FFF2-40B4-BE49-F238E27FC236}">
                <a16:creationId xmlns:a16="http://schemas.microsoft.com/office/drawing/2014/main" id="{A7DD91B7-9D51-3BA4-9905-C0D71453A258}"/>
              </a:ext>
            </a:extLst>
          </p:cNvPr>
          <p:cNvSpPr/>
          <p:nvPr/>
        </p:nvSpPr>
        <p:spPr>
          <a:xfrm>
            <a:off x="8364616" y="4868862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6191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7B995-FD5B-388B-DBBE-CFD22833F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E9C9990E-A578-EFE1-B560-26978F02B3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8E88A8C6-699E-113E-4F79-AB4CFE64FE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D0706AA7-1484-E9D9-621C-7F7E75873735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dat is best interessant. Maar hoe zit het dan met onze goden?</a:t>
            </a:r>
          </a:p>
        </p:txBody>
      </p:sp>
      <p:sp>
        <p:nvSpPr>
          <p:cNvPr id="6" name="Rol: horizontaal 5">
            <a:hlinkClick r:id="rId6" action="ppaction://hlinksldjump"/>
            <a:extLst>
              <a:ext uri="{FF2B5EF4-FFF2-40B4-BE49-F238E27FC236}">
                <a16:creationId xmlns:a16="http://schemas.microsoft.com/office/drawing/2014/main" id="{F2922325-AB3E-1167-820B-34F9DCA9E33B}"/>
              </a:ext>
            </a:extLst>
          </p:cNvPr>
          <p:cNvSpPr/>
          <p:nvPr/>
        </p:nvSpPr>
        <p:spPr>
          <a:xfrm>
            <a:off x="32271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‘’Jullie goden zijn vals! Er is maar één God.’’</a:t>
            </a:r>
          </a:p>
        </p:txBody>
      </p:sp>
      <p:sp>
        <p:nvSpPr>
          <p:cNvPr id="7" name="Rol: horizontaal 6">
            <a:hlinkClick r:id="rId7" action="ppaction://hlinksldjump"/>
            <a:extLst>
              <a:ext uri="{FF2B5EF4-FFF2-40B4-BE49-F238E27FC236}">
                <a16:creationId xmlns:a16="http://schemas.microsoft.com/office/drawing/2014/main" id="{E77B84AD-D1F4-820B-A792-6BD9DCA4396E}"/>
              </a:ext>
            </a:extLst>
          </p:cNvPr>
          <p:cNvSpPr/>
          <p:nvPr/>
        </p:nvSpPr>
        <p:spPr>
          <a:xfrm>
            <a:off x="734199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Vertel hem over heiligen in het christendom en zeg dat deze heel veel lijken op hun goden.</a:t>
            </a:r>
          </a:p>
        </p:txBody>
      </p:sp>
    </p:spTree>
    <p:extLst>
      <p:ext uri="{BB962C8B-B14F-4D97-AF65-F5344CB8AC3E}">
        <p14:creationId xmlns:p14="http://schemas.microsoft.com/office/powerpoint/2010/main" val="339574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3E85C-F79E-E8B4-4F4A-11FA015AF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B25BACF4-8734-D627-D4BE-60BB33DA0D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E51D0EE6-52F1-B4F1-0D53-72A8AA8178E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829D6F3B-8F7B-5935-8DB2-2B007FBF7E98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Dus onze goden zijn eigenlijk hetzelfde als jullie heiligen?</a:t>
            </a:r>
          </a:p>
        </p:txBody>
      </p:sp>
      <p:sp>
        <p:nvSpPr>
          <p:cNvPr id="6" name="Tekstballon: ovaal 5">
            <a:extLst>
              <a:ext uri="{FF2B5EF4-FFF2-40B4-BE49-F238E27FC236}">
                <a16:creationId xmlns:a16="http://schemas.microsoft.com/office/drawing/2014/main" id="{FE830DE3-A72F-5D0D-8F9F-A8232CD440C5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En als ik christen word, kan ik deze dan nog vereren? Alleen dan gewoon als heiligen?</a:t>
            </a:r>
          </a:p>
        </p:txBody>
      </p:sp>
      <p:sp>
        <p:nvSpPr>
          <p:cNvPr id="7" name="Rol: horizontaal 6">
            <a:hlinkClick r:id="rId6" action="ppaction://hlinksldjump"/>
            <a:extLst>
              <a:ext uri="{FF2B5EF4-FFF2-40B4-BE49-F238E27FC236}">
                <a16:creationId xmlns:a16="http://schemas.microsoft.com/office/drawing/2014/main" id="{231096A3-7A74-EEE2-C724-24CA78EB957D}"/>
              </a:ext>
            </a:extLst>
          </p:cNvPr>
          <p:cNvSpPr/>
          <p:nvPr/>
        </p:nvSpPr>
        <p:spPr>
          <a:xfrm>
            <a:off x="4322885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‘’Ja dat kan, zo lang je vooral God vereert.’’</a:t>
            </a:r>
          </a:p>
        </p:txBody>
      </p:sp>
    </p:spTree>
    <p:extLst>
      <p:ext uri="{BB962C8B-B14F-4D97-AF65-F5344CB8AC3E}">
        <p14:creationId xmlns:p14="http://schemas.microsoft.com/office/powerpoint/2010/main" val="112260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B38A-ECEE-C477-75DD-57FAECB7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AD9B91E9-59E8-60F6-CD69-7F9C46F97E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C4CDBBD0-9B52-8C2E-331B-320C643FA5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8F6418A3-316C-03E6-4923-4184AAE7AF30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Uuuh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hoe ziet god er eigenlijk uit dan? </a:t>
            </a:r>
          </a:p>
        </p:txBody>
      </p:sp>
      <p:sp>
        <p:nvSpPr>
          <p:cNvPr id="6" name="Rol: horizontaal 5">
            <a:hlinkClick r:id="rId6" action="ppaction://hlinksldjump"/>
            <a:extLst>
              <a:ext uri="{FF2B5EF4-FFF2-40B4-BE49-F238E27FC236}">
                <a16:creationId xmlns:a16="http://schemas.microsoft.com/office/drawing/2014/main" id="{993C54F2-1031-2851-4BC8-2D8650206726}"/>
              </a:ext>
            </a:extLst>
          </p:cNvPr>
          <p:cNvSpPr/>
          <p:nvPr/>
        </p:nvSpPr>
        <p:spPr>
          <a:xfrm>
            <a:off x="3505801" y="4536847"/>
            <a:ext cx="5387032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Laat hem tekeningen uit de bijbel zien en bied aan om een kerk te bouwen met het overige goud zodat je het christendom beter kunt uitleggen.</a:t>
            </a:r>
          </a:p>
        </p:txBody>
      </p:sp>
    </p:spTree>
    <p:extLst>
      <p:ext uri="{BB962C8B-B14F-4D97-AF65-F5344CB8AC3E}">
        <p14:creationId xmlns:p14="http://schemas.microsoft.com/office/powerpoint/2010/main" val="207426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18ECC-3B14-E8F3-D393-9C40C9322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4ED53DC4-463D-0B1E-E45C-788EB7377A6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5A168F8B-2955-ED99-DFE1-360A1075EC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4" name="Tekstballon: ovaal 3">
            <a:extLst>
              <a:ext uri="{FF2B5EF4-FFF2-40B4-BE49-F238E27FC236}">
                <a16:creationId xmlns:a16="http://schemas.microsoft.com/office/drawing/2014/main" id="{E7AC09B5-B8AA-EFF8-AFC1-F34A0353C2E6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Een kerk huh? heb ik dan kans om in de hemel te komen. </a:t>
            </a:r>
          </a:p>
        </p:txBody>
      </p:sp>
      <p:sp>
        <p:nvSpPr>
          <p:cNvPr id="8" name="Rol: horizontaal 7">
            <a:hlinkClick r:id="rId6" action="ppaction://hlinksldjump"/>
            <a:extLst>
              <a:ext uri="{FF2B5EF4-FFF2-40B4-BE49-F238E27FC236}">
                <a16:creationId xmlns:a16="http://schemas.microsoft.com/office/drawing/2014/main" id="{7BE82D1E-9F50-5B74-1FE9-EE2A39AF8642}"/>
              </a:ext>
            </a:extLst>
          </p:cNvPr>
          <p:cNvSpPr/>
          <p:nvPr/>
        </p:nvSpPr>
        <p:spPr>
          <a:xfrm>
            <a:off x="4849586" y="4588216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‘’Ja zeker.’’</a:t>
            </a:r>
          </a:p>
        </p:txBody>
      </p:sp>
    </p:spTree>
    <p:extLst>
      <p:ext uri="{BB962C8B-B14F-4D97-AF65-F5344CB8AC3E}">
        <p14:creationId xmlns:p14="http://schemas.microsoft.com/office/powerpoint/2010/main" val="417143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0D076-9045-1F39-CAD4-9625AF5B3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7585CC3A-E623-9F41-A1FA-EC052A15A1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8" t="11222" r="52381" b="47937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Afbeelding 1" descr="Afbeelding met hemel, Animatie, Tekenfilm, paraplu&#10;&#10;Door AI gegenereerde inhoud is mogelijk onjuist.">
            <a:extLst>
              <a:ext uri="{FF2B5EF4-FFF2-40B4-BE49-F238E27FC236}">
                <a16:creationId xmlns:a16="http://schemas.microsoft.com/office/drawing/2014/main" id="{7D8885D5-68C7-5FCB-747E-CA2AD00D8C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000" b="92667" l="50568" r="66182">
                        <a14:foregroundMark x1="50568" y1="69697" x2="50818" y2="65333"/>
                        <a14:backgroundMark x1="49818" y1="74667" x2="51886" y2="76485"/>
                        <a14:backgroundMark x1="51386" y1="81515" x2="51750" y2="79697"/>
                        <a14:backgroundMark x1="52386" y1="83030" x2="52432" y2="80182"/>
                        <a14:backgroundMark x1="57318" y1="84848" x2="59568" y2="82667"/>
                        <a14:backgroundMark x1="64136" y1="74485" x2="64818" y2="70667"/>
                        <a14:backgroundMark x1="58136" y1="78364" x2="58000" y2="77515"/>
                        <a14:backgroundMark x1="54636" y1="84000" x2="54818" y2="82667"/>
                        <a14:backgroundMark x1="54386" y1="84485" x2="54886" y2="82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313" t="26667" r="31937"/>
          <a:stretch/>
        </p:blipFill>
        <p:spPr>
          <a:xfrm flipH="1">
            <a:off x="-138585" y="2583543"/>
            <a:ext cx="3710913" cy="6339113"/>
          </a:xfrm>
          <a:prstGeom prst="rect">
            <a:avLst/>
          </a:prstGeom>
        </p:spPr>
      </p:pic>
      <p:sp>
        <p:nvSpPr>
          <p:cNvPr id="9" name="Tekstballon: ovaal 8">
            <a:extLst>
              <a:ext uri="{FF2B5EF4-FFF2-40B4-BE49-F238E27FC236}">
                <a16:creationId xmlns:a16="http://schemas.microsoft.com/office/drawing/2014/main" id="{FFD19775-939D-FE70-B0E5-6824D4427F79}"/>
              </a:ext>
            </a:extLst>
          </p:cNvPr>
          <p:cNvSpPr/>
          <p:nvPr/>
        </p:nvSpPr>
        <p:spPr>
          <a:xfrm>
            <a:off x="1716871" y="1039585"/>
            <a:ext cx="4905830" cy="2057400"/>
          </a:xfrm>
          <a:prstGeom prst="wedgeEllipseCallout">
            <a:avLst>
              <a:gd name="adj1" fmla="val -21929"/>
              <a:gd name="adj2" fmla="val 10016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Oeh dat klinkt als muziek in mijn oren. Ik ga het meteen aan de rest van het dorp vertellen!!</a:t>
            </a:r>
          </a:p>
        </p:txBody>
      </p:sp>
      <p:sp>
        <p:nvSpPr>
          <p:cNvPr id="10" name="Rol: horizontaal 9">
            <a:hlinkClick r:id="rId6" action="ppaction://hlinksldjump"/>
            <a:extLst>
              <a:ext uri="{FF2B5EF4-FFF2-40B4-BE49-F238E27FC236}">
                <a16:creationId xmlns:a16="http://schemas.microsoft.com/office/drawing/2014/main" id="{8A972B50-417F-1207-C7F1-A17286653831}"/>
              </a:ext>
            </a:extLst>
          </p:cNvPr>
          <p:cNvSpPr/>
          <p:nvPr/>
        </p:nvSpPr>
        <p:spPr>
          <a:xfrm>
            <a:off x="4849586" y="4758530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 met de dorpelingen leren over het christendom.</a:t>
            </a:r>
          </a:p>
        </p:txBody>
      </p:sp>
    </p:spTree>
    <p:extLst>
      <p:ext uri="{BB962C8B-B14F-4D97-AF65-F5344CB8AC3E}">
        <p14:creationId xmlns:p14="http://schemas.microsoft.com/office/powerpoint/2010/main" val="21915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verven, tekening, illustratie, hemel&#10;&#10;Door AI gegenereerde inhoud is mogelijk onjuist.">
            <a:extLst>
              <a:ext uri="{FF2B5EF4-FFF2-40B4-BE49-F238E27FC236}">
                <a16:creationId xmlns:a16="http://schemas.microsoft.com/office/drawing/2014/main" id="{F7CCB0D9-1D92-A288-A0ED-8EA9F93B671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B122498C-2F63-C66F-504A-C625A72A55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-1" y="-189041"/>
            <a:ext cx="6128873" cy="4238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59BBDA7-E128-8FE7-6B1D-33B2EA834E51}"/>
              </a:ext>
            </a:extLst>
          </p:cNvPr>
          <p:cNvSpPr txBox="1"/>
          <p:nvPr/>
        </p:nvSpPr>
        <p:spPr>
          <a:xfrm>
            <a:off x="243114" y="169092"/>
            <a:ext cx="252911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besluit om nog een tijd te blijven in het dorpje en de mensen te leren over het christendom. Op het begin zijn ze nog erg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1850A1A-4537-6FA9-BD20-F47C41DE9352}"/>
              </a:ext>
            </a:extLst>
          </p:cNvPr>
          <p:cNvSpPr txBox="1"/>
          <p:nvPr/>
        </p:nvSpPr>
        <p:spPr>
          <a:xfrm>
            <a:off x="3246586" y="236372"/>
            <a:ext cx="23948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in de war omdat ze er nog te weinig vanaf weten. je houdt vol en legt ze rustig uit wat je weet.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8D51E65-656D-1E05-25F2-ACACFD2152CB}"/>
              </a:ext>
            </a:extLst>
          </p:cNvPr>
          <p:cNvSpPr txBox="1"/>
          <p:nvPr/>
        </p:nvSpPr>
        <p:spPr>
          <a:xfrm>
            <a:off x="3246585" y="236372"/>
            <a:ext cx="239485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Je merkt dat de mensen langzaam steeds meer leren en christelijke gebruiken gaan overnemen. </a:t>
            </a:r>
            <a:endParaRPr lang="nl-NL" b="1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B7473D3-33E7-CF5B-3BF2-3E3F1EC7D198}"/>
              </a:ext>
            </a:extLst>
          </p:cNvPr>
          <p:cNvSpPr txBox="1"/>
          <p:nvPr/>
        </p:nvSpPr>
        <p:spPr>
          <a:xfrm>
            <a:off x="207748" y="169092"/>
            <a:ext cx="23948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De kerk die gebouwd werd is eindelijk af en je kunt beginnen met diensten te geven voor het hele dorp.</a:t>
            </a:r>
            <a:endParaRPr lang="nl-NL" b="1" dirty="0"/>
          </a:p>
        </p:txBody>
      </p:sp>
      <p:pic>
        <p:nvPicPr>
          <p:cNvPr id="14" name="Picture 4" descr="Small Old Church: Over 1,239 Royalty-Free Licensable Stock Illustrations &amp;  Drawings | Shutterstock">
            <a:extLst>
              <a:ext uri="{FF2B5EF4-FFF2-40B4-BE49-F238E27FC236}">
                <a16:creationId xmlns:a16="http://schemas.microsoft.com/office/drawing/2014/main" id="{2E65916D-9C61-5398-57BD-D911A0E3C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43" b="88214" l="25224" r="40589">
                        <a14:foregroundMark x1="28041" y1="86429" x2="32010" y2="88214"/>
                        <a14:foregroundMark x1="40717" y1="65000" x2="40717" y2="65000"/>
                        <a14:foregroundMark x1="36620" y1="87857" x2="39821" y2="87857"/>
                        <a14:foregroundMark x1="27401" y1="86429" x2="26504" y2="87857"/>
                        <a14:foregroundMark x1="26376" y1="87857" x2="36620" y2="87500"/>
                        <a14:foregroundMark x1="36364" y1="88929" x2="29449" y2="87500"/>
                        <a14:foregroundMark x1="29449" y1="87500" x2="29321" y2="87857"/>
                        <a14:foregroundMark x1="28809" y1="88571" x2="31370" y2="88571"/>
                        <a14:foregroundMark x1="34827" y1="12143" x2="34955" y2="4643"/>
                        <a14:foregroundMark x1="35083" y1="10000" x2="35339" y2="4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60" r="57683" b="6190"/>
          <a:stretch/>
        </p:blipFill>
        <p:spPr bwMode="auto">
          <a:xfrm rot="21258680">
            <a:off x="10863580" y="1180227"/>
            <a:ext cx="1328420" cy="250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l: horizontaal 14">
            <a:hlinkClick r:id="rId7" action="ppaction://hlinksldjump"/>
            <a:extLst>
              <a:ext uri="{FF2B5EF4-FFF2-40B4-BE49-F238E27FC236}">
                <a16:creationId xmlns:a16="http://schemas.microsoft.com/office/drawing/2014/main" id="{90B74276-8198-F48E-BBE9-87B6E048C844}"/>
              </a:ext>
            </a:extLst>
          </p:cNvPr>
          <p:cNvSpPr/>
          <p:nvPr/>
        </p:nvSpPr>
        <p:spPr>
          <a:xfrm>
            <a:off x="8086272" y="4862354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terug naar het klooster om het goede nieuws te vertellen.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3B8CA258-20D3-3C2A-D896-9D8C4FF4B031}"/>
              </a:ext>
            </a:extLst>
          </p:cNvPr>
          <p:cNvSpPr txBox="1"/>
          <p:nvPr/>
        </p:nvSpPr>
        <p:spPr>
          <a:xfrm>
            <a:off x="263931" y="169092"/>
            <a:ext cx="233867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Ze worden ook beïnvloed door </a:t>
            </a:r>
            <a:r>
              <a:rPr lang="nl-NL" b="1" dirty="0" err="1">
                <a:latin typeface="Castellar" panose="020A0402060406010301" pitchFamily="18" charset="0"/>
              </a:rPr>
              <a:t>Widukind</a:t>
            </a:r>
            <a:r>
              <a:rPr lang="nl-NL" b="1" dirty="0">
                <a:latin typeface="Castellar" panose="020A0402060406010301" pitchFamily="18" charset="0"/>
              </a:rPr>
              <a:t> omdat jij hem hebt overtuigd. Het gaat zo een stuk sneller.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60042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7" grpId="1"/>
      <p:bldP spid="9" grpId="0"/>
      <p:bldP spid="9" grpId="1"/>
      <p:bldP spid="11" grpId="0"/>
      <p:bldP spid="15" grpId="0" animBg="1"/>
      <p:bldP spid="17" grpId="0"/>
      <p:bldP spid="17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CFC0D-FD91-616C-52DA-6B4A7E99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muur, kerk, overdekt, kapel&#10;&#10;Door AI gegenereerde inhoud is mogelijk onjuist.">
            <a:extLst>
              <a:ext uri="{FF2B5EF4-FFF2-40B4-BE49-F238E27FC236}">
                <a16:creationId xmlns:a16="http://schemas.microsoft.com/office/drawing/2014/main" id="{58AFA769-CA09-198E-36DC-67EA4BE1AA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AF96AD7-E2D4-4872-B128-7F57F2AF5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79" y="2229580"/>
            <a:ext cx="2525111" cy="4628420"/>
          </a:xfrm>
          <a:prstGeom prst="rect">
            <a:avLst/>
          </a:prstGeom>
        </p:spPr>
      </p:pic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8FEDCD3B-B1D7-D21C-165D-BD39E736A951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Welkom Terug! Je hebt je missie volbracht, ik wist dat ik op je kon rekenen! We sturen direct iemand die daar de kerk gaat leiden.</a:t>
            </a:r>
          </a:p>
        </p:txBody>
      </p:sp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87417F22-5D65-93E1-C51E-668D008D19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6740130" y="3093680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31A63D2E-3300-7268-2E34-82D82FE43C97}"/>
              </a:ext>
            </a:extLst>
          </p:cNvPr>
          <p:cNvSpPr txBox="1"/>
          <p:nvPr/>
        </p:nvSpPr>
        <p:spPr>
          <a:xfrm>
            <a:off x="6937829" y="3408282"/>
            <a:ext cx="25109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Na een lange reis terug ben je weer aangekomen in het klooster. hier Vertel je het goede nieuws aan Petrus.</a:t>
            </a:r>
            <a:endParaRPr lang="nl-NL" b="1" dirty="0"/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F1BDAA57-B4AC-302D-E0AA-382E733A44E5}"/>
              </a:ext>
            </a:extLst>
          </p:cNvPr>
          <p:cNvSpPr/>
          <p:nvPr/>
        </p:nvSpPr>
        <p:spPr>
          <a:xfrm>
            <a:off x="2335894" y="162880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Karel de grote wilt jou als zijn persoonlijke missionaris! Jij gaat andere missionarissen trainen hoe ze mensen kunnen bekeren.</a:t>
            </a:r>
          </a:p>
        </p:txBody>
      </p:sp>
      <p:sp>
        <p:nvSpPr>
          <p:cNvPr id="14" name="Tekstballon: ovaal 13">
            <a:extLst>
              <a:ext uri="{FF2B5EF4-FFF2-40B4-BE49-F238E27FC236}">
                <a16:creationId xmlns:a16="http://schemas.microsoft.com/office/drawing/2014/main" id="{B40F1C5B-1579-631F-526C-9AE0CBF1B6BB}"/>
              </a:ext>
            </a:extLst>
          </p:cNvPr>
          <p:cNvSpPr/>
          <p:nvPr/>
        </p:nvSpPr>
        <p:spPr>
          <a:xfrm>
            <a:off x="2335894" y="156866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We hebben nog een lange weg te gaan. Maar met jouw hulp gaat dit zeker lukken.</a:t>
            </a:r>
          </a:p>
        </p:txBody>
      </p:sp>
      <p:sp>
        <p:nvSpPr>
          <p:cNvPr id="21" name="Rol: horizontaal 20">
            <a:hlinkClick r:id="rId6" action="ppaction://hlinksldjump"/>
            <a:extLst>
              <a:ext uri="{FF2B5EF4-FFF2-40B4-BE49-F238E27FC236}">
                <a16:creationId xmlns:a16="http://schemas.microsoft.com/office/drawing/2014/main" id="{ECEAB6B8-CBFB-5855-2904-031884696B97}"/>
              </a:ext>
            </a:extLst>
          </p:cNvPr>
          <p:cNvSpPr/>
          <p:nvPr/>
        </p:nvSpPr>
        <p:spPr>
          <a:xfrm>
            <a:off x="3101590" y="4539312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89892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allAtOnce"/>
      <p:bldP spid="13" grpId="0" animBg="1"/>
      <p:bldP spid="14" grpId="0" animBg="1"/>
      <p:bldP spid="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953BA-7CBB-B489-E572-011F1BB44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muur, kerk, overdekt, kapel&#10;&#10;Door AI gegenereerde inhoud is mogelijk onjuist.">
            <a:extLst>
              <a:ext uri="{FF2B5EF4-FFF2-40B4-BE49-F238E27FC236}">
                <a16:creationId xmlns:a16="http://schemas.microsoft.com/office/drawing/2014/main" id="{01DCDA3C-098C-94E4-AF76-530315811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3495CFA-ABF2-BDA5-C8BB-28B8CC481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479" y="2229580"/>
            <a:ext cx="2525111" cy="4628420"/>
          </a:xfrm>
          <a:prstGeom prst="rect">
            <a:avLst/>
          </a:prstGeom>
        </p:spPr>
      </p:pic>
      <p:sp>
        <p:nvSpPr>
          <p:cNvPr id="8" name="Tekstballon: ovaal 7">
            <a:extLst>
              <a:ext uri="{FF2B5EF4-FFF2-40B4-BE49-F238E27FC236}">
                <a16:creationId xmlns:a16="http://schemas.microsoft.com/office/drawing/2014/main" id="{BD98C506-DDEB-6E40-189B-96C7236AFDB3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 err="1">
                <a:solidFill>
                  <a:schemeClr val="tx1"/>
                </a:solidFill>
                <a:latin typeface="Castellar" panose="020A0402060406010301" pitchFamily="18" charset="0"/>
              </a:rPr>
              <a:t>MMMMh</a:t>
            </a:r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, wat jammer dat het niet is gelukt. Ik had wel wat meer van je verwacht!</a:t>
            </a:r>
          </a:p>
        </p:txBody>
      </p:sp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431596FA-1426-CBA7-1E04-3BFE376C83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2722"/>
          <a:stretch/>
        </p:blipFill>
        <p:spPr bwMode="auto">
          <a:xfrm>
            <a:off x="6740130" y="3093680"/>
            <a:ext cx="5451870" cy="377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5D05D404-1A10-E36E-8177-B2DB79A698FF}"/>
              </a:ext>
            </a:extLst>
          </p:cNvPr>
          <p:cNvSpPr txBox="1"/>
          <p:nvPr/>
        </p:nvSpPr>
        <p:spPr>
          <a:xfrm>
            <a:off x="6937829" y="3408282"/>
            <a:ext cx="251097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Na een lange reis terug ben je weer aangekomen in het klooster. hier Vertel je over de mislukking van je missie.</a:t>
            </a:r>
            <a:endParaRPr lang="nl-NL" b="1" dirty="0"/>
          </a:p>
        </p:txBody>
      </p:sp>
      <p:sp>
        <p:nvSpPr>
          <p:cNvPr id="13" name="Tekstballon: ovaal 12">
            <a:extLst>
              <a:ext uri="{FF2B5EF4-FFF2-40B4-BE49-F238E27FC236}">
                <a16:creationId xmlns:a16="http://schemas.microsoft.com/office/drawing/2014/main" id="{7BAFD464-0820-25EA-B33E-021057CCA802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Je geloof is sterk maar alleen geloof is niet voldoende. </a:t>
            </a:r>
          </a:p>
        </p:txBody>
      </p:sp>
      <p:sp>
        <p:nvSpPr>
          <p:cNvPr id="14" name="Tekstballon: ovaal 13">
            <a:extLst>
              <a:ext uri="{FF2B5EF4-FFF2-40B4-BE49-F238E27FC236}">
                <a16:creationId xmlns:a16="http://schemas.microsoft.com/office/drawing/2014/main" id="{77572E83-239A-0EE1-86FE-C2ACB12A6953}"/>
              </a:ext>
            </a:extLst>
          </p:cNvPr>
          <p:cNvSpPr/>
          <p:nvPr/>
        </p:nvSpPr>
        <p:spPr>
          <a:xfrm>
            <a:off x="2335894" y="168894"/>
            <a:ext cx="5194644" cy="2559661"/>
          </a:xfrm>
          <a:prstGeom prst="wedgeEllipseCallout">
            <a:avLst>
              <a:gd name="adj1" fmla="val -51881"/>
              <a:gd name="adj2" fmla="val 4554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b="1" dirty="0">
                <a:solidFill>
                  <a:schemeClr val="tx1"/>
                </a:solidFill>
                <a:latin typeface="Castellar" panose="020A0402060406010301" pitchFamily="18" charset="0"/>
              </a:rPr>
              <a:t>Ga jij maar boeken overschrijven. Je bent duidelijk nog niet klaar om een missionaris te zijn.</a:t>
            </a:r>
          </a:p>
        </p:txBody>
      </p:sp>
      <p:sp>
        <p:nvSpPr>
          <p:cNvPr id="21" name="Rol: horizontaal 20">
            <a:hlinkClick r:id="rId6" action="ppaction://hlinksldjump"/>
            <a:extLst>
              <a:ext uri="{FF2B5EF4-FFF2-40B4-BE49-F238E27FC236}">
                <a16:creationId xmlns:a16="http://schemas.microsoft.com/office/drawing/2014/main" id="{31167AF2-5780-19BB-F681-1521CF1D8FBD}"/>
              </a:ext>
            </a:extLst>
          </p:cNvPr>
          <p:cNvSpPr/>
          <p:nvPr/>
        </p:nvSpPr>
        <p:spPr>
          <a:xfrm>
            <a:off x="3101590" y="4539312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380971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build="allAtOnce"/>
      <p:bldP spid="13" grpId="0" animBg="1"/>
      <p:bldP spid="14" grpId="0" animBg="1"/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BC225F34-F1AC-4620-9B72-7F6F34D7BE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91"/>
            <a:ext cx="12192000" cy="6838418"/>
          </a:xfrm>
          <a:prstGeom prst="rect">
            <a:avLst/>
          </a:prstGeom>
        </p:spPr>
      </p:pic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7B86C5C9-CB35-3EAF-33F3-88B6296AFB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2054269" y="532970"/>
            <a:ext cx="8975768" cy="632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90ABC9C0-971A-FACE-E3B9-119FF8D2AF93}"/>
              </a:ext>
            </a:extLst>
          </p:cNvPr>
          <p:cNvSpPr txBox="1"/>
          <p:nvPr/>
        </p:nvSpPr>
        <p:spPr>
          <a:xfrm>
            <a:off x="2467019" y="1075568"/>
            <a:ext cx="403538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Het is je gelukt!! Door goede keuzes te maken en goed na te denken is het je gelukt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te bekeren. </a:t>
            </a:r>
          </a:p>
          <a:p>
            <a:r>
              <a:rPr lang="nl-NL" b="1" dirty="0">
                <a:latin typeface="Castellar" panose="020A0402060406010301" pitchFamily="18" charset="0"/>
              </a:rPr>
              <a:t>Vele missionarissen willen in jouw voetsporen treden en trekken er op uit om ook andere volkeren zoals de friezen te bekeren.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Mede door jouw hulp zijn er veel mensen bekeert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2EA351B-E76E-39F1-181A-015685F32DFE}"/>
              </a:ext>
            </a:extLst>
          </p:cNvPr>
          <p:cNvSpPr txBox="1"/>
          <p:nvPr/>
        </p:nvSpPr>
        <p:spPr>
          <a:xfrm>
            <a:off x="6676981" y="1075568"/>
            <a:ext cx="39329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tot christen en heb je geholpen het geloof te verspreiden.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De  kerk en Karel de grote zijn je eeuwig dankbaar.</a:t>
            </a:r>
          </a:p>
          <a:p>
            <a:endParaRPr lang="nl-NL" b="1" dirty="0">
              <a:latin typeface="Castellar" panose="020A0402060406010301" pitchFamily="18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3F249A5-5797-A1E5-DFD1-3BBDBA842954}"/>
              </a:ext>
            </a:extLst>
          </p:cNvPr>
          <p:cNvSpPr txBox="1"/>
          <p:nvPr/>
        </p:nvSpPr>
        <p:spPr>
          <a:xfrm>
            <a:off x="6625771" y="3230423"/>
            <a:ext cx="40353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Steek je vinger op en wacht tot de docent zegt dat je verder mag gaan.</a:t>
            </a:r>
          </a:p>
        </p:txBody>
      </p:sp>
      <p:sp>
        <p:nvSpPr>
          <p:cNvPr id="12" name="Rol: horizontaal 11">
            <a:hlinkClick r:id="rId5" action="ppaction://hlinksldjump"/>
            <a:extLst>
              <a:ext uri="{FF2B5EF4-FFF2-40B4-BE49-F238E27FC236}">
                <a16:creationId xmlns:a16="http://schemas.microsoft.com/office/drawing/2014/main" id="{5D646ED1-6257-C1B1-2245-5FA8B2986141}"/>
              </a:ext>
            </a:extLst>
          </p:cNvPr>
          <p:cNvSpPr/>
          <p:nvPr/>
        </p:nvSpPr>
        <p:spPr>
          <a:xfrm>
            <a:off x="8364616" y="4868862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79145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D0BB4-96D4-7A8E-11ED-79345111F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479D946-101F-F09F-71F9-994F967E8B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79"/>
            <a:ext cx="12192000" cy="6842241"/>
          </a:xfrm>
          <a:prstGeom prst="rect">
            <a:avLst/>
          </a:prstGeom>
        </p:spPr>
      </p:pic>
      <p:pic>
        <p:nvPicPr>
          <p:cNvPr id="3" name="Picture 2" descr="A blank open book">
            <a:extLst>
              <a:ext uri="{FF2B5EF4-FFF2-40B4-BE49-F238E27FC236}">
                <a16:creationId xmlns:a16="http://schemas.microsoft.com/office/drawing/2014/main" id="{99A24714-62B8-884F-73B3-3FBE75FAF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77" b="96965" l="1478" r="98358">
                        <a14:foregroundMark x1="2791" y1="6709" x2="3284" y2="65335"/>
                        <a14:foregroundMark x1="3612" y1="6550" x2="28407" y2="2556"/>
                        <a14:foregroundMark x1="28407" y1="2556" x2="47619" y2="7029"/>
                        <a14:foregroundMark x1="50903" y1="55272" x2="49261" y2="11981"/>
                        <a14:foregroundMark x1="49261" y1="11981" x2="47619" y2="7188"/>
                        <a14:foregroundMark x1="47455" y1="54633" x2="11823" y2="57827"/>
                        <a14:foregroundMark x1="11823" y1="57827" x2="3777" y2="55751"/>
                        <a14:foregroundMark x1="3777" y1="55751" x2="3284" y2="53195"/>
                        <a14:foregroundMark x1="2791" y1="11821" x2="5255" y2="56390"/>
                        <a14:foregroundMark x1="5255" y1="56390" x2="47455" y2="51278"/>
                        <a14:foregroundMark x1="47455" y1="51278" x2="51560" y2="34665"/>
                        <a14:foregroundMark x1="51560" y1="34665" x2="46141" y2="11342"/>
                        <a14:foregroundMark x1="46141" y1="11342" x2="38259" y2="7029"/>
                        <a14:foregroundMark x1="38259" y1="7029" x2="13465" y2="6390"/>
                        <a14:foregroundMark x1="13465" y1="6390" x2="1970" y2="10543"/>
                        <a14:foregroundMark x1="4762" y1="9265" x2="38752" y2="14856"/>
                        <a14:foregroundMark x1="38752" y1="14856" x2="47947" y2="26518"/>
                        <a14:foregroundMark x1="47947" y1="26518" x2="46634" y2="37540"/>
                        <a14:foregroundMark x1="46634" y1="37540" x2="35961" y2="42652"/>
                        <a14:foregroundMark x1="35961" y1="42652" x2="19540" y2="33227"/>
                        <a14:foregroundMark x1="19540" y1="33227" x2="16749" y2="20607"/>
                        <a14:foregroundMark x1="16749" y1="20607" x2="21839" y2="11981"/>
                        <a14:foregroundMark x1="21839" y1="11981" x2="22660" y2="11182"/>
                        <a14:foregroundMark x1="30870" y1="15974" x2="30706" y2="33866"/>
                        <a14:foregroundMark x1="31363" y1="17252" x2="35961" y2="28435"/>
                        <a14:foregroundMark x1="43350" y1="21406" x2="39409" y2="32907"/>
                        <a14:foregroundMark x1="39409" y1="32907" x2="16420" y2="24441"/>
                        <a14:foregroundMark x1="16420" y1="24441" x2="13793" y2="35304"/>
                        <a14:foregroundMark x1="13793" y1="35304" x2="21675" y2="37859"/>
                        <a14:foregroundMark x1="21675" y1="37859" x2="23481" y2="37380"/>
                        <a14:foregroundMark x1="33498" y1="43930" x2="23153" y2="42652"/>
                        <a14:foregroundMark x1="23153" y1="42652" x2="6568" y2="23802"/>
                        <a14:foregroundMark x1="6568" y1="23802" x2="4269" y2="13259"/>
                        <a14:foregroundMark x1="4269" y1="13259" x2="11166" y2="16454"/>
                        <a14:foregroundMark x1="7553" y1="55272" x2="19869" y2="51118"/>
                        <a14:foregroundMark x1="19869" y1="51118" x2="24302" y2="38019"/>
                        <a14:foregroundMark x1="24302" y1="38019" x2="12151" y2="29073"/>
                        <a14:foregroundMark x1="12151" y1="29073" x2="4926" y2="38818"/>
                        <a14:foregroundMark x1="4926" y1="38818" x2="4762" y2="51438"/>
                        <a14:foregroundMark x1="4762" y1="51438" x2="9031" y2="54633"/>
                        <a14:foregroundMark x1="53695" y1="7029" x2="70608" y2="2236"/>
                        <a14:foregroundMark x1="70608" y1="2236" x2="79967" y2="2077"/>
                        <a14:foregroundMark x1="79967" y1="2077" x2="98522" y2="6390"/>
                        <a14:foregroundMark x1="98522" y1="6709" x2="96059" y2="63099"/>
                        <a14:foregroundMark x1="60263" y1="54473" x2="62397" y2="62780"/>
                        <a14:foregroundMark x1="62397" y1="62780" x2="60263" y2="969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1461"/>
          <a:stretch/>
        </p:blipFill>
        <p:spPr bwMode="auto">
          <a:xfrm>
            <a:off x="2054269" y="532970"/>
            <a:ext cx="8975768" cy="632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D418DFCF-386C-6893-C195-567DBCFFC210}"/>
              </a:ext>
            </a:extLst>
          </p:cNvPr>
          <p:cNvSpPr txBox="1"/>
          <p:nvPr/>
        </p:nvSpPr>
        <p:spPr>
          <a:xfrm>
            <a:off x="6629312" y="3475708"/>
            <a:ext cx="403538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Steek je vinger op en wacht tot de docent zegt dat je verder mag gaan.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BE64005-3AA0-DDF5-6F97-4B213756C0AE}"/>
              </a:ext>
            </a:extLst>
          </p:cNvPr>
          <p:cNvSpPr txBox="1"/>
          <p:nvPr/>
        </p:nvSpPr>
        <p:spPr>
          <a:xfrm>
            <a:off x="2324100" y="1167384"/>
            <a:ext cx="403538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Helaas, 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Het is je niet gelukt om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te bekeren. Je geloof is sterk maar dat alleen kon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niet overtuigen om zich te bekeren tot het christendom.</a:t>
            </a:r>
          </a:p>
          <a:p>
            <a:endParaRPr lang="nl-NL" b="1" dirty="0">
              <a:latin typeface="Castellar" panose="020A0402060406010301" pitchFamily="18" charset="0"/>
            </a:endParaRPr>
          </a:p>
          <a:p>
            <a:r>
              <a:rPr lang="nl-NL" b="1" dirty="0">
                <a:latin typeface="Castellar" panose="020A0402060406010301" pitchFamily="18" charset="0"/>
              </a:rPr>
              <a:t>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blijven geloven in hun eigen goden en staan niet meer open voor het christendom.</a:t>
            </a:r>
            <a:endParaRPr lang="nl-NL" b="1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8380EDD-AFAA-BFB2-4E74-370E3D15EAB9}"/>
              </a:ext>
            </a:extLst>
          </p:cNvPr>
          <p:cNvSpPr txBox="1"/>
          <p:nvPr/>
        </p:nvSpPr>
        <p:spPr>
          <a:xfrm>
            <a:off x="6677068" y="1167384"/>
            <a:ext cx="40353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latin typeface="Castellar" panose="020A0402060406010301" pitchFamily="18" charset="0"/>
              </a:rPr>
              <a:t>Misschien dat het Karel de grote lukt om de </a:t>
            </a:r>
            <a:r>
              <a:rPr lang="nl-NL" b="1" dirty="0" err="1">
                <a:latin typeface="Castellar" panose="020A0402060406010301" pitchFamily="18" charset="0"/>
              </a:rPr>
              <a:t>saksen</a:t>
            </a:r>
            <a:r>
              <a:rPr lang="nl-NL" b="1" dirty="0">
                <a:latin typeface="Castellar" panose="020A0402060406010301" pitchFamily="18" charset="0"/>
              </a:rPr>
              <a:t> te veroveren en ze te dwingen tot het christendom. Dit was alleen niet nodig geweest als jij hen al had kunnen bekeren.</a:t>
            </a:r>
          </a:p>
        </p:txBody>
      </p:sp>
      <p:sp>
        <p:nvSpPr>
          <p:cNvPr id="7" name="Rol: horizontaal 6">
            <a:hlinkClick r:id="rId5" action="ppaction://hlinksldjump"/>
            <a:extLst>
              <a:ext uri="{FF2B5EF4-FFF2-40B4-BE49-F238E27FC236}">
                <a16:creationId xmlns:a16="http://schemas.microsoft.com/office/drawing/2014/main" id="{CACF56B1-74E8-627F-2A26-E29A5E433778}"/>
              </a:ext>
            </a:extLst>
          </p:cNvPr>
          <p:cNvSpPr/>
          <p:nvPr/>
        </p:nvSpPr>
        <p:spPr>
          <a:xfrm>
            <a:off x="8364616" y="4868862"/>
            <a:ext cx="3546229" cy="1989138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Ga verder.</a:t>
            </a:r>
          </a:p>
        </p:txBody>
      </p:sp>
    </p:spTree>
    <p:extLst>
      <p:ext uri="{BB962C8B-B14F-4D97-AF65-F5344CB8AC3E}">
        <p14:creationId xmlns:p14="http://schemas.microsoft.com/office/powerpoint/2010/main" val="2089391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4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6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  <p:bldP spid="6" grpId="0"/>
      <p:bldP spid="7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55D8F-2B00-4249-A396-DF1A152D5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63C1FBEE-57FC-E823-DA87-CC7528764AC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5" name="Ondertitel 2">
            <a:extLst>
              <a:ext uri="{FF2B5EF4-FFF2-40B4-BE49-F238E27FC236}">
                <a16:creationId xmlns:a16="http://schemas.microsoft.com/office/drawing/2014/main" id="{E3D5374A-A8A7-3A47-0E9F-5E366440B0D0}"/>
              </a:ext>
            </a:extLst>
          </p:cNvPr>
          <p:cNvSpPr txBox="1">
            <a:spLocks/>
          </p:cNvSpPr>
          <p:nvPr/>
        </p:nvSpPr>
        <p:spPr>
          <a:xfrm>
            <a:off x="1524000" y="1097811"/>
            <a:ext cx="9144000" cy="3450265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1600" b="1" dirty="0">
                <a:latin typeface="Gothica" panose="020C0504050503060604" pitchFamily="34" charset="0"/>
              </a:rPr>
              <a:t>Gemaakt door: </a:t>
            </a:r>
          </a:p>
          <a:p>
            <a:pPr marL="0" indent="0" algn="ctr">
              <a:buNone/>
            </a:pPr>
            <a:r>
              <a:rPr lang="nl-NL" sz="1600" dirty="0">
                <a:latin typeface="Gothica" panose="020C0504050503060604" pitchFamily="34" charset="0"/>
              </a:rPr>
              <a:t>Tom Van de Pasch</a:t>
            </a:r>
          </a:p>
          <a:p>
            <a:pPr marL="0" indent="0" algn="ctr">
              <a:buNone/>
            </a:pPr>
            <a:endParaRPr lang="nl-NL" sz="1600" dirty="0">
              <a:latin typeface="Gothica" panose="020C0504050503060604" pitchFamily="34" charset="0"/>
            </a:endParaRPr>
          </a:p>
          <a:p>
            <a:pPr marL="0" indent="0" algn="ctr">
              <a:buNone/>
            </a:pPr>
            <a:r>
              <a:rPr lang="nl-NL" sz="1600" b="1" dirty="0">
                <a:latin typeface="Gothica" panose="020C0504050503060604" pitchFamily="34" charset="0"/>
              </a:rPr>
              <a:t>Met dank aan:</a:t>
            </a:r>
          </a:p>
          <a:p>
            <a:pPr marL="0" indent="0" algn="ctr">
              <a:buNone/>
            </a:pPr>
            <a:r>
              <a:rPr lang="nl-NL" sz="1600" dirty="0" err="1">
                <a:latin typeface="Gothica" panose="020C0504050503060604" pitchFamily="34" charset="0"/>
              </a:rPr>
              <a:t>Elzendaal</a:t>
            </a:r>
            <a:r>
              <a:rPr lang="nl-NL" sz="1600" dirty="0">
                <a:latin typeface="Gothica" panose="020C0504050503060604" pitchFamily="34" charset="0"/>
              </a:rPr>
              <a:t> Gennep</a:t>
            </a:r>
          </a:p>
          <a:p>
            <a:pPr marL="0" indent="0" algn="ctr">
              <a:buNone/>
            </a:pPr>
            <a:r>
              <a:rPr lang="nl-NL" sz="1600" dirty="0">
                <a:latin typeface="Gothica" panose="020C0504050503060604" pitchFamily="34" charset="0"/>
              </a:rPr>
              <a:t>Hogeschool van Arnhem &amp; Nijmegen</a:t>
            </a:r>
          </a:p>
          <a:p>
            <a:pPr marL="0" indent="0" algn="ctr">
              <a:buNone/>
            </a:pPr>
            <a:endParaRPr lang="nl-NL" sz="1600" dirty="0">
              <a:latin typeface="Gothica" panose="020C0504050503060604" pitchFamily="34" charset="0"/>
            </a:endParaRPr>
          </a:p>
          <a:p>
            <a:pPr marL="0" indent="0" algn="ctr">
              <a:buNone/>
            </a:pPr>
            <a:r>
              <a:rPr lang="nl-NL" sz="1600" b="1" dirty="0">
                <a:latin typeface="Gothica" panose="020C0504050503060604" pitchFamily="34" charset="0"/>
              </a:rPr>
              <a:t>Illustraties: </a:t>
            </a:r>
          </a:p>
          <a:p>
            <a:pPr marL="0" indent="0" algn="ctr">
              <a:buNone/>
            </a:pPr>
            <a:r>
              <a:rPr lang="nl-NL" sz="1600" dirty="0" err="1">
                <a:latin typeface="Gothica" panose="020C0504050503060604" pitchFamily="34" charset="0"/>
              </a:rPr>
              <a:t>Freepik</a:t>
            </a:r>
            <a:r>
              <a:rPr lang="nl-NL" sz="1600" dirty="0">
                <a:latin typeface="Gothica" panose="020C0504050503060604" pitchFamily="34" charset="0"/>
              </a:rPr>
              <a:t> Premium</a:t>
            </a:r>
          </a:p>
        </p:txBody>
      </p:sp>
      <p:sp>
        <p:nvSpPr>
          <p:cNvPr id="2" name="Rol: horizontaal 1">
            <a:hlinkClick r:id="rId3" action="ppaction://hlinksldjump"/>
            <a:extLst>
              <a:ext uri="{FF2B5EF4-FFF2-40B4-BE49-F238E27FC236}">
                <a16:creationId xmlns:a16="http://schemas.microsoft.com/office/drawing/2014/main" id="{1660540D-FA80-BA8E-7EE1-4C1DD6CD96D7}"/>
              </a:ext>
            </a:extLst>
          </p:cNvPr>
          <p:cNvSpPr/>
          <p:nvPr/>
        </p:nvSpPr>
        <p:spPr>
          <a:xfrm>
            <a:off x="9274629" y="5225142"/>
            <a:ext cx="2636216" cy="1632857"/>
          </a:xfrm>
          <a:prstGeom prst="horizontalScroll">
            <a:avLst>
              <a:gd name="adj" fmla="val 10603"/>
            </a:avLst>
          </a:prstGeom>
          <a:solidFill>
            <a:srgbClr val="F4DC9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>
                <a:solidFill>
                  <a:schemeClr val="tx1"/>
                </a:solidFill>
                <a:latin typeface="Gothica" panose="020C0504050503060604" pitchFamily="34" charset="0"/>
              </a:rPr>
              <a:t>Opnieuw spelen.</a:t>
            </a:r>
          </a:p>
        </p:txBody>
      </p:sp>
    </p:spTree>
    <p:extLst>
      <p:ext uri="{BB962C8B-B14F-4D97-AF65-F5344CB8AC3E}">
        <p14:creationId xmlns:p14="http://schemas.microsoft.com/office/powerpoint/2010/main" val="365079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3837</TotalTime>
  <Words>4093</Words>
  <Application>Microsoft Office PowerPoint</Application>
  <PresentationFormat>Breedbeeld</PresentationFormat>
  <Paragraphs>389</Paragraphs>
  <Slides>63</Slides>
  <Notes>36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63</vt:i4>
      </vt:variant>
    </vt:vector>
  </HeadingPairs>
  <TitlesOfParts>
    <vt:vector size="71" baseType="lpstr">
      <vt:lpstr>Aptos</vt:lpstr>
      <vt:lpstr>Aptos Display</vt:lpstr>
      <vt:lpstr>Arial</vt:lpstr>
      <vt:lpstr>Cascadia Code</vt:lpstr>
      <vt:lpstr>Castellar</vt:lpstr>
      <vt:lpstr>Gothica</vt:lpstr>
      <vt:lpstr>High Tower Text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van de Pasch</dc:creator>
  <cp:lastModifiedBy>Tom van de Pasch</cp:lastModifiedBy>
  <cp:revision>1</cp:revision>
  <dcterms:created xsi:type="dcterms:W3CDTF">2025-03-25T09:08:53Z</dcterms:created>
  <dcterms:modified xsi:type="dcterms:W3CDTF">2025-06-27T09:17:13Z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15030db-5b96-4a80-bef5-9bbf300e0d2e_Enabled">
    <vt:lpwstr>true</vt:lpwstr>
  </property>
  <property fmtid="{D5CDD505-2E9C-101B-9397-08002B2CF9AE}" pid="3" name="MSIP_Label_415030db-5b96-4a80-bef5-9bbf300e0d2e_SetDate">
    <vt:lpwstr>2025-03-25T09:09:01Z</vt:lpwstr>
  </property>
  <property fmtid="{D5CDD505-2E9C-101B-9397-08002B2CF9AE}" pid="4" name="MSIP_Label_415030db-5b96-4a80-bef5-9bbf300e0d2e_Method">
    <vt:lpwstr>Standard</vt:lpwstr>
  </property>
  <property fmtid="{D5CDD505-2E9C-101B-9397-08002B2CF9AE}" pid="5" name="MSIP_Label_415030db-5b96-4a80-bef5-9bbf300e0d2e_Name">
    <vt:lpwstr>General</vt:lpwstr>
  </property>
  <property fmtid="{D5CDD505-2E9C-101B-9397-08002B2CF9AE}" pid="6" name="MSIP_Label_415030db-5b96-4a80-bef5-9bbf300e0d2e_SiteId">
    <vt:lpwstr>9e9002aa-e50e-44b8-bb7a-021d21198024</vt:lpwstr>
  </property>
  <property fmtid="{D5CDD505-2E9C-101B-9397-08002B2CF9AE}" pid="7" name="MSIP_Label_415030db-5b96-4a80-bef5-9bbf300e0d2e_ActionId">
    <vt:lpwstr>07a6a25b-ea7e-4d2b-bab0-3f20689befeb</vt:lpwstr>
  </property>
  <property fmtid="{D5CDD505-2E9C-101B-9397-08002B2CF9AE}" pid="8" name="MSIP_Label_415030db-5b96-4a80-bef5-9bbf300e0d2e_ContentBits">
    <vt:lpwstr>0</vt:lpwstr>
  </property>
  <property fmtid="{D5CDD505-2E9C-101B-9397-08002B2CF9AE}" pid="9" name="MSIP_Label_415030db-5b96-4a80-bef5-9bbf300e0d2e_Tag">
    <vt:lpwstr>10, 3, 0, 1</vt:lpwstr>
  </property>
</Properties>
</file>