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5"/>
  </p:notesMasterIdLst>
  <p:sldIdLst>
    <p:sldId id="319" r:id="rId2"/>
    <p:sldId id="262" r:id="rId3"/>
    <p:sldId id="263" r:id="rId4"/>
    <p:sldId id="288" r:id="rId5"/>
    <p:sldId id="265" r:id="rId6"/>
    <p:sldId id="267" r:id="rId7"/>
    <p:sldId id="268" r:id="rId8"/>
    <p:sldId id="272" r:id="rId9"/>
    <p:sldId id="283" r:id="rId10"/>
    <p:sldId id="291" r:id="rId11"/>
    <p:sldId id="293" r:id="rId12"/>
    <p:sldId id="290" r:id="rId13"/>
    <p:sldId id="292" r:id="rId14"/>
    <p:sldId id="294" r:id="rId15"/>
    <p:sldId id="302" r:id="rId16"/>
    <p:sldId id="295" r:id="rId17"/>
    <p:sldId id="298" r:id="rId18"/>
    <p:sldId id="300" r:id="rId19"/>
    <p:sldId id="297" r:id="rId20"/>
    <p:sldId id="311" r:id="rId21"/>
    <p:sldId id="303" r:id="rId22"/>
    <p:sldId id="305" r:id="rId23"/>
    <p:sldId id="307" r:id="rId24"/>
    <p:sldId id="301" r:id="rId25"/>
    <p:sldId id="310" r:id="rId26"/>
    <p:sldId id="312" r:id="rId27"/>
    <p:sldId id="320" r:id="rId28"/>
    <p:sldId id="321" r:id="rId29"/>
    <p:sldId id="322" r:id="rId30"/>
    <p:sldId id="315" r:id="rId31"/>
    <p:sldId id="316" r:id="rId32"/>
    <p:sldId id="314" r:id="rId33"/>
    <p:sldId id="313" r:id="rId34"/>
    <p:sldId id="324" r:id="rId35"/>
    <p:sldId id="325" r:id="rId36"/>
    <p:sldId id="326" r:id="rId37"/>
    <p:sldId id="327" r:id="rId38"/>
    <p:sldId id="328" r:id="rId39"/>
    <p:sldId id="329" r:id="rId40"/>
    <p:sldId id="331" r:id="rId41"/>
    <p:sldId id="332" r:id="rId42"/>
    <p:sldId id="333" r:id="rId43"/>
    <p:sldId id="334" r:id="rId44"/>
    <p:sldId id="335" r:id="rId45"/>
    <p:sldId id="337" r:id="rId46"/>
    <p:sldId id="340" r:id="rId47"/>
    <p:sldId id="341" r:id="rId48"/>
    <p:sldId id="343" r:id="rId49"/>
    <p:sldId id="344" r:id="rId50"/>
    <p:sldId id="345" r:id="rId51"/>
    <p:sldId id="346" r:id="rId52"/>
    <p:sldId id="349" r:id="rId53"/>
    <p:sldId id="350" r:id="rId54"/>
    <p:sldId id="347" r:id="rId55"/>
    <p:sldId id="351" r:id="rId56"/>
    <p:sldId id="352" r:id="rId57"/>
    <p:sldId id="353" r:id="rId58"/>
    <p:sldId id="354" r:id="rId59"/>
    <p:sldId id="355" r:id="rId60"/>
    <p:sldId id="356" r:id="rId61"/>
    <p:sldId id="357" r:id="rId62"/>
    <p:sldId id="358" r:id="rId63"/>
    <p:sldId id="361" r:id="rId64"/>
    <p:sldId id="364" r:id="rId65"/>
    <p:sldId id="363" r:id="rId66"/>
    <p:sldId id="365" r:id="rId67"/>
    <p:sldId id="362" r:id="rId68"/>
    <p:sldId id="367" r:id="rId69"/>
    <p:sldId id="368" r:id="rId70"/>
    <p:sldId id="370" r:id="rId71"/>
    <p:sldId id="369" r:id="rId72"/>
    <p:sldId id="371" r:id="rId73"/>
    <p:sldId id="372" r:id="rId74"/>
    <p:sldId id="374" r:id="rId75"/>
    <p:sldId id="376" r:id="rId76"/>
    <p:sldId id="377" r:id="rId77"/>
    <p:sldId id="378" r:id="rId78"/>
    <p:sldId id="379" r:id="rId79"/>
    <p:sldId id="380" r:id="rId80"/>
    <p:sldId id="382" r:id="rId81"/>
    <p:sldId id="383" r:id="rId82"/>
    <p:sldId id="384" r:id="rId83"/>
    <p:sldId id="386" r:id="rId84"/>
    <p:sldId id="387" r:id="rId85"/>
    <p:sldId id="388" r:id="rId86"/>
    <p:sldId id="389" r:id="rId87"/>
    <p:sldId id="390" r:id="rId88"/>
    <p:sldId id="392" r:id="rId89"/>
    <p:sldId id="393" r:id="rId90"/>
    <p:sldId id="394" r:id="rId91"/>
    <p:sldId id="391" r:id="rId92"/>
    <p:sldId id="395" r:id="rId93"/>
    <p:sldId id="396" r:id="rId94"/>
    <p:sldId id="397" r:id="rId95"/>
    <p:sldId id="399" r:id="rId96"/>
    <p:sldId id="401" r:id="rId97"/>
    <p:sldId id="404" r:id="rId98"/>
    <p:sldId id="405" r:id="rId99"/>
    <p:sldId id="406" r:id="rId100"/>
    <p:sldId id="409" r:id="rId101"/>
    <p:sldId id="492" r:id="rId102"/>
    <p:sldId id="323" r:id="rId103"/>
    <p:sldId id="411" r:id="rId104"/>
    <p:sldId id="412" r:id="rId105"/>
    <p:sldId id="413" r:id="rId106"/>
    <p:sldId id="414" r:id="rId107"/>
    <p:sldId id="415" r:id="rId108"/>
    <p:sldId id="416" r:id="rId109"/>
    <p:sldId id="417" r:id="rId110"/>
    <p:sldId id="418" r:id="rId111"/>
    <p:sldId id="419" r:id="rId112"/>
    <p:sldId id="420" r:id="rId113"/>
    <p:sldId id="421" r:id="rId114"/>
    <p:sldId id="422" r:id="rId115"/>
    <p:sldId id="423" r:id="rId116"/>
    <p:sldId id="424" r:id="rId117"/>
    <p:sldId id="425" r:id="rId118"/>
    <p:sldId id="426" r:id="rId119"/>
    <p:sldId id="427" r:id="rId120"/>
    <p:sldId id="428" r:id="rId121"/>
    <p:sldId id="429" r:id="rId122"/>
    <p:sldId id="430" r:id="rId123"/>
    <p:sldId id="431" r:id="rId124"/>
    <p:sldId id="432" r:id="rId125"/>
    <p:sldId id="433" r:id="rId126"/>
    <p:sldId id="434" r:id="rId127"/>
    <p:sldId id="435" r:id="rId128"/>
    <p:sldId id="436" r:id="rId129"/>
    <p:sldId id="437" r:id="rId130"/>
    <p:sldId id="438" r:id="rId131"/>
    <p:sldId id="439" r:id="rId132"/>
    <p:sldId id="440" r:id="rId133"/>
    <p:sldId id="441" r:id="rId134"/>
    <p:sldId id="442" r:id="rId135"/>
    <p:sldId id="443" r:id="rId136"/>
    <p:sldId id="444" r:id="rId137"/>
    <p:sldId id="445" r:id="rId138"/>
    <p:sldId id="446" r:id="rId139"/>
    <p:sldId id="447" r:id="rId140"/>
    <p:sldId id="448" r:id="rId141"/>
    <p:sldId id="449" r:id="rId142"/>
    <p:sldId id="450" r:id="rId143"/>
    <p:sldId id="451" r:id="rId144"/>
    <p:sldId id="452" r:id="rId145"/>
    <p:sldId id="453" r:id="rId146"/>
    <p:sldId id="454" r:id="rId147"/>
    <p:sldId id="455" r:id="rId148"/>
    <p:sldId id="456" r:id="rId149"/>
    <p:sldId id="457" r:id="rId150"/>
    <p:sldId id="458" r:id="rId151"/>
    <p:sldId id="459" r:id="rId152"/>
    <p:sldId id="460" r:id="rId153"/>
    <p:sldId id="461" r:id="rId154"/>
    <p:sldId id="462" r:id="rId155"/>
    <p:sldId id="463" r:id="rId156"/>
    <p:sldId id="464" r:id="rId157"/>
    <p:sldId id="465" r:id="rId158"/>
    <p:sldId id="466" r:id="rId159"/>
    <p:sldId id="467" r:id="rId160"/>
    <p:sldId id="468" r:id="rId161"/>
    <p:sldId id="469" r:id="rId162"/>
    <p:sldId id="470" r:id="rId163"/>
    <p:sldId id="471" r:id="rId164"/>
    <p:sldId id="472" r:id="rId165"/>
    <p:sldId id="473" r:id="rId166"/>
    <p:sldId id="474" r:id="rId167"/>
    <p:sldId id="475" r:id="rId168"/>
    <p:sldId id="476" r:id="rId169"/>
    <p:sldId id="477" r:id="rId170"/>
    <p:sldId id="478" r:id="rId171"/>
    <p:sldId id="479" r:id="rId172"/>
    <p:sldId id="480" r:id="rId173"/>
    <p:sldId id="481" r:id="rId174"/>
    <p:sldId id="482" r:id="rId175"/>
    <p:sldId id="483" r:id="rId176"/>
    <p:sldId id="484" r:id="rId177"/>
    <p:sldId id="485" r:id="rId178"/>
    <p:sldId id="486" r:id="rId179"/>
    <p:sldId id="487" r:id="rId180"/>
    <p:sldId id="488" r:id="rId181"/>
    <p:sldId id="489" r:id="rId182"/>
    <p:sldId id="490" r:id="rId183"/>
    <p:sldId id="491" r:id="rId184"/>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8D7"/>
    <a:srgbClr val="AED4F1"/>
    <a:srgbClr val="E6EDF8"/>
    <a:srgbClr val="FFFFFF"/>
    <a:srgbClr val="01E2FD"/>
    <a:srgbClr val="D3D3D3"/>
    <a:srgbClr val="FCFCD1"/>
    <a:srgbClr val="717B8F"/>
    <a:srgbClr val="007BFF"/>
    <a:srgbClr val="FDFC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49D5F5-6650-43DA-AFAE-CD0A288C3EA3}" v="6" dt="2023-06-21T13:43:01.6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20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91" Type="http://schemas.microsoft.com/office/2015/10/relationships/revisionInfo" Target="revisionInfo.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0" Type="http://schemas.microsoft.com/office/2016/11/relationships/changesInfo" Target="changesInfos/changesInfo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rt Martens" userId="bd5e076f-8bd7-4a51-8007-72027eb83660" providerId="ADAL" clId="{53FBB431-DE81-4F40-BDBE-EDB3636D1AFE}"/>
    <pc:docChg chg="custSel modSld">
      <pc:chgData name="Bart Martens" userId="bd5e076f-8bd7-4a51-8007-72027eb83660" providerId="ADAL" clId="{53FBB431-DE81-4F40-BDBE-EDB3636D1AFE}" dt="2023-03-17T09:51:56.288" v="6" actId="20577"/>
      <pc:docMkLst>
        <pc:docMk/>
      </pc:docMkLst>
      <pc:sldChg chg="modSp">
        <pc:chgData name="Bart Martens" userId="bd5e076f-8bd7-4a51-8007-72027eb83660" providerId="ADAL" clId="{53FBB431-DE81-4F40-BDBE-EDB3636D1AFE}" dt="2023-03-17T09:50:25.907" v="1" actId="20577"/>
        <pc:sldMkLst>
          <pc:docMk/>
          <pc:sldMk cId="4119049650" sldId="326"/>
        </pc:sldMkLst>
        <pc:spChg chg="mod">
          <ac:chgData name="Bart Martens" userId="bd5e076f-8bd7-4a51-8007-72027eb83660" providerId="ADAL" clId="{53FBB431-DE81-4F40-BDBE-EDB3636D1AFE}" dt="2023-03-17T09:50:25.907" v="1" actId="20577"/>
          <ac:spMkLst>
            <pc:docMk/>
            <pc:sldMk cId="4119049650" sldId="326"/>
            <ac:spMk id="2" creationId="{357E8C5B-46EF-D27C-C732-FBB6B35EB379}"/>
          </ac:spMkLst>
        </pc:spChg>
      </pc:sldChg>
      <pc:sldChg chg="modSp mod">
        <pc:chgData name="Bart Martens" userId="bd5e076f-8bd7-4a51-8007-72027eb83660" providerId="ADAL" clId="{53FBB431-DE81-4F40-BDBE-EDB3636D1AFE}" dt="2023-03-17T09:50:33.980" v="3" actId="20577"/>
        <pc:sldMkLst>
          <pc:docMk/>
          <pc:sldMk cId="702636482" sldId="327"/>
        </pc:sldMkLst>
        <pc:spChg chg="mod">
          <ac:chgData name="Bart Martens" userId="bd5e076f-8bd7-4a51-8007-72027eb83660" providerId="ADAL" clId="{53FBB431-DE81-4F40-BDBE-EDB3636D1AFE}" dt="2023-03-17T09:50:33.980" v="3" actId="20577"/>
          <ac:spMkLst>
            <pc:docMk/>
            <pc:sldMk cId="702636482" sldId="327"/>
            <ac:spMk id="2" creationId="{357E8C5B-46EF-D27C-C732-FBB6B35EB379}"/>
          </ac:spMkLst>
        </pc:spChg>
      </pc:sldChg>
      <pc:sldChg chg="delSp modSp mod">
        <pc:chgData name="Bart Martens" userId="bd5e076f-8bd7-4a51-8007-72027eb83660" providerId="ADAL" clId="{53FBB431-DE81-4F40-BDBE-EDB3636D1AFE}" dt="2023-03-17T09:51:22.611" v="5" actId="20577"/>
        <pc:sldMkLst>
          <pc:docMk/>
          <pc:sldMk cId="2935828688" sldId="329"/>
        </pc:sldMkLst>
        <pc:spChg chg="mod">
          <ac:chgData name="Bart Martens" userId="bd5e076f-8bd7-4a51-8007-72027eb83660" providerId="ADAL" clId="{53FBB431-DE81-4F40-BDBE-EDB3636D1AFE}" dt="2023-03-17T09:51:22.611" v="5" actId="20577"/>
          <ac:spMkLst>
            <pc:docMk/>
            <pc:sldMk cId="2935828688" sldId="329"/>
            <ac:spMk id="2" creationId="{357E8C5B-46EF-D27C-C732-FBB6B35EB379}"/>
          </ac:spMkLst>
        </pc:spChg>
        <pc:spChg chg="del">
          <ac:chgData name="Bart Martens" userId="bd5e076f-8bd7-4a51-8007-72027eb83660" providerId="ADAL" clId="{53FBB431-DE81-4F40-BDBE-EDB3636D1AFE}" dt="2023-03-17T09:51:19.661" v="4" actId="478"/>
          <ac:spMkLst>
            <pc:docMk/>
            <pc:sldMk cId="2935828688" sldId="329"/>
            <ac:spMk id="9" creationId="{C6A25CCB-3D1C-52DF-3FAA-FB0690E8969C}"/>
          </ac:spMkLst>
        </pc:spChg>
      </pc:sldChg>
      <pc:sldChg chg="modSp modAnim">
        <pc:chgData name="Bart Martens" userId="bd5e076f-8bd7-4a51-8007-72027eb83660" providerId="ADAL" clId="{53FBB431-DE81-4F40-BDBE-EDB3636D1AFE}" dt="2023-03-17T09:51:56.288" v="6" actId="20577"/>
        <pc:sldMkLst>
          <pc:docMk/>
          <pc:sldMk cId="1293220224" sldId="345"/>
        </pc:sldMkLst>
        <pc:spChg chg="mod">
          <ac:chgData name="Bart Martens" userId="bd5e076f-8bd7-4a51-8007-72027eb83660" providerId="ADAL" clId="{53FBB431-DE81-4F40-BDBE-EDB3636D1AFE}" dt="2023-03-17T09:51:56.288" v="6" actId="20577"/>
          <ac:spMkLst>
            <pc:docMk/>
            <pc:sldMk cId="1293220224" sldId="345"/>
            <ac:spMk id="2" creationId="{D5154B70-8C4C-2FCF-9E93-B6B11021B409}"/>
          </ac:spMkLst>
        </pc:spChg>
      </pc:sldChg>
    </pc:docChg>
  </pc:docChgLst>
  <pc:docChgLst>
    <pc:chgData name="Ruud Klomp" userId="018ea953-9cb0-421e-930a-288da01b7dae" providerId="ADAL" clId="{9C49D5F5-6650-43DA-AFAE-CD0A288C3EA3}"/>
    <pc:docChg chg="modSld">
      <pc:chgData name="Ruud Klomp" userId="018ea953-9cb0-421e-930a-288da01b7dae" providerId="ADAL" clId="{9C49D5F5-6650-43DA-AFAE-CD0A288C3EA3}" dt="2023-06-21T13:43:01.610" v="5" actId="122"/>
      <pc:docMkLst>
        <pc:docMk/>
      </pc:docMkLst>
      <pc:sldChg chg="modSp modAnim">
        <pc:chgData name="Ruud Klomp" userId="018ea953-9cb0-421e-930a-288da01b7dae" providerId="ADAL" clId="{9C49D5F5-6650-43DA-AFAE-CD0A288C3EA3}" dt="2023-06-21T13:43:01.610" v="5" actId="122"/>
        <pc:sldMkLst>
          <pc:docMk/>
          <pc:sldMk cId="4019083380" sldId="262"/>
        </pc:sldMkLst>
        <pc:spChg chg="mod">
          <ac:chgData name="Ruud Klomp" userId="018ea953-9cb0-421e-930a-288da01b7dae" providerId="ADAL" clId="{9C49D5F5-6650-43DA-AFAE-CD0A288C3EA3}" dt="2023-06-21T13:43:01.610" v="5" actId="122"/>
          <ac:spMkLst>
            <pc:docMk/>
            <pc:sldMk cId="4019083380" sldId="262"/>
            <ac:spMk id="3" creationId="{BDD5CFD5-ACF3-0B66-95EC-3130E6EEC3FA}"/>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l-NL" dirty="0" err="1"/>
              <a:t>Likes</a:t>
            </a:r>
            <a:r>
              <a:rPr lang="nl-NL" dirty="0"/>
              <a:t> op Blinker</a:t>
            </a:r>
            <a:r>
              <a:rPr lang="nl-NL" baseline="0" dirty="0"/>
              <a:t> </a:t>
            </a:r>
            <a:endParaRPr lang="nl-NL"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3331526493970861E-2"/>
          <c:y val="0.1247135938417103"/>
          <c:w val="0.91873369089733348"/>
          <c:h val="0.59217808407436978"/>
        </c:manualLayout>
      </c:layout>
      <c:barChart>
        <c:barDir val="bar"/>
        <c:grouping val="clustered"/>
        <c:varyColors val="0"/>
        <c:ser>
          <c:idx val="0"/>
          <c:order val="0"/>
          <c:tx>
            <c:strRef>
              <c:f>Blad1!$B$1</c:f>
              <c:strCache>
                <c:ptCount val="1"/>
                <c:pt idx="0">
                  <c:v>Kolom1</c:v>
                </c:pt>
              </c:strCache>
            </c:strRef>
          </c:tx>
          <c:spPr>
            <a:solidFill>
              <a:schemeClr val="accent1"/>
            </a:solidFill>
            <a:ln>
              <a:noFill/>
            </a:ln>
            <a:effectLst/>
          </c:spPr>
          <c:invertIfNegative val="0"/>
          <c:cat>
            <c:strRef>
              <c:f>Blad1!$A$2:$A$5</c:f>
              <c:strCache>
                <c:ptCount val="4"/>
                <c:pt idx="3">
                  <c:v>Likes </c:v>
                </c:pt>
              </c:strCache>
            </c:strRef>
          </c:cat>
          <c:val>
            <c:numRef>
              <c:f>Blad1!$B$2:$B$5</c:f>
              <c:numCache>
                <c:formatCode>General</c:formatCode>
                <c:ptCount val="4"/>
              </c:numCache>
            </c:numRef>
          </c:val>
          <c:extLst>
            <c:ext xmlns:c16="http://schemas.microsoft.com/office/drawing/2014/chart" uri="{C3380CC4-5D6E-409C-BE32-E72D297353CC}">
              <c16:uniqueId val="{00000000-E391-4033-8CC5-C4ABE7C937E7}"/>
            </c:ext>
          </c:extLst>
        </c:ser>
        <c:ser>
          <c:idx val="1"/>
          <c:order val="1"/>
          <c:tx>
            <c:strRef>
              <c:f>Blad1!$C$1</c:f>
              <c:strCache>
                <c:ptCount val="1"/>
                <c:pt idx="0">
                  <c:v>Reeks 2</c:v>
                </c:pt>
              </c:strCache>
            </c:strRef>
          </c:tx>
          <c:spPr>
            <a:solidFill>
              <a:schemeClr val="accent2"/>
            </a:solidFill>
            <a:ln>
              <a:noFill/>
            </a:ln>
            <a:effectLst/>
          </c:spPr>
          <c:invertIfNegative val="0"/>
          <c:cat>
            <c:strRef>
              <c:f>Blad1!$A$2:$A$5</c:f>
              <c:strCache>
                <c:ptCount val="4"/>
                <c:pt idx="3">
                  <c:v>Likes </c:v>
                </c:pt>
              </c:strCache>
            </c:strRef>
          </c:cat>
          <c:val>
            <c:numRef>
              <c:f>Blad1!$C$2:$C$5</c:f>
              <c:numCache>
                <c:formatCode>General</c:formatCode>
                <c:ptCount val="4"/>
                <c:pt idx="3">
                  <c:v>19</c:v>
                </c:pt>
              </c:numCache>
            </c:numRef>
          </c:val>
          <c:extLst>
            <c:ext xmlns:c16="http://schemas.microsoft.com/office/drawing/2014/chart" uri="{C3380CC4-5D6E-409C-BE32-E72D297353CC}">
              <c16:uniqueId val="{00000001-E391-4033-8CC5-C4ABE7C937E7}"/>
            </c:ext>
          </c:extLst>
        </c:ser>
        <c:ser>
          <c:idx val="2"/>
          <c:order val="2"/>
          <c:tx>
            <c:strRef>
              <c:f>Blad1!$D$1</c:f>
              <c:strCache>
                <c:ptCount val="1"/>
                <c:pt idx="0">
                  <c:v>Kolom2</c:v>
                </c:pt>
              </c:strCache>
            </c:strRef>
          </c:tx>
          <c:spPr>
            <a:solidFill>
              <a:schemeClr val="accent3"/>
            </a:solidFill>
            <a:ln>
              <a:noFill/>
            </a:ln>
            <a:effectLst/>
          </c:spPr>
          <c:invertIfNegative val="0"/>
          <c:cat>
            <c:strRef>
              <c:f>Blad1!$A$2:$A$5</c:f>
              <c:strCache>
                <c:ptCount val="4"/>
                <c:pt idx="3">
                  <c:v>Likes </c:v>
                </c:pt>
              </c:strCache>
            </c:strRef>
          </c:cat>
          <c:val>
            <c:numRef>
              <c:f>Blad1!$D$2:$D$5</c:f>
              <c:numCache>
                <c:formatCode>General</c:formatCode>
                <c:ptCount val="4"/>
              </c:numCache>
            </c:numRef>
          </c:val>
          <c:extLst>
            <c:ext xmlns:c16="http://schemas.microsoft.com/office/drawing/2014/chart" uri="{C3380CC4-5D6E-409C-BE32-E72D297353CC}">
              <c16:uniqueId val="{00000002-E391-4033-8CC5-C4ABE7C937E7}"/>
            </c:ext>
          </c:extLst>
        </c:ser>
        <c:dLbls>
          <c:showLegendKey val="0"/>
          <c:showVal val="0"/>
          <c:showCatName val="0"/>
          <c:showSerName val="0"/>
          <c:showPercent val="0"/>
          <c:showBubbleSize val="0"/>
        </c:dLbls>
        <c:gapWidth val="182"/>
        <c:overlap val="19"/>
        <c:axId val="522099640"/>
        <c:axId val="522100280"/>
      </c:barChart>
      <c:catAx>
        <c:axId val="522099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100280"/>
        <c:crosses val="autoZero"/>
        <c:auto val="1"/>
        <c:lblAlgn val="ctr"/>
        <c:lblOffset val="100"/>
        <c:noMultiLvlLbl val="0"/>
      </c:catAx>
      <c:valAx>
        <c:axId val="522100280"/>
        <c:scaling>
          <c:orientation val="minMax"/>
          <c:max val="30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099640"/>
        <c:crossesAt val="83"/>
        <c:crossBetween val="between"/>
      </c:valAx>
      <c:spPr>
        <a:noFill/>
        <a:ln>
          <a:solidFill>
            <a:schemeClr val="accent1">
              <a:shade val="50000"/>
            </a:schemeClr>
          </a:solidFill>
          <a:prstDash val="sysDot"/>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l-NL" dirty="0" err="1"/>
              <a:t>Likes</a:t>
            </a:r>
            <a:r>
              <a:rPr lang="nl-NL" dirty="0"/>
              <a:t> op Blinker</a:t>
            </a:r>
            <a:r>
              <a:rPr lang="nl-NL" baseline="0" dirty="0"/>
              <a:t> </a:t>
            </a:r>
            <a:endParaRPr lang="nl-NL"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3331526493970861E-2"/>
          <c:y val="0.1247135938417103"/>
          <c:w val="0.91873369089733348"/>
          <c:h val="0.59217808407436978"/>
        </c:manualLayout>
      </c:layout>
      <c:barChart>
        <c:barDir val="bar"/>
        <c:grouping val="clustered"/>
        <c:varyColors val="0"/>
        <c:ser>
          <c:idx val="0"/>
          <c:order val="0"/>
          <c:tx>
            <c:strRef>
              <c:f>Blad1!$B$1</c:f>
              <c:strCache>
                <c:ptCount val="1"/>
                <c:pt idx="0">
                  <c:v>Kolom1</c:v>
                </c:pt>
              </c:strCache>
            </c:strRef>
          </c:tx>
          <c:spPr>
            <a:solidFill>
              <a:schemeClr val="accent1"/>
            </a:solidFill>
            <a:ln>
              <a:noFill/>
            </a:ln>
            <a:effectLst/>
          </c:spPr>
          <c:invertIfNegative val="0"/>
          <c:cat>
            <c:strRef>
              <c:f>Blad1!$A$2:$A$5</c:f>
              <c:strCache>
                <c:ptCount val="4"/>
                <c:pt idx="3">
                  <c:v>Likes </c:v>
                </c:pt>
              </c:strCache>
            </c:strRef>
          </c:cat>
          <c:val>
            <c:numRef>
              <c:f>Blad1!$B$2:$B$5</c:f>
              <c:numCache>
                <c:formatCode>General</c:formatCode>
                <c:ptCount val="4"/>
              </c:numCache>
            </c:numRef>
          </c:val>
          <c:extLst>
            <c:ext xmlns:c16="http://schemas.microsoft.com/office/drawing/2014/chart" uri="{C3380CC4-5D6E-409C-BE32-E72D297353CC}">
              <c16:uniqueId val="{00000000-E391-4033-8CC5-C4ABE7C937E7}"/>
            </c:ext>
          </c:extLst>
        </c:ser>
        <c:ser>
          <c:idx val="1"/>
          <c:order val="1"/>
          <c:tx>
            <c:strRef>
              <c:f>Blad1!$C$1</c:f>
              <c:strCache>
                <c:ptCount val="1"/>
                <c:pt idx="0">
                  <c:v>Reeks 2</c:v>
                </c:pt>
              </c:strCache>
            </c:strRef>
          </c:tx>
          <c:spPr>
            <a:solidFill>
              <a:schemeClr val="accent2"/>
            </a:solidFill>
            <a:ln>
              <a:noFill/>
            </a:ln>
            <a:effectLst/>
          </c:spPr>
          <c:invertIfNegative val="0"/>
          <c:cat>
            <c:strRef>
              <c:f>Blad1!$A$2:$A$5</c:f>
              <c:strCache>
                <c:ptCount val="4"/>
                <c:pt idx="3">
                  <c:v>Likes </c:v>
                </c:pt>
              </c:strCache>
            </c:strRef>
          </c:cat>
          <c:val>
            <c:numRef>
              <c:f>Blad1!$C$2:$C$5</c:f>
              <c:numCache>
                <c:formatCode>General</c:formatCode>
                <c:ptCount val="4"/>
                <c:pt idx="3">
                  <c:v>68</c:v>
                </c:pt>
              </c:numCache>
            </c:numRef>
          </c:val>
          <c:extLst>
            <c:ext xmlns:c16="http://schemas.microsoft.com/office/drawing/2014/chart" uri="{C3380CC4-5D6E-409C-BE32-E72D297353CC}">
              <c16:uniqueId val="{00000001-E391-4033-8CC5-C4ABE7C937E7}"/>
            </c:ext>
          </c:extLst>
        </c:ser>
        <c:ser>
          <c:idx val="2"/>
          <c:order val="2"/>
          <c:tx>
            <c:strRef>
              <c:f>Blad1!$D$1</c:f>
              <c:strCache>
                <c:ptCount val="1"/>
                <c:pt idx="0">
                  <c:v>Kolom2</c:v>
                </c:pt>
              </c:strCache>
            </c:strRef>
          </c:tx>
          <c:spPr>
            <a:solidFill>
              <a:schemeClr val="accent3"/>
            </a:solidFill>
            <a:ln>
              <a:noFill/>
            </a:ln>
            <a:effectLst/>
          </c:spPr>
          <c:invertIfNegative val="0"/>
          <c:cat>
            <c:strRef>
              <c:f>Blad1!$A$2:$A$5</c:f>
              <c:strCache>
                <c:ptCount val="4"/>
                <c:pt idx="3">
                  <c:v>Likes </c:v>
                </c:pt>
              </c:strCache>
            </c:strRef>
          </c:cat>
          <c:val>
            <c:numRef>
              <c:f>Blad1!$D$2:$D$5</c:f>
              <c:numCache>
                <c:formatCode>General</c:formatCode>
                <c:ptCount val="4"/>
              </c:numCache>
            </c:numRef>
          </c:val>
          <c:extLst>
            <c:ext xmlns:c16="http://schemas.microsoft.com/office/drawing/2014/chart" uri="{C3380CC4-5D6E-409C-BE32-E72D297353CC}">
              <c16:uniqueId val="{00000002-E391-4033-8CC5-C4ABE7C937E7}"/>
            </c:ext>
          </c:extLst>
        </c:ser>
        <c:dLbls>
          <c:showLegendKey val="0"/>
          <c:showVal val="0"/>
          <c:showCatName val="0"/>
          <c:showSerName val="0"/>
          <c:showPercent val="0"/>
          <c:showBubbleSize val="0"/>
        </c:dLbls>
        <c:gapWidth val="182"/>
        <c:overlap val="19"/>
        <c:axId val="522099640"/>
        <c:axId val="522100280"/>
      </c:barChart>
      <c:catAx>
        <c:axId val="522099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100280"/>
        <c:crosses val="autoZero"/>
        <c:auto val="1"/>
        <c:lblAlgn val="ctr"/>
        <c:lblOffset val="100"/>
        <c:noMultiLvlLbl val="0"/>
      </c:catAx>
      <c:valAx>
        <c:axId val="522100280"/>
        <c:scaling>
          <c:orientation val="minMax"/>
          <c:max val="3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099640"/>
        <c:crossesAt val="83"/>
        <c:crossBetween val="between"/>
      </c:valAx>
      <c:spPr>
        <a:noFill/>
        <a:ln>
          <a:solidFill>
            <a:schemeClr val="accent1">
              <a:shade val="50000"/>
            </a:schemeClr>
          </a:solidFill>
          <a:prstDash val="sysDot"/>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l-NL" dirty="0" err="1"/>
              <a:t>Likes</a:t>
            </a:r>
            <a:r>
              <a:rPr lang="nl-NL" dirty="0"/>
              <a:t> op Blinker</a:t>
            </a:r>
            <a:r>
              <a:rPr lang="nl-NL" baseline="0" dirty="0"/>
              <a:t> </a:t>
            </a:r>
            <a:endParaRPr lang="nl-NL"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3331526493970861E-2"/>
          <c:y val="0.1247135938417103"/>
          <c:w val="0.91873369089733348"/>
          <c:h val="0.59217808407436978"/>
        </c:manualLayout>
      </c:layout>
      <c:barChart>
        <c:barDir val="bar"/>
        <c:grouping val="clustered"/>
        <c:varyColors val="0"/>
        <c:ser>
          <c:idx val="0"/>
          <c:order val="0"/>
          <c:tx>
            <c:strRef>
              <c:f>Blad1!$B$1</c:f>
              <c:strCache>
                <c:ptCount val="1"/>
                <c:pt idx="0">
                  <c:v>Kolom1</c:v>
                </c:pt>
              </c:strCache>
            </c:strRef>
          </c:tx>
          <c:spPr>
            <a:solidFill>
              <a:schemeClr val="accent1"/>
            </a:solidFill>
            <a:ln>
              <a:noFill/>
            </a:ln>
            <a:effectLst/>
          </c:spPr>
          <c:invertIfNegative val="0"/>
          <c:cat>
            <c:strRef>
              <c:f>Blad1!$A$2:$A$5</c:f>
              <c:strCache>
                <c:ptCount val="4"/>
                <c:pt idx="3">
                  <c:v>Likes </c:v>
                </c:pt>
              </c:strCache>
            </c:strRef>
          </c:cat>
          <c:val>
            <c:numRef>
              <c:f>Blad1!$B$2:$B$5</c:f>
              <c:numCache>
                <c:formatCode>General</c:formatCode>
                <c:ptCount val="4"/>
              </c:numCache>
            </c:numRef>
          </c:val>
          <c:extLst>
            <c:ext xmlns:c16="http://schemas.microsoft.com/office/drawing/2014/chart" uri="{C3380CC4-5D6E-409C-BE32-E72D297353CC}">
              <c16:uniqueId val="{00000000-E391-4033-8CC5-C4ABE7C937E7}"/>
            </c:ext>
          </c:extLst>
        </c:ser>
        <c:ser>
          <c:idx val="1"/>
          <c:order val="1"/>
          <c:tx>
            <c:strRef>
              <c:f>Blad1!$C$1</c:f>
              <c:strCache>
                <c:ptCount val="1"/>
                <c:pt idx="0">
                  <c:v>Reeks 2</c:v>
                </c:pt>
              </c:strCache>
            </c:strRef>
          </c:tx>
          <c:spPr>
            <a:solidFill>
              <a:schemeClr val="accent2"/>
            </a:solidFill>
            <a:ln>
              <a:noFill/>
            </a:ln>
            <a:effectLst/>
          </c:spPr>
          <c:invertIfNegative val="0"/>
          <c:cat>
            <c:strRef>
              <c:f>Blad1!$A$2:$A$5</c:f>
              <c:strCache>
                <c:ptCount val="4"/>
                <c:pt idx="3">
                  <c:v>Likes </c:v>
                </c:pt>
              </c:strCache>
            </c:strRef>
          </c:cat>
          <c:val>
            <c:numRef>
              <c:f>Blad1!$C$2:$C$5</c:f>
              <c:numCache>
                <c:formatCode>General</c:formatCode>
                <c:ptCount val="4"/>
                <c:pt idx="3">
                  <c:v>166</c:v>
                </c:pt>
              </c:numCache>
            </c:numRef>
          </c:val>
          <c:extLst>
            <c:ext xmlns:c16="http://schemas.microsoft.com/office/drawing/2014/chart" uri="{C3380CC4-5D6E-409C-BE32-E72D297353CC}">
              <c16:uniqueId val="{00000001-E391-4033-8CC5-C4ABE7C937E7}"/>
            </c:ext>
          </c:extLst>
        </c:ser>
        <c:ser>
          <c:idx val="2"/>
          <c:order val="2"/>
          <c:tx>
            <c:strRef>
              <c:f>Blad1!$D$1</c:f>
              <c:strCache>
                <c:ptCount val="1"/>
                <c:pt idx="0">
                  <c:v>Kolom2</c:v>
                </c:pt>
              </c:strCache>
            </c:strRef>
          </c:tx>
          <c:spPr>
            <a:solidFill>
              <a:schemeClr val="accent3"/>
            </a:solidFill>
            <a:ln>
              <a:noFill/>
            </a:ln>
            <a:effectLst/>
          </c:spPr>
          <c:invertIfNegative val="0"/>
          <c:cat>
            <c:strRef>
              <c:f>Blad1!$A$2:$A$5</c:f>
              <c:strCache>
                <c:ptCount val="4"/>
                <c:pt idx="3">
                  <c:v>Likes </c:v>
                </c:pt>
              </c:strCache>
            </c:strRef>
          </c:cat>
          <c:val>
            <c:numRef>
              <c:f>Blad1!$D$2:$D$5</c:f>
              <c:numCache>
                <c:formatCode>General</c:formatCode>
                <c:ptCount val="4"/>
              </c:numCache>
            </c:numRef>
          </c:val>
          <c:extLst>
            <c:ext xmlns:c16="http://schemas.microsoft.com/office/drawing/2014/chart" uri="{C3380CC4-5D6E-409C-BE32-E72D297353CC}">
              <c16:uniqueId val="{00000002-E391-4033-8CC5-C4ABE7C937E7}"/>
            </c:ext>
          </c:extLst>
        </c:ser>
        <c:dLbls>
          <c:showLegendKey val="0"/>
          <c:showVal val="0"/>
          <c:showCatName val="0"/>
          <c:showSerName val="0"/>
          <c:showPercent val="0"/>
          <c:showBubbleSize val="0"/>
        </c:dLbls>
        <c:gapWidth val="182"/>
        <c:overlap val="19"/>
        <c:axId val="522099640"/>
        <c:axId val="522100280"/>
      </c:barChart>
      <c:catAx>
        <c:axId val="522099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100280"/>
        <c:crosses val="autoZero"/>
        <c:auto val="1"/>
        <c:lblAlgn val="ctr"/>
        <c:lblOffset val="100"/>
        <c:noMultiLvlLbl val="0"/>
      </c:catAx>
      <c:valAx>
        <c:axId val="522100280"/>
        <c:scaling>
          <c:orientation val="minMax"/>
          <c:max val="3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099640"/>
        <c:crossesAt val="83"/>
        <c:crossBetween val="between"/>
      </c:valAx>
      <c:spPr>
        <a:noFill/>
        <a:ln>
          <a:solidFill>
            <a:schemeClr val="accent1">
              <a:shade val="50000"/>
            </a:schemeClr>
          </a:solidFill>
          <a:prstDash val="sysDot"/>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l-NL" dirty="0" err="1"/>
              <a:t>Likes</a:t>
            </a:r>
            <a:r>
              <a:rPr lang="nl-NL" dirty="0"/>
              <a:t> op Blinker</a:t>
            </a:r>
            <a:r>
              <a:rPr lang="nl-NL" baseline="0" dirty="0"/>
              <a:t> </a:t>
            </a:r>
            <a:endParaRPr lang="nl-NL"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3331526493970861E-2"/>
          <c:y val="0.1247135938417103"/>
          <c:w val="0.91873369089733348"/>
          <c:h val="0.59217808407436978"/>
        </c:manualLayout>
      </c:layout>
      <c:barChart>
        <c:barDir val="bar"/>
        <c:grouping val="clustered"/>
        <c:varyColors val="0"/>
        <c:ser>
          <c:idx val="0"/>
          <c:order val="0"/>
          <c:tx>
            <c:strRef>
              <c:f>Blad1!$B$1</c:f>
              <c:strCache>
                <c:ptCount val="1"/>
                <c:pt idx="0">
                  <c:v>Kolom1</c:v>
                </c:pt>
              </c:strCache>
            </c:strRef>
          </c:tx>
          <c:spPr>
            <a:solidFill>
              <a:schemeClr val="accent1"/>
            </a:solidFill>
            <a:ln>
              <a:noFill/>
            </a:ln>
            <a:effectLst/>
          </c:spPr>
          <c:invertIfNegative val="0"/>
          <c:cat>
            <c:strRef>
              <c:f>Blad1!$A$2:$A$5</c:f>
              <c:strCache>
                <c:ptCount val="4"/>
                <c:pt idx="3">
                  <c:v>Likes </c:v>
                </c:pt>
              </c:strCache>
            </c:strRef>
          </c:cat>
          <c:val>
            <c:numRef>
              <c:f>Blad1!$B$2:$B$5</c:f>
              <c:numCache>
                <c:formatCode>General</c:formatCode>
                <c:ptCount val="4"/>
              </c:numCache>
            </c:numRef>
          </c:val>
          <c:extLst>
            <c:ext xmlns:c16="http://schemas.microsoft.com/office/drawing/2014/chart" uri="{C3380CC4-5D6E-409C-BE32-E72D297353CC}">
              <c16:uniqueId val="{00000000-E391-4033-8CC5-C4ABE7C937E7}"/>
            </c:ext>
          </c:extLst>
        </c:ser>
        <c:ser>
          <c:idx val="1"/>
          <c:order val="1"/>
          <c:tx>
            <c:strRef>
              <c:f>Blad1!$C$1</c:f>
              <c:strCache>
                <c:ptCount val="1"/>
                <c:pt idx="0">
                  <c:v>Reeks 2</c:v>
                </c:pt>
              </c:strCache>
            </c:strRef>
          </c:tx>
          <c:spPr>
            <a:solidFill>
              <a:schemeClr val="accent2"/>
            </a:solidFill>
            <a:ln>
              <a:noFill/>
            </a:ln>
            <a:effectLst/>
          </c:spPr>
          <c:invertIfNegative val="0"/>
          <c:cat>
            <c:strRef>
              <c:f>Blad1!$A$2:$A$5</c:f>
              <c:strCache>
                <c:ptCount val="4"/>
                <c:pt idx="3">
                  <c:v>Likes </c:v>
                </c:pt>
              </c:strCache>
            </c:strRef>
          </c:cat>
          <c:val>
            <c:numRef>
              <c:f>Blad1!$C$2:$C$5</c:f>
              <c:numCache>
                <c:formatCode>General</c:formatCode>
                <c:ptCount val="4"/>
                <c:pt idx="3">
                  <c:v>127</c:v>
                </c:pt>
              </c:numCache>
            </c:numRef>
          </c:val>
          <c:extLst>
            <c:ext xmlns:c16="http://schemas.microsoft.com/office/drawing/2014/chart" uri="{C3380CC4-5D6E-409C-BE32-E72D297353CC}">
              <c16:uniqueId val="{00000001-E391-4033-8CC5-C4ABE7C937E7}"/>
            </c:ext>
          </c:extLst>
        </c:ser>
        <c:ser>
          <c:idx val="2"/>
          <c:order val="2"/>
          <c:tx>
            <c:strRef>
              <c:f>Blad1!$D$1</c:f>
              <c:strCache>
                <c:ptCount val="1"/>
                <c:pt idx="0">
                  <c:v>Kolom2</c:v>
                </c:pt>
              </c:strCache>
            </c:strRef>
          </c:tx>
          <c:spPr>
            <a:solidFill>
              <a:schemeClr val="accent3"/>
            </a:solidFill>
            <a:ln>
              <a:noFill/>
            </a:ln>
            <a:effectLst/>
          </c:spPr>
          <c:invertIfNegative val="0"/>
          <c:cat>
            <c:strRef>
              <c:f>Blad1!$A$2:$A$5</c:f>
              <c:strCache>
                <c:ptCount val="4"/>
                <c:pt idx="3">
                  <c:v>Likes </c:v>
                </c:pt>
              </c:strCache>
            </c:strRef>
          </c:cat>
          <c:val>
            <c:numRef>
              <c:f>Blad1!$D$2:$D$5</c:f>
              <c:numCache>
                <c:formatCode>General</c:formatCode>
                <c:ptCount val="4"/>
              </c:numCache>
            </c:numRef>
          </c:val>
          <c:extLst>
            <c:ext xmlns:c16="http://schemas.microsoft.com/office/drawing/2014/chart" uri="{C3380CC4-5D6E-409C-BE32-E72D297353CC}">
              <c16:uniqueId val="{00000002-E391-4033-8CC5-C4ABE7C937E7}"/>
            </c:ext>
          </c:extLst>
        </c:ser>
        <c:dLbls>
          <c:showLegendKey val="0"/>
          <c:showVal val="0"/>
          <c:showCatName val="0"/>
          <c:showSerName val="0"/>
          <c:showPercent val="0"/>
          <c:showBubbleSize val="0"/>
        </c:dLbls>
        <c:gapWidth val="182"/>
        <c:overlap val="19"/>
        <c:axId val="522099640"/>
        <c:axId val="522100280"/>
      </c:barChart>
      <c:catAx>
        <c:axId val="522099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100280"/>
        <c:crosses val="autoZero"/>
        <c:auto val="1"/>
        <c:lblAlgn val="ctr"/>
        <c:lblOffset val="100"/>
        <c:noMultiLvlLbl val="0"/>
      </c:catAx>
      <c:valAx>
        <c:axId val="522100280"/>
        <c:scaling>
          <c:orientation val="minMax"/>
          <c:max val="3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099640"/>
        <c:crossesAt val="83"/>
        <c:crossBetween val="between"/>
      </c:valAx>
      <c:spPr>
        <a:noFill/>
        <a:ln>
          <a:solidFill>
            <a:schemeClr val="accent1">
              <a:shade val="50000"/>
            </a:schemeClr>
          </a:solidFill>
          <a:prstDash val="sysDot"/>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l-NL" dirty="0" err="1"/>
              <a:t>Likes</a:t>
            </a:r>
            <a:r>
              <a:rPr lang="nl-NL" dirty="0"/>
              <a:t> op Blinker</a:t>
            </a:r>
            <a:r>
              <a:rPr lang="nl-NL" baseline="0" dirty="0"/>
              <a:t> </a:t>
            </a:r>
            <a:endParaRPr lang="nl-NL"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3331526493970861E-2"/>
          <c:y val="0.1247135938417103"/>
          <c:w val="0.91873369089733348"/>
          <c:h val="0.59217808407436978"/>
        </c:manualLayout>
      </c:layout>
      <c:barChart>
        <c:barDir val="bar"/>
        <c:grouping val="clustered"/>
        <c:varyColors val="0"/>
        <c:ser>
          <c:idx val="0"/>
          <c:order val="0"/>
          <c:tx>
            <c:strRef>
              <c:f>Blad1!$B$1</c:f>
              <c:strCache>
                <c:ptCount val="1"/>
                <c:pt idx="0">
                  <c:v>Kolom1</c:v>
                </c:pt>
              </c:strCache>
            </c:strRef>
          </c:tx>
          <c:spPr>
            <a:solidFill>
              <a:schemeClr val="accent1"/>
            </a:solidFill>
            <a:ln>
              <a:noFill/>
            </a:ln>
            <a:effectLst/>
          </c:spPr>
          <c:invertIfNegative val="0"/>
          <c:cat>
            <c:strRef>
              <c:f>Blad1!$A$2:$A$5</c:f>
              <c:strCache>
                <c:ptCount val="4"/>
                <c:pt idx="3">
                  <c:v>Likes </c:v>
                </c:pt>
              </c:strCache>
            </c:strRef>
          </c:cat>
          <c:val>
            <c:numRef>
              <c:f>Blad1!$B$2:$B$5</c:f>
              <c:numCache>
                <c:formatCode>General</c:formatCode>
                <c:ptCount val="4"/>
              </c:numCache>
            </c:numRef>
          </c:val>
          <c:extLst>
            <c:ext xmlns:c16="http://schemas.microsoft.com/office/drawing/2014/chart" uri="{C3380CC4-5D6E-409C-BE32-E72D297353CC}">
              <c16:uniqueId val="{00000000-E391-4033-8CC5-C4ABE7C937E7}"/>
            </c:ext>
          </c:extLst>
        </c:ser>
        <c:ser>
          <c:idx val="1"/>
          <c:order val="1"/>
          <c:tx>
            <c:strRef>
              <c:f>Blad1!$C$1</c:f>
              <c:strCache>
                <c:ptCount val="1"/>
                <c:pt idx="0">
                  <c:v>Reeks 2</c:v>
                </c:pt>
              </c:strCache>
            </c:strRef>
          </c:tx>
          <c:spPr>
            <a:solidFill>
              <a:schemeClr val="accent2"/>
            </a:solidFill>
            <a:ln>
              <a:noFill/>
            </a:ln>
            <a:effectLst/>
          </c:spPr>
          <c:invertIfNegative val="0"/>
          <c:cat>
            <c:strRef>
              <c:f>Blad1!$A$2:$A$5</c:f>
              <c:strCache>
                <c:ptCount val="4"/>
                <c:pt idx="3">
                  <c:v>Likes </c:v>
                </c:pt>
              </c:strCache>
            </c:strRef>
          </c:cat>
          <c:val>
            <c:numRef>
              <c:f>Blad1!$C$2:$C$5</c:f>
              <c:numCache>
                <c:formatCode>General</c:formatCode>
                <c:ptCount val="4"/>
                <c:pt idx="3">
                  <c:v>6</c:v>
                </c:pt>
              </c:numCache>
            </c:numRef>
          </c:val>
          <c:extLst>
            <c:ext xmlns:c16="http://schemas.microsoft.com/office/drawing/2014/chart" uri="{C3380CC4-5D6E-409C-BE32-E72D297353CC}">
              <c16:uniqueId val="{00000001-E391-4033-8CC5-C4ABE7C937E7}"/>
            </c:ext>
          </c:extLst>
        </c:ser>
        <c:ser>
          <c:idx val="2"/>
          <c:order val="2"/>
          <c:tx>
            <c:strRef>
              <c:f>Blad1!$D$1</c:f>
              <c:strCache>
                <c:ptCount val="1"/>
                <c:pt idx="0">
                  <c:v>Kolom2</c:v>
                </c:pt>
              </c:strCache>
            </c:strRef>
          </c:tx>
          <c:spPr>
            <a:solidFill>
              <a:schemeClr val="accent3"/>
            </a:solidFill>
            <a:ln>
              <a:noFill/>
            </a:ln>
            <a:effectLst/>
          </c:spPr>
          <c:invertIfNegative val="0"/>
          <c:cat>
            <c:strRef>
              <c:f>Blad1!$A$2:$A$5</c:f>
              <c:strCache>
                <c:ptCount val="4"/>
                <c:pt idx="3">
                  <c:v>Likes </c:v>
                </c:pt>
              </c:strCache>
            </c:strRef>
          </c:cat>
          <c:val>
            <c:numRef>
              <c:f>Blad1!$D$2:$D$5</c:f>
              <c:numCache>
                <c:formatCode>General</c:formatCode>
                <c:ptCount val="4"/>
              </c:numCache>
            </c:numRef>
          </c:val>
          <c:extLst>
            <c:ext xmlns:c16="http://schemas.microsoft.com/office/drawing/2014/chart" uri="{C3380CC4-5D6E-409C-BE32-E72D297353CC}">
              <c16:uniqueId val="{00000002-E391-4033-8CC5-C4ABE7C937E7}"/>
            </c:ext>
          </c:extLst>
        </c:ser>
        <c:dLbls>
          <c:showLegendKey val="0"/>
          <c:showVal val="0"/>
          <c:showCatName val="0"/>
          <c:showSerName val="0"/>
          <c:showPercent val="0"/>
          <c:showBubbleSize val="0"/>
        </c:dLbls>
        <c:gapWidth val="182"/>
        <c:overlap val="19"/>
        <c:axId val="522099640"/>
        <c:axId val="522100280"/>
      </c:barChart>
      <c:catAx>
        <c:axId val="522099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100280"/>
        <c:crosses val="autoZero"/>
        <c:auto val="1"/>
        <c:lblAlgn val="ctr"/>
        <c:lblOffset val="100"/>
        <c:noMultiLvlLbl val="0"/>
      </c:catAx>
      <c:valAx>
        <c:axId val="522100280"/>
        <c:scaling>
          <c:orientation val="minMax"/>
          <c:max val="3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099640"/>
        <c:crossesAt val="83"/>
        <c:crossBetween val="between"/>
      </c:valAx>
      <c:spPr>
        <a:noFill/>
        <a:ln>
          <a:solidFill>
            <a:schemeClr val="accent1">
              <a:shade val="50000"/>
            </a:schemeClr>
          </a:solidFill>
          <a:prstDash val="sysDot"/>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l-NL" dirty="0" err="1"/>
              <a:t>Likes</a:t>
            </a:r>
            <a:r>
              <a:rPr lang="nl-NL" dirty="0"/>
              <a:t> op Blinker</a:t>
            </a:r>
            <a:r>
              <a:rPr lang="nl-NL" baseline="0" dirty="0"/>
              <a:t> </a:t>
            </a:r>
            <a:endParaRPr lang="nl-NL"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3331526493970861E-2"/>
          <c:y val="0.1247135938417103"/>
          <c:w val="0.91873369089733348"/>
          <c:h val="0.59217808407436978"/>
        </c:manualLayout>
      </c:layout>
      <c:barChart>
        <c:barDir val="bar"/>
        <c:grouping val="clustered"/>
        <c:varyColors val="0"/>
        <c:ser>
          <c:idx val="0"/>
          <c:order val="0"/>
          <c:tx>
            <c:strRef>
              <c:f>Blad1!$B$1</c:f>
              <c:strCache>
                <c:ptCount val="1"/>
                <c:pt idx="0">
                  <c:v>Kolom1</c:v>
                </c:pt>
              </c:strCache>
            </c:strRef>
          </c:tx>
          <c:spPr>
            <a:solidFill>
              <a:schemeClr val="accent1"/>
            </a:solidFill>
            <a:ln>
              <a:noFill/>
            </a:ln>
            <a:effectLst/>
          </c:spPr>
          <c:invertIfNegative val="0"/>
          <c:cat>
            <c:strRef>
              <c:f>Blad1!$A$2:$A$5</c:f>
              <c:strCache>
                <c:ptCount val="4"/>
                <c:pt idx="3">
                  <c:v>Likes </c:v>
                </c:pt>
              </c:strCache>
            </c:strRef>
          </c:cat>
          <c:val>
            <c:numRef>
              <c:f>Blad1!$B$2:$B$5</c:f>
              <c:numCache>
                <c:formatCode>General</c:formatCode>
                <c:ptCount val="4"/>
              </c:numCache>
            </c:numRef>
          </c:val>
          <c:extLst>
            <c:ext xmlns:c16="http://schemas.microsoft.com/office/drawing/2014/chart" uri="{C3380CC4-5D6E-409C-BE32-E72D297353CC}">
              <c16:uniqueId val="{00000000-E391-4033-8CC5-C4ABE7C937E7}"/>
            </c:ext>
          </c:extLst>
        </c:ser>
        <c:ser>
          <c:idx val="1"/>
          <c:order val="1"/>
          <c:tx>
            <c:strRef>
              <c:f>Blad1!$C$1</c:f>
              <c:strCache>
                <c:ptCount val="1"/>
                <c:pt idx="0">
                  <c:v>Reeks 2</c:v>
                </c:pt>
              </c:strCache>
            </c:strRef>
          </c:tx>
          <c:spPr>
            <a:solidFill>
              <a:schemeClr val="accent2"/>
            </a:solidFill>
            <a:ln>
              <a:noFill/>
            </a:ln>
            <a:effectLst/>
          </c:spPr>
          <c:invertIfNegative val="0"/>
          <c:cat>
            <c:strRef>
              <c:f>Blad1!$A$2:$A$5</c:f>
              <c:strCache>
                <c:ptCount val="4"/>
                <c:pt idx="3">
                  <c:v>Likes </c:v>
                </c:pt>
              </c:strCache>
            </c:strRef>
          </c:cat>
          <c:val>
            <c:numRef>
              <c:f>Blad1!$C$2:$C$5</c:f>
              <c:numCache>
                <c:formatCode>General</c:formatCode>
                <c:ptCount val="4"/>
                <c:pt idx="3">
                  <c:v>204</c:v>
                </c:pt>
              </c:numCache>
            </c:numRef>
          </c:val>
          <c:extLst>
            <c:ext xmlns:c16="http://schemas.microsoft.com/office/drawing/2014/chart" uri="{C3380CC4-5D6E-409C-BE32-E72D297353CC}">
              <c16:uniqueId val="{00000001-E391-4033-8CC5-C4ABE7C937E7}"/>
            </c:ext>
          </c:extLst>
        </c:ser>
        <c:ser>
          <c:idx val="2"/>
          <c:order val="2"/>
          <c:tx>
            <c:strRef>
              <c:f>Blad1!$D$1</c:f>
              <c:strCache>
                <c:ptCount val="1"/>
                <c:pt idx="0">
                  <c:v>Kolom2</c:v>
                </c:pt>
              </c:strCache>
            </c:strRef>
          </c:tx>
          <c:spPr>
            <a:solidFill>
              <a:schemeClr val="accent3"/>
            </a:solidFill>
            <a:ln>
              <a:noFill/>
            </a:ln>
            <a:effectLst/>
          </c:spPr>
          <c:invertIfNegative val="0"/>
          <c:cat>
            <c:strRef>
              <c:f>Blad1!$A$2:$A$5</c:f>
              <c:strCache>
                <c:ptCount val="4"/>
                <c:pt idx="3">
                  <c:v>Likes </c:v>
                </c:pt>
              </c:strCache>
            </c:strRef>
          </c:cat>
          <c:val>
            <c:numRef>
              <c:f>Blad1!$D$2:$D$5</c:f>
              <c:numCache>
                <c:formatCode>General</c:formatCode>
                <c:ptCount val="4"/>
              </c:numCache>
            </c:numRef>
          </c:val>
          <c:extLst>
            <c:ext xmlns:c16="http://schemas.microsoft.com/office/drawing/2014/chart" uri="{C3380CC4-5D6E-409C-BE32-E72D297353CC}">
              <c16:uniqueId val="{00000002-E391-4033-8CC5-C4ABE7C937E7}"/>
            </c:ext>
          </c:extLst>
        </c:ser>
        <c:dLbls>
          <c:showLegendKey val="0"/>
          <c:showVal val="0"/>
          <c:showCatName val="0"/>
          <c:showSerName val="0"/>
          <c:showPercent val="0"/>
          <c:showBubbleSize val="0"/>
        </c:dLbls>
        <c:gapWidth val="182"/>
        <c:overlap val="19"/>
        <c:axId val="522099640"/>
        <c:axId val="522100280"/>
      </c:barChart>
      <c:catAx>
        <c:axId val="522099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100280"/>
        <c:crosses val="autoZero"/>
        <c:auto val="1"/>
        <c:lblAlgn val="ctr"/>
        <c:lblOffset val="100"/>
        <c:noMultiLvlLbl val="0"/>
      </c:catAx>
      <c:valAx>
        <c:axId val="522100280"/>
        <c:scaling>
          <c:orientation val="minMax"/>
          <c:max val="3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099640"/>
        <c:crossesAt val="83"/>
        <c:crossBetween val="between"/>
      </c:valAx>
      <c:spPr>
        <a:noFill/>
        <a:ln>
          <a:solidFill>
            <a:schemeClr val="accent1">
              <a:shade val="50000"/>
            </a:schemeClr>
          </a:solidFill>
          <a:prstDash val="sysDot"/>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l-NL" dirty="0" err="1"/>
              <a:t>Likes</a:t>
            </a:r>
            <a:r>
              <a:rPr lang="nl-NL" dirty="0"/>
              <a:t> op Blinker</a:t>
            </a:r>
            <a:r>
              <a:rPr lang="nl-NL" baseline="0" dirty="0"/>
              <a:t> </a:t>
            </a:r>
            <a:endParaRPr lang="nl-NL"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3331526493970861E-2"/>
          <c:y val="0.1247135938417103"/>
          <c:w val="0.91873369089733348"/>
          <c:h val="0.59217808407436978"/>
        </c:manualLayout>
      </c:layout>
      <c:barChart>
        <c:barDir val="bar"/>
        <c:grouping val="clustered"/>
        <c:varyColors val="0"/>
        <c:ser>
          <c:idx val="0"/>
          <c:order val="0"/>
          <c:tx>
            <c:strRef>
              <c:f>Blad1!$B$1</c:f>
              <c:strCache>
                <c:ptCount val="1"/>
                <c:pt idx="0">
                  <c:v>Kolom1</c:v>
                </c:pt>
              </c:strCache>
            </c:strRef>
          </c:tx>
          <c:spPr>
            <a:solidFill>
              <a:schemeClr val="accent1"/>
            </a:solidFill>
            <a:ln>
              <a:noFill/>
            </a:ln>
            <a:effectLst/>
          </c:spPr>
          <c:invertIfNegative val="0"/>
          <c:cat>
            <c:strRef>
              <c:f>Blad1!$A$2:$A$5</c:f>
              <c:strCache>
                <c:ptCount val="4"/>
                <c:pt idx="3">
                  <c:v>Likes </c:v>
                </c:pt>
              </c:strCache>
            </c:strRef>
          </c:cat>
          <c:val>
            <c:numRef>
              <c:f>Blad1!$B$2:$B$5</c:f>
              <c:numCache>
                <c:formatCode>General</c:formatCode>
                <c:ptCount val="4"/>
              </c:numCache>
            </c:numRef>
          </c:val>
          <c:extLst>
            <c:ext xmlns:c16="http://schemas.microsoft.com/office/drawing/2014/chart" uri="{C3380CC4-5D6E-409C-BE32-E72D297353CC}">
              <c16:uniqueId val="{00000000-E391-4033-8CC5-C4ABE7C937E7}"/>
            </c:ext>
          </c:extLst>
        </c:ser>
        <c:ser>
          <c:idx val="1"/>
          <c:order val="1"/>
          <c:tx>
            <c:strRef>
              <c:f>Blad1!$C$1</c:f>
              <c:strCache>
                <c:ptCount val="1"/>
                <c:pt idx="0">
                  <c:v>Reeks 2</c:v>
                </c:pt>
              </c:strCache>
            </c:strRef>
          </c:tx>
          <c:spPr>
            <a:solidFill>
              <a:schemeClr val="accent2"/>
            </a:solidFill>
            <a:ln>
              <a:noFill/>
            </a:ln>
            <a:effectLst/>
          </c:spPr>
          <c:invertIfNegative val="0"/>
          <c:cat>
            <c:strRef>
              <c:f>Blad1!$A$2:$A$5</c:f>
              <c:strCache>
                <c:ptCount val="4"/>
                <c:pt idx="3">
                  <c:v>Likes </c:v>
                </c:pt>
              </c:strCache>
            </c:strRef>
          </c:cat>
          <c:val>
            <c:numRef>
              <c:f>Blad1!$C$2:$C$5</c:f>
              <c:numCache>
                <c:formatCode>General</c:formatCode>
                <c:ptCount val="4"/>
                <c:pt idx="3">
                  <c:v>456</c:v>
                </c:pt>
              </c:numCache>
            </c:numRef>
          </c:val>
          <c:extLst>
            <c:ext xmlns:c16="http://schemas.microsoft.com/office/drawing/2014/chart" uri="{C3380CC4-5D6E-409C-BE32-E72D297353CC}">
              <c16:uniqueId val="{00000001-E391-4033-8CC5-C4ABE7C937E7}"/>
            </c:ext>
          </c:extLst>
        </c:ser>
        <c:ser>
          <c:idx val="2"/>
          <c:order val="2"/>
          <c:tx>
            <c:strRef>
              <c:f>Blad1!$D$1</c:f>
              <c:strCache>
                <c:ptCount val="1"/>
                <c:pt idx="0">
                  <c:v>Kolom2</c:v>
                </c:pt>
              </c:strCache>
            </c:strRef>
          </c:tx>
          <c:spPr>
            <a:solidFill>
              <a:schemeClr val="accent3"/>
            </a:solidFill>
            <a:ln>
              <a:noFill/>
            </a:ln>
            <a:effectLst/>
          </c:spPr>
          <c:invertIfNegative val="0"/>
          <c:cat>
            <c:strRef>
              <c:f>Blad1!$A$2:$A$5</c:f>
              <c:strCache>
                <c:ptCount val="4"/>
                <c:pt idx="3">
                  <c:v>Likes </c:v>
                </c:pt>
              </c:strCache>
            </c:strRef>
          </c:cat>
          <c:val>
            <c:numRef>
              <c:f>Blad1!$D$2:$D$5</c:f>
              <c:numCache>
                <c:formatCode>General</c:formatCode>
                <c:ptCount val="4"/>
              </c:numCache>
            </c:numRef>
          </c:val>
          <c:extLst>
            <c:ext xmlns:c16="http://schemas.microsoft.com/office/drawing/2014/chart" uri="{C3380CC4-5D6E-409C-BE32-E72D297353CC}">
              <c16:uniqueId val="{00000002-E391-4033-8CC5-C4ABE7C937E7}"/>
            </c:ext>
          </c:extLst>
        </c:ser>
        <c:dLbls>
          <c:showLegendKey val="0"/>
          <c:showVal val="0"/>
          <c:showCatName val="0"/>
          <c:showSerName val="0"/>
          <c:showPercent val="0"/>
          <c:showBubbleSize val="0"/>
        </c:dLbls>
        <c:gapWidth val="182"/>
        <c:overlap val="19"/>
        <c:axId val="522099640"/>
        <c:axId val="522100280"/>
      </c:barChart>
      <c:catAx>
        <c:axId val="522099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100280"/>
        <c:crosses val="autoZero"/>
        <c:auto val="1"/>
        <c:lblAlgn val="ctr"/>
        <c:lblOffset val="100"/>
        <c:noMultiLvlLbl val="0"/>
      </c:catAx>
      <c:valAx>
        <c:axId val="522100280"/>
        <c:scaling>
          <c:orientation val="minMax"/>
          <c:max val="3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099640"/>
        <c:crossesAt val="83"/>
        <c:crossBetween val="between"/>
      </c:valAx>
      <c:spPr>
        <a:noFill/>
        <a:ln>
          <a:solidFill>
            <a:schemeClr val="accent1">
              <a:shade val="50000"/>
            </a:schemeClr>
          </a:solidFill>
          <a:prstDash val="sysDot"/>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l-NL" dirty="0" err="1"/>
              <a:t>Likes</a:t>
            </a:r>
            <a:r>
              <a:rPr lang="nl-NL" dirty="0"/>
              <a:t> op Blinker</a:t>
            </a:r>
            <a:r>
              <a:rPr lang="nl-NL" baseline="0" dirty="0"/>
              <a:t> </a:t>
            </a:r>
            <a:endParaRPr lang="nl-NL"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3331526493970861E-2"/>
          <c:y val="0.1247135938417103"/>
          <c:w val="0.91873369089733348"/>
          <c:h val="0.59217808407436978"/>
        </c:manualLayout>
      </c:layout>
      <c:barChart>
        <c:barDir val="bar"/>
        <c:grouping val="clustered"/>
        <c:varyColors val="0"/>
        <c:ser>
          <c:idx val="0"/>
          <c:order val="0"/>
          <c:tx>
            <c:strRef>
              <c:f>Blad1!$B$1</c:f>
              <c:strCache>
                <c:ptCount val="1"/>
                <c:pt idx="0">
                  <c:v>Kolom1</c:v>
                </c:pt>
              </c:strCache>
            </c:strRef>
          </c:tx>
          <c:spPr>
            <a:solidFill>
              <a:schemeClr val="accent1"/>
            </a:solidFill>
            <a:ln>
              <a:noFill/>
            </a:ln>
            <a:effectLst/>
          </c:spPr>
          <c:invertIfNegative val="0"/>
          <c:cat>
            <c:strRef>
              <c:f>Blad1!$A$2:$A$5</c:f>
              <c:strCache>
                <c:ptCount val="4"/>
                <c:pt idx="3">
                  <c:v>Likes </c:v>
                </c:pt>
              </c:strCache>
            </c:strRef>
          </c:cat>
          <c:val>
            <c:numRef>
              <c:f>Blad1!$B$2:$B$5</c:f>
              <c:numCache>
                <c:formatCode>General</c:formatCode>
                <c:ptCount val="4"/>
              </c:numCache>
            </c:numRef>
          </c:val>
          <c:extLst>
            <c:ext xmlns:c16="http://schemas.microsoft.com/office/drawing/2014/chart" uri="{C3380CC4-5D6E-409C-BE32-E72D297353CC}">
              <c16:uniqueId val="{00000000-E391-4033-8CC5-C4ABE7C937E7}"/>
            </c:ext>
          </c:extLst>
        </c:ser>
        <c:ser>
          <c:idx val="1"/>
          <c:order val="1"/>
          <c:tx>
            <c:strRef>
              <c:f>Blad1!$C$1</c:f>
              <c:strCache>
                <c:ptCount val="1"/>
                <c:pt idx="0">
                  <c:v>Reeks 2</c:v>
                </c:pt>
              </c:strCache>
            </c:strRef>
          </c:tx>
          <c:spPr>
            <a:solidFill>
              <a:schemeClr val="accent2"/>
            </a:solidFill>
            <a:ln>
              <a:noFill/>
            </a:ln>
            <a:effectLst/>
          </c:spPr>
          <c:invertIfNegative val="0"/>
          <c:cat>
            <c:strRef>
              <c:f>Blad1!$A$2:$A$5</c:f>
              <c:strCache>
                <c:ptCount val="4"/>
                <c:pt idx="3">
                  <c:v>Likes </c:v>
                </c:pt>
              </c:strCache>
            </c:strRef>
          </c:cat>
          <c:val>
            <c:numRef>
              <c:f>Blad1!$C$2:$C$5</c:f>
              <c:numCache>
                <c:formatCode>General</c:formatCode>
                <c:ptCount val="4"/>
                <c:pt idx="3">
                  <c:v>171</c:v>
                </c:pt>
              </c:numCache>
            </c:numRef>
          </c:val>
          <c:extLst>
            <c:ext xmlns:c16="http://schemas.microsoft.com/office/drawing/2014/chart" uri="{C3380CC4-5D6E-409C-BE32-E72D297353CC}">
              <c16:uniqueId val="{00000001-E391-4033-8CC5-C4ABE7C937E7}"/>
            </c:ext>
          </c:extLst>
        </c:ser>
        <c:ser>
          <c:idx val="2"/>
          <c:order val="2"/>
          <c:tx>
            <c:strRef>
              <c:f>Blad1!$D$1</c:f>
              <c:strCache>
                <c:ptCount val="1"/>
                <c:pt idx="0">
                  <c:v>Kolom2</c:v>
                </c:pt>
              </c:strCache>
            </c:strRef>
          </c:tx>
          <c:spPr>
            <a:solidFill>
              <a:schemeClr val="accent3"/>
            </a:solidFill>
            <a:ln>
              <a:noFill/>
            </a:ln>
            <a:effectLst/>
          </c:spPr>
          <c:invertIfNegative val="0"/>
          <c:cat>
            <c:strRef>
              <c:f>Blad1!$A$2:$A$5</c:f>
              <c:strCache>
                <c:ptCount val="4"/>
                <c:pt idx="3">
                  <c:v>Likes </c:v>
                </c:pt>
              </c:strCache>
            </c:strRef>
          </c:cat>
          <c:val>
            <c:numRef>
              <c:f>Blad1!$D$2:$D$5</c:f>
              <c:numCache>
                <c:formatCode>General</c:formatCode>
                <c:ptCount val="4"/>
              </c:numCache>
            </c:numRef>
          </c:val>
          <c:extLst>
            <c:ext xmlns:c16="http://schemas.microsoft.com/office/drawing/2014/chart" uri="{C3380CC4-5D6E-409C-BE32-E72D297353CC}">
              <c16:uniqueId val="{00000002-E391-4033-8CC5-C4ABE7C937E7}"/>
            </c:ext>
          </c:extLst>
        </c:ser>
        <c:dLbls>
          <c:showLegendKey val="0"/>
          <c:showVal val="0"/>
          <c:showCatName val="0"/>
          <c:showSerName val="0"/>
          <c:showPercent val="0"/>
          <c:showBubbleSize val="0"/>
        </c:dLbls>
        <c:gapWidth val="182"/>
        <c:overlap val="19"/>
        <c:axId val="522099640"/>
        <c:axId val="522100280"/>
      </c:barChart>
      <c:catAx>
        <c:axId val="522099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100280"/>
        <c:crosses val="autoZero"/>
        <c:auto val="1"/>
        <c:lblAlgn val="ctr"/>
        <c:lblOffset val="100"/>
        <c:noMultiLvlLbl val="0"/>
      </c:catAx>
      <c:valAx>
        <c:axId val="522100280"/>
        <c:scaling>
          <c:orientation val="minMax"/>
          <c:max val="3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099640"/>
        <c:crossesAt val="83"/>
        <c:crossBetween val="between"/>
      </c:valAx>
      <c:spPr>
        <a:noFill/>
        <a:ln>
          <a:solidFill>
            <a:schemeClr val="accent1">
              <a:shade val="50000"/>
            </a:schemeClr>
          </a:solidFill>
          <a:prstDash val="sysDot"/>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l-NL" dirty="0" err="1"/>
              <a:t>Likes</a:t>
            </a:r>
            <a:r>
              <a:rPr lang="nl-NL" dirty="0"/>
              <a:t> op Blinker</a:t>
            </a:r>
            <a:r>
              <a:rPr lang="nl-NL" baseline="0" dirty="0"/>
              <a:t> </a:t>
            </a:r>
            <a:endParaRPr lang="nl-NL"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3331526493970861E-2"/>
          <c:y val="0.1247135938417103"/>
          <c:w val="0.91873369089733348"/>
          <c:h val="0.59217808407436978"/>
        </c:manualLayout>
      </c:layout>
      <c:barChart>
        <c:barDir val="bar"/>
        <c:grouping val="clustered"/>
        <c:varyColors val="0"/>
        <c:ser>
          <c:idx val="0"/>
          <c:order val="0"/>
          <c:tx>
            <c:strRef>
              <c:f>Blad1!$B$1</c:f>
              <c:strCache>
                <c:ptCount val="1"/>
                <c:pt idx="0">
                  <c:v>Kolom1</c:v>
                </c:pt>
              </c:strCache>
            </c:strRef>
          </c:tx>
          <c:spPr>
            <a:solidFill>
              <a:schemeClr val="accent1"/>
            </a:solidFill>
            <a:ln>
              <a:noFill/>
            </a:ln>
            <a:effectLst/>
          </c:spPr>
          <c:invertIfNegative val="0"/>
          <c:cat>
            <c:strRef>
              <c:f>Blad1!$A$2:$A$5</c:f>
              <c:strCache>
                <c:ptCount val="4"/>
                <c:pt idx="3">
                  <c:v>Likes </c:v>
                </c:pt>
              </c:strCache>
            </c:strRef>
          </c:cat>
          <c:val>
            <c:numRef>
              <c:f>Blad1!$B$2:$B$5</c:f>
              <c:numCache>
                <c:formatCode>General</c:formatCode>
                <c:ptCount val="4"/>
              </c:numCache>
            </c:numRef>
          </c:val>
          <c:extLst>
            <c:ext xmlns:c16="http://schemas.microsoft.com/office/drawing/2014/chart" uri="{C3380CC4-5D6E-409C-BE32-E72D297353CC}">
              <c16:uniqueId val="{00000000-E391-4033-8CC5-C4ABE7C937E7}"/>
            </c:ext>
          </c:extLst>
        </c:ser>
        <c:ser>
          <c:idx val="1"/>
          <c:order val="1"/>
          <c:tx>
            <c:strRef>
              <c:f>Blad1!$C$1</c:f>
              <c:strCache>
                <c:ptCount val="1"/>
                <c:pt idx="0">
                  <c:v>Reeks 2</c:v>
                </c:pt>
              </c:strCache>
            </c:strRef>
          </c:tx>
          <c:spPr>
            <a:solidFill>
              <a:schemeClr val="accent2"/>
            </a:solidFill>
            <a:ln>
              <a:noFill/>
            </a:ln>
            <a:effectLst/>
          </c:spPr>
          <c:invertIfNegative val="0"/>
          <c:cat>
            <c:strRef>
              <c:f>Blad1!$A$2:$A$5</c:f>
              <c:strCache>
                <c:ptCount val="4"/>
                <c:pt idx="3">
                  <c:v>Likes </c:v>
                </c:pt>
              </c:strCache>
            </c:strRef>
          </c:cat>
          <c:val>
            <c:numRef>
              <c:f>Blad1!$C$2:$C$5</c:f>
              <c:numCache>
                <c:formatCode>General</c:formatCode>
                <c:ptCount val="4"/>
                <c:pt idx="3">
                  <c:v>874</c:v>
                </c:pt>
              </c:numCache>
            </c:numRef>
          </c:val>
          <c:extLst>
            <c:ext xmlns:c16="http://schemas.microsoft.com/office/drawing/2014/chart" uri="{C3380CC4-5D6E-409C-BE32-E72D297353CC}">
              <c16:uniqueId val="{00000001-E391-4033-8CC5-C4ABE7C937E7}"/>
            </c:ext>
          </c:extLst>
        </c:ser>
        <c:ser>
          <c:idx val="2"/>
          <c:order val="2"/>
          <c:tx>
            <c:strRef>
              <c:f>Blad1!$D$1</c:f>
              <c:strCache>
                <c:ptCount val="1"/>
                <c:pt idx="0">
                  <c:v>Kolom2</c:v>
                </c:pt>
              </c:strCache>
            </c:strRef>
          </c:tx>
          <c:spPr>
            <a:solidFill>
              <a:schemeClr val="accent3"/>
            </a:solidFill>
            <a:ln>
              <a:noFill/>
            </a:ln>
            <a:effectLst/>
          </c:spPr>
          <c:invertIfNegative val="0"/>
          <c:cat>
            <c:strRef>
              <c:f>Blad1!$A$2:$A$5</c:f>
              <c:strCache>
                <c:ptCount val="4"/>
                <c:pt idx="3">
                  <c:v>Likes </c:v>
                </c:pt>
              </c:strCache>
            </c:strRef>
          </c:cat>
          <c:val>
            <c:numRef>
              <c:f>Blad1!$D$2:$D$5</c:f>
              <c:numCache>
                <c:formatCode>General</c:formatCode>
                <c:ptCount val="4"/>
              </c:numCache>
            </c:numRef>
          </c:val>
          <c:extLst>
            <c:ext xmlns:c16="http://schemas.microsoft.com/office/drawing/2014/chart" uri="{C3380CC4-5D6E-409C-BE32-E72D297353CC}">
              <c16:uniqueId val="{00000002-E391-4033-8CC5-C4ABE7C937E7}"/>
            </c:ext>
          </c:extLst>
        </c:ser>
        <c:dLbls>
          <c:showLegendKey val="0"/>
          <c:showVal val="0"/>
          <c:showCatName val="0"/>
          <c:showSerName val="0"/>
          <c:showPercent val="0"/>
          <c:showBubbleSize val="0"/>
        </c:dLbls>
        <c:gapWidth val="182"/>
        <c:overlap val="19"/>
        <c:axId val="522099640"/>
        <c:axId val="522100280"/>
      </c:barChart>
      <c:catAx>
        <c:axId val="522099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100280"/>
        <c:crosses val="autoZero"/>
        <c:auto val="1"/>
        <c:lblAlgn val="ctr"/>
        <c:lblOffset val="100"/>
        <c:noMultiLvlLbl val="0"/>
      </c:catAx>
      <c:valAx>
        <c:axId val="522100280"/>
        <c:scaling>
          <c:orientation val="minMax"/>
          <c:max val="30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099640"/>
        <c:crossesAt val="83"/>
        <c:crossBetween val="between"/>
      </c:valAx>
      <c:spPr>
        <a:noFill/>
        <a:ln>
          <a:solidFill>
            <a:schemeClr val="accent1">
              <a:shade val="50000"/>
            </a:schemeClr>
          </a:solidFill>
          <a:prstDash val="sysDot"/>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l-NL" dirty="0" err="1"/>
              <a:t>Likes</a:t>
            </a:r>
            <a:r>
              <a:rPr lang="nl-NL" dirty="0"/>
              <a:t> op Blinker</a:t>
            </a:r>
            <a:r>
              <a:rPr lang="nl-NL" baseline="0" dirty="0"/>
              <a:t> </a:t>
            </a:r>
            <a:endParaRPr lang="nl-NL"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3331526493970861E-2"/>
          <c:y val="0.1247135938417103"/>
          <c:w val="0.91873369089733348"/>
          <c:h val="0.59217808407436978"/>
        </c:manualLayout>
      </c:layout>
      <c:barChart>
        <c:barDir val="bar"/>
        <c:grouping val="clustered"/>
        <c:varyColors val="0"/>
        <c:ser>
          <c:idx val="0"/>
          <c:order val="0"/>
          <c:tx>
            <c:strRef>
              <c:f>Blad1!$B$1</c:f>
              <c:strCache>
                <c:ptCount val="1"/>
                <c:pt idx="0">
                  <c:v>Kolom1</c:v>
                </c:pt>
              </c:strCache>
            </c:strRef>
          </c:tx>
          <c:spPr>
            <a:solidFill>
              <a:schemeClr val="accent1"/>
            </a:solidFill>
            <a:ln>
              <a:noFill/>
            </a:ln>
            <a:effectLst/>
          </c:spPr>
          <c:invertIfNegative val="0"/>
          <c:cat>
            <c:strRef>
              <c:f>Blad1!$A$2:$A$5</c:f>
              <c:strCache>
                <c:ptCount val="4"/>
                <c:pt idx="3">
                  <c:v>Likes </c:v>
                </c:pt>
              </c:strCache>
            </c:strRef>
          </c:cat>
          <c:val>
            <c:numRef>
              <c:f>Blad1!$B$2:$B$5</c:f>
              <c:numCache>
                <c:formatCode>General</c:formatCode>
                <c:ptCount val="4"/>
              </c:numCache>
            </c:numRef>
          </c:val>
          <c:extLst>
            <c:ext xmlns:c16="http://schemas.microsoft.com/office/drawing/2014/chart" uri="{C3380CC4-5D6E-409C-BE32-E72D297353CC}">
              <c16:uniqueId val="{00000000-E391-4033-8CC5-C4ABE7C937E7}"/>
            </c:ext>
          </c:extLst>
        </c:ser>
        <c:ser>
          <c:idx val="1"/>
          <c:order val="1"/>
          <c:tx>
            <c:strRef>
              <c:f>Blad1!$C$1</c:f>
              <c:strCache>
                <c:ptCount val="1"/>
                <c:pt idx="0">
                  <c:v>Reeks 2</c:v>
                </c:pt>
              </c:strCache>
            </c:strRef>
          </c:tx>
          <c:spPr>
            <a:solidFill>
              <a:schemeClr val="accent2"/>
            </a:solidFill>
            <a:ln>
              <a:noFill/>
            </a:ln>
            <a:effectLst/>
          </c:spPr>
          <c:invertIfNegative val="0"/>
          <c:cat>
            <c:strRef>
              <c:f>Blad1!$A$2:$A$5</c:f>
              <c:strCache>
                <c:ptCount val="4"/>
                <c:pt idx="3">
                  <c:v>Likes </c:v>
                </c:pt>
              </c:strCache>
            </c:strRef>
          </c:cat>
          <c:val>
            <c:numRef>
              <c:f>Blad1!$C$2:$C$5</c:f>
              <c:numCache>
                <c:formatCode>General</c:formatCode>
                <c:ptCount val="4"/>
                <c:pt idx="3">
                  <c:v>43</c:v>
                </c:pt>
              </c:numCache>
            </c:numRef>
          </c:val>
          <c:extLst>
            <c:ext xmlns:c16="http://schemas.microsoft.com/office/drawing/2014/chart" uri="{C3380CC4-5D6E-409C-BE32-E72D297353CC}">
              <c16:uniqueId val="{00000001-E391-4033-8CC5-C4ABE7C937E7}"/>
            </c:ext>
          </c:extLst>
        </c:ser>
        <c:ser>
          <c:idx val="2"/>
          <c:order val="2"/>
          <c:tx>
            <c:strRef>
              <c:f>Blad1!$D$1</c:f>
              <c:strCache>
                <c:ptCount val="1"/>
                <c:pt idx="0">
                  <c:v>Kolom2</c:v>
                </c:pt>
              </c:strCache>
            </c:strRef>
          </c:tx>
          <c:spPr>
            <a:solidFill>
              <a:schemeClr val="accent3"/>
            </a:solidFill>
            <a:ln>
              <a:noFill/>
            </a:ln>
            <a:effectLst/>
          </c:spPr>
          <c:invertIfNegative val="0"/>
          <c:cat>
            <c:strRef>
              <c:f>Blad1!$A$2:$A$5</c:f>
              <c:strCache>
                <c:ptCount val="4"/>
                <c:pt idx="3">
                  <c:v>Likes </c:v>
                </c:pt>
              </c:strCache>
            </c:strRef>
          </c:cat>
          <c:val>
            <c:numRef>
              <c:f>Blad1!$D$2:$D$5</c:f>
              <c:numCache>
                <c:formatCode>General</c:formatCode>
                <c:ptCount val="4"/>
              </c:numCache>
            </c:numRef>
          </c:val>
          <c:extLst>
            <c:ext xmlns:c16="http://schemas.microsoft.com/office/drawing/2014/chart" uri="{C3380CC4-5D6E-409C-BE32-E72D297353CC}">
              <c16:uniqueId val="{00000002-E391-4033-8CC5-C4ABE7C937E7}"/>
            </c:ext>
          </c:extLst>
        </c:ser>
        <c:dLbls>
          <c:showLegendKey val="0"/>
          <c:showVal val="0"/>
          <c:showCatName val="0"/>
          <c:showSerName val="0"/>
          <c:showPercent val="0"/>
          <c:showBubbleSize val="0"/>
        </c:dLbls>
        <c:gapWidth val="182"/>
        <c:overlap val="19"/>
        <c:axId val="522099640"/>
        <c:axId val="522100280"/>
      </c:barChart>
      <c:catAx>
        <c:axId val="522099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100280"/>
        <c:crosses val="autoZero"/>
        <c:auto val="1"/>
        <c:lblAlgn val="ctr"/>
        <c:lblOffset val="100"/>
        <c:noMultiLvlLbl val="0"/>
      </c:catAx>
      <c:valAx>
        <c:axId val="522100280"/>
        <c:scaling>
          <c:orientation val="minMax"/>
          <c:max val="3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099640"/>
        <c:crossesAt val="83"/>
        <c:crossBetween val="between"/>
      </c:valAx>
      <c:spPr>
        <a:noFill/>
        <a:ln>
          <a:solidFill>
            <a:schemeClr val="accent1">
              <a:shade val="50000"/>
            </a:schemeClr>
          </a:solidFill>
          <a:prstDash val="sysDot"/>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l-NL" dirty="0" err="1"/>
              <a:t>Likes</a:t>
            </a:r>
            <a:r>
              <a:rPr lang="nl-NL" dirty="0"/>
              <a:t> op Blinker</a:t>
            </a:r>
            <a:r>
              <a:rPr lang="nl-NL" baseline="0" dirty="0"/>
              <a:t> </a:t>
            </a:r>
            <a:endParaRPr lang="nl-NL"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3331526493970861E-2"/>
          <c:y val="0.1247135938417103"/>
          <c:w val="0.91873369089733348"/>
          <c:h val="0.59217808407436978"/>
        </c:manualLayout>
      </c:layout>
      <c:barChart>
        <c:barDir val="bar"/>
        <c:grouping val="clustered"/>
        <c:varyColors val="0"/>
        <c:ser>
          <c:idx val="0"/>
          <c:order val="0"/>
          <c:tx>
            <c:strRef>
              <c:f>Blad1!$B$1</c:f>
              <c:strCache>
                <c:ptCount val="1"/>
                <c:pt idx="0">
                  <c:v>Kolom1</c:v>
                </c:pt>
              </c:strCache>
            </c:strRef>
          </c:tx>
          <c:spPr>
            <a:solidFill>
              <a:schemeClr val="accent1"/>
            </a:solidFill>
            <a:ln>
              <a:noFill/>
            </a:ln>
            <a:effectLst/>
          </c:spPr>
          <c:invertIfNegative val="0"/>
          <c:cat>
            <c:strRef>
              <c:f>Blad1!$A$2:$A$5</c:f>
              <c:strCache>
                <c:ptCount val="4"/>
                <c:pt idx="3">
                  <c:v>Likes </c:v>
                </c:pt>
              </c:strCache>
            </c:strRef>
          </c:cat>
          <c:val>
            <c:numRef>
              <c:f>Blad1!$B$2:$B$5</c:f>
              <c:numCache>
                <c:formatCode>General</c:formatCode>
                <c:ptCount val="4"/>
              </c:numCache>
            </c:numRef>
          </c:val>
          <c:extLst>
            <c:ext xmlns:c16="http://schemas.microsoft.com/office/drawing/2014/chart" uri="{C3380CC4-5D6E-409C-BE32-E72D297353CC}">
              <c16:uniqueId val="{00000000-E391-4033-8CC5-C4ABE7C937E7}"/>
            </c:ext>
          </c:extLst>
        </c:ser>
        <c:ser>
          <c:idx val="1"/>
          <c:order val="1"/>
          <c:tx>
            <c:strRef>
              <c:f>Blad1!$C$1</c:f>
              <c:strCache>
                <c:ptCount val="1"/>
                <c:pt idx="0">
                  <c:v>Reeks 2</c:v>
                </c:pt>
              </c:strCache>
            </c:strRef>
          </c:tx>
          <c:spPr>
            <a:solidFill>
              <a:schemeClr val="accent2"/>
            </a:solidFill>
            <a:ln>
              <a:noFill/>
            </a:ln>
            <a:effectLst/>
          </c:spPr>
          <c:invertIfNegative val="0"/>
          <c:cat>
            <c:strRef>
              <c:f>Blad1!$A$2:$A$5</c:f>
              <c:strCache>
                <c:ptCount val="4"/>
                <c:pt idx="3">
                  <c:v>Likes </c:v>
                </c:pt>
              </c:strCache>
            </c:strRef>
          </c:cat>
          <c:val>
            <c:numRef>
              <c:f>Blad1!$C$2:$C$5</c:f>
              <c:numCache>
                <c:formatCode>General</c:formatCode>
                <c:ptCount val="4"/>
                <c:pt idx="3">
                  <c:v>747</c:v>
                </c:pt>
              </c:numCache>
            </c:numRef>
          </c:val>
          <c:extLst>
            <c:ext xmlns:c16="http://schemas.microsoft.com/office/drawing/2014/chart" uri="{C3380CC4-5D6E-409C-BE32-E72D297353CC}">
              <c16:uniqueId val="{00000001-E391-4033-8CC5-C4ABE7C937E7}"/>
            </c:ext>
          </c:extLst>
        </c:ser>
        <c:ser>
          <c:idx val="2"/>
          <c:order val="2"/>
          <c:tx>
            <c:strRef>
              <c:f>Blad1!$D$1</c:f>
              <c:strCache>
                <c:ptCount val="1"/>
                <c:pt idx="0">
                  <c:v>Kolom2</c:v>
                </c:pt>
              </c:strCache>
            </c:strRef>
          </c:tx>
          <c:spPr>
            <a:solidFill>
              <a:schemeClr val="accent3"/>
            </a:solidFill>
            <a:ln>
              <a:noFill/>
            </a:ln>
            <a:effectLst/>
          </c:spPr>
          <c:invertIfNegative val="0"/>
          <c:cat>
            <c:strRef>
              <c:f>Blad1!$A$2:$A$5</c:f>
              <c:strCache>
                <c:ptCount val="4"/>
                <c:pt idx="3">
                  <c:v>Likes </c:v>
                </c:pt>
              </c:strCache>
            </c:strRef>
          </c:cat>
          <c:val>
            <c:numRef>
              <c:f>Blad1!$D$2:$D$5</c:f>
              <c:numCache>
                <c:formatCode>General</c:formatCode>
                <c:ptCount val="4"/>
              </c:numCache>
            </c:numRef>
          </c:val>
          <c:extLst>
            <c:ext xmlns:c16="http://schemas.microsoft.com/office/drawing/2014/chart" uri="{C3380CC4-5D6E-409C-BE32-E72D297353CC}">
              <c16:uniqueId val="{00000002-E391-4033-8CC5-C4ABE7C937E7}"/>
            </c:ext>
          </c:extLst>
        </c:ser>
        <c:dLbls>
          <c:showLegendKey val="0"/>
          <c:showVal val="0"/>
          <c:showCatName val="0"/>
          <c:showSerName val="0"/>
          <c:showPercent val="0"/>
          <c:showBubbleSize val="0"/>
        </c:dLbls>
        <c:gapWidth val="182"/>
        <c:overlap val="19"/>
        <c:axId val="522099640"/>
        <c:axId val="522100280"/>
      </c:barChart>
      <c:catAx>
        <c:axId val="522099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100280"/>
        <c:crosses val="autoZero"/>
        <c:auto val="1"/>
        <c:lblAlgn val="ctr"/>
        <c:lblOffset val="100"/>
        <c:noMultiLvlLbl val="0"/>
      </c:catAx>
      <c:valAx>
        <c:axId val="522100280"/>
        <c:scaling>
          <c:orientation val="minMax"/>
          <c:max val="3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099640"/>
        <c:crossesAt val="83"/>
        <c:crossBetween val="between"/>
      </c:valAx>
      <c:spPr>
        <a:noFill/>
        <a:ln>
          <a:solidFill>
            <a:schemeClr val="accent1">
              <a:shade val="50000"/>
            </a:schemeClr>
          </a:solidFill>
          <a:prstDash val="sysDot"/>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l-NL" dirty="0" err="1"/>
              <a:t>Likes</a:t>
            </a:r>
            <a:r>
              <a:rPr lang="nl-NL" dirty="0"/>
              <a:t> op Blinker</a:t>
            </a:r>
            <a:r>
              <a:rPr lang="nl-NL" baseline="0" dirty="0"/>
              <a:t> </a:t>
            </a:r>
            <a:endParaRPr lang="nl-NL"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3331526493970861E-2"/>
          <c:y val="0.1247135938417103"/>
          <c:w val="0.91873369089733348"/>
          <c:h val="0.59217808407436978"/>
        </c:manualLayout>
      </c:layout>
      <c:barChart>
        <c:barDir val="bar"/>
        <c:grouping val="clustered"/>
        <c:varyColors val="0"/>
        <c:ser>
          <c:idx val="0"/>
          <c:order val="0"/>
          <c:tx>
            <c:strRef>
              <c:f>Blad1!$B$1</c:f>
              <c:strCache>
                <c:ptCount val="1"/>
                <c:pt idx="0">
                  <c:v>Kolom1</c:v>
                </c:pt>
              </c:strCache>
            </c:strRef>
          </c:tx>
          <c:spPr>
            <a:solidFill>
              <a:schemeClr val="accent1"/>
            </a:solidFill>
            <a:ln>
              <a:noFill/>
            </a:ln>
            <a:effectLst/>
          </c:spPr>
          <c:invertIfNegative val="0"/>
          <c:cat>
            <c:strRef>
              <c:f>Blad1!$A$2:$A$5</c:f>
              <c:strCache>
                <c:ptCount val="4"/>
                <c:pt idx="3">
                  <c:v>Likes </c:v>
                </c:pt>
              </c:strCache>
            </c:strRef>
          </c:cat>
          <c:val>
            <c:numRef>
              <c:f>Blad1!$B$2:$B$5</c:f>
              <c:numCache>
                <c:formatCode>General</c:formatCode>
                <c:ptCount val="4"/>
              </c:numCache>
            </c:numRef>
          </c:val>
          <c:extLst>
            <c:ext xmlns:c16="http://schemas.microsoft.com/office/drawing/2014/chart" uri="{C3380CC4-5D6E-409C-BE32-E72D297353CC}">
              <c16:uniqueId val="{00000000-E391-4033-8CC5-C4ABE7C937E7}"/>
            </c:ext>
          </c:extLst>
        </c:ser>
        <c:ser>
          <c:idx val="1"/>
          <c:order val="1"/>
          <c:tx>
            <c:strRef>
              <c:f>Blad1!$C$1</c:f>
              <c:strCache>
                <c:ptCount val="1"/>
                <c:pt idx="0">
                  <c:v>Reeks 2</c:v>
                </c:pt>
              </c:strCache>
            </c:strRef>
          </c:tx>
          <c:spPr>
            <a:solidFill>
              <a:schemeClr val="accent2"/>
            </a:solidFill>
            <a:ln>
              <a:noFill/>
            </a:ln>
            <a:effectLst/>
          </c:spPr>
          <c:invertIfNegative val="0"/>
          <c:cat>
            <c:strRef>
              <c:f>Blad1!$A$2:$A$5</c:f>
              <c:strCache>
                <c:ptCount val="4"/>
                <c:pt idx="3">
                  <c:v>Likes </c:v>
                </c:pt>
              </c:strCache>
            </c:strRef>
          </c:cat>
          <c:val>
            <c:numRef>
              <c:f>Blad1!$C$2:$C$5</c:f>
              <c:numCache>
                <c:formatCode>General</c:formatCode>
                <c:ptCount val="4"/>
                <c:pt idx="3">
                  <c:v>208</c:v>
                </c:pt>
              </c:numCache>
            </c:numRef>
          </c:val>
          <c:extLst>
            <c:ext xmlns:c16="http://schemas.microsoft.com/office/drawing/2014/chart" uri="{C3380CC4-5D6E-409C-BE32-E72D297353CC}">
              <c16:uniqueId val="{00000001-E391-4033-8CC5-C4ABE7C937E7}"/>
            </c:ext>
          </c:extLst>
        </c:ser>
        <c:ser>
          <c:idx val="2"/>
          <c:order val="2"/>
          <c:tx>
            <c:strRef>
              <c:f>Blad1!$D$1</c:f>
              <c:strCache>
                <c:ptCount val="1"/>
                <c:pt idx="0">
                  <c:v>Kolom2</c:v>
                </c:pt>
              </c:strCache>
            </c:strRef>
          </c:tx>
          <c:spPr>
            <a:solidFill>
              <a:schemeClr val="accent3"/>
            </a:solidFill>
            <a:ln>
              <a:noFill/>
            </a:ln>
            <a:effectLst/>
          </c:spPr>
          <c:invertIfNegative val="0"/>
          <c:cat>
            <c:strRef>
              <c:f>Blad1!$A$2:$A$5</c:f>
              <c:strCache>
                <c:ptCount val="4"/>
                <c:pt idx="3">
                  <c:v>Likes </c:v>
                </c:pt>
              </c:strCache>
            </c:strRef>
          </c:cat>
          <c:val>
            <c:numRef>
              <c:f>Blad1!$D$2:$D$5</c:f>
              <c:numCache>
                <c:formatCode>General</c:formatCode>
                <c:ptCount val="4"/>
              </c:numCache>
            </c:numRef>
          </c:val>
          <c:extLst>
            <c:ext xmlns:c16="http://schemas.microsoft.com/office/drawing/2014/chart" uri="{C3380CC4-5D6E-409C-BE32-E72D297353CC}">
              <c16:uniqueId val="{00000002-E391-4033-8CC5-C4ABE7C937E7}"/>
            </c:ext>
          </c:extLst>
        </c:ser>
        <c:dLbls>
          <c:showLegendKey val="0"/>
          <c:showVal val="0"/>
          <c:showCatName val="0"/>
          <c:showSerName val="0"/>
          <c:showPercent val="0"/>
          <c:showBubbleSize val="0"/>
        </c:dLbls>
        <c:gapWidth val="182"/>
        <c:overlap val="19"/>
        <c:axId val="522099640"/>
        <c:axId val="522100280"/>
      </c:barChart>
      <c:catAx>
        <c:axId val="522099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100280"/>
        <c:crosses val="autoZero"/>
        <c:auto val="1"/>
        <c:lblAlgn val="ctr"/>
        <c:lblOffset val="100"/>
        <c:noMultiLvlLbl val="0"/>
      </c:catAx>
      <c:valAx>
        <c:axId val="522100280"/>
        <c:scaling>
          <c:orientation val="minMax"/>
          <c:max val="3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099640"/>
        <c:crossesAt val="83"/>
        <c:crossBetween val="between"/>
      </c:valAx>
      <c:spPr>
        <a:noFill/>
        <a:ln>
          <a:solidFill>
            <a:schemeClr val="accent1">
              <a:shade val="50000"/>
            </a:schemeClr>
          </a:solidFill>
          <a:prstDash val="sysDot"/>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l-NL" dirty="0" err="1"/>
              <a:t>Likes</a:t>
            </a:r>
            <a:r>
              <a:rPr lang="nl-NL" dirty="0"/>
              <a:t> op Blinker</a:t>
            </a:r>
            <a:r>
              <a:rPr lang="nl-NL" baseline="0" dirty="0"/>
              <a:t> </a:t>
            </a:r>
            <a:endParaRPr lang="nl-NL"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3331526493970861E-2"/>
          <c:y val="0.1247135938417103"/>
          <c:w val="0.91873369089733348"/>
          <c:h val="0.59217808407436978"/>
        </c:manualLayout>
      </c:layout>
      <c:barChart>
        <c:barDir val="bar"/>
        <c:grouping val="clustered"/>
        <c:varyColors val="0"/>
        <c:ser>
          <c:idx val="0"/>
          <c:order val="0"/>
          <c:tx>
            <c:strRef>
              <c:f>Blad1!$B$1</c:f>
              <c:strCache>
                <c:ptCount val="1"/>
                <c:pt idx="0">
                  <c:v>Kolom1</c:v>
                </c:pt>
              </c:strCache>
            </c:strRef>
          </c:tx>
          <c:spPr>
            <a:solidFill>
              <a:schemeClr val="accent1"/>
            </a:solidFill>
            <a:ln>
              <a:noFill/>
            </a:ln>
            <a:effectLst/>
          </c:spPr>
          <c:invertIfNegative val="0"/>
          <c:cat>
            <c:strRef>
              <c:f>Blad1!$A$2:$A$5</c:f>
              <c:strCache>
                <c:ptCount val="4"/>
                <c:pt idx="3">
                  <c:v>Likes </c:v>
                </c:pt>
              </c:strCache>
            </c:strRef>
          </c:cat>
          <c:val>
            <c:numRef>
              <c:f>Blad1!$B$2:$B$5</c:f>
              <c:numCache>
                <c:formatCode>General</c:formatCode>
                <c:ptCount val="4"/>
              </c:numCache>
            </c:numRef>
          </c:val>
          <c:extLst>
            <c:ext xmlns:c16="http://schemas.microsoft.com/office/drawing/2014/chart" uri="{C3380CC4-5D6E-409C-BE32-E72D297353CC}">
              <c16:uniqueId val="{00000000-E391-4033-8CC5-C4ABE7C937E7}"/>
            </c:ext>
          </c:extLst>
        </c:ser>
        <c:ser>
          <c:idx val="1"/>
          <c:order val="1"/>
          <c:tx>
            <c:strRef>
              <c:f>Blad1!$C$1</c:f>
              <c:strCache>
                <c:ptCount val="1"/>
                <c:pt idx="0">
                  <c:v>Reeks 2</c:v>
                </c:pt>
              </c:strCache>
            </c:strRef>
          </c:tx>
          <c:spPr>
            <a:solidFill>
              <a:schemeClr val="accent2"/>
            </a:solidFill>
            <a:ln>
              <a:noFill/>
            </a:ln>
            <a:effectLst/>
          </c:spPr>
          <c:invertIfNegative val="0"/>
          <c:cat>
            <c:strRef>
              <c:f>Blad1!$A$2:$A$5</c:f>
              <c:strCache>
                <c:ptCount val="4"/>
                <c:pt idx="3">
                  <c:v>Likes </c:v>
                </c:pt>
              </c:strCache>
            </c:strRef>
          </c:cat>
          <c:val>
            <c:numRef>
              <c:f>Blad1!$C$2:$C$5</c:f>
              <c:numCache>
                <c:formatCode>General</c:formatCode>
                <c:ptCount val="4"/>
                <c:pt idx="3">
                  <c:v>1848</c:v>
                </c:pt>
              </c:numCache>
            </c:numRef>
          </c:val>
          <c:extLst>
            <c:ext xmlns:c16="http://schemas.microsoft.com/office/drawing/2014/chart" uri="{C3380CC4-5D6E-409C-BE32-E72D297353CC}">
              <c16:uniqueId val="{00000001-E391-4033-8CC5-C4ABE7C937E7}"/>
            </c:ext>
          </c:extLst>
        </c:ser>
        <c:ser>
          <c:idx val="2"/>
          <c:order val="2"/>
          <c:tx>
            <c:strRef>
              <c:f>Blad1!$D$1</c:f>
              <c:strCache>
                <c:ptCount val="1"/>
                <c:pt idx="0">
                  <c:v>Kolom2</c:v>
                </c:pt>
              </c:strCache>
            </c:strRef>
          </c:tx>
          <c:spPr>
            <a:solidFill>
              <a:schemeClr val="accent3"/>
            </a:solidFill>
            <a:ln>
              <a:noFill/>
            </a:ln>
            <a:effectLst/>
          </c:spPr>
          <c:invertIfNegative val="0"/>
          <c:cat>
            <c:strRef>
              <c:f>Blad1!$A$2:$A$5</c:f>
              <c:strCache>
                <c:ptCount val="4"/>
                <c:pt idx="3">
                  <c:v>Likes </c:v>
                </c:pt>
              </c:strCache>
            </c:strRef>
          </c:cat>
          <c:val>
            <c:numRef>
              <c:f>Blad1!$D$2:$D$5</c:f>
              <c:numCache>
                <c:formatCode>General</c:formatCode>
                <c:ptCount val="4"/>
              </c:numCache>
            </c:numRef>
          </c:val>
          <c:extLst>
            <c:ext xmlns:c16="http://schemas.microsoft.com/office/drawing/2014/chart" uri="{C3380CC4-5D6E-409C-BE32-E72D297353CC}">
              <c16:uniqueId val="{00000002-E391-4033-8CC5-C4ABE7C937E7}"/>
            </c:ext>
          </c:extLst>
        </c:ser>
        <c:dLbls>
          <c:showLegendKey val="0"/>
          <c:showVal val="0"/>
          <c:showCatName val="0"/>
          <c:showSerName val="0"/>
          <c:showPercent val="0"/>
          <c:showBubbleSize val="0"/>
        </c:dLbls>
        <c:gapWidth val="182"/>
        <c:overlap val="19"/>
        <c:axId val="522099640"/>
        <c:axId val="522100280"/>
      </c:barChart>
      <c:catAx>
        <c:axId val="522099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100280"/>
        <c:crosses val="autoZero"/>
        <c:auto val="1"/>
        <c:lblAlgn val="ctr"/>
        <c:lblOffset val="100"/>
        <c:noMultiLvlLbl val="0"/>
      </c:catAx>
      <c:valAx>
        <c:axId val="522100280"/>
        <c:scaling>
          <c:orientation val="minMax"/>
          <c:max val="30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099640"/>
        <c:crossesAt val="83"/>
        <c:crossBetween val="between"/>
      </c:valAx>
      <c:spPr>
        <a:noFill/>
        <a:ln>
          <a:solidFill>
            <a:schemeClr val="accent1">
              <a:shade val="50000"/>
            </a:schemeClr>
          </a:solidFill>
          <a:prstDash val="sysDot"/>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l-NL" dirty="0" err="1"/>
              <a:t>Likes</a:t>
            </a:r>
            <a:r>
              <a:rPr lang="nl-NL" dirty="0"/>
              <a:t> op Blinker</a:t>
            </a:r>
            <a:r>
              <a:rPr lang="nl-NL" baseline="0" dirty="0"/>
              <a:t> </a:t>
            </a:r>
            <a:endParaRPr lang="nl-NL"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3331526493970861E-2"/>
          <c:y val="0.1247135938417103"/>
          <c:w val="0.91873369089733348"/>
          <c:h val="0.59217808407436978"/>
        </c:manualLayout>
      </c:layout>
      <c:barChart>
        <c:barDir val="bar"/>
        <c:grouping val="clustered"/>
        <c:varyColors val="0"/>
        <c:ser>
          <c:idx val="0"/>
          <c:order val="0"/>
          <c:tx>
            <c:strRef>
              <c:f>Blad1!$B$1</c:f>
              <c:strCache>
                <c:ptCount val="1"/>
                <c:pt idx="0">
                  <c:v>Kolom1</c:v>
                </c:pt>
              </c:strCache>
            </c:strRef>
          </c:tx>
          <c:spPr>
            <a:solidFill>
              <a:schemeClr val="accent1"/>
            </a:solidFill>
            <a:ln>
              <a:noFill/>
            </a:ln>
            <a:effectLst/>
          </c:spPr>
          <c:invertIfNegative val="0"/>
          <c:cat>
            <c:strRef>
              <c:f>Blad1!$A$2:$A$5</c:f>
              <c:strCache>
                <c:ptCount val="4"/>
                <c:pt idx="3">
                  <c:v>Likes </c:v>
                </c:pt>
              </c:strCache>
            </c:strRef>
          </c:cat>
          <c:val>
            <c:numRef>
              <c:f>Blad1!$B$2:$B$5</c:f>
              <c:numCache>
                <c:formatCode>General</c:formatCode>
                <c:ptCount val="4"/>
              </c:numCache>
            </c:numRef>
          </c:val>
          <c:extLst>
            <c:ext xmlns:c16="http://schemas.microsoft.com/office/drawing/2014/chart" uri="{C3380CC4-5D6E-409C-BE32-E72D297353CC}">
              <c16:uniqueId val="{00000000-E391-4033-8CC5-C4ABE7C937E7}"/>
            </c:ext>
          </c:extLst>
        </c:ser>
        <c:ser>
          <c:idx val="1"/>
          <c:order val="1"/>
          <c:tx>
            <c:strRef>
              <c:f>Blad1!$C$1</c:f>
              <c:strCache>
                <c:ptCount val="1"/>
                <c:pt idx="0">
                  <c:v>Reeks 2</c:v>
                </c:pt>
              </c:strCache>
            </c:strRef>
          </c:tx>
          <c:spPr>
            <a:solidFill>
              <a:schemeClr val="accent2"/>
            </a:solidFill>
            <a:ln>
              <a:noFill/>
            </a:ln>
            <a:effectLst/>
          </c:spPr>
          <c:invertIfNegative val="0"/>
          <c:cat>
            <c:strRef>
              <c:f>Blad1!$A$2:$A$5</c:f>
              <c:strCache>
                <c:ptCount val="4"/>
                <c:pt idx="3">
                  <c:v>Likes </c:v>
                </c:pt>
              </c:strCache>
            </c:strRef>
          </c:cat>
          <c:val>
            <c:numRef>
              <c:f>Blad1!$C$2:$C$5</c:f>
              <c:numCache>
                <c:formatCode>General</c:formatCode>
                <c:ptCount val="4"/>
                <c:pt idx="3">
                  <c:v>984</c:v>
                </c:pt>
              </c:numCache>
            </c:numRef>
          </c:val>
          <c:extLst>
            <c:ext xmlns:c16="http://schemas.microsoft.com/office/drawing/2014/chart" uri="{C3380CC4-5D6E-409C-BE32-E72D297353CC}">
              <c16:uniqueId val="{00000001-E391-4033-8CC5-C4ABE7C937E7}"/>
            </c:ext>
          </c:extLst>
        </c:ser>
        <c:ser>
          <c:idx val="2"/>
          <c:order val="2"/>
          <c:tx>
            <c:strRef>
              <c:f>Blad1!$D$1</c:f>
              <c:strCache>
                <c:ptCount val="1"/>
                <c:pt idx="0">
                  <c:v>Kolom2</c:v>
                </c:pt>
              </c:strCache>
            </c:strRef>
          </c:tx>
          <c:spPr>
            <a:solidFill>
              <a:schemeClr val="accent3"/>
            </a:solidFill>
            <a:ln>
              <a:noFill/>
            </a:ln>
            <a:effectLst/>
          </c:spPr>
          <c:invertIfNegative val="0"/>
          <c:cat>
            <c:strRef>
              <c:f>Blad1!$A$2:$A$5</c:f>
              <c:strCache>
                <c:ptCount val="4"/>
                <c:pt idx="3">
                  <c:v>Likes </c:v>
                </c:pt>
              </c:strCache>
            </c:strRef>
          </c:cat>
          <c:val>
            <c:numRef>
              <c:f>Blad1!$D$2:$D$5</c:f>
              <c:numCache>
                <c:formatCode>General</c:formatCode>
                <c:ptCount val="4"/>
              </c:numCache>
            </c:numRef>
          </c:val>
          <c:extLst>
            <c:ext xmlns:c16="http://schemas.microsoft.com/office/drawing/2014/chart" uri="{C3380CC4-5D6E-409C-BE32-E72D297353CC}">
              <c16:uniqueId val="{00000002-E391-4033-8CC5-C4ABE7C937E7}"/>
            </c:ext>
          </c:extLst>
        </c:ser>
        <c:dLbls>
          <c:showLegendKey val="0"/>
          <c:showVal val="0"/>
          <c:showCatName val="0"/>
          <c:showSerName val="0"/>
          <c:showPercent val="0"/>
          <c:showBubbleSize val="0"/>
        </c:dLbls>
        <c:gapWidth val="182"/>
        <c:overlap val="19"/>
        <c:axId val="522099640"/>
        <c:axId val="522100280"/>
      </c:barChart>
      <c:catAx>
        <c:axId val="522099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100280"/>
        <c:crosses val="autoZero"/>
        <c:auto val="1"/>
        <c:lblAlgn val="ctr"/>
        <c:lblOffset val="100"/>
        <c:noMultiLvlLbl val="0"/>
      </c:catAx>
      <c:valAx>
        <c:axId val="522100280"/>
        <c:scaling>
          <c:orientation val="minMax"/>
          <c:max val="30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099640"/>
        <c:crossesAt val="83"/>
        <c:crossBetween val="between"/>
      </c:valAx>
      <c:spPr>
        <a:noFill/>
        <a:ln>
          <a:solidFill>
            <a:schemeClr val="accent1">
              <a:shade val="50000"/>
            </a:schemeClr>
          </a:solidFill>
          <a:prstDash val="sysDot"/>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l-NL" dirty="0" err="1"/>
              <a:t>Likes</a:t>
            </a:r>
            <a:r>
              <a:rPr lang="nl-NL" dirty="0"/>
              <a:t> op Blinker</a:t>
            </a:r>
            <a:r>
              <a:rPr lang="nl-NL" baseline="0" dirty="0"/>
              <a:t> </a:t>
            </a:r>
            <a:endParaRPr lang="nl-NL"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3331526493970861E-2"/>
          <c:y val="0.1247135938417103"/>
          <c:w val="0.91873369089733348"/>
          <c:h val="0.59217808407436978"/>
        </c:manualLayout>
      </c:layout>
      <c:barChart>
        <c:barDir val="bar"/>
        <c:grouping val="clustered"/>
        <c:varyColors val="0"/>
        <c:ser>
          <c:idx val="0"/>
          <c:order val="0"/>
          <c:tx>
            <c:strRef>
              <c:f>Blad1!$B$1</c:f>
              <c:strCache>
                <c:ptCount val="1"/>
                <c:pt idx="0">
                  <c:v>Kolom1</c:v>
                </c:pt>
              </c:strCache>
            </c:strRef>
          </c:tx>
          <c:spPr>
            <a:solidFill>
              <a:schemeClr val="accent1"/>
            </a:solidFill>
            <a:ln>
              <a:noFill/>
            </a:ln>
            <a:effectLst/>
          </c:spPr>
          <c:invertIfNegative val="0"/>
          <c:cat>
            <c:strRef>
              <c:f>Blad1!$A$2:$A$5</c:f>
              <c:strCache>
                <c:ptCount val="4"/>
                <c:pt idx="3">
                  <c:v>Likes </c:v>
                </c:pt>
              </c:strCache>
            </c:strRef>
          </c:cat>
          <c:val>
            <c:numRef>
              <c:f>Blad1!$B$2:$B$5</c:f>
              <c:numCache>
                <c:formatCode>General</c:formatCode>
                <c:ptCount val="4"/>
              </c:numCache>
            </c:numRef>
          </c:val>
          <c:extLst>
            <c:ext xmlns:c16="http://schemas.microsoft.com/office/drawing/2014/chart" uri="{C3380CC4-5D6E-409C-BE32-E72D297353CC}">
              <c16:uniqueId val="{00000000-E391-4033-8CC5-C4ABE7C937E7}"/>
            </c:ext>
          </c:extLst>
        </c:ser>
        <c:ser>
          <c:idx val="1"/>
          <c:order val="1"/>
          <c:tx>
            <c:strRef>
              <c:f>Blad1!$C$1</c:f>
              <c:strCache>
                <c:ptCount val="1"/>
                <c:pt idx="0">
                  <c:v>Reeks 2</c:v>
                </c:pt>
              </c:strCache>
            </c:strRef>
          </c:tx>
          <c:spPr>
            <a:solidFill>
              <a:schemeClr val="accent2"/>
            </a:solidFill>
            <a:ln>
              <a:noFill/>
            </a:ln>
            <a:effectLst/>
          </c:spPr>
          <c:invertIfNegative val="0"/>
          <c:cat>
            <c:strRef>
              <c:f>Blad1!$A$2:$A$5</c:f>
              <c:strCache>
                <c:ptCount val="4"/>
                <c:pt idx="3">
                  <c:v>Likes </c:v>
                </c:pt>
              </c:strCache>
            </c:strRef>
          </c:cat>
          <c:val>
            <c:numRef>
              <c:f>Blad1!$C$2:$C$5</c:f>
              <c:numCache>
                <c:formatCode>General</c:formatCode>
                <c:ptCount val="4"/>
                <c:pt idx="3">
                  <c:v>1984</c:v>
                </c:pt>
              </c:numCache>
            </c:numRef>
          </c:val>
          <c:extLst>
            <c:ext xmlns:c16="http://schemas.microsoft.com/office/drawing/2014/chart" uri="{C3380CC4-5D6E-409C-BE32-E72D297353CC}">
              <c16:uniqueId val="{00000001-E391-4033-8CC5-C4ABE7C937E7}"/>
            </c:ext>
          </c:extLst>
        </c:ser>
        <c:ser>
          <c:idx val="2"/>
          <c:order val="2"/>
          <c:tx>
            <c:strRef>
              <c:f>Blad1!$D$1</c:f>
              <c:strCache>
                <c:ptCount val="1"/>
                <c:pt idx="0">
                  <c:v>Kolom2</c:v>
                </c:pt>
              </c:strCache>
            </c:strRef>
          </c:tx>
          <c:spPr>
            <a:solidFill>
              <a:schemeClr val="accent3"/>
            </a:solidFill>
            <a:ln>
              <a:noFill/>
            </a:ln>
            <a:effectLst/>
          </c:spPr>
          <c:invertIfNegative val="0"/>
          <c:cat>
            <c:strRef>
              <c:f>Blad1!$A$2:$A$5</c:f>
              <c:strCache>
                <c:ptCount val="4"/>
                <c:pt idx="3">
                  <c:v>Likes </c:v>
                </c:pt>
              </c:strCache>
            </c:strRef>
          </c:cat>
          <c:val>
            <c:numRef>
              <c:f>Blad1!$D$2:$D$5</c:f>
              <c:numCache>
                <c:formatCode>General</c:formatCode>
                <c:ptCount val="4"/>
              </c:numCache>
            </c:numRef>
          </c:val>
          <c:extLst>
            <c:ext xmlns:c16="http://schemas.microsoft.com/office/drawing/2014/chart" uri="{C3380CC4-5D6E-409C-BE32-E72D297353CC}">
              <c16:uniqueId val="{00000002-E391-4033-8CC5-C4ABE7C937E7}"/>
            </c:ext>
          </c:extLst>
        </c:ser>
        <c:dLbls>
          <c:showLegendKey val="0"/>
          <c:showVal val="0"/>
          <c:showCatName val="0"/>
          <c:showSerName val="0"/>
          <c:showPercent val="0"/>
          <c:showBubbleSize val="0"/>
        </c:dLbls>
        <c:gapWidth val="182"/>
        <c:overlap val="19"/>
        <c:axId val="522099640"/>
        <c:axId val="522100280"/>
      </c:barChart>
      <c:catAx>
        <c:axId val="522099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100280"/>
        <c:crosses val="autoZero"/>
        <c:auto val="1"/>
        <c:lblAlgn val="ctr"/>
        <c:lblOffset val="100"/>
        <c:noMultiLvlLbl val="0"/>
      </c:catAx>
      <c:valAx>
        <c:axId val="522100280"/>
        <c:scaling>
          <c:orientation val="minMax"/>
          <c:max val="30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099640"/>
        <c:crossesAt val="83"/>
        <c:crossBetween val="between"/>
      </c:valAx>
      <c:spPr>
        <a:noFill/>
        <a:ln>
          <a:solidFill>
            <a:schemeClr val="accent1">
              <a:shade val="50000"/>
            </a:schemeClr>
          </a:solidFill>
          <a:prstDash val="sysDot"/>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l-NL" dirty="0" err="1"/>
              <a:t>Likes</a:t>
            </a:r>
            <a:r>
              <a:rPr lang="nl-NL" dirty="0"/>
              <a:t> op Blinker</a:t>
            </a:r>
            <a:r>
              <a:rPr lang="nl-NL" baseline="0" dirty="0"/>
              <a:t> </a:t>
            </a:r>
            <a:endParaRPr lang="nl-NL"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3331526493970861E-2"/>
          <c:y val="0.1247135938417103"/>
          <c:w val="0.91873369089733348"/>
          <c:h val="0.59217808407436978"/>
        </c:manualLayout>
      </c:layout>
      <c:barChart>
        <c:barDir val="bar"/>
        <c:grouping val="clustered"/>
        <c:varyColors val="0"/>
        <c:ser>
          <c:idx val="0"/>
          <c:order val="0"/>
          <c:tx>
            <c:strRef>
              <c:f>Blad1!$B$1</c:f>
              <c:strCache>
                <c:ptCount val="1"/>
                <c:pt idx="0">
                  <c:v>Kolom1</c:v>
                </c:pt>
              </c:strCache>
            </c:strRef>
          </c:tx>
          <c:spPr>
            <a:solidFill>
              <a:schemeClr val="accent1"/>
            </a:solidFill>
            <a:ln>
              <a:noFill/>
            </a:ln>
            <a:effectLst/>
          </c:spPr>
          <c:invertIfNegative val="0"/>
          <c:cat>
            <c:strRef>
              <c:f>Blad1!$A$2:$A$5</c:f>
              <c:strCache>
                <c:ptCount val="4"/>
                <c:pt idx="3">
                  <c:v>Likes </c:v>
                </c:pt>
              </c:strCache>
            </c:strRef>
          </c:cat>
          <c:val>
            <c:numRef>
              <c:f>Blad1!$B$2:$B$5</c:f>
              <c:numCache>
                <c:formatCode>General</c:formatCode>
                <c:ptCount val="4"/>
              </c:numCache>
            </c:numRef>
          </c:val>
          <c:extLst>
            <c:ext xmlns:c16="http://schemas.microsoft.com/office/drawing/2014/chart" uri="{C3380CC4-5D6E-409C-BE32-E72D297353CC}">
              <c16:uniqueId val="{00000000-E391-4033-8CC5-C4ABE7C937E7}"/>
            </c:ext>
          </c:extLst>
        </c:ser>
        <c:ser>
          <c:idx val="1"/>
          <c:order val="1"/>
          <c:tx>
            <c:strRef>
              <c:f>Blad1!$C$1</c:f>
              <c:strCache>
                <c:ptCount val="1"/>
                <c:pt idx="0">
                  <c:v>Reeks 2</c:v>
                </c:pt>
              </c:strCache>
            </c:strRef>
          </c:tx>
          <c:spPr>
            <a:solidFill>
              <a:schemeClr val="accent2"/>
            </a:solidFill>
            <a:ln>
              <a:noFill/>
            </a:ln>
            <a:effectLst/>
          </c:spPr>
          <c:invertIfNegative val="0"/>
          <c:cat>
            <c:strRef>
              <c:f>Blad1!$A$2:$A$5</c:f>
              <c:strCache>
                <c:ptCount val="4"/>
                <c:pt idx="3">
                  <c:v>Likes </c:v>
                </c:pt>
              </c:strCache>
            </c:strRef>
          </c:cat>
          <c:val>
            <c:numRef>
              <c:f>Blad1!$C$2:$C$5</c:f>
              <c:numCache>
                <c:formatCode>General</c:formatCode>
                <c:ptCount val="4"/>
                <c:pt idx="3">
                  <c:v>-2734</c:v>
                </c:pt>
              </c:numCache>
            </c:numRef>
          </c:val>
          <c:extLst>
            <c:ext xmlns:c16="http://schemas.microsoft.com/office/drawing/2014/chart" uri="{C3380CC4-5D6E-409C-BE32-E72D297353CC}">
              <c16:uniqueId val="{00000001-E391-4033-8CC5-C4ABE7C937E7}"/>
            </c:ext>
          </c:extLst>
        </c:ser>
        <c:ser>
          <c:idx val="2"/>
          <c:order val="2"/>
          <c:tx>
            <c:strRef>
              <c:f>Blad1!$D$1</c:f>
              <c:strCache>
                <c:ptCount val="1"/>
                <c:pt idx="0">
                  <c:v>Kolom2</c:v>
                </c:pt>
              </c:strCache>
            </c:strRef>
          </c:tx>
          <c:spPr>
            <a:solidFill>
              <a:schemeClr val="accent3"/>
            </a:solidFill>
            <a:ln>
              <a:noFill/>
            </a:ln>
            <a:effectLst/>
          </c:spPr>
          <c:invertIfNegative val="0"/>
          <c:cat>
            <c:strRef>
              <c:f>Blad1!$A$2:$A$5</c:f>
              <c:strCache>
                <c:ptCount val="4"/>
                <c:pt idx="3">
                  <c:v>Likes </c:v>
                </c:pt>
              </c:strCache>
            </c:strRef>
          </c:cat>
          <c:val>
            <c:numRef>
              <c:f>Blad1!$D$2:$D$5</c:f>
              <c:numCache>
                <c:formatCode>General</c:formatCode>
                <c:ptCount val="4"/>
              </c:numCache>
            </c:numRef>
          </c:val>
          <c:extLst>
            <c:ext xmlns:c16="http://schemas.microsoft.com/office/drawing/2014/chart" uri="{C3380CC4-5D6E-409C-BE32-E72D297353CC}">
              <c16:uniqueId val="{00000002-E391-4033-8CC5-C4ABE7C937E7}"/>
            </c:ext>
          </c:extLst>
        </c:ser>
        <c:dLbls>
          <c:showLegendKey val="0"/>
          <c:showVal val="0"/>
          <c:showCatName val="0"/>
          <c:showSerName val="0"/>
          <c:showPercent val="0"/>
          <c:showBubbleSize val="0"/>
        </c:dLbls>
        <c:gapWidth val="182"/>
        <c:axId val="522099640"/>
        <c:axId val="522100280"/>
      </c:barChart>
      <c:catAx>
        <c:axId val="522099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100280"/>
        <c:crosses val="autoZero"/>
        <c:auto val="1"/>
        <c:lblAlgn val="ctr"/>
        <c:lblOffset val="100"/>
        <c:noMultiLvlLbl val="0"/>
      </c:catAx>
      <c:valAx>
        <c:axId val="522100280"/>
        <c:scaling>
          <c:orientation val="minMax"/>
          <c:max val="0"/>
          <c:min val="-3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099640"/>
        <c:crossesAt val="83"/>
        <c:crossBetween val="between"/>
      </c:valAx>
      <c:spPr>
        <a:noFill/>
        <a:ln>
          <a:solidFill>
            <a:schemeClr val="accent1">
              <a:shade val="50000"/>
            </a:schemeClr>
          </a:solidFill>
          <a:prstDash val="sysDot"/>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a:gsLst>
        <a:gs pos="93000">
          <a:srgbClr val="FDFCD2"/>
        </a:gs>
        <a:gs pos="1000">
          <a:srgbClr val="FCFCD1"/>
        </a:gs>
        <a:gs pos="0">
          <a:schemeClr val="accent1">
            <a:lumMod val="30000"/>
            <a:lumOff val="70000"/>
          </a:schemeClr>
        </a:gs>
      </a:gsLst>
      <a:lin ang="5400000" scaled="1"/>
    </a:grad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l-NL" dirty="0" err="1"/>
              <a:t>Likes</a:t>
            </a:r>
            <a:r>
              <a:rPr lang="nl-NL" dirty="0"/>
              <a:t> op Blinker</a:t>
            </a:r>
            <a:r>
              <a:rPr lang="nl-NL" baseline="0" dirty="0"/>
              <a:t> </a:t>
            </a:r>
            <a:endParaRPr lang="nl-NL"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3331526493970861E-2"/>
          <c:y val="0.1247135938417103"/>
          <c:w val="0.91873369089733348"/>
          <c:h val="0.59217808407436978"/>
        </c:manualLayout>
      </c:layout>
      <c:barChart>
        <c:barDir val="bar"/>
        <c:grouping val="clustered"/>
        <c:varyColors val="0"/>
        <c:ser>
          <c:idx val="0"/>
          <c:order val="0"/>
          <c:tx>
            <c:strRef>
              <c:f>Blad1!$B$1</c:f>
              <c:strCache>
                <c:ptCount val="1"/>
                <c:pt idx="0">
                  <c:v>Kolom1</c:v>
                </c:pt>
              </c:strCache>
            </c:strRef>
          </c:tx>
          <c:spPr>
            <a:solidFill>
              <a:schemeClr val="accent1"/>
            </a:solidFill>
            <a:ln>
              <a:noFill/>
            </a:ln>
            <a:effectLst/>
          </c:spPr>
          <c:invertIfNegative val="0"/>
          <c:cat>
            <c:strRef>
              <c:f>Blad1!$A$2:$A$5</c:f>
              <c:strCache>
                <c:ptCount val="4"/>
                <c:pt idx="3">
                  <c:v>Likes </c:v>
                </c:pt>
              </c:strCache>
            </c:strRef>
          </c:cat>
          <c:val>
            <c:numRef>
              <c:f>Blad1!$B$2:$B$5</c:f>
              <c:numCache>
                <c:formatCode>General</c:formatCode>
                <c:ptCount val="4"/>
              </c:numCache>
            </c:numRef>
          </c:val>
          <c:extLst>
            <c:ext xmlns:c16="http://schemas.microsoft.com/office/drawing/2014/chart" uri="{C3380CC4-5D6E-409C-BE32-E72D297353CC}">
              <c16:uniqueId val="{00000000-E391-4033-8CC5-C4ABE7C937E7}"/>
            </c:ext>
          </c:extLst>
        </c:ser>
        <c:ser>
          <c:idx val="1"/>
          <c:order val="1"/>
          <c:tx>
            <c:strRef>
              <c:f>Blad1!$C$1</c:f>
              <c:strCache>
                <c:ptCount val="1"/>
                <c:pt idx="0">
                  <c:v>Reeks 2</c:v>
                </c:pt>
              </c:strCache>
            </c:strRef>
          </c:tx>
          <c:spPr>
            <a:solidFill>
              <a:schemeClr val="accent2"/>
            </a:solidFill>
            <a:ln>
              <a:noFill/>
            </a:ln>
            <a:effectLst/>
          </c:spPr>
          <c:invertIfNegative val="0"/>
          <c:cat>
            <c:strRef>
              <c:f>Blad1!$A$2:$A$5</c:f>
              <c:strCache>
                <c:ptCount val="4"/>
                <c:pt idx="3">
                  <c:v>Likes </c:v>
                </c:pt>
              </c:strCache>
            </c:strRef>
          </c:cat>
          <c:val>
            <c:numRef>
              <c:f>Blad1!$C$2:$C$5</c:f>
              <c:numCache>
                <c:formatCode>General</c:formatCode>
                <c:ptCount val="4"/>
                <c:pt idx="3">
                  <c:v>166</c:v>
                </c:pt>
              </c:numCache>
            </c:numRef>
          </c:val>
          <c:extLst>
            <c:ext xmlns:c16="http://schemas.microsoft.com/office/drawing/2014/chart" uri="{C3380CC4-5D6E-409C-BE32-E72D297353CC}">
              <c16:uniqueId val="{00000001-E391-4033-8CC5-C4ABE7C937E7}"/>
            </c:ext>
          </c:extLst>
        </c:ser>
        <c:ser>
          <c:idx val="2"/>
          <c:order val="2"/>
          <c:tx>
            <c:strRef>
              <c:f>Blad1!$D$1</c:f>
              <c:strCache>
                <c:ptCount val="1"/>
                <c:pt idx="0">
                  <c:v>Kolom2</c:v>
                </c:pt>
              </c:strCache>
            </c:strRef>
          </c:tx>
          <c:spPr>
            <a:solidFill>
              <a:schemeClr val="accent3"/>
            </a:solidFill>
            <a:ln>
              <a:noFill/>
            </a:ln>
            <a:effectLst/>
          </c:spPr>
          <c:invertIfNegative val="0"/>
          <c:cat>
            <c:strRef>
              <c:f>Blad1!$A$2:$A$5</c:f>
              <c:strCache>
                <c:ptCount val="4"/>
                <c:pt idx="3">
                  <c:v>Likes </c:v>
                </c:pt>
              </c:strCache>
            </c:strRef>
          </c:cat>
          <c:val>
            <c:numRef>
              <c:f>Blad1!$D$2:$D$5</c:f>
              <c:numCache>
                <c:formatCode>General</c:formatCode>
                <c:ptCount val="4"/>
              </c:numCache>
            </c:numRef>
          </c:val>
          <c:extLst>
            <c:ext xmlns:c16="http://schemas.microsoft.com/office/drawing/2014/chart" uri="{C3380CC4-5D6E-409C-BE32-E72D297353CC}">
              <c16:uniqueId val="{00000002-E391-4033-8CC5-C4ABE7C937E7}"/>
            </c:ext>
          </c:extLst>
        </c:ser>
        <c:dLbls>
          <c:showLegendKey val="0"/>
          <c:showVal val="0"/>
          <c:showCatName val="0"/>
          <c:showSerName val="0"/>
          <c:showPercent val="0"/>
          <c:showBubbleSize val="0"/>
        </c:dLbls>
        <c:gapWidth val="182"/>
        <c:overlap val="19"/>
        <c:axId val="522099640"/>
        <c:axId val="522100280"/>
      </c:barChart>
      <c:catAx>
        <c:axId val="522099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100280"/>
        <c:crosses val="autoZero"/>
        <c:auto val="1"/>
        <c:lblAlgn val="ctr"/>
        <c:lblOffset val="100"/>
        <c:noMultiLvlLbl val="0"/>
      </c:catAx>
      <c:valAx>
        <c:axId val="522100280"/>
        <c:scaling>
          <c:orientation val="minMax"/>
          <c:max val="3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099640"/>
        <c:crossesAt val="83"/>
        <c:crossBetween val="between"/>
      </c:valAx>
      <c:spPr>
        <a:noFill/>
        <a:ln>
          <a:solidFill>
            <a:schemeClr val="accent1">
              <a:shade val="50000"/>
            </a:schemeClr>
          </a:solidFill>
          <a:prstDash val="sysDot"/>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l-NL" dirty="0" err="1"/>
              <a:t>Likes</a:t>
            </a:r>
            <a:r>
              <a:rPr lang="nl-NL" dirty="0"/>
              <a:t> op Blinker</a:t>
            </a:r>
            <a:r>
              <a:rPr lang="nl-NL" baseline="0" dirty="0"/>
              <a:t> </a:t>
            </a:r>
            <a:endParaRPr lang="nl-NL"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3331526493970861E-2"/>
          <c:y val="0.1247135938417103"/>
          <c:w val="0.91873369089733348"/>
          <c:h val="0.59217808407436978"/>
        </c:manualLayout>
      </c:layout>
      <c:barChart>
        <c:barDir val="bar"/>
        <c:grouping val="clustered"/>
        <c:varyColors val="0"/>
        <c:ser>
          <c:idx val="0"/>
          <c:order val="0"/>
          <c:tx>
            <c:strRef>
              <c:f>Blad1!$B$1</c:f>
              <c:strCache>
                <c:ptCount val="1"/>
                <c:pt idx="0">
                  <c:v>Kolom1</c:v>
                </c:pt>
              </c:strCache>
            </c:strRef>
          </c:tx>
          <c:spPr>
            <a:solidFill>
              <a:schemeClr val="accent1"/>
            </a:solidFill>
            <a:ln>
              <a:noFill/>
            </a:ln>
            <a:effectLst/>
          </c:spPr>
          <c:invertIfNegative val="0"/>
          <c:cat>
            <c:strRef>
              <c:f>Blad1!$A$2:$A$5</c:f>
              <c:strCache>
                <c:ptCount val="4"/>
                <c:pt idx="3">
                  <c:v>Likes </c:v>
                </c:pt>
              </c:strCache>
            </c:strRef>
          </c:cat>
          <c:val>
            <c:numRef>
              <c:f>Blad1!$B$2:$B$5</c:f>
              <c:numCache>
                <c:formatCode>General</c:formatCode>
                <c:ptCount val="4"/>
              </c:numCache>
            </c:numRef>
          </c:val>
          <c:extLst>
            <c:ext xmlns:c16="http://schemas.microsoft.com/office/drawing/2014/chart" uri="{C3380CC4-5D6E-409C-BE32-E72D297353CC}">
              <c16:uniqueId val="{00000000-E391-4033-8CC5-C4ABE7C937E7}"/>
            </c:ext>
          </c:extLst>
        </c:ser>
        <c:ser>
          <c:idx val="1"/>
          <c:order val="1"/>
          <c:tx>
            <c:strRef>
              <c:f>Blad1!$C$1</c:f>
              <c:strCache>
                <c:ptCount val="1"/>
                <c:pt idx="0">
                  <c:v>Reeks 2</c:v>
                </c:pt>
              </c:strCache>
            </c:strRef>
          </c:tx>
          <c:spPr>
            <a:solidFill>
              <a:schemeClr val="accent2"/>
            </a:solidFill>
            <a:ln>
              <a:noFill/>
            </a:ln>
            <a:effectLst/>
          </c:spPr>
          <c:invertIfNegative val="0"/>
          <c:cat>
            <c:strRef>
              <c:f>Blad1!$A$2:$A$5</c:f>
              <c:strCache>
                <c:ptCount val="4"/>
                <c:pt idx="3">
                  <c:v>Likes </c:v>
                </c:pt>
              </c:strCache>
            </c:strRef>
          </c:cat>
          <c:val>
            <c:numRef>
              <c:f>Blad1!$C$2:$C$5</c:f>
              <c:numCache>
                <c:formatCode>General</c:formatCode>
                <c:ptCount val="4"/>
                <c:pt idx="3">
                  <c:v>127</c:v>
                </c:pt>
              </c:numCache>
            </c:numRef>
          </c:val>
          <c:extLst>
            <c:ext xmlns:c16="http://schemas.microsoft.com/office/drawing/2014/chart" uri="{C3380CC4-5D6E-409C-BE32-E72D297353CC}">
              <c16:uniqueId val="{00000001-E391-4033-8CC5-C4ABE7C937E7}"/>
            </c:ext>
          </c:extLst>
        </c:ser>
        <c:ser>
          <c:idx val="2"/>
          <c:order val="2"/>
          <c:tx>
            <c:strRef>
              <c:f>Blad1!$D$1</c:f>
              <c:strCache>
                <c:ptCount val="1"/>
                <c:pt idx="0">
                  <c:v>Kolom2</c:v>
                </c:pt>
              </c:strCache>
            </c:strRef>
          </c:tx>
          <c:spPr>
            <a:solidFill>
              <a:schemeClr val="accent3"/>
            </a:solidFill>
            <a:ln>
              <a:noFill/>
            </a:ln>
            <a:effectLst/>
          </c:spPr>
          <c:invertIfNegative val="0"/>
          <c:cat>
            <c:strRef>
              <c:f>Blad1!$A$2:$A$5</c:f>
              <c:strCache>
                <c:ptCount val="4"/>
                <c:pt idx="3">
                  <c:v>Likes </c:v>
                </c:pt>
              </c:strCache>
            </c:strRef>
          </c:cat>
          <c:val>
            <c:numRef>
              <c:f>Blad1!$D$2:$D$5</c:f>
              <c:numCache>
                <c:formatCode>General</c:formatCode>
                <c:ptCount val="4"/>
              </c:numCache>
            </c:numRef>
          </c:val>
          <c:extLst>
            <c:ext xmlns:c16="http://schemas.microsoft.com/office/drawing/2014/chart" uri="{C3380CC4-5D6E-409C-BE32-E72D297353CC}">
              <c16:uniqueId val="{00000002-E391-4033-8CC5-C4ABE7C937E7}"/>
            </c:ext>
          </c:extLst>
        </c:ser>
        <c:dLbls>
          <c:showLegendKey val="0"/>
          <c:showVal val="0"/>
          <c:showCatName val="0"/>
          <c:showSerName val="0"/>
          <c:showPercent val="0"/>
          <c:showBubbleSize val="0"/>
        </c:dLbls>
        <c:gapWidth val="182"/>
        <c:overlap val="19"/>
        <c:axId val="522099640"/>
        <c:axId val="522100280"/>
      </c:barChart>
      <c:catAx>
        <c:axId val="522099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100280"/>
        <c:crosses val="autoZero"/>
        <c:auto val="1"/>
        <c:lblAlgn val="ctr"/>
        <c:lblOffset val="100"/>
        <c:noMultiLvlLbl val="0"/>
      </c:catAx>
      <c:valAx>
        <c:axId val="522100280"/>
        <c:scaling>
          <c:orientation val="minMax"/>
          <c:max val="3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099640"/>
        <c:crossesAt val="83"/>
        <c:crossBetween val="between"/>
      </c:valAx>
      <c:spPr>
        <a:noFill/>
        <a:ln>
          <a:solidFill>
            <a:schemeClr val="accent1">
              <a:shade val="50000"/>
            </a:schemeClr>
          </a:solidFill>
          <a:prstDash val="sysDot"/>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l-NL" dirty="0" err="1"/>
              <a:t>Likes</a:t>
            </a:r>
            <a:r>
              <a:rPr lang="nl-NL" dirty="0"/>
              <a:t> op Blinker</a:t>
            </a:r>
            <a:r>
              <a:rPr lang="nl-NL" baseline="0" dirty="0"/>
              <a:t> </a:t>
            </a:r>
            <a:endParaRPr lang="nl-NL"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3331526493970861E-2"/>
          <c:y val="0.1247135938417103"/>
          <c:w val="0.91873369089733348"/>
          <c:h val="0.59217808407436978"/>
        </c:manualLayout>
      </c:layout>
      <c:barChart>
        <c:barDir val="bar"/>
        <c:grouping val="clustered"/>
        <c:varyColors val="0"/>
        <c:ser>
          <c:idx val="0"/>
          <c:order val="0"/>
          <c:tx>
            <c:strRef>
              <c:f>Blad1!$B$1</c:f>
              <c:strCache>
                <c:ptCount val="1"/>
                <c:pt idx="0">
                  <c:v>Kolom1</c:v>
                </c:pt>
              </c:strCache>
            </c:strRef>
          </c:tx>
          <c:spPr>
            <a:solidFill>
              <a:schemeClr val="accent1"/>
            </a:solidFill>
            <a:ln>
              <a:noFill/>
            </a:ln>
            <a:effectLst/>
          </c:spPr>
          <c:invertIfNegative val="0"/>
          <c:cat>
            <c:strRef>
              <c:f>Blad1!$A$2:$A$5</c:f>
              <c:strCache>
                <c:ptCount val="4"/>
                <c:pt idx="3">
                  <c:v>Likes </c:v>
                </c:pt>
              </c:strCache>
            </c:strRef>
          </c:cat>
          <c:val>
            <c:numRef>
              <c:f>Blad1!$B$2:$B$5</c:f>
              <c:numCache>
                <c:formatCode>General</c:formatCode>
                <c:ptCount val="4"/>
              </c:numCache>
            </c:numRef>
          </c:val>
          <c:extLst>
            <c:ext xmlns:c16="http://schemas.microsoft.com/office/drawing/2014/chart" uri="{C3380CC4-5D6E-409C-BE32-E72D297353CC}">
              <c16:uniqueId val="{00000000-E391-4033-8CC5-C4ABE7C937E7}"/>
            </c:ext>
          </c:extLst>
        </c:ser>
        <c:ser>
          <c:idx val="1"/>
          <c:order val="1"/>
          <c:tx>
            <c:strRef>
              <c:f>Blad1!$C$1</c:f>
              <c:strCache>
                <c:ptCount val="1"/>
                <c:pt idx="0">
                  <c:v>Reeks 2</c:v>
                </c:pt>
              </c:strCache>
            </c:strRef>
          </c:tx>
          <c:spPr>
            <a:solidFill>
              <a:schemeClr val="accent2"/>
            </a:solidFill>
            <a:ln>
              <a:noFill/>
            </a:ln>
            <a:effectLst/>
          </c:spPr>
          <c:invertIfNegative val="0"/>
          <c:cat>
            <c:strRef>
              <c:f>Blad1!$A$2:$A$5</c:f>
              <c:strCache>
                <c:ptCount val="4"/>
                <c:pt idx="3">
                  <c:v>Likes </c:v>
                </c:pt>
              </c:strCache>
            </c:strRef>
          </c:cat>
          <c:val>
            <c:numRef>
              <c:f>Blad1!$C$2:$C$5</c:f>
              <c:numCache>
                <c:formatCode>General</c:formatCode>
                <c:ptCount val="4"/>
                <c:pt idx="3">
                  <c:v>6</c:v>
                </c:pt>
              </c:numCache>
            </c:numRef>
          </c:val>
          <c:extLst>
            <c:ext xmlns:c16="http://schemas.microsoft.com/office/drawing/2014/chart" uri="{C3380CC4-5D6E-409C-BE32-E72D297353CC}">
              <c16:uniqueId val="{00000001-E391-4033-8CC5-C4ABE7C937E7}"/>
            </c:ext>
          </c:extLst>
        </c:ser>
        <c:ser>
          <c:idx val="2"/>
          <c:order val="2"/>
          <c:tx>
            <c:strRef>
              <c:f>Blad1!$D$1</c:f>
              <c:strCache>
                <c:ptCount val="1"/>
                <c:pt idx="0">
                  <c:v>Kolom2</c:v>
                </c:pt>
              </c:strCache>
            </c:strRef>
          </c:tx>
          <c:spPr>
            <a:solidFill>
              <a:schemeClr val="accent3"/>
            </a:solidFill>
            <a:ln>
              <a:noFill/>
            </a:ln>
            <a:effectLst/>
          </c:spPr>
          <c:invertIfNegative val="0"/>
          <c:cat>
            <c:strRef>
              <c:f>Blad1!$A$2:$A$5</c:f>
              <c:strCache>
                <c:ptCount val="4"/>
                <c:pt idx="3">
                  <c:v>Likes </c:v>
                </c:pt>
              </c:strCache>
            </c:strRef>
          </c:cat>
          <c:val>
            <c:numRef>
              <c:f>Blad1!$D$2:$D$5</c:f>
              <c:numCache>
                <c:formatCode>General</c:formatCode>
                <c:ptCount val="4"/>
              </c:numCache>
            </c:numRef>
          </c:val>
          <c:extLst>
            <c:ext xmlns:c16="http://schemas.microsoft.com/office/drawing/2014/chart" uri="{C3380CC4-5D6E-409C-BE32-E72D297353CC}">
              <c16:uniqueId val="{00000002-E391-4033-8CC5-C4ABE7C937E7}"/>
            </c:ext>
          </c:extLst>
        </c:ser>
        <c:dLbls>
          <c:showLegendKey val="0"/>
          <c:showVal val="0"/>
          <c:showCatName val="0"/>
          <c:showSerName val="0"/>
          <c:showPercent val="0"/>
          <c:showBubbleSize val="0"/>
        </c:dLbls>
        <c:gapWidth val="182"/>
        <c:overlap val="19"/>
        <c:axId val="522099640"/>
        <c:axId val="522100280"/>
      </c:barChart>
      <c:catAx>
        <c:axId val="522099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100280"/>
        <c:crosses val="autoZero"/>
        <c:auto val="1"/>
        <c:lblAlgn val="ctr"/>
        <c:lblOffset val="100"/>
        <c:noMultiLvlLbl val="0"/>
      </c:catAx>
      <c:valAx>
        <c:axId val="522100280"/>
        <c:scaling>
          <c:orientation val="minMax"/>
          <c:max val="3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099640"/>
        <c:crossesAt val="83"/>
        <c:crossBetween val="between"/>
      </c:valAx>
      <c:spPr>
        <a:noFill/>
        <a:ln>
          <a:solidFill>
            <a:schemeClr val="accent1">
              <a:shade val="50000"/>
            </a:schemeClr>
          </a:solidFill>
          <a:prstDash val="sysDot"/>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l-NL" dirty="0" err="1"/>
              <a:t>Likes</a:t>
            </a:r>
            <a:r>
              <a:rPr lang="nl-NL" dirty="0"/>
              <a:t> op Blinker</a:t>
            </a:r>
            <a:r>
              <a:rPr lang="nl-NL" baseline="0" dirty="0"/>
              <a:t> </a:t>
            </a:r>
            <a:endParaRPr lang="nl-NL"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3331526493970861E-2"/>
          <c:y val="0.1247135938417103"/>
          <c:w val="0.91873369089733348"/>
          <c:h val="0.59217808407436978"/>
        </c:manualLayout>
      </c:layout>
      <c:barChart>
        <c:barDir val="bar"/>
        <c:grouping val="clustered"/>
        <c:varyColors val="0"/>
        <c:ser>
          <c:idx val="0"/>
          <c:order val="0"/>
          <c:tx>
            <c:strRef>
              <c:f>Blad1!$B$1</c:f>
              <c:strCache>
                <c:ptCount val="1"/>
                <c:pt idx="0">
                  <c:v>Kolom1</c:v>
                </c:pt>
              </c:strCache>
            </c:strRef>
          </c:tx>
          <c:spPr>
            <a:solidFill>
              <a:schemeClr val="accent1"/>
            </a:solidFill>
            <a:ln>
              <a:noFill/>
            </a:ln>
            <a:effectLst/>
          </c:spPr>
          <c:invertIfNegative val="0"/>
          <c:cat>
            <c:strRef>
              <c:f>Blad1!$A$2:$A$5</c:f>
              <c:strCache>
                <c:ptCount val="4"/>
                <c:pt idx="3">
                  <c:v>Likes </c:v>
                </c:pt>
              </c:strCache>
            </c:strRef>
          </c:cat>
          <c:val>
            <c:numRef>
              <c:f>Blad1!$B$2:$B$5</c:f>
              <c:numCache>
                <c:formatCode>General</c:formatCode>
                <c:ptCount val="4"/>
              </c:numCache>
            </c:numRef>
          </c:val>
          <c:extLst>
            <c:ext xmlns:c16="http://schemas.microsoft.com/office/drawing/2014/chart" uri="{C3380CC4-5D6E-409C-BE32-E72D297353CC}">
              <c16:uniqueId val="{00000000-E391-4033-8CC5-C4ABE7C937E7}"/>
            </c:ext>
          </c:extLst>
        </c:ser>
        <c:ser>
          <c:idx val="1"/>
          <c:order val="1"/>
          <c:tx>
            <c:strRef>
              <c:f>Blad1!$C$1</c:f>
              <c:strCache>
                <c:ptCount val="1"/>
                <c:pt idx="0">
                  <c:v>Reeks 2</c:v>
                </c:pt>
              </c:strCache>
            </c:strRef>
          </c:tx>
          <c:spPr>
            <a:solidFill>
              <a:schemeClr val="accent2"/>
            </a:solidFill>
            <a:ln>
              <a:noFill/>
            </a:ln>
            <a:effectLst/>
          </c:spPr>
          <c:invertIfNegative val="0"/>
          <c:cat>
            <c:strRef>
              <c:f>Blad1!$A$2:$A$5</c:f>
              <c:strCache>
                <c:ptCount val="4"/>
                <c:pt idx="3">
                  <c:v>Likes </c:v>
                </c:pt>
              </c:strCache>
            </c:strRef>
          </c:cat>
          <c:val>
            <c:numRef>
              <c:f>Blad1!$C$2:$C$5</c:f>
              <c:numCache>
                <c:formatCode>General</c:formatCode>
                <c:ptCount val="4"/>
                <c:pt idx="3">
                  <c:v>204</c:v>
                </c:pt>
              </c:numCache>
            </c:numRef>
          </c:val>
          <c:extLst>
            <c:ext xmlns:c16="http://schemas.microsoft.com/office/drawing/2014/chart" uri="{C3380CC4-5D6E-409C-BE32-E72D297353CC}">
              <c16:uniqueId val="{00000001-E391-4033-8CC5-C4ABE7C937E7}"/>
            </c:ext>
          </c:extLst>
        </c:ser>
        <c:ser>
          <c:idx val="2"/>
          <c:order val="2"/>
          <c:tx>
            <c:strRef>
              <c:f>Blad1!$D$1</c:f>
              <c:strCache>
                <c:ptCount val="1"/>
                <c:pt idx="0">
                  <c:v>Kolom2</c:v>
                </c:pt>
              </c:strCache>
            </c:strRef>
          </c:tx>
          <c:spPr>
            <a:solidFill>
              <a:schemeClr val="accent3"/>
            </a:solidFill>
            <a:ln>
              <a:noFill/>
            </a:ln>
            <a:effectLst/>
          </c:spPr>
          <c:invertIfNegative val="0"/>
          <c:cat>
            <c:strRef>
              <c:f>Blad1!$A$2:$A$5</c:f>
              <c:strCache>
                <c:ptCount val="4"/>
                <c:pt idx="3">
                  <c:v>Likes </c:v>
                </c:pt>
              </c:strCache>
            </c:strRef>
          </c:cat>
          <c:val>
            <c:numRef>
              <c:f>Blad1!$D$2:$D$5</c:f>
              <c:numCache>
                <c:formatCode>General</c:formatCode>
                <c:ptCount val="4"/>
              </c:numCache>
            </c:numRef>
          </c:val>
          <c:extLst>
            <c:ext xmlns:c16="http://schemas.microsoft.com/office/drawing/2014/chart" uri="{C3380CC4-5D6E-409C-BE32-E72D297353CC}">
              <c16:uniqueId val="{00000002-E391-4033-8CC5-C4ABE7C937E7}"/>
            </c:ext>
          </c:extLst>
        </c:ser>
        <c:dLbls>
          <c:showLegendKey val="0"/>
          <c:showVal val="0"/>
          <c:showCatName val="0"/>
          <c:showSerName val="0"/>
          <c:showPercent val="0"/>
          <c:showBubbleSize val="0"/>
        </c:dLbls>
        <c:gapWidth val="182"/>
        <c:overlap val="19"/>
        <c:axId val="522099640"/>
        <c:axId val="522100280"/>
      </c:barChart>
      <c:catAx>
        <c:axId val="522099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100280"/>
        <c:crosses val="autoZero"/>
        <c:auto val="1"/>
        <c:lblAlgn val="ctr"/>
        <c:lblOffset val="100"/>
        <c:noMultiLvlLbl val="0"/>
      </c:catAx>
      <c:valAx>
        <c:axId val="522100280"/>
        <c:scaling>
          <c:orientation val="minMax"/>
          <c:max val="3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099640"/>
        <c:crossesAt val="83"/>
        <c:crossBetween val="between"/>
      </c:valAx>
      <c:spPr>
        <a:noFill/>
        <a:ln>
          <a:solidFill>
            <a:schemeClr val="accent1">
              <a:shade val="50000"/>
            </a:schemeClr>
          </a:solidFill>
          <a:prstDash val="sysDot"/>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l-NL" dirty="0" err="1"/>
              <a:t>Likes</a:t>
            </a:r>
            <a:r>
              <a:rPr lang="nl-NL" dirty="0"/>
              <a:t> op Blinker</a:t>
            </a:r>
            <a:r>
              <a:rPr lang="nl-NL" baseline="0" dirty="0"/>
              <a:t> </a:t>
            </a:r>
            <a:endParaRPr lang="nl-NL"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3331526493970861E-2"/>
          <c:y val="0.1247135938417103"/>
          <c:w val="0.91873369089733348"/>
          <c:h val="0.59217808407436978"/>
        </c:manualLayout>
      </c:layout>
      <c:barChart>
        <c:barDir val="bar"/>
        <c:grouping val="clustered"/>
        <c:varyColors val="0"/>
        <c:ser>
          <c:idx val="0"/>
          <c:order val="0"/>
          <c:tx>
            <c:strRef>
              <c:f>Blad1!$B$1</c:f>
              <c:strCache>
                <c:ptCount val="1"/>
                <c:pt idx="0">
                  <c:v>Kolom1</c:v>
                </c:pt>
              </c:strCache>
            </c:strRef>
          </c:tx>
          <c:spPr>
            <a:solidFill>
              <a:schemeClr val="accent1"/>
            </a:solidFill>
            <a:ln>
              <a:noFill/>
            </a:ln>
            <a:effectLst/>
          </c:spPr>
          <c:invertIfNegative val="0"/>
          <c:cat>
            <c:strRef>
              <c:f>Blad1!$A$2:$A$5</c:f>
              <c:strCache>
                <c:ptCount val="4"/>
                <c:pt idx="3">
                  <c:v>Likes </c:v>
                </c:pt>
              </c:strCache>
            </c:strRef>
          </c:cat>
          <c:val>
            <c:numRef>
              <c:f>Blad1!$B$2:$B$5</c:f>
              <c:numCache>
                <c:formatCode>General</c:formatCode>
                <c:ptCount val="4"/>
              </c:numCache>
            </c:numRef>
          </c:val>
          <c:extLst>
            <c:ext xmlns:c16="http://schemas.microsoft.com/office/drawing/2014/chart" uri="{C3380CC4-5D6E-409C-BE32-E72D297353CC}">
              <c16:uniqueId val="{00000000-E391-4033-8CC5-C4ABE7C937E7}"/>
            </c:ext>
          </c:extLst>
        </c:ser>
        <c:ser>
          <c:idx val="1"/>
          <c:order val="1"/>
          <c:tx>
            <c:strRef>
              <c:f>Blad1!$C$1</c:f>
              <c:strCache>
                <c:ptCount val="1"/>
                <c:pt idx="0">
                  <c:v>Reeks 2</c:v>
                </c:pt>
              </c:strCache>
            </c:strRef>
          </c:tx>
          <c:spPr>
            <a:solidFill>
              <a:schemeClr val="accent2"/>
            </a:solidFill>
            <a:ln>
              <a:noFill/>
            </a:ln>
            <a:effectLst/>
          </c:spPr>
          <c:invertIfNegative val="0"/>
          <c:cat>
            <c:strRef>
              <c:f>Blad1!$A$2:$A$5</c:f>
              <c:strCache>
                <c:ptCount val="4"/>
                <c:pt idx="3">
                  <c:v>Likes </c:v>
                </c:pt>
              </c:strCache>
            </c:strRef>
          </c:cat>
          <c:val>
            <c:numRef>
              <c:f>Blad1!$C$2:$C$5</c:f>
              <c:numCache>
                <c:formatCode>General</c:formatCode>
                <c:ptCount val="4"/>
                <c:pt idx="3">
                  <c:v>456</c:v>
                </c:pt>
              </c:numCache>
            </c:numRef>
          </c:val>
          <c:extLst>
            <c:ext xmlns:c16="http://schemas.microsoft.com/office/drawing/2014/chart" uri="{C3380CC4-5D6E-409C-BE32-E72D297353CC}">
              <c16:uniqueId val="{00000001-E391-4033-8CC5-C4ABE7C937E7}"/>
            </c:ext>
          </c:extLst>
        </c:ser>
        <c:ser>
          <c:idx val="2"/>
          <c:order val="2"/>
          <c:tx>
            <c:strRef>
              <c:f>Blad1!$D$1</c:f>
              <c:strCache>
                <c:ptCount val="1"/>
                <c:pt idx="0">
                  <c:v>Kolom2</c:v>
                </c:pt>
              </c:strCache>
            </c:strRef>
          </c:tx>
          <c:spPr>
            <a:solidFill>
              <a:schemeClr val="accent3"/>
            </a:solidFill>
            <a:ln>
              <a:noFill/>
            </a:ln>
            <a:effectLst/>
          </c:spPr>
          <c:invertIfNegative val="0"/>
          <c:cat>
            <c:strRef>
              <c:f>Blad1!$A$2:$A$5</c:f>
              <c:strCache>
                <c:ptCount val="4"/>
                <c:pt idx="3">
                  <c:v>Likes </c:v>
                </c:pt>
              </c:strCache>
            </c:strRef>
          </c:cat>
          <c:val>
            <c:numRef>
              <c:f>Blad1!$D$2:$D$5</c:f>
              <c:numCache>
                <c:formatCode>General</c:formatCode>
                <c:ptCount val="4"/>
              </c:numCache>
            </c:numRef>
          </c:val>
          <c:extLst>
            <c:ext xmlns:c16="http://schemas.microsoft.com/office/drawing/2014/chart" uri="{C3380CC4-5D6E-409C-BE32-E72D297353CC}">
              <c16:uniqueId val="{00000002-E391-4033-8CC5-C4ABE7C937E7}"/>
            </c:ext>
          </c:extLst>
        </c:ser>
        <c:dLbls>
          <c:showLegendKey val="0"/>
          <c:showVal val="0"/>
          <c:showCatName val="0"/>
          <c:showSerName val="0"/>
          <c:showPercent val="0"/>
          <c:showBubbleSize val="0"/>
        </c:dLbls>
        <c:gapWidth val="182"/>
        <c:overlap val="19"/>
        <c:axId val="522099640"/>
        <c:axId val="522100280"/>
      </c:barChart>
      <c:catAx>
        <c:axId val="522099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100280"/>
        <c:crosses val="autoZero"/>
        <c:auto val="1"/>
        <c:lblAlgn val="ctr"/>
        <c:lblOffset val="100"/>
        <c:noMultiLvlLbl val="0"/>
      </c:catAx>
      <c:valAx>
        <c:axId val="522100280"/>
        <c:scaling>
          <c:orientation val="minMax"/>
          <c:max val="3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099640"/>
        <c:crossesAt val="83"/>
        <c:crossBetween val="between"/>
      </c:valAx>
      <c:spPr>
        <a:noFill/>
        <a:ln>
          <a:solidFill>
            <a:schemeClr val="accent1">
              <a:shade val="50000"/>
            </a:schemeClr>
          </a:solidFill>
          <a:prstDash val="sysDot"/>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l-NL" dirty="0" err="1"/>
              <a:t>Likes</a:t>
            </a:r>
            <a:r>
              <a:rPr lang="nl-NL" dirty="0"/>
              <a:t> op Blinker</a:t>
            </a:r>
            <a:r>
              <a:rPr lang="nl-NL" baseline="0" dirty="0"/>
              <a:t> </a:t>
            </a:r>
            <a:endParaRPr lang="nl-NL"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3331526493970861E-2"/>
          <c:y val="0.1247135938417103"/>
          <c:w val="0.91873369089733348"/>
          <c:h val="0.59217808407436978"/>
        </c:manualLayout>
      </c:layout>
      <c:barChart>
        <c:barDir val="bar"/>
        <c:grouping val="clustered"/>
        <c:varyColors val="0"/>
        <c:ser>
          <c:idx val="0"/>
          <c:order val="0"/>
          <c:tx>
            <c:strRef>
              <c:f>Blad1!$B$1</c:f>
              <c:strCache>
                <c:ptCount val="1"/>
                <c:pt idx="0">
                  <c:v>Kolom1</c:v>
                </c:pt>
              </c:strCache>
            </c:strRef>
          </c:tx>
          <c:spPr>
            <a:solidFill>
              <a:schemeClr val="accent1"/>
            </a:solidFill>
            <a:ln>
              <a:noFill/>
            </a:ln>
            <a:effectLst/>
          </c:spPr>
          <c:invertIfNegative val="0"/>
          <c:cat>
            <c:strRef>
              <c:f>Blad1!$A$2:$A$5</c:f>
              <c:strCache>
                <c:ptCount val="4"/>
                <c:pt idx="3">
                  <c:v>Likes </c:v>
                </c:pt>
              </c:strCache>
            </c:strRef>
          </c:cat>
          <c:val>
            <c:numRef>
              <c:f>Blad1!$B$2:$B$5</c:f>
              <c:numCache>
                <c:formatCode>General</c:formatCode>
                <c:ptCount val="4"/>
              </c:numCache>
            </c:numRef>
          </c:val>
          <c:extLst>
            <c:ext xmlns:c16="http://schemas.microsoft.com/office/drawing/2014/chart" uri="{C3380CC4-5D6E-409C-BE32-E72D297353CC}">
              <c16:uniqueId val="{00000000-E391-4033-8CC5-C4ABE7C937E7}"/>
            </c:ext>
          </c:extLst>
        </c:ser>
        <c:ser>
          <c:idx val="1"/>
          <c:order val="1"/>
          <c:tx>
            <c:strRef>
              <c:f>Blad1!$C$1</c:f>
              <c:strCache>
                <c:ptCount val="1"/>
                <c:pt idx="0">
                  <c:v>Reeks 2</c:v>
                </c:pt>
              </c:strCache>
            </c:strRef>
          </c:tx>
          <c:spPr>
            <a:solidFill>
              <a:schemeClr val="accent2"/>
            </a:solidFill>
            <a:ln>
              <a:noFill/>
            </a:ln>
            <a:effectLst/>
          </c:spPr>
          <c:invertIfNegative val="0"/>
          <c:cat>
            <c:strRef>
              <c:f>Blad1!$A$2:$A$5</c:f>
              <c:strCache>
                <c:ptCount val="4"/>
                <c:pt idx="3">
                  <c:v>Likes </c:v>
                </c:pt>
              </c:strCache>
            </c:strRef>
          </c:cat>
          <c:val>
            <c:numRef>
              <c:f>Blad1!$C$2:$C$5</c:f>
              <c:numCache>
                <c:formatCode>General</c:formatCode>
                <c:ptCount val="4"/>
                <c:pt idx="3">
                  <c:v>171</c:v>
                </c:pt>
              </c:numCache>
            </c:numRef>
          </c:val>
          <c:extLst>
            <c:ext xmlns:c16="http://schemas.microsoft.com/office/drawing/2014/chart" uri="{C3380CC4-5D6E-409C-BE32-E72D297353CC}">
              <c16:uniqueId val="{00000001-E391-4033-8CC5-C4ABE7C937E7}"/>
            </c:ext>
          </c:extLst>
        </c:ser>
        <c:ser>
          <c:idx val="2"/>
          <c:order val="2"/>
          <c:tx>
            <c:strRef>
              <c:f>Blad1!$D$1</c:f>
              <c:strCache>
                <c:ptCount val="1"/>
                <c:pt idx="0">
                  <c:v>Kolom2</c:v>
                </c:pt>
              </c:strCache>
            </c:strRef>
          </c:tx>
          <c:spPr>
            <a:solidFill>
              <a:schemeClr val="accent3"/>
            </a:solidFill>
            <a:ln>
              <a:noFill/>
            </a:ln>
            <a:effectLst/>
          </c:spPr>
          <c:invertIfNegative val="0"/>
          <c:cat>
            <c:strRef>
              <c:f>Blad1!$A$2:$A$5</c:f>
              <c:strCache>
                <c:ptCount val="4"/>
                <c:pt idx="3">
                  <c:v>Likes </c:v>
                </c:pt>
              </c:strCache>
            </c:strRef>
          </c:cat>
          <c:val>
            <c:numRef>
              <c:f>Blad1!$D$2:$D$5</c:f>
              <c:numCache>
                <c:formatCode>General</c:formatCode>
                <c:ptCount val="4"/>
              </c:numCache>
            </c:numRef>
          </c:val>
          <c:extLst>
            <c:ext xmlns:c16="http://schemas.microsoft.com/office/drawing/2014/chart" uri="{C3380CC4-5D6E-409C-BE32-E72D297353CC}">
              <c16:uniqueId val="{00000002-E391-4033-8CC5-C4ABE7C937E7}"/>
            </c:ext>
          </c:extLst>
        </c:ser>
        <c:dLbls>
          <c:showLegendKey val="0"/>
          <c:showVal val="0"/>
          <c:showCatName val="0"/>
          <c:showSerName val="0"/>
          <c:showPercent val="0"/>
          <c:showBubbleSize val="0"/>
        </c:dLbls>
        <c:gapWidth val="182"/>
        <c:overlap val="19"/>
        <c:axId val="522099640"/>
        <c:axId val="522100280"/>
      </c:barChart>
      <c:catAx>
        <c:axId val="522099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100280"/>
        <c:crosses val="autoZero"/>
        <c:auto val="1"/>
        <c:lblAlgn val="ctr"/>
        <c:lblOffset val="100"/>
        <c:noMultiLvlLbl val="0"/>
      </c:catAx>
      <c:valAx>
        <c:axId val="522100280"/>
        <c:scaling>
          <c:orientation val="minMax"/>
          <c:max val="3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099640"/>
        <c:crossesAt val="83"/>
        <c:crossBetween val="between"/>
      </c:valAx>
      <c:spPr>
        <a:noFill/>
        <a:ln>
          <a:solidFill>
            <a:schemeClr val="accent1">
              <a:shade val="50000"/>
            </a:schemeClr>
          </a:solidFill>
          <a:prstDash val="sysDot"/>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l-NL" dirty="0" err="1"/>
              <a:t>Likes</a:t>
            </a:r>
            <a:r>
              <a:rPr lang="nl-NL" dirty="0"/>
              <a:t> op Blinker</a:t>
            </a:r>
            <a:r>
              <a:rPr lang="nl-NL" baseline="0" dirty="0"/>
              <a:t> </a:t>
            </a:r>
            <a:endParaRPr lang="nl-NL"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3331526493970861E-2"/>
          <c:y val="0.1247135938417103"/>
          <c:w val="0.91873369089733348"/>
          <c:h val="0.59217808407436978"/>
        </c:manualLayout>
      </c:layout>
      <c:barChart>
        <c:barDir val="bar"/>
        <c:grouping val="clustered"/>
        <c:varyColors val="0"/>
        <c:ser>
          <c:idx val="0"/>
          <c:order val="0"/>
          <c:tx>
            <c:strRef>
              <c:f>Blad1!$B$1</c:f>
              <c:strCache>
                <c:ptCount val="1"/>
                <c:pt idx="0">
                  <c:v>Kolom1</c:v>
                </c:pt>
              </c:strCache>
            </c:strRef>
          </c:tx>
          <c:spPr>
            <a:solidFill>
              <a:schemeClr val="accent1"/>
            </a:solidFill>
            <a:ln>
              <a:noFill/>
            </a:ln>
            <a:effectLst/>
          </c:spPr>
          <c:invertIfNegative val="0"/>
          <c:cat>
            <c:strRef>
              <c:f>Blad1!$A$2:$A$5</c:f>
              <c:strCache>
                <c:ptCount val="4"/>
                <c:pt idx="3">
                  <c:v>Likes </c:v>
                </c:pt>
              </c:strCache>
            </c:strRef>
          </c:cat>
          <c:val>
            <c:numRef>
              <c:f>Blad1!$B$2:$B$5</c:f>
              <c:numCache>
                <c:formatCode>General</c:formatCode>
                <c:ptCount val="4"/>
              </c:numCache>
            </c:numRef>
          </c:val>
          <c:extLst>
            <c:ext xmlns:c16="http://schemas.microsoft.com/office/drawing/2014/chart" uri="{C3380CC4-5D6E-409C-BE32-E72D297353CC}">
              <c16:uniqueId val="{00000000-E391-4033-8CC5-C4ABE7C937E7}"/>
            </c:ext>
          </c:extLst>
        </c:ser>
        <c:ser>
          <c:idx val="1"/>
          <c:order val="1"/>
          <c:tx>
            <c:strRef>
              <c:f>Blad1!$C$1</c:f>
              <c:strCache>
                <c:ptCount val="1"/>
                <c:pt idx="0">
                  <c:v>Reeks 2</c:v>
                </c:pt>
              </c:strCache>
            </c:strRef>
          </c:tx>
          <c:spPr>
            <a:solidFill>
              <a:schemeClr val="accent2"/>
            </a:solidFill>
            <a:ln>
              <a:noFill/>
            </a:ln>
            <a:effectLst/>
          </c:spPr>
          <c:invertIfNegative val="0"/>
          <c:cat>
            <c:strRef>
              <c:f>Blad1!$A$2:$A$5</c:f>
              <c:strCache>
                <c:ptCount val="4"/>
                <c:pt idx="3">
                  <c:v>Likes </c:v>
                </c:pt>
              </c:strCache>
            </c:strRef>
          </c:cat>
          <c:val>
            <c:numRef>
              <c:f>Blad1!$C$2:$C$5</c:f>
              <c:numCache>
                <c:formatCode>General</c:formatCode>
                <c:ptCount val="4"/>
                <c:pt idx="3">
                  <c:v>874</c:v>
                </c:pt>
              </c:numCache>
            </c:numRef>
          </c:val>
          <c:extLst>
            <c:ext xmlns:c16="http://schemas.microsoft.com/office/drawing/2014/chart" uri="{C3380CC4-5D6E-409C-BE32-E72D297353CC}">
              <c16:uniqueId val="{00000001-E391-4033-8CC5-C4ABE7C937E7}"/>
            </c:ext>
          </c:extLst>
        </c:ser>
        <c:ser>
          <c:idx val="2"/>
          <c:order val="2"/>
          <c:tx>
            <c:strRef>
              <c:f>Blad1!$D$1</c:f>
              <c:strCache>
                <c:ptCount val="1"/>
                <c:pt idx="0">
                  <c:v>Kolom2</c:v>
                </c:pt>
              </c:strCache>
            </c:strRef>
          </c:tx>
          <c:spPr>
            <a:solidFill>
              <a:schemeClr val="accent3"/>
            </a:solidFill>
            <a:ln>
              <a:noFill/>
            </a:ln>
            <a:effectLst/>
          </c:spPr>
          <c:invertIfNegative val="0"/>
          <c:cat>
            <c:strRef>
              <c:f>Blad1!$A$2:$A$5</c:f>
              <c:strCache>
                <c:ptCount val="4"/>
                <c:pt idx="3">
                  <c:v>Likes </c:v>
                </c:pt>
              </c:strCache>
            </c:strRef>
          </c:cat>
          <c:val>
            <c:numRef>
              <c:f>Blad1!$D$2:$D$5</c:f>
              <c:numCache>
                <c:formatCode>General</c:formatCode>
                <c:ptCount val="4"/>
              </c:numCache>
            </c:numRef>
          </c:val>
          <c:extLst>
            <c:ext xmlns:c16="http://schemas.microsoft.com/office/drawing/2014/chart" uri="{C3380CC4-5D6E-409C-BE32-E72D297353CC}">
              <c16:uniqueId val="{00000002-E391-4033-8CC5-C4ABE7C937E7}"/>
            </c:ext>
          </c:extLst>
        </c:ser>
        <c:dLbls>
          <c:showLegendKey val="0"/>
          <c:showVal val="0"/>
          <c:showCatName val="0"/>
          <c:showSerName val="0"/>
          <c:showPercent val="0"/>
          <c:showBubbleSize val="0"/>
        </c:dLbls>
        <c:gapWidth val="182"/>
        <c:overlap val="19"/>
        <c:axId val="522099640"/>
        <c:axId val="522100280"/>
      </c:barChart>
      <c:catAx>
        <c:axId val="522099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100280"/>
        <c:crosses val="autoZero"/>
        <c:auto val="1"/>
        <c:lblAlgn val="ctr"/>
        <c:lblOffset val="100"/>
        <c:noMultiLvlLbl val="0"/>
      </c:catAx>
      <c:valAx>
        <c:axId val="522100280"/>
        <c:scaling>
          <c:orientation val="minMax"/>
          <c:max val="30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099640"/>
        <c:crossesAt val="83"/>
        <c:crossBetween val="between"/>
      </c:valAx>
      <c:spPr>
        <a:noFill/>
        <a:ln>
          <a:solidFill>
            <a:schemeClr val="accent1">
              <a:shade val="50000"/>
            </a:schemeClr>
          </a:solidFill>
          <a:prstDash val="sysDot"/>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l-NL" dirty="0" err="1"/>
              <a:t>Likes</a:t>
            </a:r>
            <a:r>
              <a:rPr lang="nl-NL" dirty="0"/>
              <a:t> op Blinker</a:t>
            </a:r>
            <a:r>
              <a:rPr lang="nl-NL" baseline="0" dirty="0"/>
              <a:t> </a:t>
            </a:r>
            <a:endParaRPr lang="nl-NL"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3331526493970861E-2"/>
          <c:y val="0.1247135938417103"/>
          <c:w val="0.91873369089733348"/>
          <c:h val="0.59217808407436978"/>
        </c:manualLayout>
      </c:layout>
      <c:barChart>
        <c:barDir val="bar"/>
        <c:grouping val="clustered"/>
        <c:varyColors val="0"/>
        <c:ser>
          <c:idx val="0"/>
          <c:order val="0"/>
          <c:tx>
            <c:strRef>
              <c:f>Blad1!$B$1</c:f>
              <c:strCache>
                <c:ptCount val="1"/>
                <c:pt idx="0">
                  <c:v>Kolom1</c:v>
                </c:pt>
              </c:strCache>
            </c:strRef>
          </c:tx>
          <c:spPr>
            <a:solidFill>
              <a:schemeClr val="accent1"/>
            </a:solidFill>
            <a:ln>
              <a:noFill/>
            </a:ln>
            <a:effectLst/>
          </c:spPr>
          <c:invertIfNegative val="0"/>
          <c:cat>
            <c:strRef>
              <c:f>Blad1!$A$2:$A$5</c:f>
              <c:strCache>
                <c:ptCount val="4"/>
                <c:pt idx="3">
                  <c:v>Likes </c:v>
                </c:pt>
              </c:strCache>
            </c:strRef>
          </c:cat>
          <c:val>
            <c:numRef>
              <c:f>Blad1!$B$2:$B$5</c:f>
              <c:numCache>
                <c:formatCode>General</c:formatCode>
                <c:ptCount val="4"/>
              </c:numCache>
            </c:numRef>
          </c:val>
          <c:extLst>
            <c:ext xmlns:c16="http://schemas.microsoft.com/office/drawing/2014/chart" uri="{C3380CC4-5D6E-409C-BE32-E72D297353CC}">
              <c16:uniqueId val="{00000000-E391-4033-8CC5-C4ABE7C937E7}"/>
            </c:ext>
          </c:extLst>
        </c:ser>
        <c:ser>
          <c:idx val="1"/>
          <c:order val="1"/>
          <c:tx>
            <c:strRef>
              <c:f>Blad1!$C$1</c:f>
              <c:strCache>
                <c:ptCount val="1"/>
                <c:pt idx="0">
                  <c:v>Reeks 2</c:v>
                </c:pt>
              </c:strCache>
            </c:strRef>
          </c:tx>
          <c:spPr>
            <a:solidFill>
              <a:schemeClr val="accent2"/>
            </a:solidFill>
            <a:ln>
              <a:noFill/>
            </a:ln>
            <a:effectLst/>
          </c:spPr>
          <c:invertIfNegative val="0"/>
          <c:cat>
            <c:strRef>
              <c:f>Blad1!$A$2:$A$5</c:f>
              <c:strCache>
                <c:ptCount val="4"/>
                <c:pt idx="3">
                  <c:v>Likes </c:v>
                </c:pt>
              </c:strCache>
            </c:strRef>
          </c:cat>
          <c:val>
            <c:numRef>
              <c:f>Blad1!$C$2:$C$5</c:f>
              <c:numCache>
                <c:formatCode>General</c:formatCode>
                <c:ptCount val="4"/>
                <c:pt idx="3">
                  <c:v>43</c:v>
                </c:pt>
              </c:numCache>
            </c:numRef>
          </c:val>
          <c:extLst>
            <c:ext xmlns:c16="http://schemas.microsoft.com/office/drawing/2014/chart" uri="{C3380CC4-5D6E-409C-BE32-E72D297353CC}">
              <c16:uniqueId val="{00000001-E391-4033-8CC5-C4ABE7C937E7}"/>
            </c:ext>
          </c:extLst>
        </c:ser>
        <c:ser>
          <c:idx val="2"/>
          <c:order val="2"/>
          <c:tx>
            <c:strRef>
              <c:f>Blad1!$D$1</c:f>
              <c:strCache>
                <c:ptCount val="1"/>
                <c:pt idx="0">
                  <c:v>Kolom2</c:v>
                </c:pt>
              </c:strCache>
            </c:strRef>
          </c:tx>
          <c:spPr>
            <a:solidFill>
              <a:schemeClr val="accent3"/>
            </a:solidFill>
            <a:ln>
              <a:noFill/>
            </a:ln>
            <a:effectLst/>
          </c:spPr>
          <c:invertIfNegative val="0"/>
          <c:cat>
            <c:strRef>
              <c:f>Blad1!$A$2:$A$5</c:f>
              <c:strCache>
                <c:ptCount val="4"/>
                <c:pt idx="3">
                  <c:v>Likes </c:v>
                </c:pt>
              </c:strCache>
            </c:strRef>
          </c:cat>
          <c:val>
            <c:numRef>
              <c:f>Blad1!$D$2:$D$5</c:f>
              <c:numCache>
                <c:formatCode>General</c:formatCode>
                <c:ptCount val="4"/>
              </c:numCache>
            </c:numRef>
          </c:val>
          <c:extLst>
            <c:ext xmlns:c16="http://schemas.microsoft.com/office/drawing/2014/chart" uri="{C3380CC4-5D6E-409C-BE32-E72D297353CC}">
              <c16:uniqueId val="{00000002-E391-4033-8CC5-C4ABE7C937E7}"/>
            </c:ext>
          </c:extLst>
        </c:ser>
        <c:dLbls>
          <c:showLegendKey val="0"/>
          <c:showVal val="0"/>
          <c:showCatName val="0"/>
          <c:showSerName val="0"/>
          <c:showPercent val="0"/>
          <c:showBubbleSize val="0"/>
        </c:dLbls>
        <c:gapWidth val="182"/>
        <c:overlap val="19"/>
        <c:axId val="522099640"/>
        <c:axId val="522100280"/>
      </c:barChart>
      <c:catAx>
        <c:axId val="522099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100280"/>
        <c:crosses val="autoZero"/>
        <c:auto val="1"/>
        <c:lblAlgn val="ctr"/>
        <c:lblOffset val="100"/>
        <c:noMultiLvlLbl val="0"/>
      </c:catAx>
      <c:valAx>
        <c:axId val="522100280"/>
        <c:scaling>
          <c:orientation val="minMax"/>
          <c:max val="3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099640"/>
        <c:crossesAt val="83"/>
        <c:crossBetween val="between"/>
      </c:valAx>
      <c:spPr>
        <a:noFill/>
        <a:ln>
          <a:solidFill>
            <a:schemeClr val="accent1">
              <a:shade val="50000"/>
            </a:schemeClr>
          </a:solidFill>
          <a:prstDash val="sysDot"/>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l-NL" dirty="0" err="1"/>
              <a:t>Likes</a:t>
            </a:r>
            <a:r>
              <a:rPr lang="nl-NL" dirty="0"/>
              <a:t> op Blinker</a:t>
            </a:r>
            <a:r>
              <a:rPr lang="nl-NL" baseline="0" dirty="0"/>
              <a:t> </a:t>
            </a:r>
            <a:endParaRPr lang="nl-NL"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3331526493970861E-2"/>
          <c:y val="0.1247135938417103"/>
          <c:w val="0.91873369089733348"/>
          <c:h val="0.59217808407436978"/>
        </c:manualLayout>
      </c:layout>
      <c:barChart>
        <c:barDir val="bar"/>
        <c:grouping val="clustered"/>
        <c:varyColors val="0"/>
        <c:ser>
          <c:idx val="0"/>
          <c:order val="0"/>
          <c:tx>
            <c:strRef>
              <c:f>Blad1!$B$1</c:f>
              <c:strCache>
                <c:ptCount val="1"/>
                <c:pt idx="0">
                  <c:v>Kolom1</c:v>
                </c:pt>
              </c:strCache>
            </c:strRef>
          </c:tx>
          <c:spPr>
            <a:solidFill>
              <a:schemeClr val="accent1"/>
            </a:solidFill>
            <a:ln>
              <a:noFill/>
            </a:ln>
            <a:effectLst/>
          </c:spPr>
          <c:invertIfNegative val="0"/>
          <c:cat>
            <c:strRef>
              <c:f>Blad1!$A$2:$A$5</c:f>
              <c:strCache>
                <c:ptCount val="4"/>
                <c:pt idx="3">
                  <c:v>Likes </c:v>
                </c:pt>
              </c:strCache>
            </c:strRef>
          </c:cat>
          <c:val>
            <c:numRef>
              <c:f>Blad1!$B$2:$B$5</c:f>
              <c:numCache>
                <c:formatCode>General</c:formatCode>
                <c:ptCount val="4"/>
              </c:numCache>
            </c:numRef>
          </c:val>
          <c:extLst>
            <c:ext xmlns:c16="http://schemas.microsoft.com/office/drawing/2014/chart" uri="{C3380CC4-5D6E-409C-BE32-E72D297353CC}">
              <c16:uniqueId val="{00000000-E391-4033-8CC5-C4ABE7C937E7}"/>
            </c:ext>
          </c:extLst>
        </c:ser>
        <c:ser>
          <c:idx val="1"/>
          <c:order val="1"/>
          <c:tx>
            <c:strRef>
              <c:f>Blad1!$C$1</c:f>
              <c:strCache>
                <c:ptCount val="1"/>
                <c:pt idx="0">
                  <c:v>Reeks 2</c:v>
                </c:pt>
              </c:strCache>
            </c:strRef>
          </c:tx>
          <c:spPr>
            <a:solidFill>
              <a:schemeClr val="accent2"/>
            </a:solidFill>
            <a:ln>
              <a:noFill/>
            </a:ln>
            <a:effectLst/>
          </c:spPr>
          <c:invertIfNegative val="0"/>
          <c:cat>
            <c:strRef>
              <c:f>Blad1!$A$2:$A$5</c:f>
              <c:strCache>
                <c:ptCount val="4"/>
                <c:pt idx="3">
                  <c:v>Likes </c:v>
                </c:pt>
              </c:strCache>
            </c:strRef>
          </c:cat>
          <c:val>
            <c:numRef>
              <c:f>Blad1!$C$2:$C$5</c:f>
              <c:numCache>
                <c:formatCode>General</c:formatCode>
                <c:ptCount val="4"/>
                <c:pt idx="3">
                  <c:v>747</c:v>
                </c:pt>
              </c:numCache>
            </c:numRef>
          </c:val>
          <c:extLst>
            <c:ext xmlns:c16="http://schemas.microsoft.com/office/drawing/2014/chart" uri="{C3380CC4-5D6E-409C-BE32-E72D297353CC}">
              <c16:uniqueId val="{00000001-E391-4033-8CC5-C4ABE7C937E7}"/>
            </c:ext>
          </c:extLst>
        </c:ser>
        <c:ser>
          <c:idx val="2"/>
          <c:order val="2"/>
          <c:tx>
            <c:strRef>
              <c:f>Blad1!$D$1</c:f>
              <c:strCache>
                <c:ptCount val="1"/>
                <c:pt idx="0">
                  <c:v>Kolom2</c:v>
                </c:pt>
              </c:strCache>
            </c:strRef>
          </c:tx>
          <c:spPr>
            <a:solidFill>
              <a:schemeClr val="accent3"/>
            </a:solidFill>
            <a:ln>
              <a:noFill/>
            </a:ln>
            <a:effectLst/>
          </c:spPr>
          <c:invertIfNegative val="0"/>
          <c:cat>
            <c:strRef>
              <c:f>Blad1!$A$2:$A$5</c:f>
              <c:strCache>
                <c:ptCount val="4"/>
                <c:pt idx="3">
                  <c:v>Likes </c:v>
                </c:pt>
              </c:strCache>
            </c:strRef>
          </c:cat>
          <c:val>
            <c:numRef>
              <c:f>Blad1!$D$2:$D$5</c:f>
              <c:numCache>
                <c:formatCode>General</c:formatCode>
                <c:ptCount val="4"/>
              </c:numCache>
            </c:numRef>
          </c:val>
          <c:extLst>
            <c:ext xmlns:c16="http://schemas.microsoft.com/office/drawing/2014/chart" uri="{C3380CC4-5D6E-409C-BE32-E72D297353CC}">
              <c16:uniqueId val="{00000002-E391-4033-8CC5-C4ABE7C937E7}"/>
            </c:ext>
          </c:extLst>
        </c:ser>
        <c:dLbls>
          <c:showLegendKey val="0"/>
          <c:showVal val="0"/>
          <c:showCatName val="0"/>
          <c:showSerName val="0"/>
          <c:showPercent val="0"/>
          <c:showBubbleSize val="0"/>
        </c:dLbls>
        <c:gapWidth val="182"/>
        <c:overlap val="19"/>
        <c:axId val="522099640"/>
        <c:axId val="522100280"/>
      </c:barChart>
      <c:catAx>
        <c:axId val="522099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100280"/>
        <c:crosses val="autoZero"/>
        <c:auto val="1"/>
        <c:lblAlgn val="ctr"/>
        <c:lblOffset val="100"/>
        <c:noMultiLvlLbl val="0"/>
      </c:catAx>
      <c:valAx>
        <c:axId val="522100280"/>
        <c:scaling>
          <c:orientation val="minMax"/>
          <c:max val="3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099640"/>
        <c:crossesAt val="83"/>
        <c:crossBetween val="between"/>
      </c:valAx>
      <c:spPr>
        <a:noFill/>
        <a:ln>
          <a:solidFill>
            <a:schemeClr val="accent1">
              <a:shade val="50000"/>
            </a:schemeClr>
          </a:solidFill>
          <a:prstDash val="sysDot"/>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l-NL" dirty="0" err="1"/>
              <a:t>Likes</a:t>
            </a:r>
            <a:r>
              <a:rPr lang="nl-NL" dirty="0"/>
              <a:t> op Blinker</a:t>
            </a:r>
            <a:r>
              <a:rPr lang="nl-NL" baseline="0" dirty="0"/>
              <a:t> </a:t>
            </a:r>
            <a:endParaRPr lang="nl-NL"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3331526493970861E-2"/>
          <c:y val="0.1247135938417103"/>
          <c:w val="0.91873369089733348"/>
          <c:h val="0.59217808407436978"/>
        </c:manualLayout>
      </c:layout>
      <c:barChart>
        <c:barDir val="bar"/>
        <c:grouping val="clustered"/>
        <c:varyColors val="0"/>
        <c:ser>
          <c:idx val="0"/>
          <c:order val="0"/>
          <c:tx>
            <c:strRef>
              <c:f>Blad1!$B$1</c:f>
              <c:strCache>
                <c:ptCount val="1"/>
                <c:pt idx="0">
                  <c:v>Kolom1</c:v>
                </c:pt>
              </c:strCache>
            </c:strRef>
          </c:tx>
          <c:spPr>
            <a:solidFill>
              <a:schemeClr val="accent1"/>
            </a:solidFill>
            <a:ln>
              <a:noFill/>
            </a:ln>
            <a:effectLst/>
          </c:spPr>
          <c:invertIfNegative val="0"/>
          <c:cat>
            <c:strRef>
              <c:f>Blad1!$A$2:$A$5</c:f>
              <c:strCache>
                <c:ptCount val="4"/>
                <c:pt idx="3">
                  <c:v>Likes </c:v>
                </c:pt>
              </c:strCache>
            </c:strRef>
          </c:cat>
          <c:val>
            <c:numRef>
              <c:f>Blad1!$B$2:$B$5</c:f>
              <c:numCache>
                <c:formatCode>General</c:formatCode>
                <c:ptCount val="4"/>
              </c:numCache>
            </c:numRef>
          </c:val>
          <c:extLst>
            <c:ext xmlns:c16="http://schemas.microsoft.com/office/drawing/2014/chart" uri="{C3380CC4-5D6E-409C-BE32-E72D297353CC}">
              <c16:uniqueId val="{00000000-E391-4033-8CC5-C4ABE7C937E7}"/>
            </c:ext>
          </c:extLst>
        </c:ser>
        <c:ser>
          <c:idx val="1"/>
          <c:order val="1"/>
          <c:tx>
            <c:strRef>
              <c:f>Blad1!$C$1</c:f>
              <c:strCache>
                <c:ptCount val="1"/>
                <c:pt idx="0">
                  <c:v>Reeks 2</c:v>
                </c:pt>
              </c:strCache>
            </c:strRef>
          </c:tx>
          <c:spPr>
            <a:solidFill>
              <a:schemeClr val="accent2"/>
            </a:solidFill>
            <a:ln>
              <a:noFill/>
            </a:ln>
            <a:effectLst/>
          </c:spPr>
          <c:invertIfNegative val="0"/>
          <c:cat>
            <c:strRef>
              <c:f>Blad1!$A$2:$A$5</c:f>
              <c:strCache>
                <c:ptCount val="4"/>
                <c:pt idx="3">
                  <c:v>Likes </c:v>
                </c:pt>
              </c:strCache>
            </c:strRef>
          </c:cat>
          <c:val>
            <c:numRef>
              <c:f>Blad1!$C$2:$C$5</c:f>
              <c:numCache>
                <c:formatCode>General</c:formatCode>
                <c:ptCount val="4"/>
                <c:pt idx="3">
                  <c:v>208</c:v>
                </c:pt>
              </c:numCache>
            </c:numRef>
          </c:val>
          <c:extLst>
            <c:ext xmlns:c16="http://schemas.microsoft.com/office/drawing/2014/chart" uri="{C3380CC4-5D6E-409C-BE32-E72D297353CC}">
              <c16:uniqueId val="{00000001-E391-4033-8CC5-C4ABE7C937E7}"/>
            </c:ext>
          </c:extLst>
        </c:ser>
        <c:ser>
          <c:idx val="2"/>
          <c:order val="2"/>
          <c:tx>
            <c:strRef>
              <c:f>Blad1!$D$1</c:f>
              <c:strCache>
                <c:ptCount val="1"/>
                <c:pt idx="0">
                  <c:v>Kolom2</c:v>
                </c:pt>
              </c:strCache>
            </c:strRef>
          </c:tx>
          <c:spPr>
            <a:solidFill>
              <a:schemeClr val="accent3"/>
            </a:solidFill>
            <a:ln>
              <a:noFill/>
            </a:ln>
            <a:effectLst/>
          </c:spPr>
          <c:invertIfNegative val="0"/>
          <c:cat>
            <c:strRef>
              <c:f>Blad1!$A$2:$A$5</c:f>
              <c:strCache>
                <c:ptCount val="4"/>
                <c:pt idx="3">
                  <c:v>Likes </c:v>
                </c:pt>
              </c:strCache>
            </c:strRef>
          </c:cat>
          <c:val>
            <c:numRef>
              <c:f>Blad1!$D$2:$D$5</c:f>
              <c:numCache>
                <c:formatCode>General</c:formatCode>
                <c:ptCount val="4"/>
              </c:numCache>
            </c:numRef>
          </c:val>
          <c:extLst>
            <c:ext xmlns:c16="http://schemas.microsoft.com/office/drawing/2014/chart" uri="{C3380CC4-5D6E-409C-BE32-E72D297353CC}">
              <c16:uniqueId val="{00000002-E391-4033-8CC5-C4ABE7C937E7}"/>
            </c:ext>
          </c:extLst>
        </c:ser>
        <c:dLbls>
          <c:showLegendKey val="0"/>
          <c:showVal val="0"/>
          <c:showCatName val="0"/>
          <c:showSerName val="0"/>
          <c:showPercent val="0"/>
          <c:showBubbleSize val="0"/>
        </c:dLbls>
        <c:gapWidth val="182"/>
        <c:overlap val="19"/>
        <c:axId val="522099640"/>
        <c:axId val="522100280"/>
      </c:barChart>
      <c:catAx>
        <c:axId val="522099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100280"/>
        <c:crosses val="autoZero"/>
        <c:auto val="1"/>
        <c:lblAlgn val="ctr"/>
        <c:lblOffset val="100"/>
        <c:noMultiLvlLbl val="0"/>
      </c:catAx>
      <c:valAx>
        <c:axId val="522100280"/>
        <c:scaling>
          <c:orientation val="minMax"/>
          <c:max val="3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099640"/>
        <c:crossesAt val="83"/>
        <c:crossBetween val="between"/>
      </c:valAx>
      <c:spPr>
        <a:noFill/>
        <a:ln>
          <a:solidFill>
            <a:schemeClr val="accent1">
              <a:shade val="50000"/>
            </a:schemeClr>
          </a:solidFill>
          <a:prstDash val="sysDot"/>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l-NL" dirty="0" err="1"/>
              <a:t>Likes</a:t>
            </a:r>
            <a:r>
              <a:rPr lang="nl-NL" dirty="0"/>
              <a:t> op Blinker</a:t>
            </a:r>
            <a:r>
              <a:rPr lang="nl-NL" baseline="0" dirty="0"/>
              <a:t> </a:t>
            </a:r>
            <a:endParaRPr lang="nl-NL"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3331526493970861E-2"/>
          <c:y val="0.1247135938417103"/>
          <c:w val="0.91873369089733348"/>
          <c:h val="0.59217808407436978"/>
        </c:manualLayout>
      </c:layout>
      <c:barChart>
        <c:barDir val="bar"/>
        <c:grouping val="clustered"/>
        <c:varyColors val="0"/>
        <c:ser>
          <c:idx val="0"/>
          <c:order val="0"/>
          <c:tx>
            <c:strRef>
              <c:f>Blad1!$B$1</c:f>
              <c:strCache>
                <c:ptCount val="1"/>
                <c:pt idx="0">
                  <c:v>Kolom1</c:v>
                </c:pt>
              </c:strCache>
            </c:strRef>
          </c:tx>
          <c:spPr>
            <a:solidFill>
              <a:schemeClr val="accent1"/>
            </a:solidFill>
            <a:ln>
              <a:noFill/>
            </a:ln>
            <a:effectLst/>
          </c:spPr>
          <c:invertIfNegative val="0"/>
          <c:cat>
            <c:strRef>
              <c:f>Blad1!$A$2:$A$5</c:f>
              <c:strCache>
                <c:ptCount val="4"/>
                <c:pt idx="3">
                  <c:v>Likes </c:v>
                </c:pt>
              </c:strCache>
            </c:strRef>
          </c:cat>
          <c:val>
            <c:numRef>
              <c:f>Blad1!$B$2:$B$5</c:f>
              <c:numCache>
                <c:formatCode>General</c:formatCode>
                <c:ptCount val="4"/>
              </c:numCache>
            </c:numRef>
          </c:val>
          <c:extLst>
            <c:ext xmlns:c16="http://schemas.microsoft.com/office/drawing/2014/chart" uri="{C3380CC4-5D6E-409C-BE32-E72D297353CC}">
              <c16:uniqueId val="{00000000-E391-4033-8CC5-C4ABE7C937E7}"/>
            </c:ext>
          </c:extLst>
        </c:ser>
        <c:ser>
          <c:idx val="1"/>
          <c:order val="1"/>
          <c:tx>
            <c:strRef>
              <c:f>Blad1!$C$1</c:f>
              <c:strCache>
                <c:ptCount val="1"/>
                <c:pt idx="0">
                  <c:v>Reeks 2</c:v>
                </c:pt>
              </c:strCache>
            </c:strRef>
          </c:tx>
          <c:spPr>
            <a:solidFill>
              <a:schemeClr val="accent2"/>
            </a:solidFill>
            <a:ln>
              <a:noFill/>
            </a:ln>
            <a:effectLst/>
          </c:spPr>
          <c:invertIfNegative val="0"/>
          <c:cat>
            <c:strRef>
              <c:f>Blad1!$A$2:$A$5</c:f>
              <c:strCache>
                <c:ptCount val="4"/>
                <c:pt idx="3">
                  <c:v>Likes </c:v>
                </c:pt>
              </c:strCache>
            </c:strRef>
          </c:cat>
          <c:val>
            <c:numRef>
              <c:f>Blad1!$C$2:$C$5</c:f>
              <c:numCache>
                <c:formatCode>General</c:formatCode>
                <c:ptCount val="4"/>
                <c:pt idx="3">
                  <c:v>1848</c:v>
                </c:pt>
              </c:numCache>
            </c:numRef>
          </c:val>
          <c:extLst>
            <c:ext xmlns:c16="http://schemas.microsoft.com/office/drawing/2014/chart" uri="{C3380CC4-5D6E-409C-BE32-E72D297353CC}">
              <c16:uniqueId val="{00000001-E391-4033-8CC5-C4ABE7C937E7}"/>
            </c:ext>
          </c:extLst>
        </c:ser>
        <c:ser>
          <c:idx val="2"/>
          <c:order val="2"/>
          <c:tx>
            <c:strRef>
              <c:f>Blad1!$D$1</c:f>
              <c:strCache>
                <c:ptCount val="1"/>
                <c:pt idx="0">
                  <c:v>Kolom2</c:v>
                </c:pt>
              </c:strCache>
            </c:strRef>
          </c:tx>
          <c:spPr>
            <a:solidFill>
              <a:schemeClr val="accent3"/>
            </a:solidFill>
            <a:ln>
              <a:noFill/>
            </a:ln>
            <a:effectLst/>
          </c:spPr>
          <c:invertIfNegative val="0"/>
          <c:cat>
            <c:strRef>
              <c:f>Blad1!$A$2:$A$5</c:f>
              <c:strCache>
                <c:ptCount val="4"/>
                <c:pt idx="3">
                  <c:v>Likes </c:v>
                </c:pt>
              </c:strCache>
            </c:strRef>
          </c:cat>
          <c:val>
            <c:numRef>
              <c:f>Blad1!$D$2:$D$5</c:f>
              <c:numCache>
                <c:formatCode>General</c:formatCode>
                <c:ptCount val="4"/>
              </c:numCache>
            </c:numRef>
          </c:val>
          <c:extLst>
            <c:ext xmlns:c16="http://schemas.microsoft.com/office/drawing/2014/chart" uri="{C3380CC4-5D6E-409C-BE32-E72D297353CC}">
              <c16:uniqueId val="{00000002-E391-4033-8CC5-C4ABE7C937E7}"/>
            </c:ext>
          </c:extLst>
        </c:ser>
        <c:dLbls>
          <c:showLegendKey val="0"/>
          <c:showVal val="0"/>
          <c:showCatName val="0"/>
          <c:showSerName val="0"/>
          <c:showPercent val="0"/>
          <c:showBubbleSize val="0"/>
        </c:dLbls>
        <c:gapWidth val="182"/>
        <c:overlap val="19"/>
        <c:axId val="522099640"/>
        <c:axId val="522100280"/>
      </c:barChart>
      <c:catAx>
        <c:axId val="522099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100280"/>
        <c:crosses val="autoZero"/>
        <c:auto val="1"/>
        <c:lblAlgn val="ctr"/>
        <c:lblOffset val="100"/>
        <c:noMultiLvlLbl val="0"/>
      </c:catAx>
      <c:valAx>
        <c:axId val="522100280"/>
        <c:scaling>
          <c:orientation val="minMax"/>
          <c:max val="30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099640"/>
        <c:crossesAt val="83"/>
        <c:crossBetween val="between"/>
      </c:valAx>
      <c:spPr>
        <a:noFill/>
        <a:ln>
          <a:solidFill>
            <a:schemeClr val="accent1">
              <a:shade val="50000"/>
            </a:schemeClr>
          </a:solidFill>
          <a:prstDash val="sysDot"/>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l-NL" dirty="0" err="1"/>
              <a:t>Likes</a:t>
            </a:r>
            <a:r>
              <a:rPr lang="nl-NL" dirty="0"/>
              <a:t> op Blinker</a:t>
            </a:r>
            <a:r>
              <a:rPr lang="nl-NL" baseline="0" dirty="0"/>
              <a:t> </a:t>
            </a:r>
            <a:endParaRPr lang="nl-NL"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3331526493970861E-2"/>
          <c:y val="0.1247135938417103"/>
          <c:w val="0.91873369089733348"/>
          <c:h val="0.59217808407436978"/>
        </c:manualLayout>
      </c:layout>
      <c:barChart>
        <c:barDir val="bar"/>
        <c:grouping val="clustered"/>
        <c:varyColors val="0"/>
        <c:ser>
          <c:idx val="0"/>
          <c:order val="0"/>
          <c:tx>
            <c:strRef>
              <c:f>Blad1!$B$1</c:f>
              <c:strCache>
                <c:ptCount val="1"/>
                <c:pt idx="0">
                  <c:v>Kolom1</c:v>
                </c:pt>
              </c:strCache>
            </c:strRef>
          </c:tx>
          <c:spPr>
            <a:solidFill>
              <a:schemeClr val="accent1"/>
            </a:solidFill>
            <a:ln>
              <a:noFill/>
            </a:ln>
            <a:effectLst/>
          </c:spPr>
          <c:invertIfNegative val="0"/>
          <c:cat>
            <c:strRef>
              <c:f>Blad1!$A$2:$A$5</c:f>
              <c:strCache>
                <c:ptCount val="4"/>
                <c:pt idx="3">
                  <c:v>Likes </c:v>
                </c:pt>
              </c:strCache>
            </c:strRef>
          </c:cat>
          <c:val>
            <c:numRef>
              <c:f>Blad1!$B$2:$B$5</c:f>
              <c:numCache>
                <c:formatCode>General</c:formatCode>
                <c:ptCount val="4"/>
              </c:numCache>
            </c:numRef>
          </c:val>
          <c:extLst>
            <c:ext xmlns:c16="http://schemas.microsoft.com/office/drawing/2014/chart" uri="{C3380CC4-5D6E-409C-BE32-E72D297353CC}">
              <c16:uniqueId val="{00000000-E391-4033-8CC5-C4ABE7C937E7}"/>
            </c:ext>
          </c:extLst>
        </c:ser>
        <c:ser>
          <c:idx val="1"/>
          <c:order val="1"/>
          <c:tx>
            <c:strRef>
              <c:f>Blad1!$C$1</c:f>
              <c:strCache>
                <c:ptCount val="1"/>
                <c:pt idx="0">
                  <c:v>Reeks 2</c:v>
                </c:pt>
              </c:strCache>
            </c:strRef>
          </c:tx>
          <c:spPr>
            <a:solidFill>
              <a:schemeClr val="accent2"/>
            </a:solidFill>
            <a:ln>
              <a:noFill/>
            </a:ln>
            <a:effectLst/>
          </c:spPr>
          <c:invertIfNegative val="0"/>
          <c:cat>
            <c:strRef>
              <c:f>Blad1!$A$2:$A$5</c:f>
              <c:strCache>
                <c:ptCount val="4"/>
                <c:pt idx="3">
                  <c:v>Likes </c:v>
                </c:pt>
              </c:strCache>
            </c:strRef>
          </c:cat>
          <c:val>
            <c:numRef>
              <c:f>Blad1!$C$2:$C$5</c:f>
              <c:numCache>
                <c:formatCode>General</c:formatCode>
                <c:ptCount val="4"/>
                <c:pt idx="3">
                  <c:v>984</c:v>
                </c:pt>
              </c:numCache>
            </c:numRef>
          </c:val>
          <c:extLst>
            <c:ext xmlns:c16="http://schemas.microsoft.com/office/drawing/2014/chart" uri="{C3380CC4-5D6E-409C-BE32-E72D297353CC}">
              <c16:uniqueId val="{00000001-E391-4033-8CC5-C4ABE7C937E7}"/>
            </c:ext>
          </c:extLst>
        </c:ser>
        <c:ser>
          <c:idx val="2"/>
          <c:order val="2"/>
          <c:tx>
            <c:strRef>
              <c:f>Blad1!$D$1</c:f>
              <c:strCache>
                <c:ptCount val="1"/>
                <c:pt idx="0">
                  <c:v>Kolom2</c:v>
                </c:pt>
              </c:strCache>
            </c:strRef>
          </c:tx>
          <c:spPr>
            <a:solidFill>
              <a:schemeClr val="accent3"/>
            </a:solidFill>
            <a:ln>
              <a:noFill/>
            </a:ln>
            <a:effectLst/>
          </c:spPr>
          <c:invertIfNegative val="0"/>
          <c:cat>
            <c:strRef>
              <c:f>Blad1!$A$2:$A$5</c:f>
              <c:strCache>
                <c:ptCount val="4"/>
                <c:pt idx="3">
                  <c:v>Likes </c:v>
                </c:pt>
              </c:strCache>
            </c:strRef>
          </c:cat>
          <c:val>
            <c:numRef>
              <c:f>Blad1!$D$2:$D$5</c:f>
              <c:numCache>
                <c:formatCode>General</c:formatCode>
                <c:ptCount val="4"/>
              </c:numCache>
            </c:numRef>
          </c:val>
          <c:extLst>
            <c:ext xmlns:c16="http://schemas.microsoft.com/office/drawing/2014/chart" uri="{C3380CC4-5D6E-409C-BE32-E72D297353CC}">
              <c16:uniqueId val="{00000002-E391-4033-8CC5-C4ABE7C937E7}"/>
            </c:ext>
          </c:extLst>
        </c:ser>
        <c:dLbls>
          <c:showLegendKey val="0"/>
          <c:showVal val="0"/>
          <c:showCatName val="0"/>
          <c:showSerName val="0"/>
          <c:showPercent val="0"/>
          <c:showBubbleSize val="0"/>
        </c:dLbls>
        <c:gapWidth val="182"/>
        <c:overlap val="19"/>
        <c:axId val="522099640"/>
        <c:axId val="522100280"/>
      </c:barChart>
      <c:catAx>
        <c:axId val="522099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100280"/>
        <c:crosses val="autoZero"/>
        <c:auto val="1"/>
        <c:lblAlgn val="ctr"/>
        <c:lblOffset val="100"/>
        <c:noMultiLvlLbl val="0"/>
      </c:catAx>
      <c:valAx>
        <c:axId val="522100280"/>
        <c:scaling>
          <c:orientation val="minMax"/>
          <c:max val="30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099640"/>
        <c:crossesAt val="83"/>
        <c:crossBetween val="between"/>
      </c:valAx>
      <c:spPr>
        <a:noFill/>
        <a:ln>
          <a:solidFill>
            <a:schemeClr val="accent1">
              <a:shade val="50000"/>
            </a:schemeClr>
          </a:solidFill>
          <a:prstDash val="sysDot"/>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l-NL" dirty="0" err="1"/>
              <a:t>Likes</a:t>
            </a:r>
            <a:r>
              <a:rPr lang="nl-NL" dirty="0"/>
              <a:t> op Blinker</a:t>
            </a:r>
            <a:r>
              <a:rPr lang="nl-NL" baseline="0" dirty="0"/>
              <a:t> </a:t>
            </a:r>
            <a:endParaRPr lang="nl-NL"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3331526493970861E-2"/>
          <c:y val="0.1247135938417103"/>
          <c:w val="0.91873369089733348"/>
          <c:h val="0.59217808407436978"/>
        </c:manualLayout>
      </c:layout>
      <c:barChart>
        <c:barDir val="bar"/>
        <c:grouping val="clustered"/>
        <c:varyColors val="0"/>
        <c:ser>
          <c:idx val="0"/>
          <c:order val="0"/>
          <c:tx>
            <c:strRef>
              <c:f>Blad1!$B$1</c:f>
              <c:strCache>
                <c:ptCount val="1"/>
                <c:pt idx="0">
                  <c:v>Kolom1</c:v>
                </c:pt>
              </c:strCache>
            </c:strRef>
          </c:tx>
          <c:spPr>
            <a:solidFill>
              <a:schemeClr val="accent1"/>
            </a:solidFill>
            <a:ln>
              <a:noFill/>
            </a:ln>
            <a:effectLst/>
          </c:spPr>
          <c:invertIfNegative val="0"/>
          <c:cat>
            <c:strRef>
              <c:f>Blad1!$A$2:$A$5</c:f>
              <c:strCache>
                <c:ptCount val="4"/>
                <c:pt idx="3">
                  <c:v>Likes </c:v>
                </c:pt>
              </c:strCache>
            </c:strRef>
          </c:cat>
          <c:val>
            <c:numRef>
              <c:f>Blad1!$B$2:$B$5</c:f>
              <c:numCache>
                <c:formatCode>General</c:formatCode>
                <c:ptCount val="4"/>
              </c:numCache>
            </c:numRef>
          </c:val>
          <c:extLst>
            <c:ext xmlns:c16="http://schemas.microsoft.com/office/drawing/2014/chart" uri="{C3380CC4-5D6E-409C-BE32-E72D297353CC}">
              <c16:uniqueId val="{00000000-E391-4033-8CC5-C4ABE7C937E7}"/>
            </c:ext>
          </c:extLst>
        </c:ser>
        <c:ser>
          <c:idx val="1"/>
          <c:order val="1"/>
          <c:tx>
            <c:strRef>
              <c:f>Blad1!$C$1</c:f>
              <c:strCache>
                <c:ptCount val="1"/>
                <c:pt idx="0">
                  <c:v>Reeks 2</c:v>
                </c:pt>
              </c:strCache>
            </c:strRef>
          </c:tx>
          <c:spPr>
            <a:solidFill>
              <a:schemeClr val="accent2"/>
            </a:solidFill>
            <a:ln>
              <a:noFill/>
            </a:ln>
            <a:effectLst/>
          </c:spPr>
          <c:invertIfNegative val="0"/>
          <c:cat>
            <c:strRef>
              <c:f>Blad1!$A$2:$A$5</c:f>
              <c:strCache>
                <c:ptCount val="4"/>
                <c:pt idx="3">
                  <c:v>Likes </c:v>
                </c:pt>
              </c:strCache>
            </c:strRef>
          </c:cat>
          <c:val>
            <c:numRef>
              <c:f>Blad1!$C$2:$C$5</c:f>
              <c:numCache>
                <c:formatCode>General</c:formatCode>
                <c:ptCount val="4"/>
                <c:pt idx="3">
                  <c:v>1984</c:v>
                </c:pt>
              </c:numCache>
            </c:numRef>
          </c:val>
          <c:extLst>
            <c:ext xmlns:c16="http://schemas.microsoft.com/office/drawing/2014/chart" uri="{C3380CC4-5D6E-409C-BE32-E72D297353CC}">
              <c16:uniqueId val="{00000001-E391-4033-8CC5-C4ABE7C937E7}"/>
            </c:ext>
          </c:extLst>
        </c:ser>
        <c:ser>
          <c:idx val="2"/>
          <c:order val="2"/>
          <c:tx>
            <c:strRef>
              <c:f>Blad1!$D$1</c:f>
              <c:strCache>
                <c:ptCount val="1"/>
                <c:pt idx="0">
                  <c:v>Kolom2</c:v>
                </c:pt>
              </c:strCache>
            </c:strRef>
          </c:tx>
          <c:spPr>
            <a:solidFill>
              <a:schemeClr val="accent3"/>
            </a:solidFill>
            <a:ln>
              <a:noFill/>
            </a:ln>
            <a:effectLst/>
          </c:spPr>
          <c:invertIfNegative val="0"/>
          <c:cat>
            <c:strRef>
              <c:f>Blad1!$A$2:$A$5</c:f>
              <c:strCache>
                <c:ptCount val="4"/>
                <c:pt idx="3">
                  <c:v>Likes </c:v>
                </c:pt>
              </c:strCache>
            </c:strRef>
          </c:cat>
          <c:val>
            <c:numRef>
              <c:f>Blad1!$D$2:$D$5</c:f>
              <c:numCache>
                <c:formatCode>General</c:formatCode>
                <c:ptCount val="4"/>
              </c:numCache>
            </c:numRef>
          </c:val>
          <c:extLst>
            <c:ext xmlns:c16="http://schemas.microsoft.com/office/drawing/2014/chart" uri="{C3380CC4-5D6E-409C-BE32-E72D297353CC}">
              <c16:uniqueId val="{00000002-E391-4033-8CC5-C4ABE7C937E7}"/>
            </c:ext>
          </c:extLst>
        </c:ser>
        <c:dLbls>
          <c:showLegendKey val="0"/>
          <c:showVal val="0"/>
          <c:showCatName val="0"/>
          <c:showSerName val="0"/>
          <c:showPercent val="0"/>
          <c:showBubbleSize val="0"/>
        </c:dLbls>
        <c:gapWidth val="182"/>
        <c:overlap val="19"/>
        <c:axId val="522099640"/>
        <c:axId val="522100280"/>
      </c:barChart>
      <c:catAx>
        <c:axId val="522099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100280"/>
        <c:crosses val="autoZero"/>
        <c:auto val="1"/>
        <c:lblAlgn val="ctr"/>
        <c:lblOffset val="100"/>
        <c:noMultiLvlLbl val="0"/>
      </c:catAx>
      <c:valAx>
        <c:axId val="522100280"/>
        <c:scaling>
          <c:orientation val="minMax"/>
          <c:max val="30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099640"/>
        <c:crossesAt val="83"/>
        <c:crossBetween val="between"/>
      </c:valAx>
      <c:spPr>
        <a:noFill/>
        <a:ln>
          <a:solidFill>
            <a:schemeClr val="accent1">
              <a:shade val="50000"/>
            </a:schemeClr>
          </a:solidFill>
          <a:prstDash val="sysDot"/>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l-NL" dirty="0" err="1"/>
              <a:t>Likes</a:t>
            </a:r>
            <a:r>
              <a:rPr lang="nl-NL" dirty="0"/>
              <a:t> op Blinker</a:t>
            </a:r>
            <a:r>
              <a:rPr lang="nl-NL" baseline="0" dirty="0"/>
              <a:t> </a:t>
            </a:r>
            <a:endParaRPr lang="nl-NL"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3331526493970861E-2"/>
          <c:y val="0.1247135938417103"/>
          <c:w val="0.91873369089733348"/>
          <c:h val="0.59217808407436978"/>
        </c:manualLayout>
      </c:layout>
      <c:barChart>
        <c:barDir val="bar"/>
        <c:grouping val="clustered"/>
        <c:varyColors val="0"/>
        <c:ser>
          <c:idx val="0"/>
          <c:order val="0"/>
          <c:tx>
            <c:strRef>
              <c:f>Blad1!$B$1</c:f>
              <c:strCache>
                <c:ptCount val="1"/>
                <c:pt idx="0">
                  <c:v>Kolom1</c:v>
                </c:pt>
              </c:strCache>
            </c:strRef>
          </c:tx>
          <c:spPr>
            <a:solidFill>
              <a:schemeClr val="accent1"/>
            </a:solidFill>
            <a:ln>
              <a:noFill/>
            </a:ln>
            <a:effectLst/>
          </c:spPr>
          <c:invertIfNegative val="0"/>
          <c:cat>
            <c:strRef>
              <c:f>Blad1!$A$2:$A$5</c:f>
              <c:strCache>
                <c:ptCount val="4"/>
                <c:pt idx="3">
                  <c:v>Likes </c:v>
                </c:pt>
              </c:strCache>
            </c:strRef>
          </c:cat>
          <c:val>
            <c:numRef>
              <c:f>Blad1!$B$2:$B$5</c:f>
              <c:numCache>
                <c:formatCode>General</c:formatCode>
                <c:ptCount val="4"/>
              </c:numCache>
            </c:numRef>
          </c:val>
          <c:extLst>
            <c:ext xmlns:c16="http://schemas.microsoft.com/office/drawing/2014/chart" uri="{C3380CC4-5D6E-409C-BE32-E72D297353CC}">
              <c16:uniqueId val="{00000000-E391-4033-8CC5-C4ABE7C937E7}"/>
            </c:ext>
          </c:extLst>
        </c:ser>
        <c:ser>
          <c:idx val="1"/>
          <c:order val="1"/>
          <c:tx>
            <c:strRef>
              <c:f>Blad1!$C$1</c:f>
              <c:strCache>
                <c:ptCount val="1"/>
                <c:pt idx="0">
                  <c:v>Reeks 2</c:v>
                </c:pt>
              </c:strCache>
            </c:strRef>
          </c:tx>
          <c:spPr>
            <a:solidFill>
              <a:schemeClr val="accent2"/>
            </a:solidFill>
            <a:ln>
              <a:noFill/>
            </a:ln>
            <a:effectLst/>
          </c:spPr>
          <c:invertIfNegative val="0"/>
          <c:cat>
            <c:strRef>
              <c:f>Blad1!$A$2:$A$5</c:f>
              <c:strCache>
                <c:ptCount val="4"/>
                <c:pt idx="3">
                  <c:v>Likes </c:v>
                </c:pt>
              </c:strCache>
            </c:strRef>
          </c:cat>
          <c:val>
            <c:numRef>
              <c:f>Blad1!$C$2:$C$5</c:f>
              <c:numCache>
                <c:formatCode>General</c:formatCode>
                <c:ptCount val="4"/>
                <c:pt idx="3">
                  <c:v>-2734</c:v>
                </c:pt>
              </c:numCache>
            </c:numRef>
          </c:val>
          <c:extLst>
            <c:ext xmlns:c16="http://schemas.microsoft.com/office/drawing/2014/chart" uri="{C3380CC4-5D6E-409C-BE32-E72D297353CC}">
              <c16:uniqueId val="{00000001-E391-4033-8CC5-C4ABE7C937E7}"/>
            </c:ext>
          </c:extLst>
        </c:ser>
        <c:ser>
          <c:idx val="2"/>
          <c:order val="2"/>
          <c:tx>
            <c:strRef>
              <c:f>Blad1!$D$1</c:f>
              <c:strCache>
                <c:ptCount val="1"/>
                <c:pt idx="0">
                  <c:v>Kolom2</c:v>
                </c:pt>
              </c:strCache>
            </c:strRef>
          </c:tx>
          <c:spPr>
            <a:solidFill>
              <a:schemeClr val="accent3"/>
            </a:solidFill>
            <a:ln>
              <a:noFill/>
            </a:ln>
            <a:effectLst/>
          </c:spPr>
          <c:invertIfNegative val="0"/>
          <c:cat>
            <c:strRef>
              <c:f>Blad1!$A$2:$A$5</c:f>
              <c:strCache>
                <c:ptCount val="4"/>
                <c:pt idx="3">
                  <c:v>Likes </c:v>
                </c:pt>
              </c:strCache>
            </c:strRef>
          </c:cat>
          <c:val>
            <c:numRef>
              <c:f>Blad1!$D$2:$D$5</c:f>
              <c:numCache>
                <c:formatCode>General</c:formatCode>
                <c:ptCount val="4"/>
              </c:numCache>
            </c:numRef>
          </c:val>
          <c:extLst>
            <c:ext xmlns:c16="http://schemas.microsoft.com/office/drawing/2014/chart" uri="{C3380CC4-5D6E-409C-BE32-E72D297353CC}">
              <c16:uniqueId val="{00000002-E391-4033-8CC5-C4ABE7C937E7}"/>
            </c:ext>
          </c:extLst>
        </c:ser>
        <c:dLbls>
          <c:showLegendKey val="0"/>
          <c:showVal val="0"/>
          <c:showCatName val="0"/>
          <c:showSerName val="0"/>
          <c:showPercent val="0"/>
          <c:showBubbleSize val="0"/>
        </c:dLbls>
        <c:gapWidth val="182"/>
        <c:axId val="522099640"/>
        <c:axId val="522100280"/>
      </c:barChart>
      <c:catAx>
        <c:axId val="522099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100280"/>
        <c:crosses val="autoZero"/>
        <c:auto val="1"/>
        <c:lblAlgn val="ctr"/>
        <c:lblOffset val="100"/>
        <c:noMultiLvlLbl val="0"/>
      </c:catAx>
      <c:valAx>
        <c:axId val="522100280"/>
        <c:scaling>
          <c:orientation val="minMax"/>
          <c:max val="0"/>
          <c:min val="-3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099640"/>
        <c:crossesAt val="83"/>
        <c:crossBetween val="between"/>
      </c:valAx>
      <c:spPr>
        <a:noFill/>
        <a:ln>
          <a:solidFill>
            <a:schemeClr val="accent1">
              <a:shade val="50000"/>
            </a:schemeClr>
          </a:solidFill>
          <a:prstDash val="sysDot"/>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a:gsLst>
        <a:gs pos="93000">
          <a:srgbClr val="FDFCD2"/>
        </a:gs>
        <a:gs pos="1000">
          <a:srgbClr val="FCFCD1"/>
        </a:gs>
        <a:gs pos="0">
          <a:schemeClr val="accent1">
            <a:lumMod val="30000"/>
            <a:lumOff val="70000"/>
          </a:schemeClr>
        </a:gs>
      </a:gsLst>
      <a:lin ang="5400000" scaled="1"/>
    </a:gra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CC4552-9DB5-436C-AA5B-CDB27056A095}" type="datetimeFigureOut">
              <a:rPr lang="nl-NL" smtClean="0"/>
              <a:t>21-6-2023</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10A2F7-AEEC-48DA-9B13-5059C94CCA96}" type="slidenum">
              <a:rPr lang="nl-NL" smtClean="0"/>
              <a:t>‹nr.›</a:t>
            </a:fld>
            <a:endParaRPr lang="nl-NL"/>
          </a:p>
        </p:txBody>
      </p:sp>
    </p:spTree>
    <p:extLst>
      <p:ext uri="{BB962C8B-B14F-4D97-AF65-F5344CB8AC3E}">
        <p14:creationId xmlns:p14="http://schemas.microsoft.com/office/powerpoint/2010/main" val="32902052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010A2F7-AEEC-48DA-9B13-5059C94CCA96}" type="slidenum">
              <a:rPr lang="nl-NL" smtClean="0"/>
              <a:t>2</a:t>
            </a:fld>
            <a:endParaRPr lang="nl-NL"/>
          </a:p>
        </p:txBody>
      </p:sp>
    </p:spTree>
    <p:extLst>
      <p:ext uri="{BB962C8B-B14F-4D97-AF65-F5344CB8AC3E}">
        <p14:creationId xmlns:p14="http://schemas.microsoft.com/office/powerpoint/2010/main" val="33925456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010A2F7-AEEC-48DA-9B13-5059C94CCA96}" type="slidenum">
              <a:rPr lang="nl-NL" smtClean="0"/>
              <a:t>4</a:t>
            </a:fld>
            <a:endParaRPr lang="nl-NL"/>
          </a:p>
        </p:txBody>
      </p:sp>
    </p:spTree>
    <p:extLst>
      <p:ext uri="{BB962C8B-B14F-4D97-AF65-F5344CB8AC3E}">
        <p14:creationId xmlns:p14="http://schemas.microsoft.com/office/powerpoint/2010/main" val="2627903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010A2F7-AEEC-48DA-9B13-5059C94CCA96}" type="slidenum">
              <a:rPr lang="nl-NL" smtClean="0"/>
              <a:t>23</a:t>
            </a:fld>
            <a:endParaRPr lang="nl-NL"/>
          </a:p>
        </p:txBody>
      </p:sp>
    </p:spTree>
    <p:extLst>
      <p:ext uri="{BB962C8B-B14F-4D97-AF65-F5344CB8AC3E}">
        <p14:creationId xmlns:p14="http://schemas.microsoft.com/office/powerpoint/2010/main" val="38864549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010A2F7-AEEC-48DA-9B13-5059C94CCA96}" type="slidenum">
              <a:rPr lang="nl-NL" smtClean="0"/>
              <a:t>99</a:t>
            </a:fld>
            <a:endParaRPr lang="nl-NL"/>
          </a:p>
        </p:txBody>
      </p:sp>
    </p:spTree>
    <p:extLst>
      <p:ext uri="{BB962C8B-B14F-4D97-AF65-F5344CB8AC3E}">
        <p14:creationId xmlns:p14="http://schemas.microsoft.com/office/powerpoint/2010/main" val="22357301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010A2F7-AEEC-48DA-9B13-5059C94CCA96}" type="slidenum">
              <a:rPr lang="nl-NL" smtClean="0"/>
              <a:t>105</a:t>
            </a:fld>
            <a:endParaRPr lang="nl-NL"/>
          </a:p>
        </p:txBody>
      </p:sp>
    </p:spTree>
    <p:extLst>
      <p:ext uri="{BB962C8B-B14F-4D97-AF65-F5344CB8AC3E}">
        <p14:creationId xmlns:p14="http://schemas.microsoft.com/office/powerpoint/2010/main" val="23289403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010A2F7-AEEC-48DA-9B13-5059C94CCA96}" type="slidenum">
              <a:rPr lang="nl-NL" smtClean="0"/>
              <a:t>181</a:t>
            </a:fld>
            <a:endParaRPr lang="nl-NL"/>
          </a:p>
        </p:txBody>
      </p:sp>
    </p:spTree>
    <p:extLst>
      <p:ext uri="{BB962C8B-B14F-4D97-AF65-F5344CB8AC3E}">
        <p14:creationId xmlns:p14="http://schemas.microsoft.com/office/powerpoint/2010/main" val="6879085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C94A0F-8DE1-3B34-5F2F-9C40BB51F787}"/>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6FEB94F7-4587-413F-FEF9-07CE0F985F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A45D6A02-F5D1-32A4-FD17-27AF657A276E}"/>
              </a:ext>
            </a:extLst>
          </p:cNvPr>
          <p:cNvSpPr>
            <a:spLocks noGrp="1"/>
          </p:cNvSpPr>
          <p:nvPr>
            <p:ph type="dt" sz="half" idx="10"/>
          </p:nvPr>
        </p:nvSpPr>
        <p:spPr/>
        <p:txBody>
          <a:bodyPr/>
          <a:lstStyle/>
          <a:p>
            <a:fld id="{1A29CFEB-9B62-412D-A23F-722A68BFD8E1}" type="datetimeFigureOut">
              <a:rPr lang="nl-NL" smtClean="0"/>
              <a:t>21-6-2023</a:t>
            </a:fld>
            <a:endParaRPr lang="nl-NL"/>
          </a:p>
        </p:txBody>
      </p:sp>
      <p:sp>
        <p:nvSpPr>
          <p:cNvPr id="5" name="Tijdelijke aanduiding voor voettekst 4">
            <a:extLst>
              <a:ext uri="{FF2B5EF4-FFF2-40B4-BE49-F238E27FC236}">
                <a16:creationId xmlns:a16="http://schemas.microsoft.com/office/drawing/2014/main" id="{4B7FBA3F-DACD-7F9F-B51B-BDBF2B0651D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3110CC4-EFAE-EE41-19DA-BF0D65F32C01}"/>
              </a:ext>
            </a:extLst>
          </p:cNvPr>
          <p:cNvSpPr>
            <a:spLocks noGrp="1"/>
          </p:cNvSpPr>
          <p:nvPr>
            <p:ph type="sldNum" sz="quarter" idx="12"/>
          </p:nvPr>
        </p:nvSpPr>
        <p:spPr/>
        <p:txBody>
          <a:bodyPr/>
          <a:lstStyle/>
          <a:p>
            <a:fld id="{9E71A946-107A-4ECD-8988-EC9FD4AEB760}" type="slidenum">
              <a:rPr lang="nl-NL" smtClean="0"/>
              <a:t>‹nr.›</a:t>
            </a:fld>
            <a:endParaRPr lang="nl-NL"/>
          </a:p>
        </p:txBody>
      </p:sp>
    </p:spTree>
    <p:extLst>
      <p:ext uri="{BB962C8B-B14F-4D97-AF65-F5344CB8AC3E}">
        <p14:creationId xmlns:p14="http://schemas.microsoft.com/office/powerpoint/2010/main" val="3063064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16B3D7-0772-764F-93AE-13EE00E03499}"/>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6FDBDDD2-FE6A-AF21-B4B9-7C344D68F486}"/>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8C57CA93-D44B-253D-7FC1-EA1462324DDB}"/>
              </a:ext>
            </a:extLst>
          </p:cNvPr>
          <p:cNvSpPr>
            <a:spLocks noGrp="1"/>
          </p:cNvSpPr>
          <p:nvPr>
            <p:ph type="dt" sz="half" idx="10"/>
          </p:nvPr>
        </p:nvSpPr>
        <p:spPr/>
        <p:txBody>
          <a:bodyPr/>
          <a:lstStyle/>
          <a:p>
            <a:fld id="{1A29CFEB-9B62-412D-A23F-722A68BFD8E1}" type="datetimeFigureOut">
              <a:rPr lang="nl-NL" smtClean="0"/>
              <a:t>21-6-2023</a:t>
            </a:fld>
            <a:endParaRPr lang="nl-NL"/>
          </a:p>
        </p:txBody>
      </p:sp>
      <p:sp>
        <p:nvSpPr>
          <p:cNvPr id="5" name="Tijdelijke aanduiding voor voettekst 4">
            <a:extLst>
              <a:ext uri="{FF2B5EF4-FFF2-40B4-BE49-F238E27FC236}">
                <a16:creationId xmlns:a16="http://schemas.microsoft.com/office/drawing/2014/main" id="{33EC4978-0A90-4D29-1185-7097B7A451EA}"/>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6F8B309-DAC1-2ECC-070F-BA3F9B977A8E}"/>
              </a:ext>
            </a:extLst>
          </p:cNvPr>
          <p:cNvSpPr>
            <a:spLocks noGrp="1"/>
          </p:cNvSpPr>
          <p:nvPr>
            <p:ph type="sldNum" sz="quarter" idx="12"/>
          </p:nvPr>
        </p:nvSpPr>
        <p:spPr/>
        <p:txBody>
          <a:bodyPr/>
          <a:lstStyle/>
          <a:p>
            <a:fld id="{9E71A946-107A-4ECD-8988-EC9FD4AEB760}" type="slidenum">
              <a:rPr lang="nl-NL" smtClean="0"/>
              <a:t>‹nr.›</a:t>
            </a:fld>
            <a:endParaRPr lang="nl-NL"/>
          </a:p>
        </p:txBody>
      </p:sp>
    </p:spTree>
    <p:extLst>
      <p:ext uri="{BB962C8B-B14F-4D97-AF65-F5344CB8AC3E}">
        <p14:creationId xmlns:p14="http://schemas.microsoft.com/office/powerpoint/2010/main" val="3383098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60132C-E37A-A3AF-D695-309796135E9A}"/>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149FE7C9-F951-1C51-FBC9-359DADB8DB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E95693CE-3FC9-8D91-3CBF-25B13DDD6217}"/>
              </a:ext>
            </a:extLst>
          </p:cNvPr>
          <p:cNvSpPr>
            <a:spLocks noGrp="1"/>
          </p:cNvSpPr>
          <p:nvPr>
            <p:ph type="dt" sz="half" idx="10"/>
          </p:nvPr>
        </p:nvSpPr>
        <p:spPr/>
        <p:txBody>
          <a:bodyPr/>
          <a:lstStyle/>
          <a:p>
            <a:fld id="{1A29CFEB-9B62-412D-A23F-722A68BFD8E1}" type="datetimeFigureOut">
              <a:rPr lang="nl-NL" smtClean="0"/>
              <a:t>21-6-2023</a:t>
            </a:fld>
            <a:endParaRPr lang="nl-NL"/>
          </a:p>
        </p:txBody>
      </p:sp>
      <p:sp>
        <p:nvSpPr>
          <p:cNvPr id="5" name="Tijdelijke aanduiding voor voettekst 4">
            <a:extLst>
              <a:ext uri="{FF2B5EF4-FFF2-40B4-BE49-F238E27FC236}">
                <a16:creationId xmlns:a16="http://schemas.microsoft.com/office/drawing/2014/main" id="{D79419B1-C523-CD8B-C488-0FFDA9A394F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619AA65-51FD-79DC-3FAB-745538DED5A0}"/>
              </a:ext>
            </a:extLst>
          </p:cNvPr>
          <p:cNvSpPr>
            <a:spLocks noGrp="1"/>
          </p:cNvSpPr>
          <p:nvPr>
            <p:ph type="sldNum" sz="quarter" idx="12"/>
          </p:nvPr>
        </p:nvSpPr>
        <p:spPr/>
        <p:txBody>
          <a:bodyPr/>
          <a:lstStyle/>
          <a:p>
            <a:fld id="{9E71A946-107A-4ECD-8988-EC9FD4AEB760}" type="slidenum">
              <a:rPr lang="nl-NL" smtClean="0"/>
              <a:t>‹nr.›</a:t>
            </a:fld>
            <a:endParaRPr lang="nl-NL"/>
          </a:p>
        </p:txBody>
      </p:sp>
    </p:spTree>
    <p:extLst>
      <p:ext uri="{BB962C8B-B14F-4D97-AF65-F5344CB8AC3E}">
        <p14:creationId xmlns:p14="http://schemas.microsoft.com/office/powerpoint/2010/main" val="172704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156809-8896-FC43-347F-EA9B0D92DA4F}"/>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D554ACB-519B-6A78-60B8-04854725646A}"/>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50427222-E70B-7362-C795-D08B076D6CAA}"/>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FDB855CC-3271-D38D-C741-D0D5D1904A05}"/>
              </a:ext>
            </a:extLst>
          </p:cNvPr>
          <p:cNvSpPr>
            <a:spLocks noGrp="1"/>
          </p:cNvSpPr>
          <p:nvPr>
            <p:ph type="dt" sz="half" idx="10"/>
          </p:nvPr>
        </p:nvSpPr>
        <p:spPr/>
        <p:txBody>
          <a:bodyPr/>
          <a:lstStyle/>
          <a:p>
            <a:fld id="{1A29CFEB-9B62-412D-A23F-722A68BFD8E1}" type="datetimeFigureOut">
              <a:rPr lang="nl-NL" smtClean="0"/>
              <a:t>21-6-2023</a:t>
            </a:fld>
            <a:endParaRPr lang="nl-NL"/>
          </a:p>
        </p:txBody>
      </p:sp>
      <p:sp>
        <p:nvSpPr>
          <p:cNvPr id="6" name="Tijdelijke aanduiding voor voettekst 5">
            <a:extLst>
              <a:ext uri="{FF2B5EF4-FFF2-40B4-BE49-F238E27FC236}">
                <a16:creationId xmlns:a16="http://schemas.microsoft.com/office/drawing/2014/main" id="{D771814D-70DE-3AB4-909F-5912DE5C9518}"/>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F3BD21A4-B8F2-C2AD-D4D2-E13E705835C3}"/>
              </a:ext>
            </a:extLst>
          </p:cNvPr>
          <p:cNvSpPr>
            <a:spLocks noGrp="1"/>
          </p:cNvSpPr>
          <p:nvPr>
            <p:ph type="sldNum" sz="quarter" idx="12"/>
          </p:nvPr>
        </p:nvSpPr>
        <p:spPr/>
        <p:txBody>
          <a:bodyPr/>
          <a:lstStyle/>
          <a:p>
            <a:fld id="{9E71A946-107A-4ECD-8988-EC9FD4AEB760}" type="slidenum">
              <a:rPr lang="nl-NL" smtClean="0"/>
              <a:t>‹nr.›</a:t>
            </a:fld>
            <a:endParaRPr lang="nl-NL"/>
          </a:p>
        </p:txBody>
      </p:sp>
    </p:spTree>
    <p:extLst>
      <p:ext uri="{BB962C8B-B14F-4D97-AF65-F5344CB8AC3E}">
        <p14:creationId xmlns:p14="http://schemas.microsoft.com/office/powerpoint/2010/main" val="3673718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FF312C-CAA3-F364-09EA-A83C53293F8D}"/>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456A4FC2-220F-59FF-6CCA-7416132723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55D7CF51-D88B-AC2E-638A-2BD3ED5597E4}"/>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8E4C8EB1-1299-C210-329D-4CDEDD59A93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2DAAF23E-EBDB-8AA0-7062-BF7A00520E40}"/>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8A80F4CA-7D92-8137-65E0-4827BAD424F3}"/>
              </a:ext>
            </a:extLst>
          </p:cNvPr>
          <p:cNvSpPr>
            <a:spLocks noGrp="1"/>
          </p:cNvSpPr>
          <p:nvPr>
            <p:ph type="dt" sz="half" idx="10"/>
          </p:nvPr>
        </p:nvSpPr>
        <p:spPr/>
        <p:txBody>
          <a:bodyPr/>
          <a:lstStyle/>
          <a:p>
            <a:fld id="{1A29CFEB-9B62-412D-A23F-722A68BFD8E1}" type="datetimeFigureOut">
              <a:rPr lang="nl-NL" smtClean="0"/>
              <a:t>21-6-2023</a:t>
            </a:fld>
            <a:endParaRPr lang="nl-NL"/>
          </a:p>
        </p:txBody>
      </p:sp>
      <p:sp>
        <p:nvSpPr>
          <p:cNvPr id="8" name="Tijdelijke aanduiding voor voettekst 7">
            <a:extLst>
              <a:ext uri="{FF2B5EF4-FFF2-40B4-BE49-F238E27FC236}">
                <a16:creationId xmlns:a16="http://schemas.microsoft.com/office/drawing/2014/main" id="{BE705CE3-01E7-1698-7CA2-B696B7878C80}"/>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609A02B2-EE14-AE05-C3D9-2AAE71FFFC6A}"/>
              </a:ext>
            </a:extLst>
          </p:cNvPr>
          <p:cNvSpPr>
            <a:spLocks noGrp="1"/>
          </p:cNvSpPr>
          <p:nvPr>
            <p:ph type="sldNum" sz="quarter" idx="12"/>
          </p:nvPr>
        </p:nvSpPr>
        <p:spPr/>
        <p:txBody>
          <a:bodyPr/>
          <a:lstStyle/>
          <a:p>
            <a:fld id="{9E71A946-107A-4ECD-8988-EC9FD4AEB760}" type="slidenum">
              <a:rPr lang="nl-NL" smtClean="0"/>
              <a:t>‹nr.›</a:t>
            </a:fld>
            <a:endParaRPr lang="nl-NL"/>
          </a:p>
        </p:txBody>
      </p:sp>
    </p:spTree>
    <p:extLst>
      <p:ext uri="{BB962C8B-B14F-4D97-AF65-F5344CB8AC3E}">
        <p14:creationId xmlns:p14="http://schemas.microsoft.com/office/powerpoint/2010/main" val="1424156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65B936-71D7-9ADE-F24F-4B7EEA53C4E2}"/>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AA5E5023-EE0E-071C-7F1C-E4F13A9DE508}"/>
              </a:ext>
            </a:extLst>
          </p:cNvPr>
          <p:cNvSpPr>
            <a:spLocks noGrp="1"/>
          </p:cNvSpPr>
          <p:nvPr>
            <p:ph type="dt" sz="half" idx="10"/>
          </p:nvPr>
        </p:nvSpPr>
        <p:spPr/>
        <p:txBody>
          <a:bodyPr/>
          <a:lstStyle/>
          <a:p>
            <a:fld id="{1A29CFEB-9B62-412D-A23F-722A68BFD8E1}" type="datetimeFigureOut">
              <a:rPr lang="nl-NL" smtClean="0"/>
              <a:t>21-6-2023</a:t>
            </a:fld>
            <a:endParaRPr lang="nl-NL"/>
          </a:p>
        </p:txBody>
      </p:sp>
      <p:sp>
        <p:nvSpPr>
          <p:cNvPr id="4" name="Tijdelijke aanduiding voor voettekst 3">
            <a:extLst>
              <a:ext uri="{FF2B5EF4-FFF2-40B4-BE49-F238E27FC236}">
                <a16:creationId xmlns:a16="http://schemas.microsoft.com/office/drawing/2014/main" id="{FAF689D5-FB80-10F2-A927-82ABCF4341ED}"/>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C71A7368-781A-0128-F5C0-89B93E39277A}"/>
              </a:ext>
            </a:extLst>
          </p:cNvPr>
          <p:cNvSpPr>
            <a:spLocks noGrp="1"/>
          </p:cNvSpPr>
          <p:nvPr>
            <p:ph type="sldNum" sz="quarter" idx="12"/>
          </p:nvPr>
        </p:nvSpPr>
        <p:spPr/>
        <p:txBody>
          <a:bodyPr/>
          <a:lstStyle/>
          <a:p>
            <a:fld id="{9E71A946-107A-4ECD-8988-EC9FD4AEB760}" type="slidenum">
              <a:rPr lang="nl-NL" smtClean="0"/>
              <a:t>‹nr.›</a:t>
            </a:fld>
            <a:endParaRPr lang="nl-NL"/>
          </a:p>
        </p:txBody>
      </p:sp>
    </p:spTree>
    <p:extLst>
      <p:ext uri="{BB962C8B-B14F-4D97-AF65-F5344CB8AC3E}">
        <p14:creationId xmlns:p14="http://schemas.microsoft.com/office/powerpoint/2010/main" val="2909030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5FD42428-BAE5-B7AB-C69B-729DB1A33A82}"/>
              </a:ext>
            </a:extLst>
          </p:cNvPr>
          <p:cNvSpPr>
            <a:spLocks noGrp="1"/>
          </p:cNvSpPr>
          <p:nvPr>
            <p:ph type="dt" sz="half" idx="10"/>
          </p:nvPr>
        </p:nvSpPr>
        <p:spPr/>
        <p:txBody>
          <a:bodyPr/>
          <a:lstStyle/>
          <a:p>
            <a:fld id="{1A29CFEB-9B62-412D-A23F-722A68BFD8E1}" type="datetimeFigureOut">
              <a:rPr lang="nl-NL" smtClean="0"/>
              <a:t>21-6-2023</a:t>
            </a:fld>
            <a:endParaRPr lang="nl-NL"/>
          </a:p>
        </p:txBody>
      </p:sp>
      <p:sp>
        <p:nvSpPr>
          <p:cNvPr id="3" name="Tijdelijke aanduiding voor voettekst 2">
            <a:extLst>
              <a:ext uri="{FF2B5EF4-FFF2-40B4-BE49-F238E27FC236}">
                <a16:creationId xmlns:a16="http://schemas.microsoft.com/office/drawing/2014/main" id="{449A9EBB-8910-600A-D0FB-73B104EEA1DA}"/>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8018E9FB-4F45-D9E7-58AD-E00F36A6D00B}"/>
              </a:ext>
            </a:extLst>
          </p:cNvPr>
          <p:cNvSpPr>
            <a:spLocks noGrp="1"/>
          </p:cNvSpPr>
          <p:nvPr>
            <p:ph type="sldNum" sz="quarter" idx="12"/>
          </p:nvPr>
        </p:nvSpPr>
        <p:spPr/>
        <p:txBody>
          <a:bodyPr/>
          <a:lstStyle/>
          <a:p>
            <a:fld id="{9E71A946-107A-4ECD-8988-EC9FD4AEB760}" type="slidenum">
              <a:rPr lang="nl-NL" smtClean="0"/>
              <a:t>‹nr.›</a:t>
            </a:fld>
            <a:endParaRPr lang="nl-NL"/>
          </a:p>
        </p:txBody>
      </p:sp>
    </p:spTree>
    <p:extLst>
      <p:ext uri="{BB962C8B-B14F-4D97-AF65-F5344CB8AC3E}">
        <p14:creationId xmlns:p14="http://schemas.microsoft.com/office/powerpoint/2010/main" val="1165117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23F5B5-8B2F-7203-D75B-D9636A8698AC}"/>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0B6B0FCF-6231-A537-F6E0-307E66A4EC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56D1573B-B8C7-844B-BCF6-396F5A4940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B6DF44C1-7716-34FE-CD4F-C13AA791FAA1}"/>
              </a:ext>
            </a:extLst>
          </p:cNvPr>
          <p:cNvSpPr>
            <a:spLocks noGrp="1"/>
          </p:cNvSpPr>
          <p:nvPr>
            <p:ph type="dt" sz="half" idx="10"/>
          </p:nvPr>
        </p:nvSpPr>
        <p:spPr/>
        <p:txBody>
          <a:bodyPr/>
          <a:lstStyle/>
          <a:p>
            <a:fld id="{1A29CFEB-9B62-412D-A23F-722A68BFD8E1}" type="datetimeFigureOut">
              <a:rPr lang="nl-NL" smtClean="0"/>
              <a:t>21-6-2023</a:t>
            </a:fld>
            <a:endParaRPr lang="nl-NL"/>
          </a:p>
        </p:txBody>
      </p:sp>
      <p:sp>
        <p:nvSpPr>
          <p:cNvPr id="6" name="Tijdelijke aanduiding voor voettekst 5">
            <a:extLst>
              <a:ext uri="{FF2B5EF4-FFF2-40B4-BE49-F238E27FC236}">
                <a16:creationId xmlns:a16="http://schemas.microsoft.com/office/drawing/2014/main" id="{D2552D4B-45AA-7D72-03D3-598BCA348E08}"/>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2FEE1FFC-17CA-9FE2-3768-B45D7B6CB69D}"/>
              </a:ext>
            </a:extLst>
          </p:cNvPr>
          <p:cNvSpPr>
            <a:spLocks noGrp="1"/>
          </p:cNvSpPr>
          <p:nvPr>
            <p:ph type="sldNum" sz="quarter" idx="12"/>
          </p:nvPr>
        </p:nvSpPr>
        <p:spPr/>
        <p:txBody>
          <a:bodyPr/>
          <a:lstStyle/>
          <a:p>
            <a:fld id="{9E71A946-107A-4ECD-8988-EC9FD4AEB760}" type="slidenum">
              <a:rPr lang="nl-NL" smtClean="0"/>
              <a:t>‹nr.›</a:t>
            </a:fld>
            <a:endParaRPr lang="nl-NL"/>
          </a:p>
        </p:txBody>
      </p:sp>
    </p:spTree>
    <p:extLst>
      <p:ext uri="{BB962C8B-B14F-4D97-AF65-F5344CB8AC3E}">
        <p14:creationId xmlns:p14="http://schemas.microsoft.com/office/powerpoint/2010/main" val="527257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0D8C09-F8CE-95B1-E8C4-492DE330853A}"/>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5CC09C5E-E27F-D58F-5097-357A54FC6D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2E42647B-A46E-6B93-752B-37CBB5D6FC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323219EA-9C53-F4E6-4FC4-C257C4CB4B96}"/>
              </a:ext>
            </a:extLst>
          </p:cNvPr>
          <p:cNvSpPr>
            <a:spLocks noGrp="1"/>
          </p:cNvSpPr>
          <p:nvPr>
            <p:ph type="dt" sz="half" idx="10"/>
          </p:nvPr>
        </p:nvSpPr>
        <p:spPr/>
        <p:txBody>
          <a:bodyPr/>
          <a:lstStyle/>
          <a:p>
            <a:fld id="{1A29CFEB-9B62-412D-A23F-722A68BFD8E1}" type="datetimeFigureOut">
              <a:rPr lang="nl-NL" smtClean="0"/>
              <a:t>21-6-2023</a:t>
            </a:fld>
            <a:endParaRPr lang="nl-NL"/>
          </a:p>
        </p:txBody>
      </p:sp>
      <p:sp>
        <p:nvSpPr>
          <p:cNvPr id="6" name="Tijdelijke aanduiding voor voettekst 5">
            <a:extLst>
              <a:ext uri="{FF2B5EF4-FFF2-40B4-BE49-F238E27FC236}">
                <a16:creationId xmlns:a16="http://schemas.microsoft.com/office/drawing/2014/main" id="{68EAEA1D-4E16-A65D-B43B-C2688F78C81F}"/>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FEB16C1A-C353-0C30-EAEF-2317063BE40D}"/>
              </a:ext>
            </a:extLst>
          </p:cNvPr>
          <p:cNvSpPr>
            <a:spLocks noGrp="1"/>
          </p:cNvSpPr>
          <p:nvPr>
            <p:ph type="sldNum" sz="quarter" idx="12"/>
          </p:nvPr>
        </p:nvSpPr>
        <p:spPr/>
        <p:txBody>
          <a:bodyPr/>
          <a:lstStyle/>
          <a:p>
            <a:fld id="{9E71A946-107A-4ECD-8988-EC9FD4AEB760}" type="slidenum">
              <a:rPr lang="nl-NL" smtClean="0"/>
              <a:t>‹nr.›</a:t>
            </a:fld>
            <a:endParaRPr lang="nl-NL"/>
          </a:p>
        </p:txBody>
      </p:sp>
    </p:spTree>
    <p:extLst>
      <p:ext uri="{BB962C8B-B14F-4D97-AF65-F5344CB8AC3E}">
        <p14:creationId xmlns:p14="http://schemas.microsoft.com/office/powerpoint/2010/main" val="1697083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01CE80-C631-4202-F4DF-4BF44948BABF}"/>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9E078E41-9212-7915-AC01-2174CBECDB46}"/>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8044D99F-67B8-0ED1-F466-CB0928029F36}"/>
              </a:ext>
            </a:extLst>
          </p:cNvPr>
          <p:cNvSpPr>
            <a:spLocks noGrp="1"/>
          </p:cNvSpPr>
          <p:nvPr>
            <p:ph type="dt" sz="half" idx="10"/>
          </p:nvPr>
        </p:nvSpPr>
        <p:spPr/>
        <p:txBody>
          <a:bodyPr/>
          <a:lstStyle/>
          <a:p>
            <a:fld id="{1A29CFEB-9B62-412D-A23F-722A68BFD8E1}" type="datetimeFigureOut">
              <a:rPr lang="nl-NL" smtClean="0"/>
              <a:t>21-6-2023</a:t>
            </a:fld>
            <a:endParaRPr lang="nl-NL"/>
          </a:p>
        </p:txBody>
      </p:sp>
      <p:sp>
        <p:nvSpPr>
          <p:cNvPr id="5" name="Tijdelijke aanduiding voor voettekst 4">
            <a:extLst>
              <a:ext uri="{FF2B5EF4-FFF2-40B4-BE49-F238E27FC236}">
                <a16:creationId xmlns:a16="http://schemas.microsoft.com/office/drawing/2014/main" id="{456F3F01-2A00-A26A-6376-6C361880315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77F23C8-60E3-72BB-AD23-16FEAB048D1E}"/>
              </a:ext>
            </a:extLst>
          </p:cNvPr>
          <p:cNvSpPr>
            <a:spLocks noGrp="1"/>
          </p:cNvSpPr>
          <p:nvPr>
            <p:ph type="sldNum" sz="quarter" idx="12"/>
          </p:nvPr>
        </p:nvSpPr>
        <p:spPr/>
        <p:txBody>
          <a:bodyPr/>
          <a:lstStyle/>
          <a:p>
            <a:fld id="{9E71A946-107A-4ECD-8988-EC9FD4AEB760}" type="slidenum">
              <a:rPr lang="nl-NL" smtClean="0"/>
              <a:t>‹nr.›</a:t>
            </a:fld>
            <a:endParaRPr lang="nl-NL"/>
          </a:p>
        </p:txBody>
      </p:sp>
    </p:spTree>
    <p:extLst>
      <p:ext uri="{BB962C8B-B14F-4D97-AF65-F5344CB8AC3E}">
        <p14:creationId xmlns:p14="http://schemas.microsoft.com/office/powerpoint/2010/main" val="1648650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38AB8007-ED95-78C1-6F2E-358C19B1BF82}"/>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FC5F2F89-2C5F-F578-B525-F465717D9DDB}"/>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09B84DF-E2C2-8278-87B8-F0A6A142101B}"/>
              </a:ext>
            </a:extLst>
          </p:cNvPr>
          <p:cNvSpPr>
            <a:spLocks noGrp="1"/>
          </p:cNvSpPr>
          <p:nvPr>
            <p:ph type="dt" sz="half" idx="10"/>
          </p:nvPr>
        </p:nvSpPr>
        <p:spPr/>
        <p:txBody>
          <a:bodyPr/>
          <a:lstStyle/>
          <a:p>
            <a:fld id="{1A29CFEB-9B62-412D-A23F-722A68BFD8E1}" type="datetimeFigureOut">
              <a:rPr lang="nl-NL" smtClean="0"/>
              <a:t>21-6-2023</a:t>
            </a:fld>
            <a:endParaRPr lang="nl-NL"/>
          </a:p>
        </p:txBody>
      </p:sp>
      <p:sp>
        <p:nvSpPr>
          <p:cNvPr id="5" name="Tijdelijke aanduiding voor voettekst 4">
            <a:extLst>
              <a:ext uri="{FF2B5EF4-FFF2-40B4-BE49-F238E27FC236}">
                <a16:creationId xmlns:a16="http://schemas.microsoft.com/office/drawing/2014/main" id="{B99053E1-7598-E44A-B881-E943E25805A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A7DA53E-CC7B-160E-8972-0382E3503813}"/>
              </a:ext>
            </a:extLst>
          </p:cNvPr>
          <p:cNvSpPr>
            <a:spLocks noGrp="1"/>
          </p:cNvSpPr>
          <p:nvPr>
            <p:ph type="sldNum" sz="quarter" idx="12"/>
          </p:nvPr>
        </p:nvSpPr>
        <p:spPr/>
        <p:txBody>
          <a:bodyPr/>
          <a:lstStyle/>
          <a:p>
            <a:fld id="{9E71A946-107A-4ECD-8988-EC9FD4AEB760}" type="slidenum">
              <a:rPr lang="nl-NL" smtClean="0"/>
              <a:t>‹nr.›</a:t>
            </a:fld>
            <a:endParaRPr lang="nl-NL"/>
          </a:p>
        </p:txBody>
      </p:sp>
    </p:spTree>
    <p:extLst>
      <p:ext uri="{BB962C8B-B14F-4D97-AF65-F5344CB8AC3E}">
        <p14:creationId xmlns:p14="http://schemas.microsoft.com/office/powerpoint/2010/main" val="41872703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93000">
              <a:srgbClr val="FDFCD2"/>
            </a:gs>
            <a:gs pos="1000">
              <a:srgbClr val="FCFCD1"/>
            </a:gs>
            <a:gs pos="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3943D8B8-6C4F-8DD8-D034-5F94D5A3E6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75AE693C-8EA8-9A22-56C6-9B9C078121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2FA3C21-8F9E-FC99-0F60-1F283FDC2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29CFEB-9B62-412D-A23F-722A68BFD8E1}" type="datetimeFigureOut">
              <a:rPr lang="nl-NL" smtClean="0"/>
              <a:t>21-6-2023</a:t>
            </a:fld>
            <a:endParaRPr lang="nl-NL"/>
          </a:p>
        </p:txBody>
      </p:sp>
      <p:sp>
        <p:nvSpPr>
          <p:cNvPr id="5" name="Tijdelijke aanduiding voor voettekst 4">
            <a:extLst>
              <a:ext uri="{FF2B5EF4-FFF2-40B4-BE49-F238E27FC236}">
                <a16:creationId xmlns:a16="http://schemas.microsoft.com/office/drawing/2014/main" id="{73F1658A-C18A-6E8C-124C-0644F46441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D35DCC8F-BB93-1911-8ED2-91DC649F95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71A946-107A-4ECD-8988-EC9FD4AEB760}" type="slidenum">
              <a:rPr lang="nl-NL" smtClean="0"/>
              <a:t>‹nr.›</a:t>
            </a:fld>
            <a:endParaRPr lang="nl-NL"/>
          </a:p>
        </p:txBody>
      </p:sp>
    </p:spTree>
    <p:extLst>
      <p:ext uri="{BB962C8B-B14F-4D97-AF65-F5344CB8AC3E}">
        <p14:creationId xmlns:p14="http://schemas.microsoft.com/office/powerpoint/2010/main" val="23777539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2.sv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slide" Target="slide6.xml"/><Relationship Id="rId4" Type="http://schemas.openxmlformats.org/officeDocument/2006/relationships/image" Target="../media/image4.gif"/></Relationships>
</file>

<file path=ppt/slides/_rels/slide5.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gif"/></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4.png"/><Relationship Id="rId3" Type="http://schemas.openxmlformats.org/officeDocument/2006/relationships/image" Target="../media/image8.jpeg"/><Relationship Id="rId7" Type="http://schemas.openxmlformats.org/officeDocument/2006/relationships/image" Target="../media/image11.png"/><Relationship Id="rId12" Type="http://schemas.microsoft.com/office/2007/relationships/hdphoto" Target="../media/hdphoto4.wdp"/><Relationship Id="rId17" Type="http://schemas.openxmlformats.org/officeDocument/2006/relationships/slide" Target="slide18.xml"/><Relationship Id="rId2" Type="http://schemas.openxmlformats.org/officeDocument/2006/relationships/image" Target="../media/image7.png"/><Relationship Id="rId16" Type="http://schemas.microsoft.com/office/2007/relationships/hdphoto" Target="../media/hdphoto5.wdp"/><Relationship Id="rId1" Type="http://schemas.openxmlformats.org/officeDocument/2006/relationships/slideLayout" Target="../slideLayouts/slideLayout2.xml"/><Relationship Id="rId6" Type="http://schemas.openxmlformats.org/officeDocument/2006/relationships/image" Target="../media/image10.jpeg"/><Relationship Id="rId11" Type="http://schemas.openxmlformats.org/officeDocument/2006/relationships/image" Target="../media/image13.png"/><Relationship Id="rId5" Type="http://schemas.microsoft.com/office/2007/relationships/hdphoto" Target="../media/hdphoto1.wdp"/><Relationship Id="rId15" Type="http://schemas.openxmlformats.org/officeDocument/2006/relationships/image" Target="../media/image16.png"/><Relationship Id="rId10" Type="http://schemas.microsoft.com/office/2007/relationships/hdphoto" Target="../media/hdphoto3.wdp"/><Relationship Id="rId4" Type="http://schemas.openxmlformats.org/officeDocument/2006/relationships/image" Target="../media/image9.png"/><Relationship Id="rId9" Type="http://schemas.openxmlformats.org/officeDocument/2006/relationships/image" Target="../media/image12.png"/><Relationship Id="rId14" Type="http://schemas.openxmlformats.org/officeDocument/2006/relationships/image" Target="../media/image15.png"/></Relationships>
</file>

<file path=ppt/slides/_rels/slide17.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4.png"/><Relationship Id="rId3" Type="http://schemas.openxmlformats.org/officeDocument/2006/relationships/image" Target="../media/image8.jpeg"/><Relationship Id="rId7" Type="http://schemas.openxmlformats.org/officeDocument/2006/relationships/image" Target="../media/image11.png"/><Relationship Id="rId12" Type="http://schemas.microsoft.com/office/2007/relationships/hdphoto" Target="../media/hdphoto4.wdp"/><Relationship Id="rId2" Type="http://schemas.openxmlformats.org/officeDocument/2006/relationships/image" Target="../media/image7.png"/><Relationship Id="rId16" Type="http://schemas.openxmlformats.org/officeDocument/2006/relationships/slide" Target="slide20.xml"/><Relationship Id="rId1" Type="http://schemas.openxmlformats.org/officeDocument/2006/relationships/slideLayout" Target="../slideLayouts/slideLayout2.xml"/><Relationship Id="rId6" Type="http://schemas.openxmlformats.org/officeDocument/2006/relationships/image" Target="../media/image10.jpeg"/><Relationship Id="rId11" Type="http://schemas.openxmlformats.org/officeDocument/2006/relationships/image" Target="../media/image13.png"/><Relationship Id="rId5" Type="http://schemas.microsoft.com/office/2007/relationships/hdphoto" Target="../media/hdphoto1.wdp"/><Relationship Id="rId15" Type="http://schemas.microsoft.com/office/2007/relationships/hdphoto" Target="../media/hdphoto5.wdp"/><Relationship Id="rId10" Type="http://schemas.microsoft.com/office/2007/relationships/hdphoto" Target="../media/hdphoto3.wdp"/><Relationship Id="rId4" Type="http://schemas.openxmlformats.org/officeDocument/2006/relationships/image" Target="../media/image9.png"/><Relationship Id="rId9" Type="http://schemas.openxmlformats.org/officeDocument/2006/relationships/image" Target="../media/image12.png"/><Relationship Id="rId14" Type="http://schemas.openxmlformats.org/officeDocument/2006/relationships/image" Target="../media/image16.png"/></Relationships>
</file>

<file path=ppt/slides/_rels/slide18.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4.png"/><Relationship Id="rId3" Type="http://schemas.openxmlformats.org/officeDocument/2006/relationships/image" Target="../media/image8.jpeg"/><Relationship Id="rId7" Type="http://schemas.openxmlformats.org/officeDocument/2006/relationships/image" Target="../media/image11.png"/><Relationship Id="rId12" Type="http://schemas.microsoft.com/office/2007/relationships/hdphoto" Target="../media/hdphoto4.wdp"/><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0.jpeg"/><Relationship Id="rId11" Type="http://schemas.openxmlformats.org/officeDocument/2006/relationships/image" Target="../media/image13.png"/><Relationship Id="rId5" Type="http://schemas.microsoft.com/office/2007/relationships/hdphoto" Target="../media/hdphoto1.wdp"/><Relationship Id="rId15" Type="http://schemas.microsoft.com/office/2007/relationships/hdphoto" Target="../media/hdphoto5.wdp"/><Relationship Id="rId10" Type="http://schemas.microsoft.com/office/2007/relationships/hdphoto" Target="../media/hdphoto3.wdp"/><Relationship Id="rId4" Type="http://schemas.openxmlformats.org/officeDocument/2006/relationships/image" Target="../media/image9.png"/><Relationship Id="rId9" Type="http://schemas.openxmlformats.org/officeDocument/2006/relationships/image" Target="../media/image12.png"/><Relationship Id="rId1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slide" Target="slide103.xml"/><Relationship Id="rId5" Type="http://schemas.openxmlformats.org/officeDocument/2006/relationships/image" Target="../media/image19.sv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chart" Target="../charts/chart2.xml"/><Relationship Id="rId1" Type="http://schemas.openxmlformats.org/officeDocument/2006/relationships/slideLayout" Target="../slideLayouts/slideLayout2.xml"/><Relationship Id="rId5" Type="http://schemas.openxmlformats.org/officeDocument/2006/relationships/image" Target="../media/image19.sv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23.png"/><Relationship Id="rId13" Type="http://schemas.microsoft.com/office/2007/relationships/hdphoto" Target="../media/hdphoto9.wdp"/><Relationship Id="rId3" Type="http://schemas.openxmlformats.org/officeDocument/2006/relationships/image" Target="../media/image21.jpeg"/><Relationship Id="rId7" Type="http://schemas.microsoft.com/office/2007/relationships/hdphoto" Target="../media/hdphoto6.wdp"/><Relationship Id="rId12"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2.png"/><Relationship Id="rId11" Type="http://schemas.microsoft.com/office/2007/relationships/hdphoto" Target="../media/hdphoto8.wdp"/><Relationship Id="rId5" Type="http://schemas.openxmlformats.org/officeDocument/2006/relationships/hyperlink" Target="http://www.jouwnieuws.nl/biologischverschiltussenmannenenvrouwen" TargetMode="External"/><Relationship Id="rId15" Type="http://schemas.openxmlformats.org/officeDocument/2006/relationships/image" Target="../media/image20.png"/><Relationship Id="rId10" Type="http://schemas.openxmlformats.org/officeDocument/2006/relationships/image" Target="../media/image24.png"/><Relationship Id="rId4" Type="http://schemas.openxmlformats.org/officeDocument/2006/relationships/hyperlink" Target="http://www.jouwnieuws.nl/geheimenvandeoverheid" TargetMode="External"/><Relationship Id="rId9" Type="http://schemas.microsoft.com/office/2007/relationships/hdphoto" Target="../media/hdphoto7.wdp"/><Relationship Id="rId14" Type="http://schemas.openxmlformats.org/officeDocument/2006/relationships/slide" Target="slide27.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hart" Target="../charts/chart3.xml"/><Relationship Id="rId1" Type="http://schemas.openxmlformats.org/officeDocument/2006/relationships/slideLayout" Target="../slideLayouts/slideLayout2.xml"/><Relationship Id="rId5" Type="http://schemas.openxmlformats.org/officeDocument/2006/relationships/image" Target="../media/image26.gif"/><Relationship Id="rId4" Type="http://schemas.openxmlformats.org/officeDocument/2006/relationships/image" Target="../media/image19.sv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9.jpe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microsoft.com/office/2007/relationships/hdphoto" Target="../media/hdphoto6.wdp"/></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slide" Target="slide32.xml"/><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slide" Target="slide30.xml"/><Relationship Id="rId5" Type="http://schemas.openxmlformats.org/officeDocument/2006/relationships/image" Target="../media/image27.jpeg"/><Relationship Id="rId4" Type="http://schemas.microsoft.com/office/2007/relationships/hdphoto" Target="../media/hdphoto6.wdp"/></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hart" Target="../charts/chart4.xml"/><Relationship Id="rId1" Type="http://schemas.openxmlformats.org/officeDocument/2006/relationships/slideLayout" Target="../slideLayouts/slideLayout2.xml"/><Relationship Id="rId5" Type="http://schemas.openxmlformats.org/officeDocument/2006/relationships/image" Target="../media/image26.gif"/><Relationship Id="rId4" Type="http://schemas.openxmlformats.org/officeDocument/2006/relationships/image" Target="../media/image19.svg"/></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9.jpe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microsoft.com/office/2007/relationships/hdphoto" Target="../media/hdphoto6.wdp"/></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slide" Target="slide32.xml"/><Relationship Id="rId5" Type="http://schemas.openxmlformats.org/officeDocument/2006/relationships/image" Target="../media/image27.jpeg"/><Relationship Id="rId4" Type="http://schemas.microsoft.com/office/2007/relationships/hdphoto" Target="../media/hdphoto6.wdp"/></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 Id="rId6" Type="http://schemas.microsoft.com/office/2007/relationships/hdphoto" Target="../media/hdphoto7.wdp"/><Relationship Id="rId5" Type="http://schemas.openxmlformats.org/officeDocument/2006/relationships/image" Target="../media/image23.png"/><Relationship Id="rId4" Type="http://schemas.microsoft.com/office/2007/relationships/hdphoto" Target="../media/hdphoto6.wdp"/></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hart" Target="../charts/chart5.xml"/><Relationship Id="rId1" Type="http://schemas.openxmlformats.org/officeDocument/2006/relationships/slideLayout" Target="../slideLayouts/slideLayout2.xml"/><Relationship Id="rId6" Type="http://schemas.openxmlformats.org/officeDocument/2006/relationships/slide" Target="slide34.xml"/><Relationship Id="rId5" Type="http://schemas.openxmlformats.org/officeDocument/2006/relationships/image" Target="../media/image30.gif"/><Relationship Id="rId4" Type="http://schemas.openxmlformats.org/officeDocument/2006/relationships/image" Target="../media/image19.svg"/></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hart" Target="../charts/chart6.xml"/><Relationship Id="rId1" Type="http://schemas.openxmlformats.org/officeDocument/2006/relationships/slideLayout" Target="../slideLayouts/slideLayout2.xml"/><Relationship Id="rId5" Type="http://schemas.openxmlformats.org/officeDocument/2006/relationships/image" Target="../media/image30.gif"/><Relationship Id="rId4" Type="http://schemas.openxmlformats.org/officeDocument/2006/relationships/image" Target="../media/image19.svg"/></Relationships>
</file>

<file path=ppt/slides/_rels/slide34.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35.gif"/></Relationships>
</file>

<file path=ppt/slides/_rels/slide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6.gif"/></Relationships>
</file>

<file path=ppt/slides/_rels/slide3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2.xml"/><Relationship Id="rId7" Type="http://schemas.microsoft.com/office/2007/relationships/hdphoto" Target="../media/hdphoto11.wdp"/><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audio" Target="../media/audio1.wav"/><Relationship Id="rId9" Type="http://schemas.microsoft.com/office/2007/relationships/hdphoto" Target="../media/hdphoto12.wdp"/></Relationships>
</file>

<file path=ppt/slides/_rels/slide4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1.png"/><Relationship Id="rId7" Type="http://schemas.microsoft.com/office/2007/relationships/hdphoto" Target="../media/hdphoto14.wdp"/><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43.png"/><Relationship Id="rId11" Type="http://schemas.openxmlformats.org/officeDocument/2006/relationships/slide" Target="slide45.xml"/><Relationship Id="rId5" Type="http://schemas.microsoft.com/office/2007/relationships/hdphoto" Target="../media/hdphoto13.wdp"/><Relationship Id="rId10" Type="http://schemas.openxmlformats.org/officeDocument/2006/relationships/hyperlink" Target="http://www.jouwnieuws.nl/" TargetMode="External"/><Relationship Id="rId4" Type="http://schemas.openxmlformats.org/officeDocument/2006/relationships/image" Target="../media/image42.png"/><Relationship Id="rId9" Type="http://schemas.microsoft.com/office/2007/relationships/hdphoto" Target="../media/hdphoto15.wdp"/></Relationships>
</file>

<file path=ppt/slides/_rels/slide4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hart" Target="../charts/chart7.xml"/><Relationship Id="rId1" Type="http://schemas.openxmlformats.org/officeDocument/2006/relationships/slideLayout" Target="../slideLayouts/slideLayout2.xml"/><Relationship Id="rId6" Type="http://schemas.openxmlformats.org/officeDocument/2006/relationships/slide" Target="slide46.xml"/><Relationship Id="rId5" Type="http://schemas.openxmlformats.org/officeDocument/2006/relationships/image" Target="../media/image45.gif"/><Relationship Id="rId4" Type="http://schemas.openxmlformats.org/officeDocument/2006/relationships/image" Target="../media/image19.svg"/></Relationships>
</file>

<file path=ppt/slides/_rels/slide4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hart" Target="../charts/chart8.xml"/><Relationship Id="rId1" Type="http://schemas.openxmlformats.org/officeDocument/2006/relationships/slideLayout" Target="../slideLayouts/slideLayout2.xml"/><Relationship Id="rId5" Type="http://schemas.openxmlformats.org/officeDocument/2006/relationships/image" Target="../media/image45.gif"/><Relationship Id="rId4" Type="http://schemas.openxmlformats.org/officeDocument/2006/relationships/image" Target="../media/image19.svg"/></Relationships>
</file>

<file path=ppt/slides/_rels/slide4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21.jpeg"/><Relationship Id="rId7" Type="http://schemas.openxmlformats.org/officeDocument/2006/relationships/image" Target="../media/image28.jpe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27.jpeg"/><Relationship Id="rId5" Type="http://schemas.microsoft.com/office/2007/relationships/hdphoto" Target="../media/hdphoto6.wdp"/><Relationship Id="rId10" Type="http://schemas.microsoft.com/office/2007/relationships/hdphoto" Target="../media/hdphoto16.wdp"/><Relationship Id="rId4" Type="http://schemas.openxmlformats.org/officeDocument/2006/relationships/image" Target="../media/image22.png"/><Relationship Id="rId9" Type="http://schemas.openxmlformats.org/officeDocument/2006/relationships/image" Target="../media/image47.png"/></Relationships>
</file>

<file path=ppt/slides/_rels/slide48.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22.png"/><Relationship Id="rId7" Type="http://schemas.openxmlformats.org/officeDocument/2006/relationships/image" Target="../media/image48.jpe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1.jpeg"/><Relationship Id="rId10" Type="http://schemas.openxmlformats.org/officeDocument/2006/relationships/image" Target="../media/image46.jpeg"/><Relationship Id="rId4" Type="http://schemas.microsoft.com/office/2007/relationships/hdphoto" Target="../media/hdphoto6.wdp"/><Relationship Id="rId9" Type="http://schemas.microsoft.com/office/2007/relationships/hdphoto" Target="../media/hdphoto16.wdp"/></Relationships>
</file>

<file path=ppt/slides/_rels/slide49.xml.rels><?xml version="1.0" encoding="UTF-8" standalone="yes"?>
<Relationships xmlns="http://schemas.openxmlformats.org/package/2006/relationships"><Relationship Id="rId8" Type="http://schemas.openxmlformats.org/officeDocument/2006/relationships/image" Target="../media/image29.jpeg"/><Relationship Id="rId13" Type="http://schemas.openxmlformats.org/officeDocument/2006/relationships/slide" Target="slide52.xml"/><Relationship Id="rId3" Type="http://schemas.openxmlformats.org/officeDocument/2006/relationships/image" Target="../media/image21.jpeg"/><Relationship Id="rId7" Type="http://schemas.openxmlformats.org/officeDocument/2006/relationships/image" Target="../media/image28.jpeg"/><Relationship Id="rId12" Type="http://schemas.microsoft.com/office/2007/relationships/hdphoto" Target="../media/hdphoto17.wdp"/><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27.jpeg"/><Relationship Id="rId11" Type="http://schemas.openxmlformats.org/officeDocument/2006/relationships/image" Target="../media/image49.png"/><Relationship Id="rId5" Type="http://schemas.microsoft.com/office/2007/relationships/hdphoto" Target="../media/hdphoto6.wdp"/><Relationship Id="rId10" Type="http://schemas.microsoft.com/office/2007/relationships/hdphoto" Target="../media/hdphoto7.wdp"/><Relationship Id="rId4" Type="http://schemas.openxmlformats.org/officeDocument/2006/relationships/image" Target="../media/image22.png"/><Relationship Id="rId9" Type="http://schemas.openxmlformats.org/officeDocument/2006/relationships/image" Target="../media/image23.png"/></Relationships>
</file>

<file path=ppt/slides/_rels/slide5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hart" Target="../charts/chart9.xml"/><Relationship Id="rId1" Type="http://schemas.openxmlformats.org/officeDocument/2006/relationships/slideLayout" Target="../slideLayouts/slideLayout2.xml"/><Relationship Id="rId5" Type="http://schemas.openxmlformats.org/officeDocument/2006/relationships/image" Target="../media/image50.gif"/><Relationship Id="rId4" Type="http://schemas.openxmlformats.org/officeDocument/2006/relationships/image" Target="../media/image19.svg"/></Relationships>
</file>

<file path=ppt/slides/_rels/slide51.xml.rels><?xml version="1.0" encoding="UTF-8" standalone="yes"?>
<Relationships xmlns="http://schemas.openxmlformats.org/package/2006/relationships"><Relationship Id="rId3" Type="http://schemas.microsoft.com/office/2007/relationships/hdphoto" Target="../media/hdphoto10.wdp"/><Relationship Id="rId7" Type="http://schemas.openxmlformats.org/officeDocument/2006/relationships/slide" Target="slide54.xml"/><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51.gif"/><Relationship Id="rId5" Type="http://schemas.openxmlformats.org/officeDocument/2006/relationships/image" Target="../media/image19.svg"/><Relationship Id="rId4" Type="http://schemas.openxmlformats.org/officeDocument/2006/relationships/image" Target="../media/image18.png"/></Relationships>
</file>

<file path=ppt/slides/_rels/slide5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hart" Target="../charts/chart10.xml"/><Relationship Id="rId1" Type="http://schemas.openxmlformats.org/officeDocument/2006/relationships/slideLayout" Target="../slideLayouts/slideLayout2.xml"/><Relationship Id="rId5" Type="http://schemas.openxmlformats.org/officeDocument/2006/relationships/image" Target="../media/image50.gif"/><Relationship Id="rId4" Type="http://schemas.openxmlformats.org/officeDocument/2006/relationships/image" Target="../media/image19.svg"/></Relationships>
</file>

<file path=ppt/slides/_rels/slide53.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51.gif"/><Relationship Id="rId5" Type="http://schemas.openxmlformats.org/officeDocument/2006/relationships/image" Target="../media/image19.svg"/><Relationship Id="rId4" Type="http://schemas.openxmlformats.org/officeDocument/2006/relationships/image" Target="../media/image18.png"/></Relationships>
</file>

<file path=ppt/slides/_rels/slide5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2.gif"/></Relationships>
</file>

<file path=ppt/slides/_rels/slide5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slide" Target="slide58.xml"/><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slide" Target="slide59.xml"/><Relationship Id="rId5" Type="http://schemas.openxmlformats.org/officeDocument/2006/relationships/image" Target="../media/image55.png"/><Relationship Id="rId4" Type="http://schemas.openxmlformats.org/officeDocument/2006/relationships/image" Target="../media/image54.png"/></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png"/></Relationships>
</file>

<file path=ppt/slides/_rels/slide5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slide" Target="slide62.xml"/><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slide" Target="slide65.xml"/><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56.png"/><Relationship Id="rId7" Type="http://schemas.openxmlformats.org/officeDocument/2006/relationships/image" Target="../media/image23.pn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7.jpeg"/><Relationship Id="rId4" Type="http://schemas.microsoft.com/office/2007/relationships/hdphoto" Target="../media/hdphoto18.wdp"/><Relationship Id="rId9" Type="http://schemas.openxmlformats.org/officeDocument/2006/relationships/image" Target="../media/image57.jpeg"/></Relationships>
</file>

<file path=ppt/slides/_rels/slide6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hart" Target="../charts/chart11.xml"/><Relationship Id="rId1" Type="http://schemas.openxmlformats.org/officeDocument/2006/relationships/slideLayout" Target="../slideLayouts/slideLayout2.xml"/><Relationship Id="rId6" Type="http://schemas.openxmlformats.org/officeDocument/2006/relationships/slide" Target="slide67.xml"/><Relationship Id="rId5" Type="http://schemas.openxmlformats.org/officeDocument/2006/relationships/image" Target="../media/image58.gif"/><Relationship Id="rId4" Type="http://schemas.openxmlformats.org/officeDocument/2006/relationships/image" Target="../media/image19.svg"/></Relationships>
</file>

<file path=ppt/slides/_rels/slide65.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56.png"/><Relationship Id="rId7" Type="http://schemas.openxmlformats.org/officeDocument/2006/relationships/image" Target="../media/image23.pn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7.jpeg"/><Relationship Id="rId4" Type="http://schemas.microsoft.com/office/2007/relationships/hdphoto" Target="../media/hdphoto18.wdp"/><Relationship Id="rId9" Type="http://schemas.openxmlformats.org/officeDocument/2006/relationships/image" Target="../media/image57.jpeg"/></Relationships>
</file>

<file path=ppt/slides/_rels/slide6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hart" Target="../charts/chart12.xml"/><Relationship Id="rId1" Type="http://schemas.openxmlformats.org/officeDocument/2006/relationships/slideLayout" Target="../slideLayouts/slideLayout2.xml"/><Relationship Id="rId5" Type="http://schemas.openxmlformats.org/officeDocument/2006/relationships/image" Target="../media/image58.gif"/><Relationship Id="rId4" Type="http://schemas.openxmlformats.org/officeDocument/2006/relationships/image" Target="../media/image19.svg"/></Relationships>
</file>

<file path=ppt/slides/_rels/slide67.xml.rels><?xml version="1.0" encoding="UTF-8" standalone="yes"?>
<Relationships xmlns="http://schemas.openxmlformats.org/package/2006/relationships"><Relationship Id="rId8" Type="http://schemas.openxmlformats.org/officeDocument/2006/relationships/image" Target="../media/image29.jpeg"/><Relationship Id="rId13" Type="http://schemas.openxmlformats.org/officeDocument/2006/relationships/image" Target="../media/image61.png"/><Relationship Id="rId3" Type="http://schemas.openxmlformats.org/officeDocument/2006/relationships/image" Target="../media/image21.jpeg"/><Relationship Id="rId7" Type="http://schemas.openxmlformats.org/officeDocument/2006/relationships/image" Target="../media/image28.jpeg"/><Relationship Id="rId12" Type="http://schemas.openxmlformats.org/officeDocument/2006/relationships/image" Target="../media/image60.jpe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27.jpeg"/><Relationship Id="rId11" Type="http://schemas.openxmlformats.org/officeDocument/2006/relationships/image" Target="../media/image59.jpeg"/><Relationship Id="rId5" Type="http://schemas.microsoft.com/office/2007/relationships/hdphoto" Target="../media/hdphoto6.wdp"/><Relationship Id="rId10" Type="http://schemas.microsoft.com/office/2007/relationships/hdphoto" Target="../media/hdphoto7.wdp"/><Relationship Id="rId4" Type="http://schemas.openxmlformats.org/officeDocument/2006/relationships/image" Target="../media/image22.png"/><Relationship Id="rId9" Type="http://schemas.openxmlformats.org/officeDocument/2006/relationships/image" Target="../media/image23.png"/><Relationship Id="rId14" Type="http://schemas.microsoft.com/office/2007/relationships/hdphoto" Target="../media/hdphoto19.wdp"/></Relationships>
</file>

<file path=ppt/slides/_rels/slide6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 Id="rId5" Type="http://schemas.openxmlformats.org/officeDocument/2006/relationships/image" Target="../media/image27.jpeg"/><Relationship Id="rId4" Type="http://schemas.microsoft.com/office/2007/relationships/hdphoto" Target="../media/hdphoto6.wdp"/></Relationships>
</file>

<file path=ppt/slides/_rels/slide6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hart" Target="../charts/chart13.xml"/><Relationship Id="rId1" Type="http://schemas.openxmlformats.org/officeDocument/2006/relationships/slideLayout" Target="../slideLayouts/slideLayout2.xml"/><Relationship Id="rId5" Type="http://schemas.openxmlformats.org/officeDocument/2006/relationships/image" Target="../media/image63.gif"/><Relationship Id="rId4" Type="http://schemas.openxmlformats.org/officeDocument/2006/relationships/image" Target="../media/image19.svg"/></Relationships>
</file>

<file path=ppt/slides/_rels/slide71.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22.png"/><Relationship Id="rId7" Type="http://schemas.openxmlformats.org/officeDocument/2006/relationships/image" Target="../media/image65.png"/><Relationship Id="rId2" Type="http://schemas.openxmlformats.org/officeDocument/2006/relationships/audio" Target="../media/audio1.wav"/><Relationship Id="rId1" Type="http://schemas.openxmlformats.org/officeDocument/2006/relationships/slideLayout" Target="../slideLayouts/slideLayout2.xml"/><Relationship Id="rId6" Type="http://schemas.microsoft.com/office/2007/relationships/hdphoto" Target="../media/hdphoto20.wdp"/><Relationship Id="rId5" Type="http://schemas.openxmlformats.org/officeDocument/2006/relationships/image" Target="../media/image64.png"/><Relationship Id="rId10" Type="http://schemas.openxmlformats.org/officeDocument/2006/relationships/image" Target="../media/image68.jpeg"/><Relationship Id="rId4" Type="http://schemas.microsoft.com/office/2007/relationships/hdphoto" Target="../media/hdphoto6.wdp"/><Relationship Id="rId9" Type="http://schemas.openxmlformats.org/officeDocument/2006/relationships/image" Target="../media/image67.jpeg"/></Relationships>
</file>

<file path=ppt/slides/_rels/slide72.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69.gif"/><Relationship Id="rId5" Type="http://schemas.openxmlformats.org/officeDocument/2006/relationships/image" Target="../media/image19.svg"/><Relationship Id="rId4" Type="http://schemas.openxmlformats.org/officeDocument/2006/relationships/image" Target="../media/image18.png"/></Relationships>
</file>

<file path=ppt/slides/_rels/slide7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70.gif"/><Relationship Id="rId4" Type="http://schemas.openxmlformats.org/officeDocument/2006/relationships/image" Target="../media/image52.gif"/></Relationships>
</file>

<file path=ppt/slides/_rels/slide7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8" Type="http://schemas.openxmlformats.org/officeDocument/2006/relationships/image" Target="../media/image29.jpeg"/><Relationship Id="rId13" Type="http://schemas.openxmlformats.org/officeDocument/2006/relationships/image" Target="../media/image72.jpeg"/><Relationship Id="rId3" Type="http://schemas.openxmlformats.org/officeDocument/2006/relationships/image" Target="../media/image21.jpeg"/><Relationship Id="rId7" Type="http://schemas.openxmlformats.org/officeDocument/2006/relationships/image" Target="../media/image28.jpeg"/><Relationship Id="rId12" Type="http://schemas.openxmlformats.org/officeDocument/2006/relationships/image" Target="../media/image60.jpeg"/><Relationship Id="rId2" Type="http://schemas.openxmlformats.org/officeDocument/2006/relationships/audio" Target="../media/audio1.wav"/><Relationship Id="rId16" Type="http://schemas.openxmlformats.org/officeDocument/2006/relationships/slide" Target="slide82.xml"/><Relationship Id="rId1" Type="http://schemas.openxmlformats.org/officeDocument/2006/relationships/slideLayout" Target="../slideLayouts/slideLayout2.xml"/><Relationship Id="rId6" Type="http://schemas.openxmlformats.org/officeDocument/2006/relationships/image" Target="../media/image27.jpeg"/><Relationship Id="rId11" Type="http://schemas.openxmlformats.org/officeDocument/2006/relationships/image" Target="../media/image59.jpeg"/><Relationship Id="rId5" Type="http://schemas.microsoft.com/office/2007/relationships/hdphoto" Target="../media/hdphoto6.wdp"/><Relationship Id="rId15" Type="http://schemas.openxmlformats.org/officeDocument/2006/relationships/image" Target="../media/image74.png"/><Relationship Id="rId10" Type="http://schemas.microsoft.com/office/2007/relationships/hdphoto" Target="../media/hdphoto7.wdp"/><Relationship Id="rId4" Type="http://schemas.openxmlformats.org/officeDocument/2006/relationships/image" Target="../media/image22.png"/><Relationship Id="rId9" Type="http://schemas.openxmlformats.org/officeDocument/2006/relationships/image" Target="../media/image23.png"/><Relationship Id="rId14" Type="http://schemas.openxmlformats.org/officeDocument/2006/relationships/image" Target="../media/image73.png"/></Relationships>
</file>

<file path=ppt/slides/_rels/slide8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hart" Target="../charts/chart14.xml"/><Relationship Id="rId1" Type="http://schemas.openxmlformats.org/officeDocument/2006/relationships/slideLayout" Target="../slideLayouts/slideLayout2.xml"/><Relationship Id="rId6" Type="http://schemas.openxmlformats.org/officeDocument/2006/relationships/slide" Target="slide83.xml"/><Relationship Id="rId5" Type="http://schemas.openxmlformats.org/officeDocument/2006/relationships/image" Target="../media/image75.gif"/><Relationship Id="rId4" Type="http://schemas.openxmlformats.org/officeDocument/2006/relationships/image" Target="../media/image19.svg"/></Relationships>
</file>

<file path=ppt/slides/_rels/slide8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hart" Target="../charts/chart15.xml"/><Relationship Id="rId1" Type="http://schemas.openxmlformats.org/officeDocument/2006/relationships/slideLayout" Target="../slideLayouts/slideLayout2.xml"/><Relationship Id="rId5" Type="http://schemas.openxmlformats.org/officeDocument/2006/relationships/image" Target="../media/image75.gif"/><Relationship Id="rId4" Type="http://schemas.openxmlformats.org/officeDocument/2006/relationships/image" Target="../media/image19.svg"/></Relationships>
</file>

<file path=ppt/slides/_rels/slide8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8" Type="http://schemas.microsoft.com/office/2007/relationships/hdphoto" Target="../media/hdphoto21.wdp"/><Relationship Id="rId3" Type="http://schemas.openxmlformats.org/officeDocument/2006/relationships/image" Target="../media/image22.png"/><Relationship Id="rId7" Type="http://schemas.openxmlformats.org/officeDocument/2006/relationships/image" Target="../media/image78.pn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21.jpeg"/><Relationship Id="rId4" Type="http://schemas.microsoft.com/office/2007/relationships/hdphoto" Target="../media/hdphoto6.wdp"/><Relationship Id="rId9" Type="http://schemas.openxmlformats.org/officeDocument/2006/relationships/image" Target="../media/image79.jpeg"/></Relationships>
</file>

<file path=ppt/slides/_rels/slide86.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80.gif"/><Relationship Id="rId5" Type="http://schemas.openxmlformats.org/officeDocument/2006/relationships/image" Target="../media/image19.svg"/><Relationship Id="rId4" Type="http://schemas.openxmlformats.org/officeDocument/2006/relationships/image" Target="../media/image18.png"/></Relationships>
</file>

<file path=ppt/slides/_rels/slide8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81.gif"/></Relationships>
</file>

<file path=ppt/slides/_rels/slide8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83.jpeg"/><Relationship Id="rId5" Type="http://schemas.openxmlformats.org/officeDocument/2006/relationships/image" Target="../media/image82.png"/><Relationship Id="rId4" Type="http://schemas.microsoft.com/office/2007/relationships/hdphoto" Target="../media/hdphoto6.wdp"/></Relationships>
</file>

<file path=ppt/slides/_rels/slide8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83.jpeg"/><Relationship Id="rId4" Type="http://schemas.microsoft.com/office/2007/relationships/hdphoto" Target="../media/hdphoto6.wdp"/></Relationships>
</file>

<file path=ppt/slides/_rels/slide9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83.jpeg"/><Relationship Id="rId4" Type="http://schemas.microsoft.com/office/2007/relationships/hdphoto" Target="../media/hdphoto6.wdp"/></Relationships>
</file>

<file path=ppt/slides/_rels/slide91.xml.rels><?xml version="1.0" encoding="UTF-8" standalone="yes"?>
<Relationships xmlns="http://schemas.openxmlformats.org/package/2006/relationships"><Relationship Id="rId3" Type="http://schemas.openxmlformats.org/officeDocument/2006/relationships/slide" Target="slide94.xml"/><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hart" Target="../charts/chart16.xml"/><Relationship Id="rId1" Type="http://schemas.openxmlformats.org/officeDocument/2006/relationships/slideLayout" Target="../slideLayouts/slideLayout2.xml"/><Relationship Id="rId6" Type="http://schemas.openxmlformats.org/officeDocument/2006/relationships/image" Target="../media/image84.gif"/><Relationship Id="rId5" Type="http://schemas.openxmlformats.org/officeDocument/2006/relationships/image" Target="../media/image75.gif"/><Relationship Id="rId4" Type="http://schemas.openxmlformats.org/officeDocument/2006/relationships/image" Target="../media/image19.svg"/></Relationships>
</file>

<file path=ppt/slides/_rels/slide93.xml.rels><?xml version="1.0" encoding="UTF-8" standalone="yes"?>
<Relationships xmlns="http://schemas.openxmlformats.org/package/2006/relationships"><Relationship Id="rId3" Type="http://schemas.openxmlformats.org/officeDocument/2006/relationships/slide" Target="slide95.xml"/><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9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95.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87.gif"/><Relationship Id="rId5" Type="http://schemas.openxmlformats.org/officeDocument/2006/relationships/image" Target="../media/image19.svg"/><Relationship Id="rId4" Type="http://schemas.openxmlformats.org/officeDocument/2006/relationships/image" Target="../media/image18.png"/></Relationships>
</file>

<file path=ppt/slides/_rels/slide96.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9.png"/></Relationships>
</file>

<file path=ppt/slides/_rels/slide100.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1.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8" Type="http://schemas.openxmlformats.org/officeDocument/2006/relationships/image" Target="../media/image23.png"/><Relationship Id="rId13" Type="http://schemas.microsoft.com/office/2007/relationships/hdphoto" Target="../media/hdphoto9.wdp"/><Relationship Id="rId3" Type="http://schemas.openxmlformats.org/officeDocument/2006/relationships/image" Target="../media/image21.jpeg"/><Relationship Id="rId7" Type="http://schemas.microsoft.com/office/2007/relationships/hdphoto" Target="../media/hdphoto6.wdp"/><Relationship Id="rId12" Type="http://schemas.openxmlformats.org/officeDocument/2006/relationships/image" Target="../media/image25.png"/><Relationship Id="rId2" Type="http://schemas.openxmlformats.org/officeDocument/2006/relationships/notesSlide" Target="../notesSlides/notesSlide5.xml"/><Relationship Id="rId16"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2.png"/><Relationship Id="rId11" Type="http://schemas.microsoft.com/office/2007/relationships/hdphoto" Target="../media/hdphoto8.wdp"/><Relationship Id="rId5" Type="http://schemas.openxmlformats.org/officeDocument/2006/relationships/hyperlink" Target="http://www.waarheidgoeroe.nl/biologischverschiltussenmannenenvrouwen" TargetMode="External"/><Relationship Id="rId15" Type="http://schemas.openxmlformats.org/officeDocument/2006/relationships/slide" Target="slide109.xml"/><Relationship Id="rId10" Type="http://schemas.openxmlformats.org/officeDocument/2006/relationships/image" Target="../media/image24.png"/><Relationship Id="rId4" Type="http://schemas.openxmlformats.org/officeDocument/2006/relationships/hyperlink" Target="http://www.jouwnieuws.nl/geheimenvandeoverheid" TargetMode="External"/><Relationship Id="rId9" Type="http://schemas.microsoft.com/office/2007/relationships/hdphoto" Target="../media/hdphoto7.wdp"/><Relationship Id="rId14" Type="http://schemas.openxmlformats.org/officeDocument/2006/relationships/image" Target="../media/image95.jpeg"/></Relationships>
</file>

<file path=ppt/slides/_rels/slide10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hart" Target="../charts/chart17.xml"/><Relationship Id="rId1" Type="http://schemas.openxmlformats.org/officeDocument/2006/relationships/slideLayout" Target="../slideLayouts/slideLayout2.xml"/><Relationship Id="rId5" Type="http://schemas.openxmlformats.org/officeDocument/2006/relationships/image" Target="../media/image26.gif"/><Relationship Id="rId4" Type="http://schemas.openxmlformats.org/officeDocument/2006/relationships/image" Target="../media/image19.svg"/></Relationships>
</file>

<file path=ppt/slides/_rels/slide107.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9.jpe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microsoft.com/office/2007/relationships/hdphoto" Target="../media/hdphoto6.wdp"/></Relationships>
</file>

<file path=ppt/slides/_rels/slide108.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slide" Target="slide112.xml"/><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slide" Target="slide114.xml"/><Relationship Id="rId5" Type="http://schemas.openxmlformats.org/officeDocument/2006/relationships/image" Target="../media/image27.jpeg"/><Relationship Id="rId4" Type="http://schemas.microsoft.com/office/2007/relationships/hdphoto" Target="../media/hdphoto6.wdp"/></Relationships>
</file>

<file path=ppt/slides/_rels/slide10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hart" Target="../charts/chart18.xml"/><Relationship Id="rId1" Type="http://schemas.openxmlformats.org/officeDocument/2006/relationships/slideLayout" Target="../slideLayouts/slideLayout2.xml"/><Relationship Id="rId5" Type="http://schemas.openxmlformats.org/officeDocument/2006/relationships/image" Target="../media/image26.gif"/><Relationship Id="rId4" Type="http://schemas.openxmlformats.org/officeDocument/2006/relationships/image" Target="../media/image19.svg"/></Relationships>
</file>

<file path=ppt/slides/_rels/slide110.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9.jpe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microsoft.com/office/2007/relationships/hdphoto" Target="../media/hdphoto6.wdp"/></Relationships>
</file>

<file path=ppt/slides/_rels/slide1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slide" Target="slide114.xml"/><Relationship Id="rId5" Type="http://schemas.openxmlformats.org/officeDocument/2006/relationships/image" Target="../media/image27.jpeg"/><Relationship Id="rId4" Type="http://schemas.microsoft.com/office/2007/relationships/hdphoto" Target="../media/hdphoto6.wdp"/></Relationships>
</file>

<file path=ppt/slides/_rels/slide112.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96.jpeg"/><Relationship Id="rId2" Type="http://schemas.openxmlformats.org/officeDocument/2006/relationships/image" Target="../media/image21.jpeg"/><Relationship Id="rId1" Type="http://schemas.openxmlformats.org/officeDocument/2006/relationships/slideLayout" Target="../slideLayouts/slideLayout2.xml"/><Relationship Id="rId6" Type="http://schemas.microsoft.com/office/2007/relationships/hdphoto" Target="../media/hdphoto7.wdp"/><Relationship Id="rId5" Type="http://schemas.openxmlformats.org/officeDocument/2006/relationships/image" Target="../media/image23.png"/><Relationship Id="rId4" Type="http://schemas.microsoft.com/office/2007/relationships/hdphoto" Target="../media/hdphoto6.wdp"/></Relationships>
</file>

<file path=ppt/slides/_rels/slide1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hart" Target="../charts/chart19.xml"/><Relationship Id="rId1" Type="http://schemas.openxmlformats.org/officeDocument/2006/relationships/slideLayout" Target="../slideLayouts/slideLayout2.xml"/><Relationship Id="rId6" Type="http://schemas.openxmlformats.org/officeDocument/2006/relationships/slide" Target="slide116.xml"/><Relationship Id="rId5" Type="http://schemas.openxmlformats.org/officeDocument/2006/relationships/image" Target="../media/image30.gif"/><Relationship Id="rId4" Type="http://schemas.openxmlformats.org/officeDocument/2006/relationships/image" Target="../media/image19.svg"/></Relationships>
</file>

<file path=ppt/slides/_rels/slide1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33.png"/></Relationships>
</file>

<file path=ppt/slides/_rels/slide1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hart" Target="../charts/chart20.xml"/><Relationship Id="rId1" Type="http://schemas.openxmlformats.org/officeDocument/2006/relationships/slideLayout" Target="../slideLayouts/slideLayout2.xml"/><Relationship Id="rId5" Type="http://schemas.openxmlformats.org/officeDocument/2006/relationships/image" Target="../media/image30.gif"/><Relationship Id="rId4" Type="http://schemas.openxmlformats.org/officeDocument/2006/relationships/image" Target="../media/image19.svg"/></Relationships>
</file>

<file path=ppt/slides/_rels/slide116.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35.gif"/></Relationships>
</file>

<file path=ppt/slides/_rels/slide1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6.gif"/></Relationships>
</file>

<file path=ppt/slides/_rels/slide11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2.xml"/><Relationship Id="rId7" Type="http://schemas.microsoft.com/office/2007/relationships/hdphoto" Target="../media/hdphoto11.wdp"/><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audio" Target="../media/audio1.wav"/><Relationship Id="rId9" Type="http://schemas.microsoft.com/office/2007/relationships/hdphoto" Target="../media/hdphoto12.wdp"/></Relationships>
</file>

<file path=ppt/slides/_rels/slide12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1.png"/><Relationship Id="rId7" Type="http://schemas.microsoft.com/office/2007/relationships/hdphoto" Target="../media/hdphoto14.wdp"/><Relationship Id="rId12" Type="http://schemas.openxmlformats.org/officeDocument/2006/relationships/slide" Target="slide127.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43.png"/><Relationship Id="rId11" Type="http://schemas.openxmlformats.org/officeDocument/2006/relationships/image" Target="../media/image99.jpeg"/><Relationship Id="rId5" Type="http://schemas.microsoft.com/office/2007/relationships/hdphoto" Target="../media/hdphoto13.wdp"/><Relationship Id="rId10" Type="http://schemas.openxmlformats.org/officeDocument/2006/relationships/hyperlink" Target="http://www.jouwnieuws.nl/" TargetMode="External"/><Relationship Id="rId4" Type="http://schemas.openxmlformats.org/officeDocument/2006/relationships/image" Target="../media/image42.png"/><Relationship Id="rId9" Type="http://schemas.microsoft.com/office/2007/relationships/hdphoto" Target="../media/hdphoto15.wdp"/></Relationships>
</file>

<file path=ppt/slides/_rels/slide1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hart" Target="../charts/chart21.xml"/><Relationship Id="rId1" Type="http://schemas.openxmlformats.org/officeDocument/2006/relationships/slideLayout" Target="../slideLayouts/slideLayout2.xml"/><Relationship Id="rId6" Type="http://schemas.openxmlformats.org/officeDocument/2006/relationships/slide" Target="slide128.xml"/><Relationship Id="rId5" Type="http://schemas.openxmlformats.org/officeDocument/2006/relationships/image" Target="../media/image45.gif"/><Relationship Id="rId4" Type="http://schemas.openxmlformats.org/officeDocument/2006/relationships/image" Target="../media/image19.svg"/></Relationships>
</file>

<file path=ppt/slides/_rels/slide1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hart" Target="../charts/chart22.xml"/><Relationship Id="rId1" Type="http://schemas.openxmlformats.org/officeDocument/2006/relationships/slideLayout" Target="../slideLayouts/slideLayout2.xml"/><Relationship Id="rId5" Type="http://schemas.openxmlformats.org/officeDocument/2006/relationships/image" Target="../media/image45.gif"/><Relationship Id="rId4" Type="http://schemas.openxmlformats.org/officeDocument/2006/relationships/image" Target="../media/image19.svg"/></Relationships>
</file>

<file path=ppt/slides/_rels/slide12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21.jpeg"/><Relationship Id="rId7" Type="http://schemas.openxmlformats.org/officeDocument/2006/relationships/image" Target="../media/image28.jpe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27.jpeg"/><Relationship Id="rId5" Type="http://schemas.microsoft.com/office/2007/relationships/hdphoto" Target="../media/hdphoto6.wdp"/><Relationship Id="rId10" Type="http://schemas.microsoft.com/office/2007/relationships/hdphoto" Target="../media/hdphoto16.wdp"/><Relationship Id="rId4" Type="http://schemas.openxmlformats.org/officeDocument/2006/relationships/image" Target="../media/image22.png"/><Relationship Id="rId9" Type="http://schemas.openxmlformats.org/officeDocument/2006/relationships/image" Target="../media/image47.png"/></Relationships>
</file>

<file path=ppt/slides/_rels/slide130.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22.png"/><Relationship Id="rId7" Type="http://schemas.openxmlformats.org/officeDocument/2006/relationships/image" Target="../media/image48.jpe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1.jpeg"/><Relationship Id="rId10" Type="http://schemas.openxmlformats.org/officeDocument/2006/relationships/image" Target="../media/image46.jpeg"/><Relationship Id="rId4" Type="http://schemas.microsoft.com/office/2007/relationships/hdphoto" Target="../media/hdphoto6.wdp"/><Relationship Id="rId9" Type="http://schemas.microsoft.com/office/2007/relationships/hdphoto" Target="../media/hdphoto16.wdp"/></Relationships>
</file>

<file path=ppt/slides/_rels/slide131.xml.rels><?xml version="1.0" encoding="UTF-8" standalone="yes"?>
<Relationships xmlns="http://schemas.openxmlformats.org/package/2006/relationships"><Relationship Id="rId8" Type="http://schemas.openxmlformats.org/officeDocument/2006/relationships/image" Target="../media/image29.jpeg"/><Relationship Id="rId13" Type="http://schemas.openxmlformats.org/officeDocument/2006/relationships/image" Target="../media/image100.jpeg"/><Relationship Id="rId3" Type="http://schemas.openxmlformats.org/officeDocument/2006/relationships/image" Target="../media/image21.jpeg"/><Relationship Id="rId7" Type="http://schemas.openxmlformats.org/officeDocument/2006/relationships/image" Target="../media/image28.jpeg"/><Relationship Id="rId12" Type="http://schemas.microsoft.com/office/2007/relationships/hdphoto" Target="../media/hdphoto17.wdp"/><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27.jpeg"/><Relationship Id="rId11" Type="http://schemas.openxmlformats.org/officeDocument/2006/relationships/image" Target="../media/image49.png"/><Relationship Id="rId5" Type="http://schemas.microsoft.com/office/2007/relationships/hdphoto" Target="../media/hdphoto6.wdp"/><Relationship Id="rId10" Type="http://schemas.microsoft.com/office/2007/relationships/hdphoto" Target="../media/hdphoto7.wdp"/><Relationship Id="rId4" Type="http://schemas.openxmlformats.org/officeDocument/2006/relationships/image" Target="../media/image22.png"/><Relationship Id="rId9" Type="http://schemas.openxmlformats.org/officeDocument/2006/relationships/image" Target="../media/image23.png"/><Relationship Id="rId14" Type="http://schemas.openxmlformats.org/officeDocument/2006/relationships/slide" Target="slide134.xml"/></Relationships>
</file>

<file path=ppt/slides/_rels/slide1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hart" Target="../charts/chart23.xml"/><Relationship Id="rId1" Type="http://schemas.openxmlformats.org/officeDocument/2006/relationships/slideLayout" Target="../slideLayouts/slideLayout2.xml"/><Relationship Id="rId5" Type="http://schemas.openxmlformats.org/officeDocument/2006/relationships/image" Target="../media/image50.gif"/><Relationship Id="rId4" Type="http://schemas.openxmlformats.org/officeDocument/2006/relationships/image" Target="../media/image19.svg"/></Relationships>
</file>

<file path=ppt/slides/_rels/slide133.xml.rels><?xml version="1.0" encoding="UTF-8" standalone="yes"?>
<Relationships xmlns="http://schemas.openxmlformats.org/package/2006/relationships"><Relationship Id="rId3" Type="http://schemas.microsoft.com/office/2007/relationships/hdphoto" Target="../media/hdphoto10.wdp"/><Relationship Id="rId7" Type="http://schemas.openxmlformats.org/officeDocument/2006/relationships/slide" Target="slide136.xml"/><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51.gif"/><Relationship Id="rId5" Type="http://schemas.openxmlformats.org/officeDocument/2006/relationships/image" Target="../media/image19.svg"/><Relationship Id="rId4" Type="http://schemas.openxmlformats.org/officeDocument/2006/relationships/image" Target="../media/image18.png"/></Relationships>
</file>

<file path=ppt/slides/_rels/slide1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hart" Target="../charts/chart24.xml"/><Relationship Id="rId1" Type="http://schemas.openxmlformats.org/officeDocument/2006/relationships/slideLayout" Target="../slideLayouts/slideLayout2.xml"/><Relationship Id="rId5" Type="http://schemas.openxmlformats.org/officeDocument/2006/relationships/image" Target="../media/image50.gif"/><Relationship Id="rId4" Type="http://schemas.openxmlformats.org/officeDocument/2006/relationships/image" Target="../media/image19.svg"/></Relationships>
</file>

<file path=ppt/slides/_rels/slide135.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51.gif"/><Relationship Id="rId5" Type="http://schemas.openxmlformats.org/officeDocument/2006/relationships/image" Target="../media/image19.svg"/><Relationship Id="rId4" Type="http://schemas.openxmlformats.org/officeDocument/2006/relationships/image" Target="../media/image18.png"/></Relationships>
</file>

<file path=ppt/slides/_rels/slide13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2.gif"/></Relationships>
</file>

<file path=ppt/slides/_rels/slide13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slide" Target="slide140.xml"/><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slide" Target="slide141.xml"/><Relationship Id="rId5" Type="http://schemas.openxmlformats.org/officeDocument/2006/relationships/image" Target="../media/image55.png"/><Relationship Id="rId4" Type="http://schemas.openxmlformats.org/officeDocument/2006/relationships/image" Target="../media/image54.png"/></Relationships>
</file>

<file path=ppt/slides/_rels/slide14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png"/></Relationships>
</file>

<file path=ppt/slides/_rels/slide14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slide" Target="slide144.xml"/><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slide" Target="slide147.xml"/><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56.png"/><Relationship Id="rId7" Type="http://schemas.openxmlformats.org/officeDocument/2006/relationships/image" Target="../media/image23.pn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7.jpeg"/><Relationship Id="rId10" Type="http://schemas.openxmlformats.org/officeDocument/2006/relationships/image" Target="../media/image100.jpeg"/><Relationship Id="rId4" Type="http://schemas.microsoft.com/office/2007/relationships/hdphoto" Target="../media/hdphoto18.wdp"/><Relationship Id="rId9" Type="http://schemas.openxmlformats.org/officeDocument/2006/relationships/image" Target="../media/image57.jpeg"/></Relationships>
</file>

<file path=ppt/slides/_rels/slide14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hart" Target="../charts/chart25.xml"/><Relationship Id="rId1" Type="http://schemas.openxmlformats.org/officeDocument/2006/relationships/slideLayout" Target="../slideLayouts/slideLayout2.xml"/><Relationship Id="rId6" Type="http://schemas.openxmlformats.org/officeDocument/2006/relationships/slide" Target="slide149.xml"/><Relationship Id="rId5" Type="http://schemas.openxmlformats.org/officeDocument/2006/relationships/image" Target="../media/image58.gif"/><Relationship Id="rId4" Type="http://schemas.openxmlformats.org/officeDocument/2006/relationships/image" Target="../media/image19.svg"/></Relationships>
</file>

<file path=ppt/slides/_rels/slide147.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56.png"/><Relationship Id="rId7" Type="http://schemas.openxmlformats.org/officeDocument/2006/relationships/image" Target="../media/image23.pn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7.jpeg"/><Relationship Id="rId10" Type="http://schemas.openxmlformats.org/officeDocument/2006/relationships/image" Target="../media/image100.jpeg"/><Relationship Id="rId4" Type="http://schemas.microsoft.com/office/2007/relationships/hdphoto" Target="../media/hdphoto18.wdp"/><Relationship Id="rId9" Type="http://schemas.openxmlformats.org/officeDocument/2006/relationships/image" Target="../media/image57.jpeg"/></Relationships>
</file>

<file path=ppt/slides/_rels/slide14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hart" Target="../charts/chart26.xml"/><Relationship Id="rId1" Type="http://schemas.openxmlformats.org/officeDocument/2006/relationships/slideLayout" Target="../slideLayouts/slideLayout2.xml"/><Relationship Id="rId5" Type="http://schemas.openxmlformats.org/officeDocument/2006/relationships/image" Target="../media/image58.gif"/><Relationship Id="rId4" Type="http://schemas.openxmlformats.org/officeDocument/2006/relationships/image" Target="../media/image19.svg"/></Relationships>
</file>

<file path=ppt/slides/_rels/slide149.xml.rels><?xml version="1.0" encoding="UTF-8" standalone="yes"?>
<Relationships xmlns="http://schemas.openxmlformats.org/package/2006/relationships"><Relationship Id="rId8" Type="http://schemas.openxmlformats.org/officeDocument/2006/relationships/image" Target="../media/image29.jpeg"/><Relationship Id="rId13" Type="http://schemas.openxmlformats.org/officeDocument/2006/relationships/image" Target="../media/image61.png"/><Relationship Id="rId3" Type="http://schemas.openxmlformats.org/officeDocument/2006/relationships/image" Target="../media/image21.jpeg"/><Relationship Id="rId7" Type="http://schemas.openxmlformats.org/officeDocument/2006/relationships/image" Target="../media/image28.jpeg"/><Relationship Id="rId12" Type="http://schemas.openxmlformats.org/officeDocument/2006/relationships/image" Target="../media/image60.jpe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27.jpeg"/><Relationship Id="rId11" Type="http://schemas.openxmlformats.org/officeDocument/2006/relationships/image" Target="../media/image59.jpeg"/><Relationship Id="rId5" Type="http://schemas.microsoft.com/office/2007/relationships/hdphoto" Target="../media/hdphoto6.wdp"/><Relationship Id="rId10" Type="http://schemas.microsoft.com/office/2007/relationships/hdphoto" Target="../media/hdphoto7.wdp"/><Relationship Id="rId4" Type="http://schemas.openxmlformats.org/officeDocument/2006/relationships/image" Target="../media/image22.png"/><Relationship Id="rId9" Type="http://schemas.openxmlformats.org/officeDocument/2006/relationships/image" Target="../media/image23.png"/><Relationship Id="rId14" Type="http://schemas.microsoft.com/office/2007/relationships/hdphoto" Target="../media/hdphoto19.wdp"/></Relationships>
</file>

<file path=ppt/slides/_rels/slide15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 Id="rId5" Type="http://schemas.openxmlformats.org/officeDocument/2006/relationships/image" Target="../media/image27.jpeg"/><Relationship Id="rId4" Type="http://schemas.microsoft.com/office/2007/relationships/hdphoto" Target="../media/hdphoto6.wdp"/></Relationships>
</file>

<file path=ppt/slides/_rels/slide151.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hart" Target="../charts/chart27.xml"/><Relationship Id="rId1" Type="http://schemas.openxmlformats.org/officeDocument/2006/relationships/slideLayout" Target="../slideLayouts/slideLayout2.xml"/><Relationship Id="rId5" Type="http://schemas.openxmlformats.org/officeDocument/2006/relationships/image" Target="../media/image63.gif"/><Relationship Id="rId4" Type="http://schemas.openxmlformats.org/officeDocument/2006/relationships/image" Target="../media/image19.svg"/></Relationships>
</file>

<file path=ppt/slides/_rels/slide153.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22.png"/><Relationship Id="rId7" Type="http://schemas.openxmlformats.org/officeDocument/2006/relationships/image" Target="../media/image65.png"/><Relationship Id="rId2" Type="http://schemas.openxmlformats.org/officeDocument/2006/relationships/audio" Target="../media/audio1.wav"/><Relationship Id="rId1" Type="http://schemas.openxmlformats.org/officeDocument/2006/relationships/slideLayout" Target="../slideLayouts/slideLayout2.xml"/><Relationship Id="rId6" Type="http://schemas.microsoft.com/office/2007/relationships/hdphoto" Target="../media/hdphoto20.wdp"/><Relationship Id="rId5" Type="http://schemas.openxmlformats.org/officeDocument/2006/relationships/image" Target="../media/image64.png"/><Relationship Id="rId10" Type="http://schemas.openxmlformats.org/officeDocument/2006/relationships/image" Target="../media/image68.jpeg"/><Relationship Id="rId4" Type="http://schemas.microsoft.com/office/2007/relationships/hdphoto" Target="../media/hdphoto6.wdp"/><Relationship Id="rId9" Type="http://schemas.openxmlformats.org/officeDocument/2006/relationships/image" Target="../media/image67.jpeg"/></Relationships>
</file>

<file path=ppt/slides/_rels/slide154.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69.gif"/><Relationship Id="rId5" Type="http://schemas.openxmlformats.org/officeDocument/2006/relationships/image" Target="../media/image19.svg"/><Relationship Id="rId4" Type="http://schemas.openxmlformats.org/officeDocument/2006/relationships/image" Target="../media/image18.png"/></Relationships>
</file>

<file path=ppt/slides/_rels/slide15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70.gif"/><Relationship Id="rId4" Type="http://schemas.openxmlformats.org/officeDocument/2006/relationships/image" Target="../media/image52.gif"/></Relationships>
</file>

<file path=ppt/slides/_rels/slide15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102.png"/><Relationship Id="rId4" Type="http://schemas.openxmlformats.org/officeDocument/2006/relationships/image" Target="../media/image101.png"/></Relationships>
</file>

<file path=ppt/slides/_rels/slide15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8" Type="http://schemas.openxmlformats.org/officeDocument/2006/relationships/image" Target="../media/image29.jpeg"/><Relationship Id="rId13" Type="http://schemas.openxmlformats.org/officeDocument/2006/relationships/image" Target="../media/image72.jpeg"/><Relationship Id="rId3" Type="http://schemas.openxmlformats.org/officeDocument/2006/relationships/image" Target="../media/image21.jpeg"/><Relationship Id="rId7" Type="http://schemas.openxmlformats.org/officeDocument/2006/relationships/image" Target="../media/image28.jpeg"/><Relationship Id="rId12" Type="http://schemas.openxmlformats.org/officeDocument/2006/relationships/image" Target="../media/image60.jpeg"/><Relationship Id="rId2" Type="http://schemas.openxmlformats.org/officeDocument/2006/relationships/audio" Target="../media/audio1.wav"/><Relationship Id="rId16" Type="http://schemas.openxmlformats.org/officeDocument/2006/relationships/slide" Target="slide164.xml"/><Relationship Id="rId1" Type="http://schemas.openxmlformats.org/officeDocument/2006/relationships/slideLayout" Target="../slideLayouts/slideLayout2.xml"/><Relationship Id="rId6" Type="http://schemas.openxmlformats.org/officeDocument/2006/relationships/image" Target="../media/image27.jpeg"/><Relationship Id="rId11" Type="http://schemas.openxmlformats.org/officeDocument/2006/relationships/image" Target="../media/image59.jpeg"/><Relationship Id="rId5" Type="http://schemas.microsoft.com/office/2007/relationships/hdphoto" Target="../media/hdphoto6.wdp"/><Relationship Id="rId15" Type="http://schemas.openxmlformats.org/officeDocument/2006/relationships/image" Target="../media/image74.png"/><Relationship Id="rId10" Type="http://schemas.microsoft.com/office/2007/relationships/hdphoto" Target="../media/hdphoto7.wdp"/><Relationship Id="rId4" Type="http://schemas.openxmlformats.org/officeDocument/2006/relationships/image" Target="../media/image22.png"/><Relationship Id="rId9" Type="http://schemas.openxmlformats.org/officeDocument/2006/relationships/image" Target="../media/image23.png"/><Relationship Id="rId14" Type="http://schemas.openxmlformats.org/officeDocument/2006/relationships/image" Target="../media/image73.png"/></Relationships>
</file>

<file path=ppt/slides/_rels/slide16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hart" Target="../charts/chart28.xml"/><Relationship Id="rId1" Type="http://schemas.openxmlformats.org/officeDocument/2006/relationships/slideLayout" Target="../slideLayouts/slideLayout2.xml"/><Relationship Id="rId6" Type="http://schemas.openxmlformats.org/officeDocument/2006/relationships/slide" Target="slide165.xml"/><Relationship Id="rId5" Type="http://schemas.openxmlformats.org/officeDocument/2006/relationships/image" Target="../media/image75.gif"/><Relationship Id="rId4" Type="http://schemas.openxmlformats.org/officeDocument/2006/relationships/image" Target="../media/image19.svg"/></Relationships>
</file>

<file path=ppt/slides/_rels/slide16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hart" Target="../charts/chart29.xml"/><Relationship Id="rId1" Type="http://schemas.openxmlformats.org/officeDocument/2006/relationships/slideLayout" Target="../slideLayouts/slideLayout2.xml"/><Relationship Id="rId5" Type="http://schemas.openxmlformats.org/officeDocument/2006/relationships/image" Target="../media/image75.gif"/><Relationship Id="rId4" Type="http://schemas.openxmlformats.org/officeDocument/2006/relationships/image" Target="../media/image19.svg"/></Relationships>
</file>

<file path=ppt/slides/_rels/slide16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8" Type="http://schemas.microsoft.com/office/2007/relationships/hdphoto" Target="../media/hdphoto21.wdp"/><Relationship Id="rId3" Type="http://schemas.openxmlformats.org/officeDocument/2006/relationships/image" Target="../media/image22.png"/><Relationship Id="rId7" Type="http://schemas.openxmlformats.org/officeDocument/2006/relationships/image" Target="../media/image78.pn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21.jpeg"/><Relationship Id="rId4" Type="http://schemas.microsoft.com/office/2007/relationships/hdphoto" Target="../media/hdphoto6.wdp"/><Relationship Id="rId9" Type="http://schemas.openxmlformats.org/officeDocument/2006/relationships/image" Target="../media/image79.jpeg"/></Relationships>
</file>

<file path=ppt/slides/_rels/slide168.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80.gif"/><Relationship Id="rId5" Type="http://schemas.openxmlformats.org/officeDocument/2006/relationships/image" Target="../media/image19.svg"/><Relationship Id="rId4" Type="http://schemas.openxmlformats.org/officeDocument/2006/relationships/image" Target="../media/image18.png"/></Relationships>
</file>

<file path=ppt/slides/_rels/slide16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81.gif"/></Relationships>
</file>

<file path=ppt/slides/_rels/slide17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83.jpeg"/><Relationship Id="rId5" Type="http://schemas.openxmlformats.org/officeDocument/2006/relationships/image" Target="../media/image82.png"/><Relationship Id="rId4" Type="http://schemas.microsoft.com/office/2007/relationships/hdphoto" Target="../media/hdphoto6.wdp"/></Relationships>
</file>

<file path=ppt/slides/_rels/slide17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83.jpeg"/><Relationship Id="rId4" Type="http://schemas.microsoft.com/office/2007/relationships/hdphoto" Target="../media/hdphoto6.wdp"/></Relationships>
</file>

<file path=ppt/slides/_rels/slide17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83.jpeg"/><Relationship Id="rId4" Type="http://schemas.microsoft.com/office/2007/relationships/hdphoto" Target="../media/hdphoto6.wdp"/></Relationships>
</file>

<file path=ppt/slides/_rels/slide173.xml.rels><?xml version="1.0" encoding="UTF-8" standalone="yes"?>
<Relationships xmlns="http://schemas.openxmlformats.org/package/2006/relationships"><Relationship Id="rId3" Type="http://schemas.openxmlformats.org/officeDocument/2006/relationships/slide" Target="slide94.xml"/><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hart" Target="../charts/chart30.xml"/><Relationship Id="rId1" Type="http://schemas.openxmlformats.org/officeDocument/2006/relationships/slideLayout" Target="../slideLayouts/slideLayout2.xml"/><Relationship Id="rId6" Type="http://schemas.openxmlformats.org/officeDocument/2006/relationships/image" Target="../media/image84.gif"/><Relationship Id="rId5" Type="http://schemas.openxmlformats.org/officeDocument/2006/relationships/image" Target="../media/image75.gif"/><Relationship Id="rId4" Type="http://schemas.openxmlformats.org/officeDocument/2006/relationships/image" Target="../media/image19.svg"/></Relationships>
</file>

<file path=ppt/slides/_rels/slide175.xml.rels><?xml version="1.0" encoding="UTF-8" standalone="yes"?>
<Relationships xmlns="http://schemas.openxmlformats.org/package/2006/relationships"><Relationship Id="rId3" Type="http://schemas.openxmlformats.org/officeDocument/2006/relationships/slide" Target="slide95.xml"/><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17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177.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87.gif"/><Relationship Id="rId5" Type="http://schemas.openxmlformats.org/officeDocument/2006/relationships/image" Target="../media/image19.svg"/><Relationship Id="rId4" Type="http://schemas.openxmlformats.org/officeDocument/2006/relationships/image" Target="../media/image18.png"/></Relationships>
</file>

<file path=ppt/slides/_rels/slide178.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9.png"/></Relationships>
</file>

<file path=ppt/slides/_rels/slide182.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xml"/></Relationships>
</file>

<file path=ppt/slides/_rels/slide18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1.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C82598-4A9D-E862-1873-DE4B6165AAB5}"/>
              </a:ext>
            </a:extLst>
          </p:cNvPr>
          <p:cNvSpPr>
            <a:spLocks noGrp="1"/>
          </p:cNvSpPr>
          <p:nvPr>
            <p:ph type="ctrTitle"/>
          </p:nvPr>
        </p:nvSpPr>
        <p:spPr>
          <a:xfrm>
            <a:off x="609600" y="2235200"/>
            <a:ext cx="10972800" cy="2387600"/>
          </a:xfrm>
        </p:spPr>
        <p:txBody>
          <a:bodyPr>
            <a:normAutofit fontScale="90000"/>
          </a:bodyPr>
          <a:lstStyle/>
          <a:p>
            <a:r>
              <a:rPr lang="nl-NL" dirty="0"/>
              <a:t>Klik telkens op de rode tekst om een antwoord te kiezen of om door te gaan</a:t>
            </a:r>
            <a:br>
              <a:rPr lang="nl-NL" dirty="0"/>
            </a:br>
            <a:endParaRPr lang="nl-NL" dirty="0"/>
          </a:p>
        </p:txBody>
      </p:sp>
      <p:sp>
        <p:nvSpPr>
          <p:cNvPr id="4" name="Rechthoek 3">
            <a:extLst>
              <a:ext uri="{FF2B5EF4-FFF2-40B4-BE49-F238E27FC236}">
                <a16:creationId xmlns:a16="http://schemas.microsoft.com/office/drawing/2014/main" id="{05817509-B52F-7565-71F4-940C53EA1B70}"/>
              </a:ext>
            </a:extLst>
          </p:cNvPr>
          <p:cNvSpPr/>
          <p:nvPr/>
        </p:nvSpPr>
        <p:spPr>
          <a:xfrm>
            <a:off x="5978013" y="2235200"/>
            <a:ext cx="2930013" cy="88490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ekstvak 5">
            <a:extLst>
              <a:ext uri="{FF2B5EF4-FFF2-40B4-BE49-F238E27FC236}">
                <a16:creationId xmlns:a16="http://schemas.microsoft.com/office/drawing/2014/main" id="{76FCA825-C0F2-65DD-269B-5D5589C6CA63}"/>
              </a:ext>
            </a:extLst>
          </p:cNvPr>
          <p:cNvSpPr txBox="1"/>
          <p:nvPr/>
        </p:nvSpPr>
        <p:spPr>
          <a:xfrm>
            <a:off x="5978013" y="2196773"/>
            <a:ext cx="6096000" cy="923330"/>
          </a:xfrm>
          <a:prstGeom prst="rect">
            <a:avLst/>
          </a:prstGeom>
          <a:noFill/>
        </p:spPr>
        <p:txBody>
          <a:bodyPr wrap="square">
            <a:spAutoFit/>
          </a:bodyPr>
          <a:lstStyle/>
          <a:p>
            <a:r>
              <a:rPr lang="nl-NL" sz="5400" i="1" dirty="0">
                <a:solidFill>
                  <a:srgbClr val="FF0000"/>
                </a:solidFill>
              </a:rPr>
              <a:t>rode tekst </a:t>
            </a:r>
          </a:p>
        </p:txBody>
      </p:sp>
      <p:sp>
        <p:nvSpPr>
          <p:cNvPr id="5" name="Actieknop: Leeg 4">
            <a:hlinkClick r:id="" action="ppaction://hlinkshowjump?jump=nextslide" highlightClick="1"/>
            <a:extLst>
              <a:ext uri="{FF2B5EF4-FFF2-40B4-BE49-F238E27FC236}">
                <a16:creationId xmlns:a16="http://schemas.microsoft.com/office/drawing/2014/main" id="{416EBC61-8C41-1BCB-18A3-C310A154A578}"/>
              </a:ext>
            </a:extLst>
          </p:cNvPr>
          <p:cNvSpPr/>
          <p:nvPr/>
        </p:nvSpPr>
        <p:spPr>
          <a:xfrm>
            <a:off x="5978013" y="2235200"/>
            <a:ext cx="2930013" cy="884903"/>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9187593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
                                        <p:tgtEl>
                                          <p:spTgt spid="4"/>
                                        </p:tgtEl>
                                      </p:cBhvr>
                                    </p:animEffect>
                                  </p:childTnLst>
                                </p:cTn>
                              </p:par>
                              <p:par>
                                <p:cTn id="8" presetID="10" presetClass="entr" presetSubtype="0" fill="hold" grpId="0" nodeType="withEffect">
                                  <p:stCondLst>
                                    <p:cond delay="20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300"/>
                                        <p:tgtEl>
                                          <p:spTgt spid="6"/>
                                        </p:tgtEl>
                                      </p:cBhvr>
                                    </p:animEffect>
                                  </p:childTnLst>
                                </p:cTn>
                              </p:par>
                            </p:childTnLst>
                          </p:cTn>
                        </p:par>
                        <p:par>
                          <p:cTn id="11" fill="hold">
                            <p:stCondLst>
                              <p:cond delay="2300"/>
                            </p:stCondLst>
                            <p:childTnLst>
                              <p:par>
                                <p:cTn id="12" presetID="1" presetClass="entr" presetSubtype="0" fill="hold" grpId="0" nodeType="afterEffect" nodePh="1">
                                  <p:stCondLst>
                                    <p:cond delay="0"/>
                                  </p:stCondLst>
                                  <p:endCondLst>
                                    <p:cond evt="begin" delay="0">
                                      <p:tn val="12"/>
                                    </p:cond>
                                  </p:endCondLst>
                                  <p:childTnLst>
                                    <p:set>
                                      <p:cBhvr>
                                        <p:cTn id="13"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BDD5CFD5-ACF3-0B66-95EC-3130E6EEC3FA}"/>
              </a:ext>
            </a:extLst>
          </p:cNvPr>
          <p:cNvSpPr>
            <a:spLocks noGrp="1"/>
          </p:cNvSpPr>
          <p:nvPr>
            <p:ph idx="1"/>
          </p:nvPr>
        </p:nvSpPr>
        <p:spPr>
          <a:xfrm>
            <a:off x="995267" y="748023"/>
            <a:ext cx="9741227" cy="5361954"/>
          </a:xfrm>
        </p:spPr>
        <p:txBody>
          <a:bodyPr/>
          <a:lstStyle/>
          <a:p>
            <a:pPr marL="0" indent="0" algn="ctr">
              <a:buNone/>
            </a:pPr>
            <a:r>
              <a:rPr lang="nl-NL" dirty="0">
                <a:latin typeface="Pixellari" panose="02000603000000000000" pitchFamily="2" charset="0"/>
                <a:ea typeface="Pixellari" panose="02000603000000000000" pitchFamily="2" charset="0"/>
              </a:rPr>
              <a:t>       </a:t>
            </a:r>
            <a:r>
              <a:rPr lang="nl-NL" sz="5400" dirty="0">
                <a:solidFill>
                  <a:srgbClr val="B602BA"/>
                </a:solidFill>
                <a:latin typeface="Digital arcade "/>
              </a:rPr>
              <a:t>Let </a:t>
            </a:r>
            <a:r>
              <a:rPr lang="nl-NL" sz="5400" dirty="0" err="1">
                <a:solidFill>
                  <a:srgbClr val="B602BA"/>
                </a:solidFill>
                <a:latin typeface="Digital arcade "/>
              </a:rPr>
              <a:t>Them</a:t>
            </a:r>
            <a:r>
              <a:rPr lang="nl-NL" sz="5400" dirty="0">
                <a:solidFill>
                  <a:srgbClr val="B602BA"/>
                </a:solidFill>
                <a:latin typeface="Digital arcade "/>
              </a:rPr>
              <a:t> </a:t>
            </a:r>
            <a:r>
              <a:rPr lang="nl-NL" sz="5400" dirty="0" err="1">
                <a:solidFill>
                  <a:srgbClr val="B602BA"/>
                </a:solidFill>
                <a:latin typeface="Digital arcade "/>
              </a:rPr>
              <a:t>Eat</a:t>
            </a:r>
            <a:r>
              <a:rPr lang="nl-NL" sz="5400" dirty="0">
                <a:solidFill>
                  <a:srgbClr val="B602BA"/>
                </a:solidFill>
                <a:latin typeface="Digital arcade "/>
              </a:rPr>
              <a:t> Fake!</a:t>
            </a:r>
          </a:p>
          <a:p>
            <a:pPr marL="0" indent="0" algn="ctr">
              <a:buNone/>
            </a:pPr>
            <a:endParaRPr lang="nl-NL" dirty="0">
              <a:latin typeface="Arcadeclassic" panose="00000400000000000000" pitchFamily="2" charset="0"/>
            </a:endParaRPr>
          </a:p>
          <a:p>
            <a:pPr marL="0" indent="0">
              <a:buNone/>
            </a:pPr>
            <a:endParaRPr lang="nl-NL" dirty="0">
              <a:latin typeface="Arcadeclassic" panose="00000400000000000000" pitchFamily="2" charset="0"/>
            </a:endParaRPr>
          </a:p>
        </p:txBody>
      </p:sp>
      <p:pic>
        <p:nvPicPr>
          <p:cNvPr id="5" name="Graphic 4" descr="Pijl-rechts met effen opvulling">
            <a:extLst>
              <a:ext uri="{FF2B5EF4-FFF2-40B4-BE49-F238E27FC236}">
                <a16:creationId xmlns:a16="http://schemas.microsoft.com/office/drawing/2014/main" id="{CC0C25C5-E1A6-145B-837D-39C383B7BCA3}"/>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190461" y="5627491"/>
            <a:ext cx="914400" cy="642678"/>
          </a:xfrm>
          <a:prstGeom prst="rect">
            <a:avLst/>
          </a:prstGeom>
        </p:spPr>
      </p:pic>
      <p:sp>
        <p:nvSpPr>
          <p:cNvPr id="6" name="Tekstvak 5">
            <a:extLst>
              <a:ext uri="{FF2B5EF4-FFF2-40B4-BE49-F238E27FC236}">
                <a16:creationId xmlns:a16="http://schemas.microsoft.com/office/drawing/2014/main" id="{9F57F428-1A44-B59F-F6C6-EEE457EA8001}"/>
              </a:ext>
            </a:extLst>
          </p:cNvPr>
          <p:cNvSpPr txBox="1"/>
          <p:nvPr/>
        </p:nvSpPr>
        <p:spPr>
          <a:xfrm>
            <a:off x="4485861" y="5533330"/>
            <a:ext cx="3220278" cy="830997"/>
          </a:xfrm>
          <a:prstGeom prst="rect">
            <a:avLst/>
          </a:prstGeom>
          <a:noFill/>
        </p:spPr>
        <p:txBody>
          <a:bodyPr wrap="square" rtlCol="0">
            <a:spAutoFit/>
          </a:bodyPr>
          <a:lstStyle/>
          <a:p>
            <a:r>
              <a:rPr lang="nl-NL" sz="4800" b="1" dirty="0">
                <a:solidFill>
                  <a:srgbClr val="FF0000"/>
                </a:solidFill>
                <a:latin typeface="Pixellari" panose="02000603000000000000" pitchFamily="2" charset="0"/>
                <a:ea typeface="Pixellari" panose="02000603000000000000" pitchFamily="2" charset="0"/>
              </a:rPr>
              <a:t>Solliciteren</a:t>
            </a:r>
            <a:r>
              <a:rPr lang="nl-NL" dirty="0"/>
              <a:t> </a:t>
            </a:r>
          </a:p>
        </p:txBody>
      </p:sp>
      <p:sp>
        <p:nvSpPr>
          <p:cNvPr id="8" name="Rechthoek 7">
            <a:extLst>
              <a:ext uri="{FF2B5EF4-FFF2-40B4-BE49-F238E27FC236}">
                <a16:creationId xmlns:a16="http://schemas.microsoft.com/office/drawing/2014/main" id="{34564553-0E92-3A7C-B49A-0D7EA99C79BB}"/>
              </a:ext>
            </a:extLst>
          </p:cNvPr>
          <p:cNvSpPr/>
          <p:nvPr/>
        </p:nvSpPr>
        <p:spPr>
          <a:xfrm>
            <a:off x="2602716" y="5599548"/>
            <a:ext cx="1692645" cy="698563"/>
          </a:xfrm>
          <a:prstGeom prst="rect">
            <a:avLst/>
          </a:prstGeom>
          <a:solidFill>
            <a:srgbClr val="FDFCD2"/>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pic>
        <p:nvPicPr>
          <p:cNvPr id="10" name="Afbeelding 9" descr="Afbeelding met tafel&#10;&#10;Automatisch gegenereerde beschrijving">
            <a:extLst>
              <a:ext uri="{FF2B5EF4-FFF2-40B4-BE49-F238E27FC236}">
                <a16:creationId xmlns:a16="http://schemas.microsoft.com/office/drawing/2014/main" id="{3EB5994F-1633-57FD-0EDA-D867139D96C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485861" y="2125688"/>
            <a:ext cx="3220278" cy="3153292"/>
          </a:xfrm>
          <a:prstGeom prst="rect">
            <a:avLst/>
          </a:prstGeom>
        </p:spPr>
      </p:pic>
      <p:sp>
        <p:nvSpPr>
          <p:cNvPr id="2" name="Actieknop: Leeg 1">
            <a:hlinkClick r:id="" action="ppaction://hlinkshowjump?jump=nextslide" highlightClick="1"/>
            <a:extLst>
              <a:ext uri="{FF2B5EF4-FFF2-40B4-BE49-F238E27FC236}">
                <a16:creationId xmlns:a16="http://schemas.microsoft.com/office/drawing/2014/main" id="{2E68FD7D-3ABE-26F2-38AB-C215B9E2636C}"/>
              </a:ext>
            </a:extLst>
          </p:cNvPr>
          <p:cNvSpPr/>
          <p:nvPr/>
        </p:nvSpPr>
        <p:spPr>
          <a:xfrm>
            <a:off x="4485861" y="5436923"/>
            <a:ext cx="3220278" cy="975623"/>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40190833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iterate type="wd">
                                    <p:tmAbs val="300"/>
                                  </p:iterate>
                                  <p:childTnLst>
                                    <p:set>
                                      <p:cBhvr>
                                        <p:cTn id="6" dur="1" fill="hold">
                                          <p:stCondLst>
                                            <p:cond delay="0"/>
                                          </p:stCondLst>
                                        </p:cTn>
                                        <p:tgtEl>
                                          <p:spTgt spid="3">
                                            <p:txEl>
                                              <p:pRg st="0" end="0"/>
                                            </p:txEl>
                                          </p:spTgt>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3" name="TYPE.WAV"/>
                                        </p:tgtEl>
                                      </p:cMediaNode>
                                    </p:audio>
                                  </p:subTnLst>
                                </p:cTn>
                              </p:par>
                            </p:childTnLst>
                          </p:cTn>
                        </p:par>
                        <p:par>
                          <p:cTn id="7" fill="hold">
                            <p:stCondLst>
                              <p:cond delay="1501"/>
                            </p:stCondLst>
                            <p:childTnLst>
                              <p:par>
                                <p:cTn id="8" presetID="1" presetClass="exit" presetSubtype="0" fill="hold" grpId="0" nodeType="afterEffect">
                                  <p:stCondLst>
                                    <p:cond delay="0"/>
                                  </p:stCondLst>
                                  <p:childTnLst>
                                    <p:set>
                                      <p:cBhvr>
                                        <p:cTn id="9" dur="1" fill="hold">
                                          <p:stCondLst>
                                            <p:cond delay="0"/>
                                          </p:stCondLst>
                                        </p:cTn>
                                        <p:tgtEl>
                                          <p:spTgt spid="8"/>
                                        </p:tgtEl>
                                        <p:attrNameLst>
                                          <p:attrName>style.visibility</p:attrName>
                                        </p:attrNameLst>
                                      </p:cBhvr>
                                      <p:to>
                                        <p:strVal val="hidden"/>
                                      </p:to>
                                    </p:set>
                                  </p:childTnLst>
                                </p:cTn>
                              </p:par>
                            </p:childTnLst>
                          </p:cTn>
                        </p:par>
                        <p:par>
                          <p:cTn id="10" fill="hold">
                            <p:stCondLst>
                              <p:cond delay="1501"/>
                            </p:stCondLst>
                            <p:childTnLst>
                              <p:par>
                                <p:cTn id="11" presetID="1" presetClass="entr" presetSubtype="0" fill="hold" grpId="0" nodeType="afterEffect">
                                  <p:stCondLst>
                                    <p:cond delay="750"/>
                                  </p:stCondLst>
                                  <p:childTnLst>
                                    <p:set>
                                      <p:cBhvr>
                                        <p:cTn id="12" dur="1" fill="hold">
                                          <p:stCondLst>
                                            <p:cond delay="0"/>
                                          </p:stCondLst>
                                        </p:cTn>
                                        <p:tgtEl>
                                          <p:spTgt spid="6"/>
                                        </p:tgtEl>
                                        <p:attrNameLst>
                                          <p:attrName>style.visibility</p:attrName>
                                        </p:attrNameLst>
                                      </p:cBhvr>
                                      <p:to>
                                        <p:strVal val="visible"/>
                                      </p:to>
                                    </p:set>
                                  </p:childTnLst>
                                </p:cTn>
                              </p:par>
                              <p:par>
                                <p:cTn id="13" presetID="35" presetClass="emph" presetSubtype="0" repeatCount="indefinite" fill="hold" nodeType="withEffect">
                                  <p:stCondLst>
                                    <p:cond delay="0"/>
                                  </p:stCondLst>
                                  <p:endCondLst>
                                    <p:cond evt="onNext" delay="0">
                                      <p:tgtEl>
                                        <p:sldTgt/>
                                      </p:tgtEl>
                                    </p:cond>
                                  </p:endCondLst>
                                  <p:childTnLst>
                                    <p:anim calcmode="discrete" valueType="str">
                                      <p:cBhvr>
                                        <p:cTn id="14" dur="1000" fill="hold"/>
                                        <p:tgtEl>
                                          <p:spTgt spid="5"/>
                                        </p:tgtEl>
                                        <p:attrNameLst>
                                          <p:attrName>style.visibility</p:attrName>
                                        </p:attrNameLst>
                                      </p:cBhvr>
                                      <p:tavLst>
                                        <p:tav tm="0">
                                          <p:val>
                                            <p:strVal val="hidden"/>
                                          </p:val>
                                        </p:tav>
                                        <p:tav tm="50000">
                                          <p:val>
                                            <p:strVal val="visible"/>
                                          </p:val>
                                        </p:tav>
                                      </p:tavLst>
                                    </p:anim>
                                  </p:childTnLst>
                                </p:cTn>
                              </p:par>
                            </p:childTnLst>
                          </p:cTn>
                        </p:par>
                        <p:par>
                          <p:cTn id="15" fill="hold">
                            <p:stCondLst>
                              <p:cond delay="2501"/>
                            </p:stCondLst>
                            <p:childTnLst>
                              <p:par>
                                <p:cTn id="16" presetID="1" presetClass="entr" presetSubtype="0" fill="hold" grpId="0" nodeType="afterEffect" nodePh="1">
                                  <p:stCondLst>
                                    <p:cond delay="0"/>
                                  </p:stCondLst>
                                  <p:endCondLst>
                                    <p:cond evt="begin" delay="0">
                                      <p:tn val="16"/>
                                    </p:cond>
                                  </p:endCondLst>
                                  <p:childTnLst>
                                    <p:set>
                                      <p:cBhvr>
                                        <p:cTn id="17"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BDD5CFD5-ACF3-0B66-95EC-3130E6EEC3FA}"/>
              </a:ext>
            </a:extLst>
          </p:cNvPr>
          <p:cNvSpPr>
            <a:spLocks noGrp="1"/>
          </p:cNvSpPr>
          <p:nvPr>
            <p:ph idx="1"/>
          </p:nvPr>
        </p:nvSpPr>
        <p:spPr>
          <a:xfrm>
            <a:off x="838200" y="806245"/>
            <a:ext cx="10515600" cy="5370718"/>
          </a:xfrm>
        </p:spPr>
        <p:txBody>
          <a:bodyPr>
            <a:normAutofit/>
          </a:bodyPr>
          <a:lstStyle/>
          <a:p>
            <a:pPr marL="0" indent="0">
              <a:buNone/>
            </a:pPr>
            <a:r>
              <a:rPr lang="nl-NL" dirty="0">
                <a:latin typeface="Pixellari" panose="02000603000000000000" pitchFamily="2" charset="0"/>
                <a:ea typeface="Pixellari" panose="02000603000000000000" pitchFamily="2" charset="0"/>
              </a:rPr>
              <a:t>Gefeliciteerd!!!</a:t>
            </a:r>
          </a:p>
          <a:p>
            <a:pPr marL="0" indent="0">
              <a:buNone/>
            </a:pPr>
            <a:r>
              <a:rPr lang="nl-NL" dirty="0">
                <a:latin typeface="Pixellari" panose="02000603000000000000" pitchFamily="2" charset="0"/>
                <a:ea typeface="Pixellari" panose="02000603000000000000" pitchFamily="2" charset="0"/>
              </a:rPr>
              <a:t>Je bent aangenomen.</a:t>
            </a:r>
          </a:p>
          <a:p>
            <a:pPr marL="0" indent="0">
              <a:buNone/>
            </a:pPr>
            <a:r>
              <a:rPr lang="nl-NL" dirty="0">
                <a:solidFill>
                  <a:srgbClr val="FF0000"/>
                </a:solidFill>
                <a:latin typeface="Pixellari" panose="02000603000000000000" pitchFamily="2" charset="0"/>
                <a:ea typeface="Pixellari" panose="02000603000000000000" pitchFamily="2" charset="0"/>
              </a:rPr>
              <a:t>Uuh.. </a:t>
            </a:r>
            <a:r>
              <a:rPr lang="nl-NL" dirty="0" err="1">
                <a:solidFill>
                  <a:srgbClr val="FF0000"/>
                </a:solidFill>
                <a:latin typeface="Pixellari" panose="02000603000000000000" pitchFamily="2" charset="0"/>
                <a:ea typeface="Pixellari" panose="02000603000000000000" pitchFamily="2" charset="0"/>
              </a:rPr>
              <a:t>oke</a:t>
            </a:r>
            <a:r>
              <a:rPr lang="nl-NL" dirty="0">
                <a:solidFill>
                  <a:srgbClr val="FF0000"/>
                </a:solidFill>
                <a:latin typeface="Pixellari" panose="02000603000000000000" pitchFamily="2" charset="0"/>
                <a:ea typeface="Pixellari" panose="02000603000000000000" pitchFamily="2" charset="0"/>
              </a:rPr>
              <a:t>?</a:t>
            </a:r>
          </a:p>
          <a:p>
            <a:endParaRPr lang="nl-NL" dirty="0">
              <a:latin typeface="Arcadeclassic" panose="00000400000000000000" pitchFamily="2" charset="0"/>
            </a:endParaRPr>
          </a:p>
        </p:txBody>
      </p:sp>
      <p:sp>
        <p:nvSpPr>
          <p:cNvPr id="6" name="Actieknop: Leeg 5">
            <a:hlinkClick r:id="" action="ppaction://noaction" highlightClick="1"/>
            <a:extLst>
              <a:ext uri="{FF2B5EF4-FFF2-40B4-BE49-F238E27FC236}">
                <a16:creationId xmlns:a16="http://schemas.microsoft.com/office/drawing/2014/main" id="{15B5463B-A80F-7F32-50A5-9CEE360605CC}"/>
              </a:ext>
            </a:extLst>
          </p:cNvPr>
          <p:cNvSpPr/>
          <p:nvPr/>
        </p:nvSpPr>
        <p:spPr>
          <a:xfrm>
            <a:off x="4442791" y="4462670"/>
            <a:ext cx="1868557" cy="387626"/>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ctieknop: Leeg 6">
            <a:hlinkClick r:id="" action="ppaction://hlinkshowjump?jump=nextslide" highlightClick="1"/>
            <a:extLst>
              <a:ext uri="{FF2B5EF4-FFF2-40B4-BE49-F238E27FC236}">
                <a16:creationId xmlns:a16="http://schemas.microsoft.com/office/drawing/2014/main" id="{111A4E6B-2A9F-B610-D382-F0CB4265ACAD}"/>
              </a:ext>
            </a:extLst>
          </p:cNvPr>
          <p:cNvSpPr/>
          <p:nvPr/>
        </p:nvSpPr>
        <p:spPr>
          <a:xfrm>
            <a:off x="769374" y="1828341"/>
            <a:ext cx="2504768" cy="39329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8" name="Afbeelding 7" descr="Afbeelding met tekst, persoon, person, binnen&#10;&#10;Automatisch gegenereerde beschrijving">
            <a:extLst>
              <a:ext uri="{FF2B5EF4-FFF2-40B4-BE49-F238E27FC236}">
                <a16:creationId xmlns:a16="http://schemas.microsoft.com/office/drawing/2014/main" id="{BD7FCB84-C2F1-2691-C24A-358F333B6E9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423354" y="327988"/>
            <a:ext cx="4372897" cy="2414752"/>
          </a:xfrm>
          <a:prstGeom prst="rect">
            <a:avLst/>
          </a:prstGeom>
        </p:spPr>
      </p:pic>
    </p:spTree>
    <p:extLst>
      <p:ext uri="{BB962C8B-B14F-4D97-AF65-F5344CB8AC3E}">
        <p14:creationId xmlns:p14="http://schemas.microsoft.com/office/powerpoint/2010/main" val="4654928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iterate type="wd">
                                    <p:tmAbs val="300"/>
                                  </p:iterate>
                                  <p:childTnLst>
                                    <p:set>
                                      <p:cBhvr>
                                        <p:cTn id="6" dur="1" fill="hold">
                                          <p:stCondLst>
                                            <p:cond delay="0"/>
                                          </p:stCondLst>
                                        </p:cTn>
                                        <p:tgtEl>
                                          <p:spTgt spid="3">
                                            <p:txEl>
                                              <p:pRg st="0" end="0"/>
                                            </p:txEl>
                                          </p:spTgt>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301"/>
                            </p:stCondLst>
                            <p:childTnLst>
                              <p:par>
                                <p:cTn id="8" presetID="1" presetClass="entr" presetSubtype="0" fill="hold" nodeType="afterEffect">
                                  <p:stCondLst>
                                    <p:cond delay="1000"/>
                                  </p:stCondLst>
                                  <p:iterate type="wd">
                                    <p:tmAbs val="300"/>
                                  </p:iterate>
                                  <p:childTnLst>
                                    <p:set>
                                      <p:cBhvr>
                                        <p:cTn id="9" dur="1" fill="hold">
                                          <p:stCondLst>
                                            <p:cond delay="0"/>
                                          </p:stCondLst>
                                        </p:cTn>
                                        <p:tgtEl>
                                          <p:spTgt spid="3">
                                            <p:txEl>
                                              <p:pRg st="1" end="1"/>
                                            </p:txEl>
                                          </p:spTgt>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par>
                                <p:cTn id="10" presetID="1" presetClass="entr" presetSubtype="0" fill="hold" nodeType="withEffect">
                                  <p:stCondLst>
                                    <p:cond delay="2000"/>
                                  </p:stCondLst>
                                  <p:childTnLst>
                                    <p:set>
                                      <p:cBhvr>
                                        <p:cTn id="11" dur="1" fill="hold">
                                          <p:stCondLst>
                                            <p:cond delay="0"/>
                                          </p:stCondLst>
                                        </p:cTn>
                                        <p:tgtEl>
                                          <p:spTgt spid="8"/>
                                        </p:tgtEl>
                                        <p:attrNameLst>
                                          <p:attrName>style.visibility</p:attrName>
                                        </p:attrNameLst>
                                      </p:cBhvr>
                                      <p:to>
                                        <p:strVal val="visible"/>
                                      </p:to>
                                    </p:set>
                                  </p:childTnLst>
                                </p:cTn>
                              </p:par>
                            </p:childTnLst>
                          </p:cTn>
                        </p:par>
                        <p:par>
                          <p:cTn id="12" fill="hold">
                            <p:stCondLst>
                              <p:cond delay="2301"/>
                            </p:stCondLst>
                            <p:childTnLst>
                              <p:par>
                                <p:cTn id="13" presetID="1" presetClass="entr" presetSubtype="0" fill="hold" nodeType="afterEffect">
                                  <p:stCondLst>
                                    <p:cond delay="999"/>
                                  </p:stCondLst>
                                  <p:iterate type="lt">
                                    <p:tmAbs val="50"/>
                                  </p:iterate>
                                  <p:childTnLst>
                                    <p:set>
                                      <p:cBhvr>
                                        <p:cTn id="14" dur="1" fill="hold">
                                          <p:stCondLst>
                                            <p:cond delay="0"/>
                                          </p:stCondLst>
                                        </p:cTn>
                                        <p:tgtEl>
                                          <p:spTgt spid="3">
                                            <p:txEl>
                                              <p:pRg st="2" end="2"/>
                                            </p:txEl>
                                          </p:spTgt>
                                        </p:tgtEl>
                                        <p:attrNameLst>
                                          <p:attrName>style.visibility</p:attrName>
                                        </p:attrNameLst>
                                      </p:cBhvr>
                                      <p:to>
                                        <p:strVal val="visible"/>
                                      </p:to>
                                    </p:set>
                                  </p:childTnLst>
                                  <p:subTnLst>
                                    <p:audio>
                                      <p:cMediaNode mute="1">
                                        <p:cTn display="0" masterRel="sameClick">
                                          <p:stCondLst>
                                            <p:cond evt="begin" delay="0">
                                              <p:tn val="13"/>
                                            </p:cond>
                                          </p:stCondLst>
                                          <p:endCondLst>
                                            <p:cond evt="onStopAudio" delay="0">
                                              <p:tgtEl>
                                                <p:sldTgt/>
                                              </p:tgtEl>
                                            </p:cond>
                                          </p:endCondLst>
                                        </p:cTn>
                                        <p:tgtEl>
                                          <p:sndTgt r:embed="rId2" name="TYPE.WAV"/>
                                        </p:tgtEl>
                                      </p:cMediaNode>
                                    </p:audio>
                                  </p:subTnLst>
                                </p:cTn>
                              </p:par>
                            </p:childTnLst>
                          </p:cTn>
                        </p:par>
                        <p:par>
                          <p:cTn id="15" fill="hold">
                            <p:stCondLst>
                              <p:cond delay="3701"/>
                            </p:stCondLst>
                            <p:childTnLst>
                              <p:par>
                                <p:cTn id="16" presetID="1" presetClass="entr" presetSubtype="0" fill="hold" grpId="0" nodeType="afterEffect" nodePh="1">
                                  <p:stCondLst>
                                    <p:cond delay="0"/>
                                  </p:stCondLst>
                                  <p:endCondLst>
                                    <p:cond evt="begin" delay="0">
                                      <p:tn val="16"/>
                                    </p:cond>
                                  </p:endCondLst>
                                  <p:childTnLst>
                                    <p:set>
                                      <p:cBhvr>
                                        <p:cTn id="17"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BDD5CFD5-ACF3-0B66-95EC-3130E6EEC3FA}"/>
              </a:ext>
            </a:extLst>
          </p:cNvPr>
          <p:cNvSpPr>
            <a:spLocks noGrp="1"/>
          </p:cNvSpPr>
          <p:nvPr>
            <p:ph idx="1"/>
          </p:nvPr>
        </p:nvSpPr>
        <p:spPr>
          <a:xfrm>
            <a:off x="838200" y="806245"/>
            <a:ext cx="10515600" cy="5370718"/>
          </a:xfrm>
        </p:spPr>
        <p:txBody>
          <a:bodyPr>
            <a:normAutofit/>
          </a:bodyPr>
          <a:lstStyle/>
          <a:p>
            <a:pPr marL="0" indent="0">
              <a:buNone/>
            </a:pPr>
            <a:r>
              <a:rPr lang="nl-NL" dirty="0">
                <a:latin typeface="Pixellari" panose="02000603000000000000" pitchFamily="2" charset="0"/>
                <a:ea typeface="Pixellari" panose="02000603000000000000" pitchFamily="2" charset="0"/>
              </a:rPr>
              <a:t>Gefeliciteerd!!!</a:t>
            </a:r>
          </a:p>
          <a:p>
            <a:pPr marL="0" indent="0">
              <a:buNone/>
            </a:pPr>
            <a:r>
              <a:rPr lang="nl-NL" dirty="0">
                <a:latin typeface="Pixellari" panose="02000603000000000000" pitchFamily="2" charset="0"/>
                <a:ea typeface="Pixellari" panose="02000603000000000000" pitchFamily="2" charset="0"/>
              </a:rPr>
              <a:t>Je bent aangenomen</a:t>
            </a:r>
          </a:p>
          <a:p>
            <a:pPr marL="0" indent="0">
              <a:buNone/>
            </a:pPr>
            <a:r>
              <a:rPr lang="nl-NL" dirty="0">
                <a:solidFill>
                  <a:srgbClr val="FF0000"/>
                </a:solidFill>
                <a:latin typeface="Pixellari" panose="02000603000000000000" pitchFamily="2" charset="0"/>
                <a:ea typeface="Pixellari" panose="02000603000000000000" pitchFamily="2" charset="0"/>
              </a:rPr>
              <a:t>Uuh.. </a:t>
            </a:r>
            <a:r>
              <a:rPr lang="nl-NL" dirty="0" err="1">
                <a:solidFill>
                  <a:srgbClr val="FF0000"/>
                </a:solidFill>
                <a:latin typeface="Pixellari" panose="02000603000000000000" pitchFamily="2" charset="0"/>
                <a:ea typeface="Pixellari" panose="02000603000000000000" pitchFamily="2" charset="0"/>
              </a:rPr>
              <a:t>oke</a:t>
            </a:r>
            <a:r>
              <a:rPr lang="nl-NL" dirty="0">
                <a:solidFill>
                  <a:srgbClr val="FF0000"/>
                </a:solidFill>
                <a:latin typeface="Pixellari" panose="02000603000000000000" pitchFamily="2" charset="0"/>
                <a:ea typeface="Pixellari" panose="02000603000000000000" pitchFamily="2" charset="0"/>
              </a:rPr>
              <a:t>?</a:t>
            </a:r>
          </a:p>
          <a:p>
            <a:endParaRPr lang="nl-NL" dirty="0">
              <a:latin typeface="Pixellari" panose="02000603000000000000" pitchFamily="2" charset="0"/>
              <a:ea typeface="Pixellari" panose="02000603000000000000" pitchFamily="2" charset="0"/>
            </a:endParaRPr>
          </a:p>
          <a:p>
            <a:pPr marL="0" indent="0">
              <a:buNone/>
            </a:pPr>
            <a:r>
              <a:rPr lang="nl-NL" dirty="0">
                <a:latin typeface="Pixellari" panose="02000603000000000000" pitchFamily="2" charset="0"/>
                <a:ea typeface="Pixellari" panose="02000603000000000000" pitchFamily="2" charset="0"/>
              </a:rPr>
              <a:t>Jij gaat voor ons Fake News maken!!</a:t>
            </a:r>
          </a:p>
          <a:p>
            <a:pPr marL="0" indent="0">
              <a:buNone/>
            </a:pPr>
            <a:endParaRPr lang="nl-NL" dirty="0">
              <a:latin typeface="Pixellari" panose="02000603000000000000" pitchFamily="2" charset="0"/>
              <a:ea typeface="Pixellari" panose="02000603000000000000" pitchFamily="2" charset="0"/>
            </a:endParaRPr>
          </a:p>
          <a:p>
            <a:pPr marL="0" indent="0">
              <a:buNone/>
            </a:pPr>
            <a:r>
              <a:rPr lang="nl-NL" dirty="0">
                <a:latin typeface="Pixellari" panose="02000603000000000000" pitchFamily="2" charset="0"/>
                <a:ea typeface="Pixellari" panose="02000603000000000000" pitchFamily="2" charset="0"/>
              </a:rPr>
              <a:t>Heb je er zin in?</a:t>
            </a:r>
          </a:p>
          <a:p>
            <a:pPr marL="0" indent="0">
              <a:buNone/>
            </a:pPr>
            <a:r>
              <a:rPr lang="nl-NL" dirty="0">
                <a:solidFill>
                  <a:srgbClr val="FF0000"/>
                </a:solidFill>
                <a:latin typeface="Pixellari" panose="02000603000000000000" pitchFamily="2" charset="0"/>
                <a:ea typeface="Pixellari" panose="02000603000000000000" pitchFamily="2" charset="0"/>
              </a:rPr>
              <a:t>Jazeker!!                                     Niet echt..</a:t>
            </a:r>
          </a:p>
        </p:txBody>
      </p:sp>
      <p:sp>
        <p:nvSpPr>
          <p:cNvPr id="2" name="Actieknop: Leeg 1">
            <a:hlinkClick r:id="" action="ppaction://hlinkshowjump?jump=nextslide" highlightClick="1"/>
            <a:extLst>
              <a:ext uri="{FF2B5EF4-FFF2-40B4-BE49-F238E27FC236}">
                <a16:creationId xmlns:a16="http://schemas.microsoft.com/office/drawing/2014/main" id="{891C842B-71A3-7989-C956-880AAE89417C}"/>
              </a:ext>
            </a:extLst>
          </p:cNvPr>
          <p:cNvSpPr/>
          <p:nvPr/>
        </p:nvSpPr>
        <p:spPr>
          <a:xfrm>
            <a:off x="4996347" y="4329619"/>
            <a:ext cx="1908313" cy="547827"/>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7" name="Afbeelding 6" descr="Afbeelding met tekst, persoon, person, binnen&#10;&#10;Automatisch gegenereerde beschrijving">
            <a:extLst>
              <a:ext uri="{FF2B5EF4-FFF2-40B4-BE49-F238E27FC236}">
                <a16:creationId xmlns:a16="http://schemas.microsoft.com/office/drawing/2014/main" id="{BD20F4FB-1868-7ADB-D501-3184758A554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423354" y="327988"/>
            <a:ext cx="4372897" cy="2414752"/>
          </a:xfrm>
          <a:prstGeom prst="rect">
            <a:avLst/>
          </a:prstGeom>
        </p:spPr>
      </p:pic>
      <p:sp>
        <p:nvSpPr>
          <p:cNvPr id="5" name="Actieknop: Leeg 4">
            <a:hlinkClick r:id="rId5" action="ppaction://hlinksldjump" highlightClick="1"/>
            <a:extLst>
              <a:ext uri="{FF2B5EF4-FFF2-40B4-BE49-F238E27FC236}">
                <a16:creationId xmlns:a16="http://schemas.microsoft.com/office/drawing/2014/main" id="{0BA98EE3-6360-0BC2-1ED5-7F9A9139511E}"/>
              </a:ext>
            </a:extLst>
          </p:cNvPr>
          <p:cNvSpPr/>
          <p:nvPr/>
        </p:nvSpPr>
        <p:spPr>
          <a:xfrm>
            <a:off x="757084" y="4296697"/>
            <a:ext cx="1908313" cy="69809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1808187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iterate type="wd">
                                    <p:tmAbs val="200"/>
                                  </p:iterate>
                                  <p:childTnLst>
                                    <p:set>
                                      <p:cBhvr>
                                        <p:cTn id="6" dur="1" fill="hold">
                                          <p:stCondLst>
                                            <p:cond delay="0"/>
                                          </p:stCondLst>
                                        </p:cTn>
                                        <p:tgtEl>
                                          <p:spTgt spid="3">
                                            <p:txEl>
                                              <p:pRg st="4" end="4"/>
                                            </p:txEl>
                                          </p:spTgt>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3" name="TYPE.WAV"/>
                                        </p:tgtEl>
                                      </p:cMediaNode>
                                    </p:audio>
                                  </p:subTnLst>
                                </p:cTn>
                              </p:par>
                            </p:childTnLst>
                          </p:cTn>
                        </p:par>
                        <p:par>
                          <p:cTn id="7" fill="hold">
                            <p:stCondLst>
                              <p:cond delay="1401"/>
                            </p:stCondLst>
                            <p:childTnLst>
                              <p:par>
                                <p:cTn id="8" presetID="1" presetClass="entr" presetSubtype="0" fill="hold" nodeType="afterEffect">
                                  <p:stCondLst>
                                    <p:cond delay="1000"/>
                                  </p:stCondLst>
                                  <p:iterate type="wd">
                                    <p:tmAbs val="200"/>
                                  </p:iterate>
                                  <p:childTnLst>
                                    <p:set>
                                      <p:cBhvr>
                                        <p:cTn id="9" dur="1" fill="hold">
                                          <p:stCondLst>
                                            <p:cond delay="0"/>
                                          </p:stCondLst>
                                        </p:cTn>
                                        <p:tgtEl>
                                          <p:spTgt spid="3">
                                            <p:txEl>
                                              <p:pRg st="6" end="6"/>
                                            </p:txEl>
                                          </p:spTgt>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3" name="TYPE.WAV"/>
                                        </p:tgtEl>
                                      </p:cMediaNode>
                                    </p:audio>
                                  </p:subTnLst>
                                </p:cTn>
                              </p:par>
                            </p:childTnLst>
                          </p:cTn>
                        </p:par>
                        <p:par>
                          <p:cTn id="10" fill="hold">
                            <p:stCondLst>
                              <p:cond delay="3402"/>
                            </p:stCondLst>
                            <p:childTnLst>
                              <p:par>
                                <p:cTn id="11" presetID="1" presetClass="entr" presetSubtype="0" fill="hold" nodeType="afterEffect">
                                  <p:stCondLst>
                                    <p:cond delay="1000"/>
                                  </p:stCondLst>
                                  <p:iterate type="lt">
                                    <p:tmAbs val="100"/>
                                  </p:iterate>
                                  <p:childTnLst>
                                    <p:set>
                                      <p:cBhvr>
                                        <p:cTn id="12" dur="1" fill="hold">
                                          <p:stCondLst>
                                            <p:cond delay="0"/>
                                          </p:stCondLst>
                                        </p:cTn>
                                        <p:tgtEl>
                                          <p:spTgt spid="3">
                                            <p:txEl>
                                              <p:pRg st="7" end="7"/>
                                            </p:txEl>
                                          </p:spTgt>
                                        </p:tgtEl>
                                        <p:attrNameLst>
                                          <p:attrName>style.visibility</p:attrName>
                                        </p:attrNameLst>
                                      </p:cBhvr>
                                      <p:to>
                                        <p:strVal val="visible"/>
                                      </p:to>
                                    </p:set>
                                  </p:childTnLst>
                                  <p:subTnLst>
                                    <p:audio>
                                      <p:cMediaNode mute="1">
                                        <p:cTn display="0" masterRel="sameClick">
                                          <p:stCondLst>
                                            <p:cond evt="begin" delay="0">
                                              <p:tn val="11"/>
                                            </p:cond>
                                          </p:stCondLst>
                                          <p:endCondLst>
                                            <p:cond evt="onStopAudio" delay="0">
                                              <p:tgtEl>
                                                <p:sldTgt/>
                                              </p:tgtEl>
                                            </p:cond>
                                          </p:endCondLst>
                                        </p:cTn>
                                        <p:tgtEl>
                                          <p:sndTgt r:embed="rId3" name="TYPE.WAV"/>
                                        </p:tgtEl>
                                      </p:cMediaNode>
                                    </p:audio>
                                  </p:subTnLst>
                                </p:cTn>
                              </p:par>
                            </p:childTnLst>
                          </p:cTn>
                        </p:par>
                        <p:par>
                          <p:cTn id="13" fill="hold">
                            <p:stCondLst>
                              <p:cond delay="6203"/>
                            </p:stCondLst>
                            <p:childTnLst>
                              <p:par>
                                <p:cTn id="14" presetID="1" presetClass="entr" presetSubtype="0" fill="hold" grpId="0" nodeType="afterEffect" nodePh="1">
                                  <p:stCondLst>
                                    <p:cond delay="0"/>
                                  </p:stCondLst>
                                  <p:endCondLst>
                                    <p:cond evt="begin" delay="0">
                                      <p:tn val="14"/>
                                    </p:cond>
                                  </p:endCondLst>
                                  <p:childTnLst>
                                    <p:set>
                                      <p:cBhvr>
                                        <p:cTn id="15" dur="1" fill="hold">
                                          <p:stCondLst>
                                            <p:cond delay="0"/>
                                          </p:stCondLst>
                                        </p:cTn>
                                        <p:tgtEl>
                                          <p:spTgt spid="2"/>
                                        </p:tgtEl>
                                        <p:attrNameLst>
                                          <p:attrName>style.visibility</p:attrName>
                                        </p:attrNameLst>
                                      </p:cBhvr>
                                      <p:to>
                                        <p:strVal val="visible"/>
                                      </p:to>
                                    </p:set>
                                  </p:childTnLst>
                                </p:cTn>
                              </p:par>
                            </p:childTnLst>
                          </p:cTn>
                        </p:par>
                        <p:par>
                          <p:cTn id="16" fill="hold">
                            <p:stCondLst>
                              <p:cond delay="6203"/>
                            </p:stCondLst>
                            <p:childTnLst>
                              <p:par>
                                <p:cTn id="17" presetID="1" presetClass="entr" presetSubtype="0" fill="hold" grpId="0" nodeType="afterEffect" nodePh="1">
                                  <p:stCondLst>
                                    <p:cond delay="0"/>
                                  </p:stCondLst>
                                  <p:endCondLst>
                                    <p:cond evt="begin" delay="0">
                                      <p:tn val="17"/>
                                    </p:cond>
                                  </p:end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BDD5CFD5-ACF3-0B66-95EC-3130E6EEC3FA}"/>
              </a:ext>
            </a:extLst>
          </p:cNvPr>
          <p:cNvSpPr>
            <a:spLocks noGrp="1"/>
          </p:cNvSpPr>
          <p:nvPr>
            <p:ph idx="1"/>
          </p:nvPr>
        </p:nvSpPr>
        <p:spPr>
          <a:xfrm>
            <a:off x="838200" y="797314"/>
            <a:ext cx="10515600" cy="5370718"/>
          </a:xfrm>
        </p:spPr>
        <p:txBody>
          <a:bodyPr>
            <a:normAutofit lnSpcReduction="10000"/>
          </a:bodyPr>
          <a:lstStyle/>
          <a:p>
            <a:pPr marL="0" indent="0">
              <a:buNone/>
            </a:pPr>
            <a:r>
              <a:rPr lang="nl-NL" dirty="0">
                <a:latin typeface="Pixellari" panose="02000603000000000000" pitchFamily="2" charset="0"/>
                <a:ea typeface="Pixellari" panose="02000603000000000000" pitchFamily="2" charset="0"/>
              </a:rPr>
              <a:t>Gefeliciteerd!!!</a:t>
            </a:r>
          </a:p>
          <a:p>
            <a:pPr marL="0" indent="0">
              <a:buNone/>
            </a:pPr>
            <a:r>
              <a:rPr lang="nl-NL" dirty="0">
                <a:latin typeface="Pixellari" panose="02000603000000000000" pitchFamily="2" charset="0"/>
                <a:ea typeface="Pixellari" panose="02000603000000000000" pitchFamily="2" charset="0"/>
              </a:rPr>
              <a:t>Je bent aangenomen</a:t>
            </a:r>
          </a:p>
          <a:p>
            <a:pPr marL="0" indent="0">
              <a:buNone/>
            </a:pPr>
            <a:r>
              <a:rPr lang="nl-NL" dirty="0">
                <a:solidFill>
                  <a:srgbClr val="FF0000"/>
                </a:solidFill>
                <a:latin typeface="Pixellari" panose="02000603000000000000" pitchFamily="2" charset="0"/>
                <a:ea typeface="Pixellari" panose="02000603000000000000" pitchFamily="2" charset="0"/>
              </a:rPr>
              <a:t>Uuh.. </a:t>
            </a:r>
            <a:r>
              <a:rPr lang="nl-NL" dirty="0" err="1">
                <a:solidFill>
                  <a:srgbClr val="FF0000"/>
                </a:solidFill>
                <a:latin typeface="Pixellari" panose="02000603000000000000" pitchFamily="2" charset="0"/>
                <a:ea typeface="Pixellari" panose="02000603000000000000" pitchFamily="2" charset="0"/>
              </a:rPr>
              <a:t>oke</a:t>
            </a:r>
            <a:r>
              <a:rPr lang="nl-NL" dirty="0">
                <a:solidFill>
                  <a:srgbClr val="FF0000"/>
                </a:solidFill>
                <a:latin typeface="Pixellari" panose="02000603000000000000" pitchFamily="2" charset="0"/>
                <a:ea typeface="Pixellari" panose="02000603000000000000" pitchFamily="2" charset="0"/>
              </a:rPr>
              <a:t>?</a:t>
            </a:r>
          </a:p>
          <a:p>
            <a:endParaRPr lang="nl-NL" dirty="0">
              <a:latin typeface="Pixellari" panose="02000603000000000000" pitchFamily="2" charset="0"/>
              <a:ea typeface="Pixellari" panose="02000603000000000000" pitchFamily="2" charset="0"/>
            </a:endParaRPr>
          </a:p>
          <a:p>
            <a:pPr marL="0" indent="0">
              <a:buNone/>
            </a:pPr>
            <a:r>
              <a:rPr lang="nl-NL" dirty="0">
                <a:latin typeface="Pixellari" panose="02000603000000000000" pitchFamily="2" charset="0"/>
                <a:ea typeface="Pixellari" panose="02000603000000000000" pitchFamily="2" charset="0"/>
              </a:rPr>
              <a:t>Jij gaat voor ons Fake News maken!!</a:t>
            </a:r>
          </a:p>
          <a:p>
            <a:pPr marL="0" indent="0">
              <a:buNone/>
            </a:pPr>
            <a:endParaRPr lang="nl-NL" dirty="0">
              <a:latin typeface="Pixellari" panose="02000603000000000000" pitchFamily="2" charset="0"/>
              <a:ea typeface="Pixellari" panose="02000603000000000000" pitchFamily="2" charset="0"/>
            </a:endParaRPr>
          </a:p>
          <a:p>
            <a:pPr marL="0" indent="0">
              <a:buNone/>
            </a:pPr>
            <a:r>
              <a:rPr lang="nl-NL" dirty="0">
                <a:latin typeface="Pixellari" panose="02000603000000000000" pitchFamily="2" charset="0"/>
                <a:ea typeface="Pixellari" panose="02000603000000000000" pitchFamily="2" charset="0"/>
              </a:rPr>
              <a:t>Heb je er zin in?</a:t>
            </a:r>
          </a:p>
          <a:p>
            <a:pPr marL="0" indent="0">
              <a:buNone/>
            </a:pPr>
            <a:r>
              <a:rPr lang="nl-NL" dirty="0">
                <a:solidFill>
                  <a:srgbClr val="FF0000"/>
                </a:solidFill>
                <a:latin typeface="Pixellari" panose="02000603000000000000" pitchFamily="2" charset="0"/>
                <a:ea typeface="Pixellari" panose="02000603000000000000" pitchFamily="2" charset="0"/>
              </a:rPr>
              <a:t>Jazeker!!                                     Niet echt..</a:t>
            </a:r>
          </a:p>
          <a:p>
            <a:pPr marL="0" indent="0">
              <a:buNone/>
            </a:pPr>
            <a:endParaRPr lang="nl-NL" dirty="0">
              <a:solidFill>
                <a:srgbClr val="FF0000"/>
              </a:solidFill>
              <a:latin typeface="Pixellari" panose="02000603000000000000" pitchFamily="2" charset="0"/>
              <a:ea typeface="Pixellari" panose="02000603000000000000" pitchFamily="2" charset="0"/>
            </a:endParaRPr>
          </a:p>
          <a:p>
            <a:pPr marL="0" indent="0">
              <a:buNone/>
            </a:pPr>
            <a:r>
              <a:rPr lang="nl-NL" dirty="0">
                <a:latin typeface="Pixellari" panose="02000603000000000000" pitchFamily="2" charset="0"/>
                <a:ea typeface="Pixellari" panose="02000603000000000000" pitchFamily="2" charset="0"/>
              </a:rPr>
              <a:t>Maakt niet uit!...we gaan er het beste van maken </a:t>
            </a:r>
            <a:r>
              <a:rPr lang="nl-NL" dirty="0">
                <a:latin typeface="Pixellari" panose="02000603000000000000" pitchFamily="2" charset="0"/>
                <a:ea typeface="Pixellari" panose="02000603000000000000" pitchFamily="2" charset="0"/>
                <a:sym typeface="Wingdings" panose="05000000000000000000" pitchFamily="2" charset="2"/>
              </a:rPr>
              <a:t></a:t>
            </a:r>
          </a:p>
          <a:p>
            <a:pPr marL="0" indent="0">
              <a:buNone/>
            </a:pPr>
            <a:r>
              <a:rPr lang="nl-NL" dirty="0">
                <a:solidFill>
                  <a:srgbClr val="FF0000"/>
                </a:solidFill>
                <a:latin typeface="Pixellari" panose="02000603000000000000" pitchFamily="2" charset="0"/>
                <a:ea typeface="Pixellari" panose="02000603000000000000" pitchFamily="2" charset="0"/>
                <a:sym typeface="Wingdings" panose="05000000000000000000" pitchFamily="2" charset="2"/>
              </a:rPr>
              <a:t>Vooruit dan maar.. </a:t>
            </a:r>
            <a:r>
              <a:rPr lang="nl-NL" dirty="0">
                <a:solidFill>
                  <a:srgbClr val="FF0000"/>
                </a:solidFill>
                <a:latin typeface="Pixellari" panose="02000603000000000000" pitchFamily="2" charset="0"/>
                <a:ea typeface="Pixellari" panose="02000603000000000000" pitchFamily="2" charset="0"/>
              </a:rPr>
              <a:t> </a:t>
            </a:r>
          </a:p>
        </p:txBody>
      </p:sp>
      <p:sp>
        <p:nvSpPr>
          <p:cNvPr id="2" name="Actieknop: Leeg 1">
            <a:hlinkClick r:id="" action="ppaction://hlinkshowjump?jump=nextslide" highlightClick="1"/>
            <a:extLst>
              <a:ext uri="{FF2B5EF4-FFF2-40B4-BE49-F238E27FC236}">
                <a16:creationId xmlns:a16="http://schemas.microsoft.com/office/drawing/2014/main" id="{0668FA95-6555-A6AF-2874-4B65E7A4C355}"/>
              </a:ext>
            </a:extLst>
          </p:cNvPr>
          <p:cNvSpPr/>
          <p:nvPr/>
        </p:nvSpPr>
        <p:spPr>
          <a:xfrm>
            <a:off x="838200" y="5460917"/>
            <a:ext cx="3055374" cy="44826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4" name="Afbeelding 3" descr="Afbeelding met tekst, persoon, person, binnen&#10;&#10;Automatisch gegenereerde beschrijving">
            <a:extLst>
              <a:ext uri="{FF2B5EF4-FFF2-40B4-BE49-F238E27FC236}">
                <a16:creationId xmlns:a16="http://schemas.microsoft.com/office/drawing/2014/main" id="{1770CBA4-8EF0-5CCA-3767-2780EB0E951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423354" y="327988"/>
            <a:ext cx="4372897" cy="2414752"/>
          </a:xfrm>
          <a:prstGeom prst="rect">
            <a:avLst/>
          </a:prstGeom>
        </p:spPr>
      </p:pic>
    </p:spTree>
    <p:extLst>
      <p:ext uri="{BB962C8B-B14F-4D97-AF65-F5344CB8AC3E}">
        <p14:creationId xmlns:p14="http://schemas.microsoft.com/office/powerpoint/2010/main" val="9783601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iterate type="wd">
                                    <p:tmAbs val="200"/>
                                  </p:iterate>
                                  <p:childTnLst>
                                    <p:set>
                                      <p:cBhvr>
                                        <p:cTn id="6" dur="1" fill="hold">
                                          <p:stCondLst>
                                            <p:cond delay="0"/>
                                          </p:stCondLst>
                                        </p:cTn>
                                        <p:tgtEl>
                                          <p:spTgt spid="3">
                                            <p:txEl>
                                              <p:pRg st="9" end="9"/>
                                            </p:txEl>
                                          </p:spTgt>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2201"/>
                            </p:stCondLst>
                            <p:childTnLst>
                              <p:par>
                                <p:cTn id="8" presetID="1" presetClass="entr" presetSubtype="0" fill="hold" nodeType="afterEffect">
                                  <p:stCondLst>
                                    <p:cond delay="1000"/>
                                  </p:stCondLst>
                                  <p:iterate type="lt">
                                    <p:tmAbs val="100"/>
                                  </p:iterate>
                                  <p:childTnLst>
                                    <p:set>
                                      <p:cBhvr>
                                        <p:cTn id="9" dur="1" fill="hold">
                                          <p:stCondLst>
                                            <p:cond delay="0"/>
                                          </p:stCondLst>
                                        </p:cTn>
                                        <p:tgtEl>
                                          <p:spTgt spid="3">
                                            <p:txEl>
                                              <p:pRg st="10" end="10"/>
                                            </p:txEl>
                                          </p:spTgt>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4702"/>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689113" y="4525824"/>
            <a:ext cx="10515600" cy="1325563"/>
          </a:xfrm>
        </p:spPr>
        <p:txBody>
          <a:bodyPr>
            <a:noAutofit/>
          </a:bodyPr>
          <a:lstStyle/>
          <a:p>
            <a:r>
              <a:rPr lang="nl-NL" sz="2800" dirty="0">
                <a:latin typeface="Pixellari" panose="02000603000000000000" pitchFamily="2" charset="0"/>
                <a:ea typeface="Pixellari" panose="02000603000000000000" pitchFamily="2" charset="0"/>
              </a:rPr>
              <a:t>Dit is Marieke van </a:t>
            </a:r>
            <a:r>
              <a:rPr lang="nl-NL" sz="2800" dirty="0" err="1">
                <a:latin typeface="Pixellari" panose="02000603000000000000" pitchFamily="2" charset="0"/>
                <a:ea typeface="Pixellari" panose="02000603000000000000" pitchFamily="2" charset="0"/>
              </a:rPr>
              <a:t>Belzen</a:t>
            </a:r>
            <a:r>
              <a:rPr lang="nl-NL" sz="2800" dirty="0">
                <a:latin typeface="Pixellari" panose="02000603000000000000" pitchFamily="2" charset="0"/>
                <a:ea typeface="Pixellari" panose="02000603000000000000" pitchFamily="2" charset="0"/>
              </a:rPr>
              <a:t>, burgermeester van gemeente Woldendam. Wij gaan haar het leven zuur maken!</a:t>
            </a:r>
            <a:br>
              <a:rPr lang="nl-NL" sz="2800" dirty="0">
                <a:latin typeface="Pixellari" panose="02000603000000000000" pitchFamily="2" charset="0"/>
                <a:ea typeface="Pixellari" panose="02000603000000000000" pitchFamily="2" charset="0"/>
              </a:rPr>
            </a:br>
            <a:endParaRPr lang="nl-NL" sz="2800" dirty="0">
              <a:latin typeface="Pixellari" panose="02000603000000000000" pitchFamily="2" charset="0"/>
              <a:ea typeface="Pixellari" panose="02000603000000000000" pitchFamily="2" charset="0"/>
            </a:endParaRPr>
          </a:p>
        </p:txBody>
      </p:sp>
      <p:pic>
        <p:nvPicPr>
          <p:cNvPr id="5" name="Tijdelijke aanduiding voor inhoud 4">
            <a:extLst>
              <a:ext uri="{FF2B5EF4-FFF2-40B4-BE49-F238E27FC236}">
                <a16:creationId xmlns:a16="http://schemas.microsoft.com/office/drawing/2014/main" id="{0A6BE2A5-F304-D014-3A98-05245F987320}"/>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4130209" y="250410"/>
            <a:ext cx="3931582" cy="3859772"/>
          </a:xfrm>
        </p:spPr>
      </p:pic>
      <p:sp>
        <p:nvSpPr>
          <p:cNvPr id="6" name="Titel 1">
            <a:extLst>
              <a:ext uri="{FF2B5EF4-FFF2-40B4-BE49-F238E27FC236}">
                <a16:creationId xmlns:a16="http://schemas.microsoft.com/office/drawing/2014/main" id="{BA7D200A-2BFB-5510-0087-8BCCF5E8079C}"/>
              </a:ext>
            </a:extLst>
          </p:cNvPr>
          <p:cNvSpPr txBox="1">
            <a:spLocks/>
          </p:cNvSpPr>
          <p:nvPr/>
        </p:nvSpPr>
        <p:spPr>
          <a:xfrm>
            <a:off x="689113" y="5532437"/>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Waarom, wat heeft zij verkeerd gedaan?</a:t>
            </a:r>
            <a:br>
              <a:rPr lang="nl-NL" sz="2800" dirty="0">
                <a:latin typeface="Pixellari" panose="02000603000000000000" pitchFamily="2" charset="0"/>
                <a:ea typeface="Pixellari" panose="02000603000000000000" pitchFamily="2" charset="0"/>
              </a:rPr>
            </a:br>
            <a:endParaRPr lang="nl-NL" sz="2800" dirty="0">
              <a:latin typeface="Pixellari" panose="02000603000000000000" pitchFamily="2" charset="0"/>
              <a:ea typeface="Pixellari" panose="02000603000000000000" pitchFamily="2" charset="0"/>
            </a:endParaRPr>
          </a:p>
        </p:txBody>
      </p:sp>
      <p:sp>
        <p:nvSpPr>
          <p:cNvPr id="7" name="Actieknop: Leeg 6">
            <a:hlinkClick r:id="" action="ppaction://hlinkshowjump?jump=nextslide" highlightClick="1"/>
            <a:extLst>
              <a:ext uri="{FF2B5EF4-FFF2-40B4-BE49-F238E27FC236}">
                <a16:creationId xmlns:a16="http://schemas.microsoft.com/office/drawing/2014/main" id="{43E07B40-3883-80EF-105F-D38DBEADC031}"/>
              </a:ext>
            </a:extLst>
          </p:cNvPr>
          <p:cNvSpPr/>
          <p:nvPr/>
        </p:nvSpPr>
        <p:spPr>
          <a:xfrm>
            <a:off x="689113" y="5809449"/>
            <a:ext cx="6635919" cy="34383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33107306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3601"/>
                            </p:stCondLst>
                            <p:childTnLst>
                              <p:par>
                                <p:cTn id="8" presetID="1" presetClass="entr" presetSubtype="0" fill="hold" grpId="0" nodeType="afterEffect">
                                  <p:stCondLst>
                                    <p:cond delay="0"/>
                                  </p:stCondLst>
                                  <p:iterate type="lt">
                                    <p:tmAbs val="50"/>
                                  </p:iterate>
                                  <p:childTnLst>
                                    <p:set>
                                      <p:cBhvr>
                                        <p:cTn id="9" dur="1" fill="hold">
                                          <p:stCondLst>
                                            <p:cond delay="0"/>
                                          </p:stCondLst>
                                        </p:cTn>
                                        <p:tgtEl>
                                          <p:spTgt spid="6"/>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5202"/>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689113" y="4521269"/>
            <a:ext cx="10515600" cy="1325563"/>
          </a:xfrm>
        </p:spPr>
        <p:txBody>
          <a:bodyPr>
            <a:noAutofit/>
          </a:bodyPr>
          <a:lstStyle/>
          <a:p>
            <a:r>
              <a:rPr lang="nl-NL" sz="2800" dirty="0">
                <a:latin typeface="Pixellari" panose="02000603000000000000" pitchFamily="2" charset="0"/>
                <a:ea typeface="Pixellari" panose="02000603000000000000" pitchFamily="2" charset="0"/>
              </a:rPr>
              <a:t>Helemaal niets! Maar daar gaat het niet om.. zij is gewoon veel te  populair en dat moet eens afgelopen zijn.. </a:t>
            </a:r>
            <a:br>
              <a:rPr lang="nl-NL" sz="2800" dirty="0">
                <a:latin typeface="Pixellari" panose="02000603000000000000" pitchFamily="2" charset="0"/>
                <a:ea typeface="Pixellari" panose="02000603000000000000" pitchFamily="2" charset="0"/>
              </a:rPr>
            </a:br>
            <a:r>
              <a:rPr lang="nl-NL" sz="2800" dirty="0">
                <a:latin typeface="Pixellari" panose="02000603000000000000" pitchFamily="2" charset="0"/>
                <a:ea typeface="Pixellari" panose="02000603000000000000" pitchFamily="2" charset="0"/>
              </a:rPr>
              <a:t>We willen chaos en verdeeldheid!</a:t>
            </a:r>
            <a:br>
              <a:rPr lang="nl-NL" sz="2800" dirty="0">
                <a:latin typeface="Pixellari" panose="02000603000000000000" pitchFamily="2" charset="0"/>
                <a:ea typeface="Pixellari" panose="02000603000000000000" pitchFamily="2" charset="0"/>
              </a:rPr>
            </a:br>
            <a:endParaRPr lang="nl-NL" sz="2800" dirty="0">
              <a:latin typeface="Pixellari" panose="02000603000000000000" pitchFamily="2" charset="0"/>
              <a:ea typeface="Pixellari" panose="02000603000000000000" pitchFamily="2" charset="0"/>
            </a:endParaRPr>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49635" y="5532437"/>
            <a:ext cx="413136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Lets go, </a:t>
            </a:r>
            <a:r>
              <a:rPr lang="nl-NL" sz="2800" dirty="0" err="1">
                <a:solidFill>
                  <a:srgbClr val="FF0000"/>
                </a:solidFill>
                <a:latin typeface="Pixellari" panose="02000603000000000000" pitchFamily="2" charset="0"/>
                <a:ea typeface="Pixellari" panose="02000603000000000000" pitchFamily="2" charset="0"/>
              </a:rPr>
              <a:t>i’m</a:t>
            </a:r>
            <a:r>
              <a:rPr lang="nl-NL" sz="2800" dirty="0">
                <a:solidFill>
                  <a:srgbClr val="FF0000"/>
                </a:solidFill>
                <a:latin typeface="Pixellari" panose="02000603000000000000" pitchFamily="2" charset="0"/>
                <a:ea typeface="Pixellari" panose="02000603000000000000" pitchFamily="2" charset="0"/>
              </a:rPr>
              <a:t> in!                             </a:t>
            </a:r>
            <a:endParaRPr lang="nl-NL" sz="2800" dirty="0">
              <a:latin typeface="Pixellari" panose="02000603000000000000" pitchFamily="2" charset="0"/>
              <a:ea typeface="Pixellari" panose="02000603000000000000" pitchFamily="2" charset="0"/>
            </a:endParaRPr>
          </a:p>
        </p:txBody>
      </p:sp>
      <p:sp>
        <p:nvSpPr>
          <p:cNvPr id="8" name="Tekstvak 7">
            <a:extLst>
              <a:ext uri="{FF2B5EF4-FFF2-40B4-BE49-F238E27FC236}">
                <a16:creationId xmlns:a16="http://schemas.microsoft.com/office/drawing/2014/main" id="{E124DD4A-A129-00AE-07D4-45B1122ED081}"/>
              </a:ext>
            </a:extLst>
          </p:cNvPr>
          <p:cNvSpPr txBox="1"/>
          <p:nvPr/>
        </p:nvSpPr>
        <p:spPr>
          <a:xfrm>
            <a:off x="7682948" y="5728236"/>
            <a:ext cx="4174435" cy="1231106"/>
          </a:xfrm>
          <a:prstGeom prst="rect">
            <a:avLst/>
          </a:prstGeom>
          <a:noFill/>
        </p:spPr>
        <p:txBody>
          <a:bodyPr wrap="square" rtlCol="0">
            <a:spAutoFit/>
          </a:bodyPr>
          <a:lstStyle/>
          <a:p>
            <a:r>
              <a:rPr lang="nl-NL" sz="2800" dirty="0">
                <a:solidFill>
                  <a:srgbClr val="FF0000"/>
                </a:solidFill>
                <a:latin typeface="Pixellari" panose="02000603000000000000" pitchFamily="2" charset="0"/>
                <a:ea typeface="Pixellari" panose="02000603000000000000" pitchFamily="2" charset="0"/>
              </a:rPr>
              <a:t>Wat belachelijk! ik doe  hier niet aan mee..</a:t>
            </a:r>
            <a:br>
              <a:rPr lang="nl-NL" sz="1800" dirty="0">
                <a:latin typeface="Pixellari" panose="02000603000000000000" pitchFamily="2" charset="0"/>
                <a:ea typeface="Pixellari" panose="02000603000000000000" pitchFamily="2" charset="0"/>
              </a:rPr>
            </a:br>
            <a:endParaRPr lang="nl-NL" dirty="0">
              <a:latin typeface="Pixellari" panose="02000603000000000000" pitchFamily="2" charset="0"/>
              <a:ea typeface="Pixellari" panose="02000603000000000000" pitchFamily="2" charset="0"/>
            </a:endParaRPr>
          </a:p>
        </p:txBody>
      </p:sp>
      <p:sp>
        <p:nvSpPr>
          <p:cNvPr id="3" name="Actieknop: Leeg 2">
            <a:hlinkClick r:id="" action="ppaction://hlinkshowjump?jump=nextslide" highlightClick="1"/>
            <a:extLst>
              <a:ext uri="{FF2B5EF4-FFF2-40B4-BE49-F238E27FC236}">
                <a16:creationId xmlns:a16="http://schemas.microsoft.com/office/drawing/2014/main" id="{B146E0AE-735D-CB13-FB13-DAB020563874}"/>
              </a:ext>
            </a:extLst>
          </p:cNvPr>
          <p:cNvSpPr/>
          <p:nvPr/>
        </p:nvSpPr>
        <p:spPr>
          <a:xfrm>
            <a:off x="7682948" y="5800773"/>
            <a:ext cx="3819939" cy="765313"/>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7" name="Actieknop: Leeg 6">
            <a:hlinkClick r:id="rId3" action="ppaction://hlinksldjump" highlightClick="1"/>
            <a:extLst>
              <a:ext uri="{FF2B5EF4-FFF2-40B4-BE49-F238E27FC236}">
                <a16:creationId xmlns:a16="http://schemas.microsoft.com/office/drawing/2014/main" id="{4D84C63C-370F-2499-1825-B48984196BD4}"/>
              </a:ext>
            </a:extLst>
          </p:cNvPr>
          <p:cNvSpPr/>
          <p:nvPr/>
        </p:nvSpPr>
        <p:spPr>
          <a:xfrm>
            <a:off x="849635" y="5800773"/>
            <a:ext cx="2562159" cy="765313"/>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ijdelijke aanduiding voor inhoud 8">
            <a:extLst>
              <a:ext uri="{FF2B5EF4-FFF2-40B4-BE49-F238E27FC236}">
                <a16:creationId xmlns:a16="http://schemas.microsoft.com/office/drawing/2014/main" id="{8EC96AF6-49AB-C0A6-358A-AE10A78C6AA1}"/>
              </a:ext>
            </a:extLst>
          </p:cNvPr>
          <p:cNvSpPr>
            <a:spLocks noGrp="1"/>
          </p:cNvSpPr>
          <p:nvPr>
            <p:ph idx="1"/>
          </p:nvPr>
        </p:nvSpPr>
        <p:spPr/>
        <p:txBody>
          <a:bodyPr/>
          <a:lstStyle/>
          <a:p>
            <a:endParaRPr lang="nl-NL"/>
          </a:p>
        </p:txBody>
      </p:sp>
      <p:pic>
        <p:nvPicPr>
          <p:cNvPr id="10" name="Tijdelijke aanduiding voor inhoud 4">
            <a:extLst>
              <a:ext uri="{FF2B5EF4-FFF2-40B4-BE49-F238E27FC236}">
                <a16:creationId xmlns:a16="http://schemas.microsoft.com/office/drawing/2014/main" id="{33E250ED-DFA5-0F16-DD92-8EBDA14AC79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130209" y="250410"/>
            <a:ext cx="3931582" cy="3859772"/>
          </a:xfrm>
          <a:prstGeom prst="rect">
            <a:avLst/>
          </a:prstGeom>
        </p:spPr>
      </p:pic>
    </p:spTree>
    <p:extLst>
      <p:ext uri="{BB962C8B-B14F-4D97-AF65-F5344CB8AC3E}">
        <p14:creationId xmlns:p14="http://schemas.microsoft.com/office/powerpoint/2010/main" val="32912491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5601"/>
                            </p:stCondLst>
                            <p:childTnLst>
                              <p:par>
                                <p:cTn id="8" presetID="1" presetClass="entr" presetSubtype="0" fill="hold" grpId="0" nodeType="afterEffect">
                                  <p:stCondLst>
                                    <p:cond delay="1000"/>
                                  </p:stCondLst>
                                  <p:iterate type="lt">
                                    <p:tmAbs val="50"/>
                                  </p:iterate>
                                  <p:childTnLst>
                                    <p:set>
                                      <p:cBhvr>
                                        <p:cTn id="9" dur="1" fill="hold">
                                          <p:stCondLst>
                                            <p:cond delay="0"/>
                                          </p:stCondLst>
                                        </p:cTn>
                                        <p:tgtEl>
                                          <p:spTgt spid="6"/>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par>
                                <p:cTn id="10" presetID="1" presetClass="entr" presetSubtype="0" fill="hold" grpId="0" nodeType="withEffect">
                                  <p:stCondLst>
                                    <p:cond delay="2499"/>
                                  </p:stCondLst>
                                  <p:iterate type="lt">
                                    <p:tmAbs val="50"/>
                                  </p:iterate>
                                  <p:childTnLst>
                                    <p:set>
                                      <p:cBhvr>
                                        <p:cTn id="11" dur="1" fill="hold">
                                          <p:stCondLst>
                                            <p:cond delay="0"/>
                                          </p:stCondLst>
                                        </p:cTn>
                                        <p:tgtEl>
                                          <p:spTgt spid="8"/>
                                        </p:tgtEl>
                                        <p:attrNameLst>
                                          <p:attrName>style.visibility</p:attrName>
                                        </p:attrNameLst>
                                      </p:cBhvr>
                                      <p:to>
                                        <p:strVal val="visible"/>
                                      </p:to>
                                    </p:set>
                                  </p:childTnLst>
                                  <p:subTnLst>
                                    <p:audio>
                                      <p:cMediaNode mute="1">
                                        <p:cTn display="0" masterRel="sameClick">
                                          <p:stCondLst>
                                            <p:cond evt="begin" delay="0">
                                              <p:tn val="10"/>
                                            </p:cond>
                                          </p:stCondLst>
                                          <p:endCondLst>
                                            <p:cond evt="onStopAudio" delay="0">
                                              <p:tgtEl>
                                                <p:sldTgt/>
                                              </p:tgtEl>
                                            </p:cond>
                                          </p:endCondLst>
                                        </p:cTn>
                                        <p:tgtEl>
                                          <p:sndTgt r:embed="rId2" name="TYPE.WAV"/>
                                        </p:tgtEl>
                                      </p:cMediaNode>
                                    </p:audio>
                                  </p:subTnLst>
                                </p:cTn>
                              </p:par>
                            </p:childTnLst>
                          </p:cTn>
                        </p:par>
                        <p:par>
                          <p:cTn id="12" fill="hold">
                            <p:stCondLst>
                              <p:cond delay="9851"/>
                            </p:stCondLst>
                            <p:childTnLst>
                              <p:par>
                                <p:cTn id="13" presetID="1" presetClass="entr" presetSubtype="0" fill="hold" grpId="0" nodeType="afterEffect" nodePh="1">
                                  <p:stCondLst>
                                    <p:cond delay="0"/>
                                  </p:stCondLst>
                                  <p:endCondLst>
                                    <p:cond evt="begin" delay="0">
                                      <p:tn val="13"/>
                                    </p:cond>
                                  </p:endCondLst>
                                  <p:childTnLst>
                                    <p:set>
                                      <p:cBhvr>
                                        <p:cTn id="14" dur="1" fill="hold">
                                          <p:stCondLst>
                                            <p:cond delay="0"/>
                                          </p:stCondLst>
                                        </p:cTn>
                                        <p:tgtEl>
                                          <p:spTgt spid="7"/>
                                        </p:tgtEl>
                                        <p:attrNameLst>
                                          <p:attrName>style.visibility</p:attrName>
                                        </p:attrNameLst>
                                      </p:cBhvr>
                                      <p:to>
                                        <p:strVal val="visible"/>
                                      </p:to>
                                    </p:set>
                                  </p:childTnLst>
                                </p:cTn>
                              </p:par>
                            </p:childTnLst>
                          </p:cTn>
                        </p:par>
                        <p:par>
                          <p:cTn id="15" fill="hold">
                            <p:stCondLst>
                              <p:cond delay="9851"/>
                            </p:stCondLst>
                            <p:childTnLst>
                              <p:par>
                                <p:cTn id="16" presetID="1" presetClass="entr" presetSubtype="0" fill="hold" grpId="0" nodeType="afterEffect" nodePh="1">
                                  <p:stCondLst>
                                    <p:cond delay="0"/>
                                  </p:stCondLst>
                                  <p:endCondLst>
                                    <p:cond evt="begin" delay="0">
                                      <p:tn val="16"/>
                                    </p:cond>
                                  </p:endCondLst>
                                  <p:childTnLst>
                                    <p:set>
                                      <p:cBhvr>
                                        <p:cTn id="17"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8" grpId="0"/>
      <p:bldP spid="3"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689113" y="4521269"/>
            <a:ext cx="10515600" cy="1325563"/>
          </a:xfrm>
        </p:spPr>
        <p:txBody>
          <a:bodyPr>
            <a:noAutofit/>
          </a:bodyPr>
          <a:lstStyle/>
          <a:p>
            <a:r>
              <a:rPr lang="nl-NL" sz="2800" dirty="0">
                <a:latin typeface="Pixellari" panose="02000603000000000000" pitchFamily="2" charset="0"/>
                <a:ea typeface="Pixellari" panose="02000603000000000000" pitchFamily="2" charset="0"/>
              </a:rPr>
              <a:t>Kom op! Niet zo moeilijk doen.. Vrijheid van meningsuiting is een  belangrijk goed.. En daarnaast kunnen een paar woorden via  sociale media echt niet zo veel kwaad.. </a:t>
            </a:r>
            <a:br>
              <a:rPr lang="nl-NL" sz="2800" dirty="0">
                <a:latin typeface="Pixellari" panose="02000603000000000000" pitchFamily="2" charset="0"/>
                <a:ea typeface="Pixellari" panose="02000603000000000000" pitchFamily="2" charset="0"/>
              </a:rPr>
            </a:br>
            <a:endParaRPr lang="nl-NL" sz="2800" dirty="0">
              <a:latin typeface="Pixellari" panose="02000603000000000000" pitchFamily="2" charset="0"/>
              <a:ea typeface="Pixellari" panose="02000603000000000000" pitchFamily="2" charset="0"/>
            </a:endParaRPr>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987287" y="5532437"/>
            <a:ext cx="4322132"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Ja, dit mijn goedrecht!                             </a:t>
            </a:r>
            <a:endParaRPr lang="nl-NL" sz="2800" dirty="0">
              <a:latin typeface="Pixellari" panose="02000603000000000000" pitchFamily="2" charset="0"/>
              <a:ea typeface="Pixellari" panose="02000603000000000000" pitchFamily="2" charset="0"/>
            </a:endParaRPr>
          </a:p>
        </p:txBody>
      </p:sp>
      <p:sp>
        <p:nvSpPr>
          <p:cNvPr id="8" name="Tekstvak 7">
            <a:extLst>
              <a:ext uri="{FF2B5EF4-FFF2-40B4-BE49-F238E27FC236}">
                <a16:creationId xmlns:a16="http://schemas.microsoft.com/office/drawing/2014/main" id="{E124DD4A-A129-00AE-07D4-45B1122ED081}"/>
              </a:ext>
            </a:extLst>
          </p:cNvPr>
          <p:cNvSpPr txBox="1"/>
          <p:nvPr/>
        </p:nvSpPr>
        <p:spPr>
          <a:xfrm>
            <a:off x="7682948" y="5728236"/>
            <a:ext cx="4174435" cy="1231106"/>
          </a:xfrm>
          <a:prstGeom prst="rect">
            <a:avLst/>
          </a:prstGeom>
          <a:noFill/>
        </p:spPr>
        <p:txBody>
          <a:bodyPr wrap="square" rtlCol="0">
            <a:spAutoFit/>
          </a:bodyPr>
          <a:lstStyle/>
          <a:p>
            <a:r>
              <a:rPr lang="nl-NL" sz="2800" dirty="0">
                <a:solidFill>
                  <a:srgbClr val="FF0000"/>
                </a:solidFill>
                <a:latin typeface="Pixellari" panose="02000603000000000000" pitchFamily="2" charset="0"/>
                <a:ea typeface="Pixellari" panose="02000603000000000000" pitchFamily="2" charset="0"/>
              </a:rPr>
              <a:t>Pff </a:t>
            </a:r>
            <a:r>
              <a:rPr lang="nl-NL" sz="2800" dirty="0" err="1">
                <a:solidFill>
                  <a:srgbClr val="FF0000"/>
                </a:solidFill>
                <a:latin typeface="Pixellari" panose="02000603000000000000" pitchFamily="2" charset="0"/>
                <a:ea typeface="Pixellari" panose="02000603000000000000" pitchFamily="2" charset="0"/>
              </a:rPr>
              <a:t>oke</a:t>
            </a:r>
            <a:r>
              <a:rPr lang="nl-NL" sz="2800" dirty="0">
                <a:solidFill>
                  <a:srgbClr val="FF0000"/>
                </a:solidFill>
                <a:latin typeface="Pixellari" panose="02000603000000000000" pitchFamily="2" charset="0"/>
                <a:ea typeface="Pixellari" panose="02000603000000000000" pitchFamily="2" charset="0"/>
              </a:rPr>
              <a:t>.. Als jullie het zeggen..</a:t>
            </a:r>
            <a:br>
              <a:rPr lang="nl-NL" sz="1800" dirty="0">
                <a:latin typeface="Pixellari" panose="02000603000000000000" pitchFamily="2" charset="0"/>
                <a:ea typeface="Pixellari" panose="02000603000000000000" pitchFamily="2" charset="0"/>
              </a:rPr>
            </a:br>
            <a:endParaRPr lang="nl-NL" dirty="0">
              <a:latin typeface="Pixellari" panose="02000603000000000000" pitchFamily="2" charset="0"/>
              <a:ea typeface="Pixellari" panose="02000603000000000000" pitchFamily="2" charset="0"/>
            </a:endParaRPr>
          </a:p>
        </p:txBody>
      </p:sp>
      <p:sp>
        <p:nvSpPr>
          <p:cNvPr id="3" name="Actieknop: Leeg 2">
            <a:hlinkClick r:id="" action="ppaction://hlinkshowjump?jump=nextslide" highlightClick="1"/>
            <a:extLst>
              <a:ext uri="{FF2B5EF4-FFF2-40B4-BE49-F238E27FC236}">
                <a16:creationId xmlns:a16="http://schemas.microsoft.com/office/drawing/2014/main" id="{7888C2F2-BB3C-4BB0-C30F-A4098C02B0EB}"/>
              </a:ext>
            </a:extLst>
          </p:cNvPr>
          <p:cNvSpPr/>
          <p:nvPr/>
        </p:nvSpPr>
        <p:spPr>
          <a:xfrm>
            <a:off x="865239" y="5846832"/>
            <a:ext cx="4011561" cy="839103"/>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 name="Actieknop: Leeg 3">
            <a:hlinkClick r:id="" action="ppaction://hlinkshowjump?jump=nextslide" highlightClick="1"/>
            <a:extLst>
              <a:ext uri="{FF2B5EF4-FFF2-40B4-BE49-F238E27FC236}">
                <a16:creationId xmlns:a16="http://schemas.microsoft.com/office/drawing/2014/main" id="{922C2BAE-9C12-A4E0-77BF-DD69B57D74CD}"/>
              </a:ext>
            </a:extLst>
          </p:cNvPr>
          <p:cNvSpPr/>
          <p:nvPr/>
        </p:nvSpPr>
        <p:spPr>
          <a:xfrm>
            <a:off x="7409461" y="5768732"/>
            <a:ext cx="4011561" cy="839103"/>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9" name="Tijdelijke aanduiding voor inhoud 8">
            <a:extLst>
              <a:ext uri="{FF2B5EF4-FFF2-40B4-BE49-F238E27FC236}">
                <a16:creationId xmlns:a16="http://schemas.microsoft.com/office/drawing/2014/main" id="{65479BD3-FD9D-4B2A-D0DA-DC9CDF1B2ADA}"/>
              </a:ext>
            </a:extLst>
          </p:cNvPr>
          <p:cNvSpPr>
            <a:spLocks noGrp="1"/>
          </p:cNvSpPr>
          <p:nvPr>
            <p:ph idx="1"/>
          </p:nvPr>
        </p:nvSpPr>
        <p:spPr/>
        <p:txBody>
          <a:bodyPr/>
          <a:lstStyle/>
          <a:p>
            <a:endParaRPr lang="nl-NL"/>
          </a:p>
        </p:txBody>
      </p:sp>
      <p:pic>
        <p:nvPicPr>
          <p:cNvPr id="10" name="Tijdelijke aanduiding voor inhoud 4">
            <a:extLst>
              <a:ext uri="{FF2B5EF4-FFF2-40B4-BE49-F238E27FC236}">
                <a16:creationId xmlns:a16="http://schemas.microsoft.com/office/drawing/2014/main" id="{659DF6DF-5CB7-A69B-9BF6-088F904AD87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130209" y="250410"/>
            <a:ext cx="3931582" cy="3859772"/>
          </a:xfrm>
          <a:prstGeom prst="rect">
            <a:avLst/>
          </a:prstGeom>
        </p:spPr>
      </p:pic>
    </p:spTree>
    <p:extLst>
      <p:ext uri="{BB962C8B-B14F-4D97-AF65-F5344CB8AC3E}">
        <p14:creationId xmlns:p14="http://schemas.microsoft.com/office/powerpoint/2010/main" val="27021731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6001"/>
                            </p:stCondLst>
                            <p:childTnLst>
                              <p:par>
                                <p:cTn id="8" presetID="1" presetClass="entr" presetSubtype="0" fill="hold" grpId="0" nodeType="afterEffect">
                                  <p:stCondLst>
                                    <p:cond delay="999"/>
                                  </p:stCondLst>
                                  <p:iterate type="lt">
                                    <p:tmAbs val="50"/>
                                  </p:iterate>
                                  <p:childTnLst>
                                    <p:set>
                                      <p:cBhvr>
                                        <p:cTn id="9" dur="1" fill="hold">
                                          <p:stCondLst>
                                            <p:cond delay="0"/>
                                          </p:stCondLst>
                                        </p:cTn>
                                        <p:tgtEl>
                                          <p:spTgt spid="6"/>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par>
                                <p:cTn id="10" presetID="1" presetClass="entr" presetSubtype="0" fill="hold" grpId="0" nodeType="withEffect">
                                  <p:stCondLst>
                                    <p:cond delay="2500"/>
                                  </p:stCondLst>
                                  <p:iterate type="lt">
                                    <p:tmAbs val="50"/>
                                  </p:iterate>
                                  <p:childTnLst>
                                    <p:set>
                                      <p:cBhvr>
                                        <p:cTn id="11" dur="1" fill="hold">
                                          <p:stCondLst>
                                            <p:cond delay="0"/>
                                          </p:stCondLst>
                                        </p:cTn>
                                        <p:tgtEl>
                                          <p:spTgt spid="8"/>
                                        </p:tgtEl>
                                        <p:attrNameLst>
                                          <p:attrName>style.visibility</p:attrName>
                                        </p:attrNameLst>
                                      </p:cBhvr>
                                      <p:to>
                                        <p:strVal val="visible"/>
                                      </p:to>
                                    </p:set>
                                  </p:childTnLst>
                                  <p:subTnLst>
                                    <p:audio>
                                      <p:cMediaNode mute="1">
                                        <p:cTn display="0" masterRel="sameClick">
                                          <p:stCondLst>
                                            <p:cond evt="begin" delay="0">
                                              <p:tn val="10"/>
                                            </p:cond>
                                          </p:stCondLst>
                                          <p:endCondLst>
                                            <p:cond evt="onStopAudio" delay="0">
                                              <p:tgtEl>
                                                <p:sldTgt/>
                                              </p:tgtEl>
                                            </p:cond>
                                          </p:endCondLst>
                                        </p:cTn>
                                        <p:tgtEl>
                                          <p:sndTgt r:embed="rId2" name="TYPE.WAV"/>
                                        </p:tgtEl>
                                      </p:cMediaNode>
                                    </p:audio>
                                  </p:subTnLst>
                                </p:cTn>
                              </p:par>
                            </p:childTnLst>
                          </p:cTn>
                        </p:par>
                        <p:par>
                          <p:cTn id="12" fill="hold">
                            <p:stCondLst>
                              <p:cond delay="9852"/>
                            </p:stCondLst>
                            <p:childTnLst>
                              <p:par>
                                <p:cTn id="13" presetID="1" presetClass="entr" presetSubtype="0" fill="hold" grpId="0" nodeType="afterEffect" nodePh="1">
                                  <p:stCondLst>
                                    <p:cond delay="0"/>
                                  </p:stCondLst>
                                  <p:endCondLst>
                                    <p:cond evt="begin" delay="0">
                                      <p:tn val="13"/>
                                    </p:cond>
                                  </p:endCondLst>
                                  <p:childTnLst>
                                    <p:set>
                                      <p:cBhvr>
                                        <p:cTn id="14" dur="1" fill="hold">
                                          <p:stCondLst>
                                            <p:cond delay="0"/>
                                          </p:stCondLst>
                                        </p:cTn>
                                        <p:tgtEl>
                                          <p:spTgt spid="3"/>
                                        </p:tgtEl>
                                        <p:attrNameLst>
                                          <p:attrName>style.visibility</p:attrName>
                                        </p:attrNameLst>
                                      </p:cBhvr>
                                      <p:to>
                                        <p:strVal val="visible"/>
                                      </p:to>
                                    </p:set>
                                  </p:childTnLst>
                                </p:cTn>
                              </p:par>
                            </p:childTnLst>
                          </p:cTn>
                        </p:par>
                        <p:par>
                          <p:cTn id="15" fill="hold">
                            <p:stCondLst>
                              <p:cond delay="9852"/>
                            </p:stCondLst>
                            <p:childTnLst>
                              <p:par>
                                <p:cTn id="16" presetID="1" presetClass="entr" presetSubtype="0" fill="hold" grpId="0" nodeType="afterEffect" nodePh="1">
                                  <p:stCondLst>
                                    <p:cond delay="0"/>
                                  </p:stCondLst>
                                  <p:endCondLst>
                                    <p:cond evt="begin" delay="0">
                                      <p:tn val="16"/>
                                    </p:cond>
                                  </p:endCondLst>
                                  <p:childTnLst>
                                    <p:set>
                                      <p:cBhvr>
                                        <p:cTn id="17"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8" grpId="0"/>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200" y="599769"/>
            <a:ext cx="10515600" cy="1435508"/>
          </a:xfrm>
        </p:spPr>
        <p:txBody>
          <a:bodyPr>
            <a:noAutofit/>
          </a:bodyPr>
          <a:lstStyle/>
          <a:p>
            <a:r>
              <a:rPr lang="nl-NL" sz="2800" dirty="0">
                <a:latin typeface="Pixellari" panose="02000603000000000000" pitchFamily="2" charset="0"/>
                <a:ea typeface="Pixellari" panose="02000603000000000000" pitchFamily="2" charset="0"/>
              </a:rPr>
              <a:t>Ik wist wel dat je het in je had! </a:t>
            </a:r>
            <a:br>
              <a:rPr lang="nl-NL" sz="2800" dirty="0">
                <a:latin typeface="Arcadeclassic" panose="00000400000000000000" pitchFamily="2" charset="0"/>
              </a:rPr>
            </a:b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200" y="1194574"/>
            <a:ext cx="4322132"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…Wat?                             </a:t>
            </a:r>
            <a:endParaRPr lang="nl-NL" sz="2800" dirty="0">
              <a:latin typeface="Pixellari" panose="02000603000000000000" pitchFamily="2" charset="0"/>
              <a:ea typeface="Pixellari" panose="02000603000000000000" pitchFamily="2" charset="0"/>
            </a:endParaRPr>
          </a:p>
        </p:txBody>
      </p:sp>
      <p:sp>
        <p:nvSpPr>
          <p:cNvPr id="11" name="Actieknop: Vooruit of Volgende 10">
            <a:hlinkClick r:id="" action="ppaction://hlinkshowjump?jump=nextslide" highlightClick="1"/>
            <a:extLst>
              <a:ext uri="{FF2B5EF4-FFF2-40B4-BE49-F238E27FC236}">
                <a16:creationId xmlns:a16="http://schemas.microsoft.com/office/drawing/2014/main" id="{56A5F8EB-E2F2-E6A7-FF9A-47E2D3B2D173}"/>
              </a:ext>
            </a:extLst>
          </p:cNvPr>
          <p:cNvSpPr/>
          <p:nvPr/>
        </p:nvSpPr>
        <p:spPr>
          <a:xfrm>
            <a:off x="838200" y="1573161"/>
            <a:ext cx="1285568" cy="540774"/>
          </a:xfrm>
          <a:prstGeom prst="actionButtonForwardNex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36319474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1801"/>
                            </p:stCondLst>
                            <p:childTnLst>
                              <p:par>
                                <p:cTn id="8" presetID="1" presetClass="entr" presetSubtype="0" fill="hold" grpId="0" nodeType="afterEffect">
                                  <p:stCondLst>
                                    <p:cond delay="999"/>
                                  </p:stCondLst>
                                  <p:iterate type="lt">
                                    <p:tmAbs val="50"/>
                                  </p:iterate>
                                  <p:childTnLst>
                                    <p:set>
                                      <p:cBhvr>
                                        <p:cTn id="9" dur="1" fill="hold">
                                          <p:stCondLst>
                                            <p:cond delay="0"/>
                                          </p:stCondLst>
                                        </p:cTn>
                                        <p:tgtEl>
                                          <p:spTgt spid="6"/>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3001"/>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200" y="599769"/>
            <a:ext cx="10515600" cy="1435508"/>
          </a:xfrm>
        </p:spPr>
        <p:txBody>
          <a:bodyPr>
            <a:noAutofit/>
          </a:bodyPr>
          <a:lstStyle/>
          <a:p>
            <a:r>
              <a:rPr lang="nl-NL" sz="2800" dirty="0">
                <a:latin typeface="Pixellari" panose="02000603000000000000" pitchFamily="2" charset="0"/>
                <a:ea typeface="Pixellari" panose="02000603000000000000" pitchFamily="2" charset="0"/>
              </a:rPr>
              <a:t>Ik wist wel dat je het in je had! </a:t>
            </a:r>
            <a:br>
              <a:rPr lang="nl-NL" sz="2800" dirty="0">
                <a:latin typeface="Arcadeclassic" panose="00000400000000000000" pitchFamily="2" charset="0"/>
              </a:rPr>
            </a:b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200" y="1194574"/>
            <a:ext cx="4322132"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…Wat?                             </a:t>
            </a:r>
            <a:endParaRPr lang="nl-NL" sz="2800" dirty="0">
              <a:latin typeface="Pixellari" panose="02000603000000000000" pitchFamily="2" charset="0"/>
              <a:ea typeface="Pixellari" panose="02000603000000000000" pitchFamily="2" charset="0"/>
            </a:endParaRPr>
          </a:p>
        </p:txBody>
      </p:sp>
      <p:sp>
        <p:nvSpPr>
          <p:cNvPr id="9" name="Tekstvak 8">
            <a:extLst>
              <a:ext uri="{FF2B5EF4-FFF2-40B4-BE49-F238E27FC236}">
                <a16:creationId xmlns:a16="http://schemas.microsoft.com/office/drawing/2014/main" id="{7181B372-DD5D-EC91-114B-49E2DCEC2096}"/>
              </a:ext>
            </a:extLst>
          </p:cNvPr>
          <p:cNvSpPr txBox="1"/>
          <p:nvPr/>
        </p:nvSpPr>
        <p:spPr>
          <a:xfrm>
            <a:off x="707706" y="2275040"/>
            <a:ext cx="7197213" cy="1384995"/>
          </a:xfrm>
          <a:prstGeom prst="rect">
            <a:avLst/>
          </a:prstGeom>
          <a:noFill/>
        </p:spPr>
        <p:txBody>
          <a:bodyPr wrap="square">
            <a:spAutoFit/>
          </a:bodyPr>
          <a:lstStyle/>
          <a:p>
            <a:r>
              <a:rPr lang="nl-NL" sz="2800" dirty="0">
                <a:latin typeface="Pixellari" panose="02000603000000000000" pitchFamily="2" charset="0"/>
                <a:ea typeface="Pixellari" panose="02000603000000000000" pitchFamily="2" charset="0"/>
              </a:rPr>
              <a:t>Om jouw principes aan de kant te schuiven. Als je een goede Fake News verspreider wilt zijn, moet je daartoe in staat zijn.</a:t>
            </a:r>
            <a:endParaRPr lang="nl-NL" sz="2800" dirty="0"/>
          </a:p>
        </p:txBody>
      </p:sp>
      <p:sp>
        <p:nvSpPr>
          <p:cNvPr id="10" name="Titel 1">
            <a:extLst>
              <a:ext uri="{FF2B5EF4-FFF2-40B4-BE49-F238E27FC236}">
                <a16:creationId xmlns:a16="http://schemas.microsoft.com/office/drawing/2014/main" id="{98071631-34F0-4868-5818-D6593CF5AC73}"/>
              </a:ext>
            </a:extLst>
          </p:cNvPr>
          <p:cNvSpPr txBox="1">
            <a:spLocks/>
          </p:cNvSpPr>
          <p:nvPr/>
        </p:nvSpPr>
        <p:spPr>
          <a:xfrm>
            <a:off x="707706" y="3660035"/>
            <a:ext cx="4322132"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err="1">
                <a:solidFill>
                  <a:srgbClr val="FF0000"/>
                </a:solidFill>
                <a:latin typeface="Pixellari" panose="02000603000000000000" pitchFamily="2" charset="0"/>
                <a:ea typeface="Pixellari" panose="02000603000000000000" pitchFamily="2" charset="0"/>
              </a:rPr>
              <a:t>Oke</a:t>
            </a:r>
            <a:r>
              <a:rPr lang="nl-NL" sz="2800" dirty="0">
                <a:solidFill>
                  <a:srgbClr val="FF0000"/>
                </a:solidFill>
                <a:latin typeface="Pixellari" panose="02000603000000000000" pitchFamily="2" charset="0"/>
                <a:ea typeface="Pixellari" panose="02000603000000000000" pitchFamily="2" charset="0"/>
              </a:rPr>
              <a:t>, bedankt voor het compliment.                              </a:t>
            </a:r>
            <a:endParaRPr lang="nl-NL" sz="2800" dirty="0">
              <a:latin typeface="Pixellari" panose="02000603000000000000" pitchFamily="2" charset="0"/>
              <a:ea typeface="Pixellari" panose="02000603000000000000" pitchFamily="2" charset="0"/>
            </a:endParaRPr>
          </a:p>
        </p:txBody>
      </p:sp>
      <p:sp>
        <p:nvSpPr>
          <p:cNvPr id="3" name="Actieknop: Leeg 2">
            <a:hlinkClick r:id="" action="ppaction://hlinkshowjump?jump=nextslide" highlightClick="1"/>
            <a:extLst>
              <a:ext uri="{FF2B5EF4-FFF2-40B4-BE49-F238E27FC236}">
                <a16:creationId xmlns:a16="http://schemas.microsoft.com/office/drawing/2014/main" id="{C653E079-7F1E-D479-81FD-F4DB59709962}"/>
              </a:ext>
            </a:extLst>
          </p:cNvPr>
          <p:cNvSpPr/>
          <p:nvPr/>
        </p:nvSpPr>
        <p:spPr>
          <a:xfrm>
            <a:off x="772361" y="3767888"/>
            <a:ext cx="3657817" cy="96535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34632910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5001"/>
                            </p:stCondLst>
                            <p:childTnLst>
                              <p:par>
                                <p:cTn id="8" presetID="1" presetClass="entr" presetSubtype="0" fill="hold" grpId="0" nodeType="afterEffect">
                                  <p:stCondLst>
                                    <p:cond delay="0"/>
                                  </p:stCondLst>
                                  <p:iterate type="lt">
                                    <p:tmAbs val="50"/>
                                  </p:iterate>
                                  <p:childTnLst>
                                    <p:set>
                                      <p:cBhvr>
                                        <p:cTn id="9" dur="1" fill="hold">
                                          <p:stCondLst>
                                            <p:cond delay="0"/>
                                          </p:stCondLst>
                                        </p:cTn>
                                        <p:tgtEl>
                                          <p:spTgt spid="10"/>
                                        </p:tgtEl>
                                        <p:attrNameLst>
                                          <p:attrName>style.visibility</p:attrName>
                                        </p:attrNameLst>
                                      </p:cBhvr>
                                      <p:to>
                                        <p:strVal val="visible"/>
                                      </p:to>
                                    </p:set>
                                  </p:childTnLst>
                                </p:cTn>
                              </p:par>
                            </p:childTnLst>
                          </p:cTn>
                        </p:par>
                        <p:par>
                          <p:cTn id="10" fill="hold">
                            <p:stCondLst>
                              <p:cond delay="6402"/>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0F03C2-B592-439E-C1AC-75643CD424EB}"/>
              </a:ext>
            </a:extLst>
          </p:cNvPr>
          <p:cNvSpPr>
            <a:spLocks noGrp="1"/>
          </p:cNvSpPr>
          <p:nvPr>
            <p:ph type="title"/>
          </p:nvPr>
        </p:nvSpPr>
        <p:spPr>
          <a:xfrm>
            <a:off x="4150442" y="500062"/>
            <a:ext cx="3891116" cy="1325563"/>
          </a:xfrm>
        </p:spPr>
        <p:txBody>
          <a:bodyPr/>
          <a:lstStyle/>
          <a:p>
            <a:pPr algn="ctr"/>
            <a:r>
              <a:rPr lang="nl-NL" dirty="0">
                <a:latin typeface="Pixellari" panose="02000603000000000000" pitchFamily="2" charset="0"/>
                <a:ea typeface="Pixellari" panose="02000603000000000000" pitchFamily="2" charset="0"/>
              </a:rPr>
              <a:t>Level 1</a:t>
            </a:r>
          </a:p>
        </p:txBody>
      </p:sp>
      <p:sp>
        <p:nvSpPr>
          <p:cNvPr id="3" name="Tijdelijke aanduiding voor inhoud 2">
            <a:extLst>
              <a:ext uri="{FF2B5EF4-FFF2-40B4-BE49-F238E27FC236}">
                <a16:creationId xmlns:a16="http://schemas.microsoft.com/office/drawing/2014/main" id="{C274C043-A83D-A69A-E842-518DAA58AB11}"/>
              </a:ext>
            </a:extLst>
          </p:cNvPr>
          <p:cNvSpPr>
            <a:spLocks noGrp="1"/>
          </p:cNvSpPr>
          <p:nvPr>
            <p:ph idx="1"/>
          </p:nvPr>
        </p:nvSpPr>
        <p:spPr>
          <a:xfrm>
            <a:off x="3714750" y="1717470"/>
            <a:ext cx="4762500" cy="760259"/>
          </a:xfrm>
        </p:spPr>
        <p:txBody>
          <a:bodyPr>
            <a:noAutofit/>
          </a:bodyPr>
          <a:lstStyle/>
          <a:p>
            <a:pPr marL="0" indent="0" algn="ctr">
              <a:buNone/>
            </a:pPr>
            <a:r>
              <a:rPr lang="nl-NL" sz="6000" dirty="0">
                <a:solidFill>
                  <a:srgbClr val="FF0000"/>
                </a:solidFill>
                <a:latin typeface="Digital Arcade" pitchFamily="2" charset="0"/>
              </a:rPr>
              <a:t>Vermommen</a:t>
            </a:r>
          </a:p>
        </p:txBody>
      </p:sp>
      <p:pic>
        <p:nvPicPr>
          <p:cNvPr id="4" name="Graphic 3" descr="Pijl-rechts met effen opvulling">
            <a:extLst>
              <a:ext uri="{FF2B5EF4-FFF2-40B4-BE49-F238E27FC236}">
                <a16:creationId xmlns:a16="http://schemas.microsoft.com/office/drawing/2014/main" id="{322EF46A-0FDF-3C51-867A-119169A0859D}"/>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769998" y="1883064"/>
            <a:ext cx="914400" cy="642678"/>
          </a:xfrm>
          <a:prstGeom prst="rect">
            <a:avLst/>
          </a:prstGeom>
        </p:spPr>
      </p:pic>
      <p:sp>
        <p:nvSpPr>
          <p:cNvPr id="5" name="Rechthoek 4">
            <a:extLst>
              <a:ext uri="{FF2B5EF4-FFF2-40B4-BE49-F238E27FC236}">
                <a16:creationId xmlns:a16="http://schemas.microsoft.com/office/drawing/2014/main" id="{A6C90F63-A2DB-E23D-1121-F1B50862B7A6}"/>
              </a:ext>
            </a:extLst>
          </p:cNvPr>
          <p:cNvSpPr/>
          <p:nvPr/>
        </p:nvSpPr>
        <p:spPr>
          <a:xfrm>
            <a:off x="2140091" y="1855121"/>
            <a:ext cx="1692645" cy="698563"/>
          </a:xfrm>
          <a:prstGeom prst="rect">
            <a:avLst/>
          </a:prstGeom>
          <a:solidFill>
            <a:srgbClr val="FDFCD2"/>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6" name="Actieknop: Leeg 5">
            <a:hlinkClick r:id="" action="ppaction://hlinkshowjump?jump=nextslide" highlightClick="1"/>
            <a:extLst>
              <a:ext uri="{FF2B5EF4-FFF2-40B4-BE49-F238E27FC236}">
                <a16:creationId xmlns:a16="http://schemas.microsoft.com/office/drawing/2014/main" id="{5148575D-F1A6-9E8B-6325-486DA727754B}"/>
              </a:ext>
            </a:extLst>
          </p:cNvPr>
          <p:cNvSpPr/>
          <p:nvPr/>
        </p:nvSpPr>
        <p:spPr>
          <a:xfrm>
            <a:off x="3932903" y="1717470"/>
            <a:ext cx="4426363" cy="106505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9" name="Afbeelding 8" descr="Afbeelding met tekst, persoon, binnen&#10;&#10;Automatisch gegenereerde beschrijving">
            <a:extLst>
              <a:ext uri="{FF2B5EF4-FFF2-40B4-BE49-F238E27FC236}">
                <a16:creationId xmlns:a16="http://schemas.microsoft.com/office/drawing/2014/main" id="{CCFDA271-4BD3-FCBE-69BE-7596F09503A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9598"/>
          <a:stretch/>
        </p:blipFill>
        <p:spPr>
          <a:xfrm>
            <a:off x="4320817" y="3043033"/>
            <a:ext cx="3550366" cy="2246722"/>
          </a:xfrm>
          <a:prstGeom prst="rect">
            <a:avLst/>
          </a:prstGeom>
        </p:spPr>
      </p:pic>
    </p:spTree>
    <p:extLst>
      <p:ext uri="{BB962C8B-B14F-4D97-AF65-F5344CB8AC3E}">
        <p14:creationId xmlns:p14="http://schemas.microsoft.com/office/powerpoint/2010/main" val="39514809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par>
                          <p:cTn id="15" fill="hold">
                            <p:stCondLst>
                              <p:cond delay="1000"/>
                            </p:stCondLst>
                            <p:childTnLst>
                              <p:par>
                                <p:cTn id="16" presetID="1" presetClass="exit"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hidden"/>
                                      </p:to>
                                    </p:set>
                                  </p:childTnLst>
                                </p:cTn>
                              </p:par>
                              <p:par>
                                <p:cTn id="18" presetID="35" presetClass="emph" presetSubtype="0" repeatCount="indefinite" fill="hold" nodeType="withEffect">
                                  <p:stCondLst>
                                    <p:cond delay="0"/>
                                  </p:stCondLst>
                                  <p:endCondLst>
                                    <p:cond evt="onNext" delay="0">
                                      <p:tgtEl>
                                        <p:sldTgt/>
                                      </p:tgtEl>
                                    </p:cond>
                                  </p:endCondLst>
                                  <p:childTnLst>
                                    <p:anim calcmode="discrete" valueType="str">
                                      <p:cBhvr>
                                        <p:cTn id="19" dur="1000" fill="hold"/>
                                        <p:tgtEl>
                                          <p:spTgt spid="4"/>
                                        </p:tgtEl>
                                        <p:attrNameLst>
                                          <p:attrName>style.visibility</p:attrName>
                                        </p:attrNameLst>
                                      </p:cBhvr>
                                      <p:tavLst>
                                        <p:tav tm="0">
                                          <p:val>
                                            <p:strVal val="hidden"/>
                                          </p:val>
                                        </p:tav>
                                        <p:tav tm="50000">
                                          <p:val>
                                            <p:strVal val="visible"/>
                                          </p:val>
                                        </p:tav>
                                      </p:tavLst>
                                    </p:anim>
                                  </p:childTnLst>
                                </p:cTn>
                              </p:par>
                            </p:childTnLst>
                          </p:cTn>
                        </p:par>
                        <p:par>
                          <p:cTn id="20" fill="hold">
                            <p:stCondLst>
                              <p:cond delay="2000"/>
                            </p:stCondLst>
                            <p:childTnLst>
                              <p:par>
                                <p:cTn id="21" presetID="1"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par>
                          <p:cTn id="23" fill="hold">
                            <p:stCondLst>
                              <p:cond delay="2000"/>
                            </p:stCondLst>
                            <p:childTnLst>
                              <p:par>
                                <p:cTn id="24" presetID="1" presetClass="entr" presetSubtype="0" fill="hold" grpId="0" nodeType="afterEffect" nodePh="1">
                                  <p:stCondLst>
                                    <p:cond delay="0"/>
                                  </p:stCondLst>
                                  <p:endCondLst>
                                    <p:cond evt="begin" delay="0">
                                      <p:tn val="24"/>
                                    </p:cond>
                                  </p:endCondLst>
                                  <p:childTnLst>
                                    <p:set>
                                      <p:cBhvr>
                                        <p:cTn id="25"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animBg="1"/>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200" y="1993492"/>
            <a:ext cx="10515600" cy="1435508"/>
          </a:xfrm>
        </p:spPr>
        <p:txBody>
          <a:bodyPr>
            <a:noAutofit/>
          </a:bodyPr>
          <a:lstStyle/>
          <a:p>
            <a:br>
              <a:rPr lang="nl-NL" sz="2800" dirty="0">
                <a:latin typeface="Pixellari" panose="02000603000000000000" pitchFamily="2" charset="0"/>
                <a:ea typeface="Pixellari" panose="02000603000000000000" pitchFamily="2" charset="0"/>
              </a:rPr>
            </a:br>
            <a:r>
              <a:rPr lang="nl-NL" sz="2800" dirty="0">
                <a:latin typeface="Pixellari" panose="02000603000000000000" pitchFamily="2" charset="0"/>
                <a:ea typeface="Pixellari" panose="02000603000000000000" pitchFamily="2" charset="0"/>
              </a:rPr>
              <a:t>Om Fake News te kunnen maken en verspreiden moet je eerst een nep-account aanmaken. </a:t>
            </a:r>
            <a:br>
              <a:rPr lang="nl-NL" sz="2800" dirty="0">
                <a:latin typeface="Arcadeclassic" panose="00000400000000000000" pitchFamily="2" charset="0"/>
              </a:rPr>
            </a:b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200" y="3063876"/>
            <a:ext cx="4322132"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a:t>
            </a:r>
            <a:r>
              <a:rPr lang="nl-NL" sz="2800" dirty="0" err="1">
                <a:solidFill>
                  <a:srgbClr val="FF0000"/>
                </a:solidFill>
                <a:latin typeface="Pixellari" panose="02000603000000000000" pitchFamily="2" charset="0"/>
                <a:ea typeface="Pixellari" panose="02000603000000000000" pitchFamily="2" charset="0"/>
              </a:rPr>
              <a:t>Oke</a:t>
            </a:r>
            <a:r>
              <a:rPr lang="nl-NL" sz="2800" dirty="0">
                <a:solidFill>
                  <a:srgbClr val="FF0000"/>
                </a:solidFill>
                <a:latin typeface="Pixellari" panose="02000603000000000000" pitchFamily="2" charset="0"/>
                <a:ea typeface="Pixellari" panose="02000603000000000000" pitchFamily="2" charset="0"/>
              </a:rPr>
              <a:t>, prima.                              </a:t>
            </a:r>
            <a:endParaRPr lang="nl-NL" sz="2800" dirty="0">
              <a:latin typeface="Pixellari" panose="02000603000000000000" pitchFamily="2" charset="0"/>
              <a:ea typeface="Pixellari" panose="02000603000000000000" pitchFamily="2" charset="0"/>
            </a:endParaRPr>
          </a:p>
        </p:txBody>
      </p:sp>
      <p:sp>
        <p:nvSpPr>
          <p:cNvPr id="5" name="Tekstvak 4">
            <a:extLst>
              <a:ext uri="{FF2B5EF4-FFF2-40B4-BE49-F238E27FC236}">
                <a16:creationId xmlns:a16="http://schemas.microsoft.com/office/drawing/2014/main" id="{529D48DC-DBEE-4D87-1C31-F638098C41BD}"/>
              </a:ext>
            </a:extLst>
          </p:cNvPr>
          <p:cNvSpPr txBox="1"/>
          <p:nvPr/>
        </p:nvSpPr>
        <p:spPr>
          <a:xfrm>
            <a:off x="838200" y="1655517"/>
            <a:ext cx="10380406" cy="954107"/>
          </a:xfrm>
          <a:prstGeom prst="rect">
            <a:avLst/>
          </a:prstGeom>
          <a:noFill/>
        </p:spPr>
        <p:txBody>
          <a:bodyPr wrap="square">
            <a:spAutoFit/>
          </a:bodyPr>
          <a:lstStyle/>
          <a:p>
            <a:r>
              <a:rPr lang="nl-NL" sz="2800" dirty="0">
                <a:latin typeface="Pixellari" panose="02000603000000000000" pitchFamily="2" charset="0"/>
                <a:ea typeface="Pixellari" panose="02000603000000000000" pitchFamily="2" charset="0"/>
              </a:rPr>
              <a:t>Via het sociale medium </a:t>
            </a:r>
            <a:r>
              <a:rPr lang="nl-NL" sz="2800" i="1" dirty="0">
                <a:latin typeface="Pixellari" panose="02000603000000000000" pitchFamily="2" charset="0"/>
                <a:ea typeface="Pixellari" panose="02000603000000000000" pitchFamily="2" charset="0"/>
              </a:rPr>
              <a:t>Blinker </a:t>
            </a:r>
            <a:r>
              <a:rPr lang="nl-NL" sz="2800" dirty="0">
                <a:latin typeface="Pixellari" panose="02000603000000000000" pitchFamily="2" charset="0"/>
                <a:ea typeface="Pixellari" panose="02000603000000000000" pitchFamily="2" charset="0"/>
              </a:rPr>
              <a:t>ga jij Fake News verspreiden.</a:t>
            </a:r>
            <a:br>
              <a:rPr lang="nl-NL" sz="2800" dirty="0">
                <a:latin typeface="Pixellari" panose="02000603000000000000" pitchFamily="2" charset="0"/>
                <a:ea typeface="Pixellari" panose="02000603000000000000" pitchFamily="2" charset="0"/>
              </a:rPr>
            </a:br>
            <a:endParaRPr lang="nl-NL" sz="2800" dirty="0"/>
          </a:p>
        </p:txBody>
      </p:sp>
      <p:pic>
        <p:nvPicPr>
          <p:cNvPr id="8" name="Afbeelding 7">
            <a:extLst>
              <a:ext uri="{FF2B5EF4-FFF2-40B4-BE49-F238E27FC236}">
                <a16:creationId xmlns:a16="http://schemas.microsoft.com/office/drawing/2014/main" id="{956F9F5B-3045-7731-8CFE-24977C74797B}"/>
              </a:ext>
            </a:extLst>
          </p:cNvPr>
          <p:cNvPicPr>
            <a:picLocks noChangeAspect="1"/>
          </p:cNvPicPr>
          <p:nvPr/>
        </p:nvPicPr>
        <p:blipFill>
          <a:blip r:embed="rId3"/>
          <a:stretch>
            <a:fillRect/>
          </a:stretch>
        </p:blipFill>
        <p:spPr>
          <a:xfrm>
            <a:off x="8018549" y="152913"/>
            <a:ext cx="4046571" cy="1333616"/>
          </a:xfrm>
          <a:prstGeom prst="rect">
            <a:avLst/>
          </a:prstGeom>
        </p:spPr>
      </p:pic>
      <p:sp>
        <p:nvSpPr>
          <p:cNvPr id="3" name="Actieknop: Leeg 2">
            <a:hlinkClick r:id="" action="ppaction://hlinkshowjump?jump=nextslide" highlightClick="1"/>
            <a:extLst>
              <a:ext uri="{FF2B5EF4-FFF2-40B4-BE49-F238E27FC236}">
                <a16:creationId xmlns:a16="http://schemas.microsoft.com/office/drawing/2014/main" id="{31FDF0D4-89AB-0316-CF9B-B74F8B73E668}"/>
              </a:ext>
            </a:extLst>
          </p:cNvPr>
          <p:cNvSpPr/>
          <p:nvPr/>
        </p:nvSpPr>
        <p:spPr>
          <a:xfrm>
            <a:off x="838200" y="3274373"/>
            <a:ext cx="2485103" cy="90456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36344562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iterate type="wd">
                                    <p:tmAbs val="200"/>
                                  </p:iterate>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par>
                          <p:cTn id="7" fill="hold">
                            <p:stCondLst>
                              <p:cond delay="2001"/>
                            </p:stCondLst>
                            <p:childTnLst>
                              <p:par>
                                <p:cTn id="8" presetID="2" presetClass="entr" presetSubtype="2" fill="hold" nodeType="after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500" fill="hold"/>
                                        <p:tgtEl>
                                          <p:spTgt spid="8"/>
                                        </p:tgtEl>
                                        <p:attrNameLst>
                                          <p:attrName>ppt_x</p:attrName>
                                        </p:attrNameLst>
                                      </p:cBhvr>
                                      <p:tavLst>
                                        <p:tav tm="0">
                                          <p:val>
                                            <p:strVal val="1+#ppt_w/2"/>
                                          </p:val>
                                        </p:tav>
                                        <p:tav tm="100000">
                                          <p:val>
                                            <p:strVal val="#ppt_x"/>
                                          </p:val>
                                        </p:tav>
                                      </p:tavLst>
                                    </p:anim>
                                    <p:anim calcmode="lin" valueType="num">
                                      <p:cBhvr additive="base">
                                        <p:cTn id="11" dur="500" fill="hold"/>
                                        <p:tgtEl>
                                          <p:spTgt spid="8"/>
                                        </p:tgtEl>
                                        <p:attrNameLst>
                                          <p:attrName>ppt_y</p:attrName>
                                        </p:attrNameLst>
                                      </p:cBhvr>
                                      <p:tavLst>
                                        <p:tav tm="0">
                                          <p:val>
                                            <p:strVal val="#ppt_y"/>
                                          </p:val>
                                        </p:tav>
                                        <p:tav tm="100000">
                                          <p:val>
                                            <p:strVal val="#ppt_y"/>
                                          </p:val>
                                        </p:tav>
                                      </p:tavLst>
                                    </p:anim>
                                  </p:childTnLst>
                                </p:cTn>
                              </p:par>
                            </p:childTnLst>
                          </p:cTn>
                        </p:par>
                        <p:par>
                          <p:cTn id="12" fill="hold">
                            <p:stCondLst>
                              <p:cond delay="2501"/>
                            </p:stCondLst>
                            <p:childTnLst>
                              <p:par>
                                <p:cTn id="13" presetID="1" presetClass="entr" presetSubtype="0" fill="hold" grpId="0" nodeType="afterEffect">
                                  <p:stCondLst>
                                    <p:cond delay="0"/>
                                  </p:stCondLst>
                                  <p:iterate type="wd">
                                    <p:tmAbs val="300"/>
                                  </p:iterate>
                                  <p:childTnLst>
                                    <p:set>
                                      <p:cBhvr>
                                        <p:cTn id="14" dur="1" fill="hold">
                                          <p:stCondLst>
                                            <p:cond delay="0"/>
                                          </p:stCondLst>
                                        </p:cTn>
                                        <p:tgtEl>
                                          <p:spTgt spid="2"/>
                                        </p:tgtEl>
                                        <p:attrNameLst>
                                          <p:attrName>style.visibility</p:attrName>
                                        </p:attrNameLst>
                                      </p:cBhvr>
                                      <p:to>
                                        <p:strVal val="visible"/>
                                      </p:to>
                                    </p:set>
                                  </p:childTnLst>
                                  <p:subTnLst>
                                    <p:audio>
                                      <p:cMediaNode mute="1">
                                        <p:cTn display="0" masterRel="sameClick">
                                          <p:stCondLst>
                                            <p:cond evt="begin" delay="0">
                                              <p:tn val="13"/>
                                            </p:cond>
                                          </p:stCondLst>
                                          <p:endCondLst>
                                            <p:cond evt="onStopAudio" delay="0">
                                              <p:tgtEl>
                                                <p:sldTgt/>
                                              </p:tgtEl>
                                            </p:cond>
                                          </p:endCondLst>
                                        </p:cTn>
                                        <p:tgtEl>
                                          <p:sndTgt r:embed="rId2" name="TYPE.WAV"/>
                                        </p:tgtEl>
                                      </p:cMediaNode>
                                    </p:audio>
                                  </p:subTnLst>
                                </p:cTn>
                              </p:par>
                            </p:childTnLst>
                          </p:cTn>
                        </p:par>
                        <p:par>
                          <p:cTn id="15" fill="hold">
                            <p:stCondLst>
                              <p:cond delay="6702"/>
                            </p:stCondLst>
                            <p:childTnLst>
                              <p:par>
                                <p:cTn id="16" presetID="1" presetClass="entr" presetSubtype="0" fill="hold" grpId="0" nodeType="afterEffect">
                                  <p:stCondLst>
                                    <p:cond delay="999"/>
                                  </p:stCondLst>
                                  <p:iterate type="lt">
                                    <p:tmAbs val="50"/>
                                  </p:iterate>
                                  <p:childTnLst>
                                    <p:set>
                                      <p:cBhvr>
                                        <p:cTn id="17" dur="1" fill="hold">
                                          <p:stCondLst>
                                            <p:cond delay="0"/>
                                          </p:stCondLst>
                                        </p:cTn>
                                        <p:tgtEl>
                                          <p:spTgt spid="6"/>
                                        </p:tgtEl>
                                        <p:attrNameLst>
                                          <p:attrName>style.visibility</p:attrName>
                                        </p:attrNameLst>
                                      </p:cBhvr>
                                      <p:to>
                                        <p:strVal val="visible"/>
                                      </p:to>
                                    </p:set>
                                  </p:childTnLst>
                                  <p:subTnLst>
                                    <p:audio>
                                      <p:cMediaNode mute="1">
                                        <p:cTn display="0" masterRel="sameClick">
                                          <p:stCondLst>
                                            <p:cond evt="begin" delay="0">
                                              <p:tn val="16"/>
                                            </p:cond>
                                          </p:stCondLst>
                                          <p:endCondLst>
                                            <p:cond evt="onStopAudio" delay="0">
                                              <p:tgtEl>
                                                <p:sldTgt/>
                                              </p:tgtEl>
                                            </p:cond>
                                          </p:endCondLst>
                                        </p:cTn>
                                        <p:tgtEl>
                                          <p:sndTgt r:embed="rId2" name="TYPE.WAV"/>
                                        </p:tgtEl>
                                      </p:cMediaNode>
                                    </p:audio>
                                  </p:subTnLst>
                                </p:cTn>
                              </p:par>
                            </p:childTnLst>
                          </p:cTn>
                        </p:par>
                        <p:par>
                          <p:cTn id="18" fill="hold">
                            <p:stCondLst>
                              <p:cond delay="8202"/>
                            </p:stCondLst>
                            <p:childTnLst>
                              <p:par>
                                <p:cTn id="19" presetID="1" presetClass="entr" presetSubtype="0" fill="hold" grpId="0" nodeType="afterEffect" nodePh="1">
                                  <p:stCondLst>
                                    <p:cond delay="0"/>
                                  </p:stCondLst>
                                  <p:endCondLst>
                                    <p:cond evt="begin" delay="0">
                                      <p:tn val="19"/>
                                    </p:cond>
                                  </p:end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200" y="1993492"/>
            <a:ext cx="10515600" cy="1435508"/>
          </a:xfrm>
        </p:spPr>
        <p:txBody>
          <a:bodyPr>
            <a:noAutofit/>
          </a:bodyPr>
          <a:lstStyle/>
          <a:p>
            <a:br>
              <a:rPr lang="nl-NL" sz="2800" dirty="0">
                <a:latin typeface="Pixellari" panose="02000603000000000000" pitchFamily="2" charset="0"/>
                <a:ea typeface="Pixellari" panose="02000603000000000000" pitchFamily="2" charset="0"/>
              </a:rPr>
            </a:br>
            <a:r>
              <a:rPr lang="nl-NL" sz="2800" dirty="0">
                <a:latin typeface="Pixellari" panose="02000603000000000000" pitchFamily="2" charset="0"/>
                <a:ea typeface="Pixellari" panose="02000603000000000000" pitchFamily="2" charset="0"/>
              </a:rPr>
              <a:t>Om Fake News te kunnen maken en verspreiden moet je eerst een nep-account aanmaken. </a:t>
            </a:r>
            <a:br>
              <a:rPr lang="nl-NL" sz="2800" dirty="0">
                <a:latin typeface="Arcadeclassic" panose="00000400000000000000" pitchFamily="2" charset="0"/>
              </a:rPr>
            </a:b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200" y="3063876"/>
            <a:ext cx="4322132"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a:t>
            </a:r>
            <a:r>
              <a:rPr lang="nl-NL" sz="2800" dirty="0" err="1">
                <a:solidFill>
                  <a:srgbClr val="FF0000"/>
                </a:solidFill>
                <a:latin typeface="Pixellari" panose="02000603000000000000" pitchFamily="2" charset="0"/>
                <a:ea typeface="Pixellari" panose="02000603000000000000" pitchFamily="2" charset="0"/>
              </a:rPr>
              <a:t>Oke</a:t>
            </a:r>
            <a:r>
              <a:rPr lang="nl-NL" sz="2800" dirty="0">
                <a:solidFill>
                  <a:srgbClr val="FF0000"/>
                </a:solidFill>
                <a:latin typeface="Pixellari" panose="02000603000000000000" pitchFamily="2" charset="0"/>
                <a:ea typeface="Pixellari" panose="02000603000000000000" pitchFamily="2" charset="0"/>
              </a:rPr>
              <a:t>, prima.                              </a:t>
            </a:r>
            <a:endParaRPr lang="nl-NL" sz="2800" dirty="0">
              <a:latin typeface="Pixellari" panose="02000603000000000000" pitchFamily="2" charset="0"/>
              <a:ea typeface="Pixellari" panose="02000603000000000000" pitchFamily="2" charset="0"/>
            </a:endParaRPr>
          </a:p>
        </p:txBody>
      </p:sp>
      <p:sp>
        <p:nvSpPr>
          <p:cNvPr id="9" name="Tekstvak 8">
            <a:extLst>
              <a:ext uri="{FF2B5EF4-FFF2-40B4-BE49-F238E27FC236}">
                <a16:creationId xmlns:a16="http://schemas.microsoft.com/office/drawing/2014/main" id="{7181B372-DD5D-EC91-114B-49E2DCEC2096}"/>
              </a:ext>
            </a:extLst>
          </p:cNvPr>
          <p:cNvSpPr txBox="1"/>
          <p:nvPr/>
        </p:nvSpPr>
        <p:spPr>
          <a:xfrm>
            <a:off x="717754" y="4160730"/>
            <a:ext cx="10515600" cy="1554272"/>
          </a:xfrm>
          <a:prstGeom prst="rect">
            <a:avLst/>
          </a:prstGeom>
          <a:noFill/>
        </p:spPr>
        <p:txBody>
          <a:bodyPr wrap="square">
            <a:spAutoFit/>
          </a:bodyPr>
          <a:lstStyle/>
          <a:p>
            <a:r>
              <a:rPr lang="nl-NL" sz="2800" dirty="0">
                <a:latin typeface="Pixellari" panose="02000603000000000000" pitchFamily="2" charset="0"/>
                <a:ea typeface="Pixellari" panose="02000603000000000000" pitchFamily="2" charset="0"/>
              </a:rPr>
              <a:t>Aan jou de keuze om jezelf te presenteren als personage of een </a:t>
            </a:r>
            <a:r>
              <a:rPr lang="nl-NL" sz="2800" dirty="0">
                <a:latin typeface="+mj-lt"/>
                <a:ea typeface="Pixellari" panose="02000603000000000000" pitchFamily="2" charset="0"/>
              </a:rPr>
              <a:t>‘’</a:t>
            </a:r>
            <a:r>
              <a:rPr lang="nl-NL" sz="2800" dirty="0">
                <a:latin typeface="Pixellari" panose="02000603000000000000" pitchFamily="2" charset="0"/>
                <a:ea typeface="Pixellari" panose="02000603000000000000" pitchFamily="2" charset="0"/>
              </a:rPr>
              <a:t>nieuws website</a:t>
            </a:r>
            <a:r>
              <a:rPr lang="nl-NL" sz="2800" dirty="0">
                <a:latin typeface="+mj-lt"/>
                <a:ea typeface="Pixellari" panose="02000603000000000000" pitchFamily="2" charset="0"/>
              </a:rPr>
              <a:t>’’</a:t>
            </a:r>
            <a:r>
              <a:rPr lang="nl-NL" sz="2800" dirty="0">
                <a:latin typeface="Pixellari" panose="02000603000000000000" pitchFamily="2" charset="0"/>
                <a:ea typeface="Pixellari" panose="02000603000000000000" pitchFamily="2" charset="0"/>
              </a:rPr>
              <a:t>.</a:t>
            </a:r>
          </a:p>
          <a:p>
            <a:endParaRPr lang="nl-NL" sz="1100" dirty="0">
              <a:latin typeface="Pixellari" panose="02000603000000000000" pitchFamily="2" charset="0"/>
              <a:ea typeface="Pixellari" panose="02000603000000000000" pitchFamily="2" charset="0"/>
            </a:endParaRPr>
          </a:p>
          <a:p>
            <a:r>
              <a:rPr lang="nl-NL" sz="2800" dirty="0">
                <a:latin typeface="Pixellari" panose="02000603000000000000" pitchFamily="2" charset="0"/>
                <a:ea typeface="Pixellari" panose="02000603000000000000" pitchFamily="2" charset="0"/>
              </a:rPr>
              <a:t>Wat denk je dat het effectiefst is?</a:t>
            </a:r>
            <a:endParaRPr lang="nl-NL" sz="2800" dirty="0"/>
          </a:p>
        </p:txBody>
      </p:sp>
      <p:sp>
        <p:nvSpPr>
          <p:cNvPr id="10" name="Titel 1">
            <a:extLst>
              <a:ext uri="{FF2B5EF4-FFF2-40B4-BE49-F238E27FC236}">
                <a16:creationId xmlns:a16="http://schemas.microsoft.com/office/drawing/2014/main" id="{98071631-34F0-4868-5818-D6593CF5AC73}"/>
              </a:ext>
            </a:extLst>
          </p:cNvPr>
          <p:cNvSpPr txBox="1">
            <a:spLocks/>
          </p:cNvSpPr>
          <p:nvPr/>
        </p:nvSpPr>
        <p:spPr>
          <a:xfrm>
            <a:off x="838200" y="5577106"/>
            <a:ext cx="4322132"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Personage                               </a:t>
            </a:r>
            <a:endParaRPr lang="nl-NL" sz="2800" dirty="0">
              <a:latin typeface="Pixellari" panose="02000603000000000000" pitchFamily="2" charset="0"/>
              <a:ea typeface="Pixellari" panose="02000603000000000000" pitchFamily="2" charset="0"/>
            </a:endParaRPr>
          </a:p>
        </p:txBody>
      </p:sp>
      <p:sp>
        <p:nvSpPr>
          <p:cNvPr id="3" name="Titel 1">
            <a:extLst>
              <a:ext uri="{FF2B5EF4-FFF2-40B4-BE49-F238E27FC236}">
                <a16:creationId xmlns:a16="http://schemas.microsoft.com/office/drawing/2014/main" id="{2EC820F2-9A01-BB85-9454-CC39DB31A369}"/>
              </a:ext>
            </a:extLst>
          </p:cNvPr>
          <p:cNvSpPr txBox="1">
            <a:spLocks/>
          </p:cNvSpPr>
          <p:nvPr/>
        </p:nvSpPr>
        <p:spPr>
          <a:xfrm>
            <a:off x="7361904" y="5577105"/>
            <a:ext cx="4322132"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Nieuws website </a:t>
            </a:r>
            <a:endParaRPr lang="nl-NL" sz="2800" dirty="0">
              <a:latin typeface="Pixellari" panose="02000603000000000000" pitchFamily="2" charset="0"/>
              <a:ea typeface="Pixellari" panose="02000603000000000000" pitchFamily="2" charset="0"/>
            </a:endParaRPr>
          </a:p>
        </p:txBody>
      </p:sp>
      <p:sp>
        <p:nvSpPr>
          <p:cNvPr id="5" name="Tekstvak 4">
            <a:extLst>
              <a:ext uri="{FF2B5EF4-FFF2-40B4-BE49-F238E27FC236}">
                <a16:creationId xmlns:a16="http://schemas.microsoft.com/office/drawing/2014/main" id="{529D48DC-DBEE-4D87-1C31-F638098C41BD}"/>
              </a:ext>
            </a:extLst>
          </p:cNvPr>
          <p:cNvSpPr txBox="1"/>
          <p:nvPr/>
        </p:nvSpPr>
        <p:spPr>
          <a:xfrm>
            <a:off x="838200" y="1655517"/>
            <a:ext cx="10380406" cy="954107"/>
          </a:xfrm>
          <a:prstGeom prst="rect">
            <a:avLst/>
          </a:prstGeom>
          <a:noFill/>
        </p:spPr>
        <p:txBody>
          <a:bodyPr wrap="square">
            <a:spAutoFit/>
          </a:bodyPr>
          <a:lstStyle/>
          <a:p>
            <a:r>
              <a:rPr lang="nl-NL" sz="2800" dirty="0">
                <a:latin typeface="Pixellari" panose="02000603000000000000" pitchFamily="2" charset="0"/>
                <a:ea typeface="Pixellari" panose="02000603000000000000" pitchFamily="2" charset="0"/>
              </a:rPr>
              <a:t>Via het sociale medium </a:t>
            </a:r>
            <a:r>
              <a:rPr lang="nl-NL" sz="2800" i="1" dirty="0">
                <a:latin typeface="Pixellari" panose="02000603000000000000" pitchFamily="2" charset="0"/>
                <a:ea typeface="Pixellari" panose="02000603000000000000" pitchFamily="2" charset="0"/>
              </a:rPr>
              <a:t>Blinker </a:t>
            </a:r>
            <a:r>
              <a:rPr lang="nl-NL" sz="2800" dirty="0">
                <a:latin typeface="Pixellari" panose="02000603000000000000" pitchFamily="2" charset="0"/>
                <a:ea typeface="Pixellari" panose="02000603000000000000" pitchFamily="2" charset="0"/>
              </a:rPr>
              <a:t>ga jij Fake News verspreiden.</a:t>
            </a:r>
            <a:br>
              <a:rPr lang="nl-NL" sz="2800" dirty="0">
                <a:latin typeface="Pixellari" panose="02000603000000000000" pitchFamily="2" charset="0"/>
                <a:ea typeface="Pixellari" panose="02000603000000000000" pitchFamily="2" charset="0"/>
              </a:rPr>
            </a:br>
            <a:endParaRPr lang="nl-NL" sz="2800" dirty="0"/>
          </a:p>
        </p:txBody>
      </p:sp>
      <p:pic>
        <p:nvPicPr>
          <p:cNvPr id="8" name="Afbeelding 7">
            <a:extLst>
              <a:ext uri="{FF2B5EF4-FFF2-40B4-BE49-F238E27FC236}">
                <a16:creationId xmlns:a16="http://schemas.microsoft.com/office/drawing/2014/main" id="{956F9F5B-3045-7731-8CFE-24977C74797B}"/>
              </a:ext>
            </a:extLst>
          </p:cNvPr>
          <p:cNvPicPr>
            <a:picLocks noChangeAspect="1"/>
          </p:cNvPicPr>
          <p:nvPr/>
        </p:nvPicPr>
        <p:blipFill>
          <a:blip r:embed="rId2"/>
          <a:stretch>
            <a:fillRect/>
          </a:stretch>
        </p:blipFill>
        <p:spPr>
          <a:xfrm>
            <a:off x="8018549" y="152914"/>
            <a:ext cx="4046571" cy="1333616"/>
          </a:xfrm>
          <a:prstGeom prst="rect">
            <a:avLst/>
          </a:prstGeom>
        </p:spPr>
      </p:pic>
      <p:sp>
        <p:nvSpPr>
          <p:cNvPr id="11" name="Actieknop: Vooruit of Volgende 10">
            <a:hlinkClick r:id="" action="ppaction://hlinkshowjump?jump=nextslide" highlightClick="1"/>
            <a:extLst>
              <a:ext uri="{FF2B5EF4-FFF2-40B4-BE49-F238E27FC236}">
                <a16:creationId xmlns:a16="http://schemas.microsoft.com/office/drawing/2014/main" id="{290C915F-7F7F-E025-4772-155910B10600}"/>
              </a:ext>
            </a:extLst>
          </p:cNvPr>
          <p:cNvSpPr/>
          <p:nvPr/>
        </p:nvSpPr>
        <p:spPr>
          <a:xfrm>
            <a:off x="838200" y="6033906"/>
            <a:ext cx="1787013" cy="390061"/>
          </a:xfrm>
          <a:prstGeom prst="actionButtonForwardNex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2" name="Actieknop: Vooruit of Volgende 11">
            <a:hlinkClick r:id="" action="ppaction://hlinkshowjump?jump=nextslide" highlightClick="1"/>
            <a:extLst>
              <a:ext uri="{FF2B5EF4-FFF2-40B4-BE49-F238E27FC236}">
                <a16:creationId xmlns:a16="http://schemas.microsoft.com/office/drawing/2014/main" id="{B1D46F88-C8F3-A18E-DB70-5AE6840230C4}"/>
              </a:ext>
            </a:extLst>
          </p:cNvPr>
          <p:cNvSpPr/>
          <p:nvPr/>
        </p:nvSpPr>
        <p:spPr>
          <a:xfrm>
            <a:off x="636104" y="5715002"/>
            <a:ext cx="2405270" cy="983972"/>
          </a:xfrm>
          <a:prstGeom prst="actionButtonForwardNex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7" name="Actieknop: Leeg 6">
            <a:hlinkClick r:id="rId3" action="ppaction://hlinksldjump" highlightClick="1"/>
            <a:extLst>
              <a:ext uri="{FF2B5EF4-FFF2-40B4-BE49-F238E27FC236}">
                <a16:creationId xmlns:a16="http://schemas.microsoft.com/office/drawing/2014/main" id="{0E4F0DBB-7637-404B-3AD1-54F34D53AA56}"/>
              </a:ext>
            </a:extLst>
          </p:cNvPr>
          <p:cNvSpPr/>
          <p:nvPr/>
        </p:nvSpPr>
        <p:spPr>
          <a:xfrm>
            <a:off x="636104" y="5772607"/>
            <a:ext cx="2730551" cy="926367"/>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Actieknop: Leeg 13">
            <a:hlinkClick r:id="" action="ppaction://hlinkshowjump?jump=nextslide" highlightClick="1"/>
            <a:extLst>
              <a:ext uri="{FF2B5EF4-FFF2-40B4-BE49-F238E27FC236}">
                <a16:creationId xmlns:a16="http://schemas.microsoft.com/office/drawing/2014/main" id="{5EE38C7B-2B4E-F997-34A3-7BB270893CDF}"/>
              </a:ext>
            </a:extLst>
          </p:cNvPr>
          <p:cNvSpPr/>
          <p:nvPr/>
        </p:nvSpPr>
        <p:spPr>
          <a:xfrm>
            <a:off x="7422128" y="5772607"/>
            <a:ext cx="2619706" cy="98397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21973876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4601"/>
                            </p:stCondLst>
                            <p:childTnLst>
                              <p:par>
                                <p:cTn id="8" presetID="1" presetClass="entr" presetSubtype="0" fill="hold" nodeType="afterEffect">
                                  <p:stCondLst>
                                    <p:cond delay="1000"/>
                                  </p:stCondLst>
                                  <p:iterate type="lt">
                                    <p:tmAbs val="50"/>
                                  </p:iterate>
                                  <p:childTnLst>
                                    <p:set>
                                      <p:cBhvr>
                                        <p:cTn id="9" dur="1" fill="hold">
                                          <p:stCondLst>
                                            <p:cond delay="0"/>
                                          </p:stCondLst>
                                        </p:cTn>
                                        <p:tgtEl>
                                          <p:spTgt spid="10">
                                            <p:txEl>
                                              <p:pRg st="0" end="0"/>
                                            </p:txEl>
                                          </p:spTgt>
                                        </p:tgtEl>
                                        <p:attrNameLst>
                                          <p:attrName>style.visibility</p:attrName>
                                        </p:attrNameLst>
                                      </p:cBhvr>
                                      <p:to>
                                        <p:strVal val="visible"/>
                                      </p:to>
                                    </p:set>
                                  </p:childTnLst>
                                </p:cTn>
                              </p:par>
                            </p:childTnLst>
                          </p:cTn>
                        </p:par>
                        <p:par>
                          <p:cTn id="10" fill="hold">
                            <p:stCondLst>
                              <p:cond delay="6002"/>
                            </p:stCondLst>
                            <p:childTnLst>
                              <p:par>
                                <p:cTn id="11" presetID="1" presetClass="entr" presetSubtype="0" fill="hold" grpId="0" nodeType="afterEffect">
                                  <p:stCondLst>
                                    <p:cond delay="0"/>
                                  </p:stCondLst>
                                  <p:iterate type="lt">
                                    <p:tmAbs val="50"/>
                                  </p:iterate>
                                  <p:childTnLst>
                                    <p:set>
                                      <p:cBhvr>
                                        <p:cTn id="12" dur="1" fill="hold">
                                          <p:stCondLst>
                                            <p:cond delay="0"/>
                                          </p:stCondLst>
                                        </p:cTn>
                                        <p:tgtEl>
                                          <p:spTgt spid="3"/>
                                        </p:tgtEl>
                                        <p:attrNameLst>
                                          <p:attrName>style.visibility</p:attrName>
                                        </p:attrNameLst>
                                      </p:cBhvr>
                                      <p:to>
                                        <p:strVal val="visible"/>
                                      </p:to>
                                    </p:set>
                                  </p:childTnLst>
                                </p:cTn>
                              </p:par>
                            </p:childTnLst>
                          </p:cTn>
                        </p:par>
                        <p:par>
                          <p:cTn id="13" fill="hold">
                            <p:stCondLst>
                              <p:cond delay="6603"/>
                            </p:stCondLst>
                            <p:childTnLst>
                              <p:par>
                                <p:cTn id="14" presetID="1" presetClass="entr" presetSubtype="0" fill="hold" grpId="0" nodeType="afterEffect" nodePh="1">
                                  <p:stCondLst>
                                    <p:cond delay="0"/>
                                  </p:stCondLst>
                                  <p:endCondLst>
                                    <p:cond evt="begin" delay="0">
                                      <p:tn val="14"/>
                                    </p:cond>
                                  </p:endCondLst>
                                  <p:childTnLst>
                                    <p:set>
                                      <p:cBhvr>
                                        <p:cTn id="15" dur="1" fill="hold">
                                          <p:stCondLst>
                                            <p:cond delay="0"/>
                                          </p:stCondLst>
                                        </p:cTn>
                                        <p:tgtEl>
                                          <p:spTgt spid="7"/>
                                        </p:tgtEl>
                                        <p:attrNameLst>
                                          <p:attrName>style.visibility</p:attrName>
                                        </p:attrNameLst>
                                      </p:cBhvr>
                                      <p:to>
                                        <p:strVal val="visible"/>
                                      </p:to>
                                    </p:set>
                                  </p:childTnLst>
                                </p:cTn>
                              </p:par>
                            </p:childTnLst>
                          </p:cTn>
                        </p:par>
                        <p:par>
                          <p:cTn id="16" fill="hold">
                            <p:stCondLst>
                              <p:cond delay="6603"/>
                            </p:stCondLst>
                            <p:childTnLst>
                              <p:par>
                                <p:cTn id="17" presetID="1" presetClass="entr" presetSubtype="0" fill="hold" grpId="0" nodeType="afterEffect" nodePh="1">
                                  <p:stCondLst>
                                    <p:cond delay="0"/>
                                  </p:stCondLst>
                                  <p:endCondLst>
                                    <p:cond evt="begin" delay="0">
                                      <p:tn val="17"/>
                                    </p:cond>
                                  </p:end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p:bldP spid="7"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38200" y="3063876"/>
            <a:ext cx="4842164"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Ja! Zo dacht ik er ook over..                              </a:t>
            </a:r>
            <a:endParaRPr lang="nl-NL" sz="2800" dirty="0">
              <a:latin typeface="Pixellari" panose="02000603000000000000" pitchFamily="2" charset="0"/>
              <a:ea typeface="Pixellari" panose="02000603000000000000" pitchFamily="2" charset="0"/>
            </a:endParaRPr>
          </a:p>
        </p:txBody>
      </p:sp>
      <p:sp>
        <p:nvSpPr>
          <p:cNvPr id="5" name="Tekstvak 4">
            <a:extLst>
              <a:ext uri="{FF2B5EF4-FFF2-40B4-BE49-F238E27FC236}">
                <a16:creationId xmlns:a16="http://schemas.microsoft.com/office/drawing/2014/main" id="{529D48DC-DBEE-4D87-1C31-F638098C41BD}"/>
              </a:ext>
            </a:extLst>
          </p:cNvPr>
          <p:cNvSpPr txBox="1"/>
          <p:nvPr/>
        </p:nvSpPr>
        <p:spPr>
          <a:xfrm>
            <a:off x="838200" y="1875031"/>
            <a:ext cx="10380406" cy="1384995"/>
          </a:xfrm>
          <a:prstGeom prst="rect">
            <a:avLst/>
          </a:prstGeom>
          <a:noFill/>
        </p:spPr>
        <p:txBody>
          <a:bodyPr wrap="square">
            <a:spAutoFit/>
          </a:bodyPr>
          <a:lstStyle/>
          <a:p>
            <a:r>
              <a:rPr lang="nl-NL" sz="2800" dirty="0" err="1">
                <a:latin typeface="Pixellari" panose="02000603000000000000" pitchFamily="2" charset="0"/>
                <a:ea typeface="Pixellari" panose="02000603000000000000" pitchFamily="2" charset="0"/>
              </a:rPr>
              <a:t>Good</a:t>
            </a:r>
            <a:r>
              <a:rPr lang="nl-NL" sz="2800" dirty="0">
                <a:latin typeface="Pixellari" panose="02000603000000000000" pitchFamily="2" charset="0"/>
                <a:ea typeface="Pixellari" panose="02000603000000000000" pitchFamily="2" charset="0"/>
              </a:rPr>
              <a:t> job! Als je echt serieus genomen wilt worden, kun jij je inderdaad beter presenteren als nieuws site. Op deze manier zullen mensen jouw berichten eerder als feiten gaan zien.  </a:t>
            </a:r>
            <a:endParaRPr lang="nl-NL" sz="2800" dirty="0"/>
          </a:p>
        </p:txBody>
      </p:sp>
      <p:pic>
        <p:nvPicPr>
          <p:cNvPr id="8" name="Afbeelding 7">
            <a:extLst>
              <a:ext uri="{FF2B5EF4-FFF2-40B4-BE49-F238E27FC236}">
                <a16:creationId xmlns:a16="http://schemas.microsoft.com/office/drawing/2014/main" id="{956F9F5B-3045-7731-8CFE-24977C74797B}"/>
              </a:ext>
            </a:extLst>
          </p:cNvPr>
          <p:cNvPicPr>
            <a:picLocks noChangeAspect="1"/>
          </p:cNvPicPr>
          <p:nvPr/>
        </p:nvPicPr>
        <p:blipFill>
          <a:blip r:embed="rId2"/>
          <a:stretch>
            <a:fillRect/>
          </a:stretch>
        </p:blipFill>
        <p:spPr>
          <a:xfrm>
            <a:off x="8018549" y="152914"/>
            <a:ext cx="4046571" cy="1333616"/>
          </a:xfrm>
          <a:prstGeom prst="rect">
            <a:avLst/>
          </a:prstGeom>
        </p:spPr>
      </p:pic>
      <p:sp>
        <p:nvSpPr>
          <p:cNvPr id="11" name="Actieknop: Vooruit of Volgende 10">
            <a:hlinkClick r:id="" action="ppaction://hlinkshowjump?jump=nextslide" highlightClick="1"/>
            <a:extLst>
              <a:ext uri="{FF2B5EF4-FFF2-40B4-BE49-F238E27FC236}">
                <a16:creationId xmlns:a16="http://schemas.microsoft.com/office/drawing/2014/main" id="{290C915F-7F7F-E025-4772-155910B10600}"/>
              </a:ext>
            </a:extLst>
          </p:cNvPr>
          <p:cNvSpPr/>
          <p:nvPr/>
        </p:nvSpPr>
        <p:spPr>
          <a:xfrm>
            <a:off x="838200" y="6033906"/>
            <a:ext cx="1787013" cy="390061"/>
          </a:xfrm>
          <a:prstGeom prst="actionButtonForwardNex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3" name="Actieknop: Vooruit of Volgende 12">
            <a:hlinkClick r:id="" action="ppaction://noaction" highlightClick="1"/>
            <a:extLst>
              <a:ext uri="{FF2B5EF4-FFF2-40B4-BE49-F238E27FC236}">
                <a16:creationId xmlns:a16="http://schemas.microsoft.com/office/drawing/2014/main" id="{EFA8425D-635E-4CFA-9F1F-25C4BBF19CBD}"/>
              </a:ext>
            </a:extLst>
          </p:cNvPr>
          <p:cNvSpPr/>
          <p:nvPr/>
        </p:nvSpPr>
        <p:spPr>
          <a:xfrm>
            <a:off x="755374" y="3296252"/>
            <a:ext cx="4114800" cy="983972"/>
          </a:xfrm>
          <a:prstGeom prst="actionButtonForwardNex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itel 6">
            <a:extLst>
              <a:ext uri="{FF2B5EF4-FFF2-40B4-BE49-F238E27FC236}">
                <a16:creationId xmlns:a16="http://schemas.microsoft.com/office/drawing/2014/main" id="{46721626-600E-69A4-C62C-22947B4C303C}"/>
              </a:ext>
            </a:extLst>
          </p:cNvPr>
          <p:cNvSpPr>
            <a:spLocks noGrp="1"/>
          </p:cNvSpPr>
          <p:nvPr>
            <p:ph type="title"/>
          </p:nvPr>
        </p:nvSpPr>
        <p:spPr/>
        <p:txBody>
          <a:bodyPr/>
          <a:lstStyle/>
          <a:p>
            <a:endParaRPr lang="nl-NL"/>
          </a:p>
        </p:txBody>
      </p:sp>
      <p:sp>
        <p:nvSpPr>
          <p:cNvPr id="10" name="Actieknop: Leeg 9">
            <a:hlinkClick r:id="rId3" action="ppaction://hlinksldjump" highlightClick="1"/>
            <a:extLst>
              <a:ext uri="{FF2B5EF4-FFF2-40B4-BE49-F238E27FC236}">
                <a16:creationId xmlns:a16="http://schemas.microsoft.com/office/drawing/2014/main" id="{A478C419-7C31-892C-E838-D5CB028829A8}"/>
              </a:ext>
            </a:extLst>
          </p:cNvPr>
          <p:cNvSpPr/>
          <p:nvPr/>
        </p:nvSpPr>
        <p:spPr>
          <a:xfrm>
            <a:off x="755374" y="3260026"/>
            <a:ext cx="4924990" cy="102019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2647770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iterate type="wd">
                                    <p:tmAbs val="200"/>
                                  </p:iterate>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par>
                          <p:cTn id="7" fill="hold">
                            <p:stCondLst>
                              <p:cond delay="6601"/>
                            </p:stCondLst>
                            <p:childTnLst>
                              <p:par>
                                <p:cTn id="8" presetID="1" presetClass="entr" presetSubtype="0" fill="hold" grpId="0" nodeType="afterEffect">
                                  <p:stCondLst>
                                    <p:cond delay="0"/>
                                  </p:stCondLst>
                                  <p:iterate type="lt">
                                    <p:tmAbs val="50"/>
                                  </p:iterate>
                                  <p:childTnLst>
                                    <p:set>
                                      <p:cBhvr>
                                        <p:cTn id="9" dur="1" fill="hold">
                                          <p:stCondLst>
                                            <p:cond delay="0"/>
                                          </p:stCondLst>
                                        </p:cTn>
                                        <p:tgtEl>
                                          <p:spTgt spid="6"/>
                                        </p:tgtEl>
                                        <p:attrNameLst>
                                          <p:attrName>style.visibility</p:attrName>
                                        </p:attrNameLst>
                                      </p:cBhvr>
                                      <p:to>
                                        <p:strVal val="visible"/>
                                      </p:to>
                                    </p:set>
                                  </p:childTnLst>
                                </p:cTn>
                              </p:par>
                            </p:childTnLst>
                          </p:cTn>
                        </p:par>
                        <p:par>
                          <p:cTn id="10" fill="hold">
                            <p:stCondLst>
                              <p:cond delay="7702"/>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38200" y="3063876"/>
            <a:ext cx="4322132"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Ook goed, doen we dat..                              </a:t>
            </a:r>
            <a:endParaRPr lang="nl-NL" sz="2800" dirty="0">
              <a:latin typeface="Pixellari" panose="02000603000000000000" pitchFamily="2" charset="0"/>
              <a:ea typeface="Pixellari" panose="02000603000000000000" pitchFamily="2" charset="0"/>
            </a:endParaRPr>
          </a:p>
        </p:txBody>
      </p:sp>
      <p:sp>
        <p:nvSpPr>
          <p:cNvPr id="5" name="Tekstvak 4">
            <a:extLst>
              <a:ext uri="{FF2B5EF4-FFF2-40B4-BE49-F238E27FC236}">
                <a16:creationId xmlns:a16="http://schemas.microsoft.com/office/drawing/2014/main" id="{529D48DC-DBEE-4D87-1C31-F638098C41BD}"/>
              </a:ext>
            </a:extLst>
          </p:cNvPr>
          <p:cNvSpPr txBox="1"/>
          <p:nvPr/>
        </p:nvSpPr>
        <p:spPr>
          <a:xfrm>
            <a:off x="838200" y="1875031"/>
            <a:ext cx="10380406" cy="1384995"/>
          </a:xfrm>
          <a:prstGeom prst="rect">
            <a:avLst/>
          </a:prstGeom>
          <a:noFill/>
        </p:spPr>
        <p:txBody>
          <a:bodyPr wrap="square">
            <a:spAutoFit/>
          </a:bodyPr>
          <a:lstStyle/>
          <a:p>
            <a:r>
              <a:rPr lang="nl-NL" sz="2800" dirty="0">
                <a:latin typeface="Pixellari" panose="02000603000000000000" pitchFamily="2" charset="0"/>
                <a:ea typeface="Pixellari" panose="02000603000000000000" pitchFamily="2" charset="0"/>
              </a:rPr>
              <a:t>Als je echt serieus genomen wilt worden, kun jij je beter presenteren als nieuwssite. Op deze manier zullen mensen jouw berichten eerder als feiten gaan zien.  </a:t>
            </a:r>
            <a:endParaRPr lang="nl-NL" sz="2800" dirty="0"/>
          </a:p>
        </p:txBody>
      </p:sp>
      <p:pic>
        <p:nvPicPr>
          <p:cNvPr id="8" name="Afbeelding 7">
            <a:extLst>
              <a:ext uri="{FF2B5EF4-FFF2-40B4-BE49-F238E27FC236}">
                <a16:creationId xmlns:a16="http://schemas.microsoft.com/office/drawing/2014/main" id="{956F9F5B-3045-7731-8CFE-24977C74797B}"/>
              </a:ext>
            </a:extLst>
          </p:cNvPr>
          <p:cNvPicPr>
            <a:picLocks noChangeAspect="1"/>
          </p:cNvPicPr>
          <p:nvPr/>
        </p:nvPicPr>
        <p:blipFill>
          <a:blip r:embed="rId2"/>
          <a:stretch>
            <a:fillRect/>
          </a:stretch>
        </p:blipFill>
        <p:spPr>
          <a:xfrm>
            <a:off x="8018549" y="152914"/>
            <a:ext cx="4046571" cy="1333616"/>
          </a:xfrm>
          <a:prstGeom prst="rect">
            <a:avLst/>
          </a:prstGeom>
        </p:spPr>
      </p:pic>
      <p:sp>
        <p:nvSpPr>
          <p:cNvPr id="11" name="Actieknop: Vooruit of Volgende 10">
            <a:hlinkClick r:id="" action="ppaction://hlinkshowjump?jump=nextslide" highlightClick="1"/>
            <a:extLst>
              <a:ext uri="{FF2B5EF4-FFF2-40B4-BE49-F238E27FC236}">
                <a16:creationId xmlns:a16="http://schemas.microsoft.com/office/drawing/2014/main" id="{290C915F-7F7F-E025-4772-155910B10600}"/>
              </a:ext>
            </a:extLst>
          </p:cNvPr>
          <p:cNvSpPr/>
          <p:nvPr/>
        </p:nvSpPr>
        <p:spPr>
          <a:xfrm>
            <a:off x="838200" y="6033906"/>
            <a:ext cx="1787013" cy="390061"/>
          </a:xfrm>
          <a:prstGeom prst="actionButtonForwardNex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7" name="Titel 6">
            <a:extLst>
              <a:ext uri="{FF2B5EF4-FFF2-40B4-BE49-F238E27FC236}">
                <a16:creationId xmlns:a16="http://schemas.microsoft.com/office/drawing/2014/main" id="{46721626-600E-69A4-C62C-22947B4C303C}"/>
              </a:ext>
            </a:extLst>
          </p:cNvPr>
          <p:cNvSpPr>
            <a:spLocks noGrp="1"/>
          </p:cNvSpPr>
          <p:nvPr>
            <p:ph type="title"/>
          </p:nvPr>
        </p:nvSpPr>
        <p:spPr/>
        <p:txBody>
          <a:bodyPr/>
          <a:lstStyle/>
          <a:p>
            <a:endParaRPr lang="nl-NL"/>
          </a:p>
        </p:txBody>
      </p:sp>
      <p:sp>
        <p:nvSpPr>
          <p:cNvPr id="3" name="Actieknop: Leeg 2">
            <a:hlinkClick r:id="rId3" action="ppaction://hlinksldjump" highlightClick="1"/>
            <a:extLst>
              <a:ext uri="{FF2B5EF4-FFF2-40B4-BE49-F238E27FC236}">
                <a16:creationId xmlns:a16="http://schemas.microsoft.com/office/drawing/2014/main" id="{C76047AF-C2DD-E1A0-F45B-1B1275FE6B14}"/>
              </a:ext>
            </a:extLst>
          </p:cNvPr>
          <p:cNvSpPr/>
          <p:nvPr/>
        </p:nvSpPr>
        <p:spPr>
          <a:xfrm>
            <a:off x="838200" y="3260026"/>
            <a:ext cx="4149436" cy="979465"/>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9107300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iterate type="wd">
                                    <p:tmAbs val="200"/>
                                  </p:iterate>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par>
                          <p:cTn id="7" fill="hold">
                            <p:stCondLst>
                              <p:cond delay="5601"/>
                            </p:stCondLst>
                            <p:childTnLst>
                              <p:par>
                                <p:cTn id="8" presetID="1" presetClass="entr" presetSubtype="0" fill="hold" grpId="0" nodeType="afterEffect">
                                  <p:stCondLst>
                                    <p:cond delay="0"/>
                                  </p:stCondLst>
                                  <p:iterate type="lt">
                                    <p:tmAbs val="50"/>
                                  </p:iterate>
                                  <p:childTnLst>
                                    <p:set>
                                      <p:cBhvr>
                                        <p:cTn id="9" dur="1" fill="hold">
                                          <p:stCondLst>
                                            <p:cond delay="0"/>
                                          </p:stCondLst>
                                        </p:cTn>
                                        <p:tgtEl>
                                          <p:spTgt spid="6"/>
                                        </p:tgtEl>
                                        <p:attrNameLst>
                                          <p:attrName>style.visibility</p:attrName>
                                        </p:attrNameLst>
                                      </p:cBhvr>
                                      <p:to>
                                        <p:strVal val="visible"/>
                                      </p:to>
                                    </p:set>
                                  </p:childTnLst>
                                </p:cTn>
                              </p:par>
                            </p:childTnLst>
                          </p:cTn>
                        </p:par>
                        <p:par>
                          <p:cTn id="10" fill="hold">
                            <p:stCondLst>
                              <p:cond delay="6502"/>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hthoek 19">
            <a:extLst>
              <a:ext uri="{FF2B5EF4-FFF2-40B4-BE49-F238E27FC236}">
                <a16:creationId xmlns:a16="http://schemas.microsoft.com/office/drawing/2014/main" id="{60A71FF0-0BE9-137C-4CCA-3E6CE161F52E}"/>
              </a:ext>
            </a:extLst>
          </p:cNvPr>
          <p:cNvSpPr/>
          <p:nvPr/>
        </p:nvSpPr>
        <p:spPr>
          <a:xfrm>
            <a:off x="350568" y="4072568"/>
            <a:ext cx="5611091" cy="165022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Tekstvak 4">
            <a:extLst>
              <a:ext uri="{FF2B5EF4-FFF2-40B4-BE49-F238E27FC236}">
                <a16:creationId xmlns:a16="http://schemas.microsoft.com/office/drawing/2014/main" id="{529D48DC-DBEE-4D87-1C31-F638098C41BD}"/>
              </a:ext>
            </a:extLst>
          </p:cNvPr>
          <p:cNvSpPr txBox="1"/>
          <p:nvPr/>
        </p:nvSpPr>
        <p:spPr>
          <a:xfrm>
            <a:off x="838200" y="1875031"/>
            <a:ext cx="10380406" cy="954107"/>
          </a:xfrm>
          <a:prstGeom prst="rect">
            <a:avLst/>
          </a:prstGeom>
          <a:noFill/>
        </p:spPr>
        <p:txBody>
          <a:bodyPr wrap="square">
            <a:spAutoFit/>
          </a:bodyPr>
          <a:lstStyle/>
          <a:p>
            <a:r>
              <a:rPr lang="nl-NL" sz="2800" dirty="0">
                <a:latin typeface="Pixellari" panose="02000603000000000000" pitchFamily="2" charset="0"/>
                <a:ea typeface="Pixellari" panose="02000603000000000000" pitchFamily="2" charset="0"/>
              </a:rPr>
              <a:t>We hebben twee ontwerpen voor jou gemaakt. Jij mag kiezen welk account volgens jou het meeste invloed zal hebben.   </a:t>
            </a:r>
            <a:endParaRPr lang="nl-NL" sz="2800" dirty="0"/>
          </a:p>
        </p:txBody>
      </p:sp>
      <p:pic>
        <p:nvPicPr>
          <p:cNvPr id="8" name="Afbeelding 7">
            <a:extLst>
              <a:ext uri="{FF2B5EF4-FFF2-40B4-BE49-F238E27FC236}">
                <a16:creationId xmlns:a16="http://schemas.microsoft.com/office/drawing/2014/main" id="{956F9F5B-3045-7731-8CFE-24977C74797B}"/>
              </a:ext>
            </a:extLst>
          </p:cNvPr>
          <p:cNvPicPr>
            <a:picLocks noChangeAspect="1"/>
          </p:cNvPicPr>
          <p:nvPr/>
        </p:nvPicPr>
        <p:blipFill>
          <a:blip r:embed="rId2"/>
          <a:stretch>
            <a:fillRect/>
          </a:stretch>
        </p:blipFill>
        <p:spPr>
          <a:xfrm>
            <a:off x="8018549" y="152914"/>
            <a:ext cx="4046571" cy="1333616"/>
          </a:xfrm>
          <a:prstGeom prst="rect">
            <a:avLst/>
          </a:prstGeom>
        </p:spPr>
      </p:pic>
      <p:sp>
        <p:nvSpPr>
          <p:cNvPr id="11" name="Actieknop: Vooruit of Volgende 10">
            <a:hlinkClick r:id="" action="ppaction://hlinkshowjump?jump=nextslide" highlightClick="1"/>
            <a:extLst>
              <a:ext uri="{FF2B5EF4-FFF2-40B4-BE49-F238E27FC236}">
                <a16:creationId xmlns:a16="http://schemas.microsoft.com/office/drawing/2014/main" id="{290C915F-7F7F-E025-4772-155910B10600}"/>
              </a:ext>
            </a:extLst>
          </p:cNvPr>
          <p:cNvSpPr/>
          <p:nvPr/>
        </p:nvSpPr>
        <p:spPr>
          <a:xfrm>
            <a:off x="1323109" y="5609249"/>
            <a:ext cx="1787013" cy="390061"/>
          </a:xfrm>
          <a:prstGeom prst="actionButtonForwardNex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7" name="Titel 6">
            <a:extLst>
              <a:ext uri="{FF2B5EF4-FFF2-40B4-BE49-F238E27FC236}">
                <a16:creationId xmlns:a16="http://schemas.microsoft.com/office/drawing/2014/main" id="{46721626-600E-69A4-C62C-22947B4C303C}"/>
              </a:ext>
            </a:extLst>
          </p:cNvPr>
          <p:cNvSpPr>
            <a:spLocks noGrp="1"/>
          </p:cNvSpPr>
          <p:nvPr>
            <p:ph type="title"/>
          </p:nvPr>
        </p:nvSpPr>
        <p:spPr/>
        <p:txBody>
          <a:bodyPr/>
          <a:lstStyle/>
          <a:p>
            <a:endParaRPr lang="nl-NL" dirty="0"/>
          </a:p>
        </p:txBody>
      </p:sp>
      <p:sp>
        <p:nvSpPr>
          <p:cNvPr id="2" name="Titel 1">
            <a:extLst>
              <a:ext uri="{FF2B5EF4-FFF2-40B4-BE49-F238E27FC236}">
                <a16:creationId xmlns:a16="http://schemas.microsoft.com/office/drawing/2014/main" id="{7D0E6874-CF71-E857-B43D-A47CEE2B12CC}"/>
              </a:ext>
            </a:extLst>
          </p:cNvPr>
          <p:cNvSpPr txBox="1">
            <a:spLocks/>
          </p:cNvSpPr>
          <p:nvPr/>
        </p:nvSpPr>
        <p:spPr>
          <a:xfrm>
            <a:off x="1384939" y="3972653"/>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400" b="1" dirty="0">
                <a:latin typeface="Pica black"/>
              </a:rPr>
              <a:t>De Feiten Goeroe </a:t>
            </a:r>
          </a:p>
        </p:txBody>
      </p:sp>
      <p:sp>
        <p:nvSpPr>
          <p:cNvPr id="3" name="Tijdelijke aanduiding voor inhoud 2">
            <a:extLst>
              <a:ext uri="{FF2B5EF4-FFF2-40B4-BE49-F238E27FC236}">
                <a16:creationId xmlns:a16="http://schemas.microsoft.com/office/drawing/2014/main" id="{E1FC4FA4-161F-D700-B6AF-0D809C6F46FB}"/>
              </a:ext>
            </a:extLst>
          </p:cNvPr>
          <p:cNvSpPr>
            <a:spLocks noGrp="1"/>
          </p:cNvSpPr>
          <p:nvPr>
            <p:ph idx="1"/>
          </p:nvPr>
        </p:nvSpPr>
        <p:spPr>
          <a:xfrm>
            <a:off x="1360531" y="4741400"/>
            <a:ext cx="6255026" cy="1212573"/>
          </a:xfrm>
        </p:spPr>
        <p:txBody>
          <a:bodyPr>
            <a:normAutofit/>
          </a:bodyPr>
          <a:lstStyle/>
          <a:p>
            <a:pPr marL="0" indent="0">
              <a:buNone/>
            </a:pPr>
            <a:r>
              <a:rPr lang="nl-NL" sz="2000" dirty="0">
                <a:solidFill>
                  <a:schemeClr val="bg2">
                    <a:lumMod val="50000"/>
                  </a:schemeClr>
                </a:solidFill>
              </a:rPr>
              <a:t>@dewaarheidgoeroe</a:t>
            </a:r>
          </a:p>
          <a:p>
            <a:pPr marL="0" indent="0">
              <a:buNone/>
            </a:pPr>
            <a:r>
              <a:rPr lang="nl-NL" sz="2000" dirty="0">
                <a:solidFill>
                  <a:schemeClr val="bg2">
                    <a:lumMod val="50000"/>
                  </a:schemeClr>
                </a:solidFill>
              </a:rPr>
              <a:t> </a:t>
            </a:r>
          </a:p>
        </p:txBody>
      </p:sp>
      <p:pic>
        <p:nvPicPr>
          <p:cNvPr id="4" name="Tijdelijke aanduiding voor inhoud 4" descr="Afbeelding met persoon, buiten&#10;&#10;Automatisch gegenereerde beschrijving">
            <a:extLst>
              <a:ext uri="{FF2B5EF4-FFF2-40B4-BE49-F238E27FC236}">
                <a16:creationId xmlns:a16="http://schemas.microsoft.com/office/drawing/2014/main" id="{7C69B276-A4B4-4602-1ED6-1C498B9899F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3" b="-3"/>
          <a:stretch/>
        </p:blipFill>
        <p:spPr>
          <a:xfrm>
            <a:off x="508065" y="4315167"/>
            <a:ext cx="852466" cy="852466"/>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0" name="Ovaal 9">
            <a:extLst>
              <a:ext uri="{FF2B5EF4-FFF2-40B4-BE49-F238E27FC236}">
                <a16:creationId xmlns:a16="http://schemas.microsoft.com/office/drawing/2014/main" id="{E14AFE7F-1A0F-47F2-E535-E21B5C1125C7}"/>
              </a:ext>
            </a:extLst>
          </p:cNvPr>
          <p:cNvSpPr/>
          <p:nvPr/>
        </p:nvSpPr>
        <p:spPr>
          <a:xfrm>
            <a:off x="4610109" y="4425924"/>
            <a:ext cx="1221266" cy="431780"/>
          </a:xfrm>
          <a:prstGeom prst="ellipse">
            <a:avLst/>
          </a:prstGeom>
          <a:solidFill>
            <a:schemeClr val="tx1"/>
          </a:solidFill>
          <a:ln w="28575">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15" name="Tekstvak 14">
            <a:extLst>
              <a:ext uri="{FF2B5EF4-FFF2-40B4-BE49-F238E27FC236}">
                <a16:creationId xmlns:a16="http://schemas.microsoft.com/office/drawing/2014/main" id="{541D608B-9AB2-F14F-AB17-C2B37E2B824B}"/>
              </a:ext>
            </a:extLst>
          </p:cNvPr>
          <p:cNvSpPr txBox="1"/>
          <p:nvPr/>
        </p:nvSpPr>
        <p:spPr>
          <a:xfrm>
            <a:off x="1384939" y="5026187"/>
            <a:ext cx="6096000" cy="984885"/>
          </a:xfrm>
          <a:prstGeom prst="rect">
            <a:avLst/>
          </a:prstGeom>
          <a:noFill/>
        </p:spPr>
        <p:txBody>
          <a:bodyPr wrap="square">
            <a:spAutoFit/>
          </a:bodyPr>
          <a:lstStyle/>
          <a:p>
            <a:r>
              <a:rPr lang="nl-NL" kern="100" dirty="0">
                <a:latin typeface="Pica black"/>
                <a:ea typeface="Calibri" panose="020F0502020204030204" pitchFamily="34" charset="0"/>
                <a:cs typeface="Times New Roman" panose="02020603050405020304" pitchFamily="18" charset="0"/>
              </a:rPr>
              <a:t>Het</a:t>
            </a:r>
            <a:r>
              <a:rPr lang="nl-NL" sz="1800" kern="100" dirty="0">
                <a:effectLst/>
                <a:latin typeface="Pica black"/>
                <a:ea typeface="Calibri" panose="020F0502020204030204" pitchFamily="34" charset="0"/>
                <a:cs typeface="Times New Roman" panose="02020603050405020304" pitchFamily="18" charset="0"/>
              </a:rPr>
              <a:t> Ultieme Waarheidsfront   </a:t>
            </a:r>
          </a:p>
          <a:p>
            <a:pPr marL="0" indent="0">
              <a:buNone/>
            </a:pPr>
            <a:endParaRPr lang="nl-NL" sz="2000" dirty="0">
              <a:solidFill>
                <a:schemeClr val="bg2">
                  <a:lumMod val="50000"/>
                </a:schemeClr>
              </a:solidFill>
              <a:latin typeface="Pica black"/>
            </a:endParaRPr>
          </a:p>
          <a:p>
            <a:pPr marL="0" indent="0">
              <a:buNone/>
            </a:pPr>
            <a:r>
              <a:rPr lang="nl-NL" sz="2000" dirty="0">
                <a:solidFill>
                  <a:schemeClr val="bg2">
                    <a:lumMod val="50000"/>
                  </a:schemeClr>
                </a:solidFill>
              </a:rPr>
              <a:t> </a:t>
            </a:r>
          </a:p>
        </p:txBody>
      </p:sp>
      <p:pic>
        <p:nvPicPr>
          <p:cNvPr id="17" name="Afbeelding 16">
            <a:extLst>
              <a:ext uri="{FF2B5EF4-FFF2-40B4-BE49-F238E27FC236}">
                <a16:creationId xmlns:a16="http://schemas.microsoft.com/office/drawing/2014/main" id="{C81FB41C-6054-8DC4-649F-E3B08220B7A8}"/>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a:ext>
            </a:extLst>
          </a:blip>
          <a:srcRect/>
          <a:stretch/>
        </p:blipFill>
        <p:spPr>
          <a:xfrm>
            <a:off x="4078757" y="5095254"/>
            <a:ext cx="292919" cy="246635"/>
          </a:xfrm>
          <a:prstGeom prst="rect">
            <a:avLst/>
          </a:prstGeom>
        </p:spPr>
      </p:pic>
      <p:sp>
        <p:nvSpPr>
          <p:cNvPr id="18" name="Tekstvak 17">
            <a:extLst>
              <a:ext uri="{FF2B5EF4-FFF2-40B4-BE49-F238E27FC236}">
                <a16:creationId xmlns:a16="http://schemas.microsoft.com/office/drawing/2014/main" id="{1FD1A513-BC42-7199-FF85-54802DBEEA2D}"/>
              </a:ext>
            </a:extLst>
          </p:cNvPr>
          <p:cNvSpPr txBox="1"/>
          <p:nvPr/>
        </p:nvSpPr>
        <p:spPr>
          <a:xfrm>
            <a:off x="4757188" y="4419990"/>
            <a:ext cx="3425651" cy="430887"/>
          </a:xfrm>
          <a:prstGeom prst="rect">
            <a:avLst/>
          </a:prstGeom>
          <a:noFill/>
        </p:spPr>
        <p:txBody>
          <a:bodyPr wrap="square" rtlCol="0">
            <a:spAutoFit/>
          </a:bodyPr>
          <a:lstStyle/>
          <a:p>
            <a:r>
              <a:rPr lang="nl-NL" sz="2200" b="1" dirty="0">
                <a:solidFill>
                  <a:schemeClr val="bg1"/>
                </a:solidFill>
                <a:latin typeface="Pica black"/>
              </a:rPr>
              <a:t>Follow</a:t>
            </a:r>
          </a:p>
        </p:txBody>
      </p:sp>
      <p:pic>
        <p:nvPicPr>
          <p:cNvPr id="19" name="Tijdelijke aanduiding voor inhoud 4">
            <a:extLst>
              <a:ext uri="{FF2B5EF4-FFF2-40B4-BE49-F238E27FC236}">
                <a16:creationId xmlns:a16="http://schemas.microsoft.com/office/drawing/2014/main" id="{DE9FD8FA-E67B-BCFC-9302-915662B9DBC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3" b="-3"/>
          <a:stretch/>
        </p:blipFill>
        <p:spPr>
          <a:xfrm>
            <a:off x="509632" y="4316820"/>
            <a:ext cx="852466" cy="852466"/>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21" name="Rechthoek 20">
            <a:extLst>
              <a:ext uri="{FF2B5EF4-FFF2-40B4-BE49-F238E27FC236}">
                <a16:creationId xmlns:a16="http://schemas.microsoft.com/office/drawing/2014/main" id="{91F5CA7F-E07C-86E0-CCC8-FF8D355D510F}"/>
              </a:ext>
            </a:extLst>
          </p:cNvPr>
          <p:cNvSpPr/>
          <p:nvPr/>
        </p:nvSpPr>
        <p:spPr>
          <a:xfrm>
            <a:off x="6230341" y="4072568"/>
            <a:ext cx="5611091" cy="165022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2" name="Actieknop: Vooruit of Volgende 21">
            <a:hlinkClick r:id="" action="ppaction://hlinkshowjump?jump=nextslide" highlightClick="1"/>
            <a:extLst>
              <a:ext uri="{FF2B5EF4-FFF2-40B4-BE49-F238E27FC236}">
                <a16:creationId xmlns:a16="http://schemas.microsoft.com/office/drawing/2014/main" id="{A9BACC52-FF89-0978-CD03-E8EE42337F21}"/>
              </a:ext>
            </a:extLst>
          </p:cNvPr>
          <p:cNvSpPr/>
          <p:nvPr/>
        </p:nvSpPr>
        <p:spPr>
          <a:xfrm>
            <a:off x="7068541" y="5607210"/>
            <a:ext cx="1787013" cy="390061"/>
          </a:xfrm>
          <a:prstGeom prst="actionButtonForwardNex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3" name="Titel 1">
            <a:extLst>
              <a:ext uri="{FF2B5EF4-FFF2-40B4-BE49-F238E27FC236}">
                <a16:creationId xmlns:a16="http://schemas.microsoft.com/office/drawing/2014/main" id="{9FD20106-4DCD-EC57-CB43-EC4066AC1AC7}"/>
              </a:ext>
            </a:extLst>
          </p:cNvPr>
          <p:cNvSpPr txBox="1">
            <a:spLocks/>
          </p:cNvSpPr>
          <p:nvPr/>
        </p:nvSpPr>
        <p:spPr>
          <a:xfrm>
            <a:off x="7264712" y="3972653"/>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400" b="1" dirty="0" err="1">
                <a:latin typeface="Pica black"/>
              </a:rPr>
              <a:t>JouwNieuws</a:t>
            </a:r>
            <a:r>
              <a:rPr lang="nl-NL" sz="2400" b="1" dirty="0">
                <a:latin typeface="Pica black"/>
              </a:rPr>
              <a:t> </a:t>
            </a:r>
          </a:p>
        </p:txBody>
      </p:sp>
      <p:sp>
        <p:nvSpPr>
          <p:cNvPr id="24" name="Tijdelijke aanduiding voor inhoud 2">
            <a:extLst>
              <a:ext uri="{FF2B5EF4-FFF2-40B4-BE49-F238E27FC236}">
                <a16:creationId xmlns:a16="http://schemas.microsoft.com/office/drawing/2014/main" id="{90A76BB9-59FC-C1BB-224F-DC5BD96463C5}"/>
              </a:ext>
            </a:extLst>
          </p:cNvPr>
          <p:cNvSpPr txBox="1">
            <a:spLocks/>
          </p:cNvSpPr>
          <p:nvPr/>
        </p:nvSpPr>
        <p:spPr>
          <a:xfrm>
            <a:off x="7240304" y="4742247"/>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2000" dirty="0">
                <a:solidFill>
                  <a:schemeClr val="bg2">
                    <a:lumMod val="50000"/>
                  </a:schemeClr>
                </a:solidFill>
              </a:rPr>
              <a:t>@jouwnieuws.nl</a:t>
            </a:r>
          </a:p>
          <a:p>
            <a:pPr marL="0" indent="0">
              <a:buFont typeface="Arial" panose="020B0604020202020204" pitchFamily="34" charset="0"/>
              <a:buNone/>
            </a:pPr>
            <a:r>
              <a:rPr lang="nl-NL" sz="2000" dirty="0">
                <a:solidFill>
                  <a:schemeClr val="bg2">
                    <a:lumMod val="50000"/>
                  </a:schemeClr>
                </a:solidFill>
              </a:rPr>
              <a:t> </a:t>
            </a:r>
          </a:p>
        </p:txBody>
      </p:sp>
      <p:pic>
        <p:nvPicPr>
          <p:cNvPr id="25" name="Tijdelijke aanduiding voor inhoud 4" descr="Afbeelding met persoon, buiten&#10;&#10;Automatisch gegenereerde beschrijving">
            <a:extLst>
              <a:ext uri="{FF2B5EF4-FFF2-40B4-BE49-F238E27FC236}">
                <a16:creationId xmlns:a16="http://schemas.microsoft.com/office/drawing/2014/main" id="{5EE73B98-9CDC-4E13-5109-2FB1AA37A0A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3" b="-3"/>
          <a:stretch/>
        </p:blipFill>
        <p:spPr>
          <a:xfrm>
            <a:off x="6387838" y="4315167"/>
            <a:ext cx="852466" cy="852466"/>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27" name="Ovaal 26">
            <a:extLst>
              <a:ext uri="{FF2B5EF4-FFF2-40B4-BE49-F238E27FC236}">
                <a16:creationId xmlns:a16="http://schemas.microsoft.com/office/drawing/2014/main" id="{907ECA56-9738-DE43-09E0-12BA63C3B34E}"/>
              </a:ext>
            </a:extLst>
          </p:cNvPr>
          <p:cNvSpPr/>
          <p:nvPr/>
        </p:nvSpPr>
        <p:spPr>
          <a:xfrm>
            <a:off x="10489882" y="4425924"/>
            <a:ext cx="1221266" cy="431780"/>
          </a:xfrm>
          <a:prstGeom prst="ellipse">
            <a:avLst/>
          </a:prstGeom>
          <a:solidFill>
            <a:schemeClr val="tx1"/>
          </a:solidFill>
          <a:ln w="28575">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28" name="Tekstvak 27">
            <a:extLst>
              <a:ext uri="{FF2B5EF4-FFF2-40B4-BE49-F238E27FC236}">
                <a16:creationId xmlns:a16="http://schemas.microsoft.com/office/drawing/2014/main" id="{220ED2BB-1F62-7E5F-FAC2-FACF4B08E46B}"/>
              </a:ext>
            </a:extLst>
          </p:cNvPr>
          <p:cNvSpPr txBox="1"/>
          <p:nvPr/>
        </p:nvSpPr>
        <p:spPr>
          <a:xfrm>
            <a:off x="7264712" y="5027034"/>
            <a:ext cx="6096000" cy="1261884"/>
          </a:xfrm>
          <a:prstGeom prst="rect">
            <a:avLst/>
          </a:prstGeom>
          <a:noFill/>
        </p:spPr>
        <p:txBody>
          <a:bodyPr wrap="square">
            <a:spAutoFit/>
          </a:bodyPr>
          <a:lstStyle/>
          <a:p>
            <a:r>
              <a:rPr lang="nl-NL" sz="1800" kern="100" dirty="0">
                <a:effectLst/>
                <a:latin typeface="Calibri" panose="020F0502020204030204" pitchFamily="34" charset="0"/>
                <a:ea typeface="Calibri" panose="020F0502020204030204" pitchFamily="34" charset="0"/>
                <a:cs typeface="Times New Roman" panose="02020603050405020304" pitchFamily="18" charset="0"/>
              </a:rPr>
              <a:t>Jouw Wereld, Jouw Nieuws  </a:t>
            </a:r>
          </a:p>
          <a:p>
            <a:r>
              <a:rPr lang="nl-NL" sz="1800" kern="100" dirty="0">
                <a:effectLst/>
                <a:latin typeface="Pica black"/>
                <a:ea typeface="Calibri" panose="020F0502020204030204" pitchFamily="34" charset="0"/>
                <a:cs typeface="Times New Roman" panose="02020603050405020304" pitchFamily="18" charset="0"/>
              </a:rPr>
              <a:t>   </a:t>
            </a:r>
          </a:p>
          <a:p>
            <a:pPr marL="0" indent="0">
              <a:buNone/>
            </a:pPr>
            <a:endParaRPr lang="nl-NL" sz="2000" dirty="0">
              <a:solidFill>
                <a:schemeClr val="bg2">
                  <a:lumMod val="50000"/>
                </a:schemeClr>
              </a:solidFill>
              <a:latin typeface="Pica black"/>
            </a:endParaRPr>
          </a:p>
          <a:p>
            <a:pPr marL="0" indent="0">
              <a:buNone/>
            </a:pPr>
            <a:r>
              <a:rPr lang="nl-NL" sz="2000" dirty="0">
                <a:solidFill>
                  <a:schemeClr val="bg2">
                    <a:lumMod val="50000"/>
                  </a:schemeClr>
                </a:solidFill>
              </a:rPr>
              <a:t> </a:t>
            </a:r>
          </a:p>
        </p:txBody>
      </p:sp>
      <p:sp>
        <p:nvSpPr>
          <p:cNvPr id="30" name="Tekstvak 29">
            <a:extLst>
              <a:ext uri="{FF2B5EF4-FFF2-40B4-BE49-F238E27FC236}">
                <a16:creationId xmlns:a16="http://schemas.microsoft.com/office/drawing/2014/main" id="{13B5E800-1884-5096-AEDE-9AE9AB8F96DD}"/>
              </a:ext>
            </a:extLst>
          </p:cNvPr>
          <p:cNvSpPr txBox="1"/>
          <p:nvPr/>
        </p:nvSpPr>
        <p:spPr>
          <a:xfrm>
            <a:off x="10636961" y="4420837"/>
            <a:ext cx="3425651" cy="430887"/>
          </a:xfrm>
          <a:prstGeom prst="rect">
            <a:avLst/>
          </a:prstGeom>
          <a:noFill/>
        </p:spPr>
        <p:txBody>
          <a:bodyPr wrap="square" rtlCol="0">
            <a:spAutoFit/>
          </a:bodyPr>
          <a:lstStyle/>
          <a:p>
            <a:r>
              <a:rPr lang="nl-NL" sz="2200" b="1" dirty="0">
                <a:solidFill>
                  <a:schemeClr val="bg1"/>
                </a:solidFill>
                <a:latin typeface="Pica black"/>
              </a:rPr>
              <a:t>Follow</a:t>
            </a:r>
          </a:p>
        </p:txBody>
      </p:sp>
      <p:pic>
        <p:nvPicPr>
          <p:cNvPr id="31" name="Tijdelijke aanduiding voor inhoud 4">
            <a:extLst>
              <a:ext uri="{FF2B5EF4-FFF2-40B4-BE49-F238E27FC236}">
                <a16:creationId xmlns:a16="http://schemas.microsoft.com/office/drawing/2014/main" id="{F0FB174B-8A78-106C-414C-E2E81CBCC31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3" b="-3"/>
          <a:stretch/>
        </p:blipFill>
        <p:spPr>
          <a:xfrm>
            <a:off x="6389405" y="4316820"/>
            <a:ext cx="852466" cy="852466"/>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32" name="Tijdelijke aanduiding voor inhoud 4">
            <a:extLst>
              <a:ext uri="{FF2B5EF4-FFF2-40B4-BE49-F238E27FC236}">
                <a16:creationId xmlns:a16="http://schemas.microsoft.com/office/drawing/2014/main" id="{8DBFAD9A-8C2D-9306-8CF7-6324D5A49B14}"/>
              </a:ext>
            </a:extLst>
          </p:cNvPr>
          <p:cNvPicPr>
            <a:picLocks noChangeAspect="1"/>
          </p:cNvPicPr>
          <p:nvPr/>
        </p:nvPicPr>
        <p:blipFill>
          <a:blip r:embed="rId7" cstate="screen">
            <a:extLst>
              <a:ext uri="{BEBA8EAE-BF5A-486C-A8C5-ECC9F3942E4B}">
                <a14:imgProps xmlns:a14="http://schemas.microsoft.com/office/drawing/2010/main">
                  <a14:imgLayer r:embed="rId8">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3735186" y="4500687"/>
            <a:ext cx="269492" cy="269492"/>
          </a:xfrm>
          <a:prstGeom prst="rect">
            <a:avLst/>
          </a:prstGeom>
        </p:spPr>
      </p:pic>
      <p:pic>
        <p:nvPicPr>
          <p:cNvPr id="33" name="Tijdelijke aanduiding voor inhoud 4">
            <a:extLst>
              <a:ext uri="{FF2B5EF4-FFF2-40B4-BE49-F238E27FC236}">
                <a16:creationId xmlns:a16="http://schemas.microsoft.com/office/drawing/2014/main" id="{1E421CF2-1E87-F572-5AAD-C3B7980FB130}"/>
              </a:ext>
            </a:extLst>
          </p:cNvPr>
          <p:cNvPicPr>
            <a:picLocks noChangeAspect="1"/>
          </p:cNvPicPr>
          <p:nvPr/>
        </p:nvPicPr>
        <p:blipFill>
          <a:blip r:embed="rId7" cstate="screen">
            <a:extLst>
              <a:ext uri="{BEBA8EAE-BF5A-486C-A8C5-ECC9F3942E4B}">
                <a14:imgProps xmlns:a14="http://schemas.microsoft.com/office/drawing/2010/main">
                  <a14:imgLayer r:embed="rId8">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9023106" y="4500687"/>
            <a:ext cx="269492" cy="269492"/>
          </a:xfrm>
          <a:prstGeom prst="rect">
            <a:avLst/>
          </a:prstGeom>
        </p:spPr>
      </p:pic>
      <p:pic>
        <p:nvPicPr>
          <p:cNvPr id="35" name="Afbeelding 34">
            <a:extLst>
              <a:ext uri="{FF2B5EF4-FFF2-40B4-BE49-F238E27FC236}">
                <a16:creationId xmlns:a16="http://schemas.microsoft.com/office/drawing/2014/main" id="{282A564F-D9E6-04AE-F28D-41C6B7810134}"/>
              </a:ext>
            </a:extLst>
          </p:cNvPr>
          <p:cNvPicPr>
            <a:picLocks noChangeAspect="1"/>
          </p:cNvPicPr>
          <p:nvPr/>
        </p:nvPicPr>
        <p:blipFill rotWithShape="1">
          <a:blip r:embed="rId9" cstate="screen">
            <a:extLst>
              <a:ext uri="{BEBA8EAE-BF5A-486C-A8C5-ECC9F3942E4B}">
                <a14:imgProps xmlns:a14="http://schemas.microsoft.com/office/drawing/2010/main">
                  <a14:imgLayer r:embed="rId10">
                    <a14:imgEffect>
                      <a14:backgroundRemoval t="8667" b="89333" l="9028" r="93750">
                        <a14:foregroundMark x1="13889" y1="87333" x2="9028" y2="79333"/>
                        <a14:foregroundMark x1="15972" y1="11333" x2="52778" y2="10000"/>
                        <a14:foregroundMark x1="52778" y1="8667" x2="75000" y2="15333"/>
                        <a14:foregroundMark x1="86806" y1="86000" x2="86806" y2="48000"/>
                        <a14:foregroundMark x1="89583" y1="84000" x2="93750" y2="44000"/>
                      </a14:backgroundRemoval>
                    </a14:imgEffect>
                  </a14:imgLayer>
                </a14:imgProps>
              </a:ext>
              <a:ext uri="{28A0092B-C50C-407E-A947-70E740481C1C}">
                <a14:useLocalDpi xmlns:a14="http://schemas.microsoft.com/office/drawing/2010/main"/>
              </a:ext>
            </a:extLst>
          </a:blip>
          <a:srcRect/>
          <a:stretch/>
        </p:blipFill>
        <p:spPr>
          <a:xfrm>
            <a:off x="9947202" y="5084599"/>
            <a:ext cx="264258" cy="276933"/>
          </a:xfrm>
          <a:prstGeom prst="rect">
            <a:avLst/>
          </a:prstGeom>
        </p:spPr>
      </p:pic>
      <p:pic>
        <p:nvPicPr>
          <p:cNvPr id="37" name="Afbeelding 36">
            <a:extLst>
              <a:ext uri="{FF2B5EF4-FFF2-40B4-BE49-F238E27FC236}">
                <a16:creationId xmlns:a16="http://schemas.microsoft.com/office/drawing/2014/main" id="{1F573B32-1C18-D719-417A-3628B2EFED8E}"/>
              </a:ext>
            </a:extLst>
          </p:cNvPr>
          <p:cNvPicPr>
            <a:picLocks noChangeAspect="1"/>
          </p:cNvPicPr>
          <p:nvPr/>
        </p:nvPicPr>
        <p:blipFill rotWithShape="1">
          <a:blip r:embed="rId11" cstate="screen">
            <a:extLst>
              <a:ext uri="{BEBA8EAE-BF5A-486C-A8C5-ECC9F3942E4B}">
                <a14:imgProps xmlns:a14="http://schemas.microsoft.com/office/drawing/2010/main">
                  <a14:imgLayer r:embed="rId12">
                    <a14:imgEffect>
                      <a14:backgroundRemoval t="8974" b="89744" l="9524" r="92517">
                        <a14:foregroundMark x1="67347" y1="76923" x2="83673" y2="62821"/>
                        <a14:foregroundMark x1="69388" y1="84615" x2="92517" y2="60897"/>
                      </a14:backgroundRemoval>
                    </a14:imgEffect>
                  </a14:imgLayer>
                </a14:imgProps>
              </a:ext>
              <a:ext uri="{28A0092B-C50C-407E-A947-70E740481C1C}">
                <a14:useLocalDpi xmlns:a14="http://schemas.microsoft.com/office/drawing/2010/main"/>
              </a:ext>
            </a:extLst>
          </a:blip>
          <a:srcRect/>
          <a:stretch/>
        </p:blipFill>
        <p:spPr>
          <a:xfrm>
            <a:off x="10255453" y="5052093"/>
            <a:ext cx="326777" cy="345495"/>
          </a:xfrm>
          <a:prstGeom prst="rect">
            <a:avLst/>
          </a:prstGeom>
        </p:spPr>
      </p:pic>
      <p:pic>
        <p:nvPicPr>
          <p:cNvPr id="38" name="Tijdelijke aanduiding voor inhoud 6" descr="Afbeelding met tekst, buiten, teken&#10;&#10;Automatisch gegenereerde beschrijving">
            <a:extLst>
              <a:ext uri="{FF2B5EF4-FFF2-40B4-BE49-F238E27FC236}">
                <a16:creationId xmlns:a16="http://schemas.microsoft.com/office/drawing/2014/main" id="{75F7DD7C-4456-FC87-61D4-38BF1F047B2A}"/>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6394791" y="4314320"/>
            <a:ext cx="852466" cy="852466"/>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39" name="Actieknop: Vooruit of Volgende 38">
            <a:hlinkClick r:id="" action="ppaction://hlinkshowjump?jump=nextslide" highlightClick="1"/>
            <a:extLst>
              <a:ext uri="{FF2B5EF4-FFF2-40B4-BE49-F238E27FC236}">
                <a16:creationId xmlns:a16="http://schemas.microsoft.com/office/drawing/2014/main" id="{376E9E4E-A099-2F2D-9FEF-885F90961869}"/>
              </a:ext>
            </a:extLst>
          </p:cNvPr>
          <p:cNvSpPr/>
          <p:nvPr/>
        </p:nvSpPr>
        <p:spPr>
          <a:xfrm>
            <a:off x="6096000" y="3972653"/>
            <a:ext cx="5870713" cy="1884808"/>
          </a:xfrm>
          <a:prstGeom prst="actionButtonForwardNex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nl-NL" dirty="0"/>
          </a:p>
        </p:txBody>
      </p:sp>
      <p:pic>
        <p:nvPicPr>
          <p:cNvPr id="40" name="Afbeelding 39">
            <a:extLst>
              <a:ext uri="{FF2B5EF4-FFF2-40B4-BE49-F238E27FC236}">
                <a16:creationId xmlns:a16="http://schemas.microsoft.com/office/drawing/2014/main" id="{EF900455-7827-6A6B-4772-D0E1E6FAD5F3}"/>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6394113" y="4314250"/>
            <a:ext cx="852466" cy="852466"/>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pic>
        <p:nvPicPr>
          <p:cNvPr id="42" name="Afbeelding 41">
            <a:extLst>
              <a:ext uri="{FF2B5EF4-FFF2-40B4-BE49-F238E27FC236}">
                <a16:creationId xmlns:a16="http://schemas.microsoft.com/office/drawing/2014/main" id="{96AB4C20-7730-303D-9A7B-51056A21BEE9}"/>
              </a:ext>
            </a:extLst>
          </p:cNvPr>
          <p:cNvPicPr>
            <a:picLocks noChangeAspect="1"/>
          </p:cNvPicPr>
          <p:nvPr/>
        </p:nvPicPr>
        <p:blipFill>
          <a:blip r:embed="rId15" cstate="screen">
            <a:extLst>
              <a:ext uri="{BEBA8EAE-BF5A-486C-A8C5-ECC9F3942E4B}">
                <a14:imgProps xmlns:a14="http://schemas.microsoft.com/office/drawing/2010/main">
                  <a14:imgLayer r:embed="rId16">
                    <a14:imgEffect>
                      <a14:backgroundRemoval t="10000" b="90000" l="10000" r="90000">
                        <a14:foregroundMark x1="39030" y1="48819" x2="39030" y2="48819"/>
                        <a14:foregroundMark x1="39879" y1="50394" x2="37576" y2="43504"/>
                      </a14:backgroundRemoval>
                    </a14:imgEffect>
                  </a14:imgLayer>
                </a14:imgProps>
              </a:ext>
              <a:ext uri="{28A0092B-C50C-407E-A947-70E740481C1C}">
                <a14:useLocalDpi xmlns:a14="http://schemas.microsoft.com/office/drawing/2010/main"/>
              </a:ext>
            </a:extLst>
          </a:blip>
          <a:stretch>
            <a:fillRect/>
          </a:stretch>
        </p:blipFill>
        <p:spPr>
          <a:xfrm>
            <a:off x="5952703" y="4197273"/>
            <a:ext cx="1732798" cy="1066984"/>
          </a:xfrm>
          <a:prstGeom prst="rect">
            <a:avLst/>
          </a:prstGeom>
        </p:spPr>
      </p:pic>
      <p:sp>
        <p:nvSpPr>
          <p:cNvPr id="43" name="Actieknop: Vooruit of Volgende 42">
            <a:hlinkClick r:id="" action="ppaction://hlinkshowjump?jump=nextslide" highlightClick="1"/>
            <a:extLst>
              <a:ext uri="{FF2B5EF4-FFF2-40B4-BE49-F238E27FC236}">
                <a16:creationId xmlns:a16="http://schemas.microsoft.com/office/drawing/2014/main" id="{B31DC968-1A68-9B62-0939-274DBFBDADF3}"/>
              </a:ext>
            </a:extLst>
          </p:cNvPr>
          <p:cNvSpPr/>
          <p:nvPr/>
        </p:nvSpPr>
        <p:spPr>
          <a:xfrm>
            <a:off x="350568" y="3972653"/>
            <a:ext cx="5692452" cy="1884808"/>
          </a:xfrm>
          <a:prstGeom prst="actionButtonForwardNex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4" name="Actieknop: Vooruit of Volgende 43">
            <a:hlinkClick r:id="" action="ppaction://hlinkshowjump?jump=nextslide" highlightClick="1"/>
            <a:extLst>
              <a:ext uri="{FF2B5EF4-FFF2-40B4-BE49-F238E27FC236}">
                <a16:creationId xmlns:a16="http://schemas.microsoft.com/office/drawing/2014/main" id="{71E5CB6D-3C6A-08BE-A9C3-A86F3A53B6D7}"/>
              </a:ext>
            </a:extLst>
          </p:cNvPr>
          <p:cNvSpPr/>
          <p:nvPr/>
        </p:nvSpPr>
        <p:spPr>
          <a:xfrm>
            <a:off x="6096000" y="3972653"/>
            <a:ext cx="5870713" cy="1981320"/>
          </a:xfrm>
          <a:prstGeom prst="actionButtonForwardNex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6" name="Actieknop: Leeg 5">
            <a:hlinkClick r:id="" action="ppaction://hlinkshowjump?jump=nextslide" highlightClick="1"/>
            <a:extLst>
              <a:ext uri="{FF2B5EF4-FFF2-40B4-BE49-F238E27FC236}">
                <a16:creationId xmlns:a16="http://schemas.microsoft.com/office/drawing/2014/main" id="{86FE932C-2AC3-BCF4-D6D4-9A70022E35B3}"/>
              </a:ext>
            </a:extLst>
          </p:cNvPr>
          <p:cNvSpPr/>
          <p:nvPr/>
        </p:nvSpPr>
        <p:spPr>
          <a:xfrm>
            <a:off x="6230341" y="4072568"/>
            <a:ext cx="5611091" cy="165022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Actieknop: Leeg 8">
            <a:hlinkClick r:id="rId17" action="ppaction://hlinksldjump" highlightClick="1"/>
            <a:extLst>
              <a:ext uri="{FF2B5EF4-FFF2-40B4-BE49-F238E27FC236}">
                <a16:creationId xmlns:a16="http://schemas.microsoft.com/office/drawing/2014/main" id="{F2768A98-0CF9-6499-F82C-F11DD616A8C9}"/>
              </a:ext>
            </a:extLst>
          </p:cNvPr>
          <p:cNvSpPr/>
          <p:nvPr/>
        </p:nvSpPr>
        <p:spPr>
          <a:xfrm>
            <a:off x="350568" y="3972653"/>
            <a:ext cx="5595860" cy="2024618"/>
          </a:xfrm>
          <a:prstGeom prst="actionButtonBlank">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5087996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iterate type="wd">
                                    <p:tmAbs val="200"/>
                                  </p:iterate>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par>
                          <p:cTn id="7" fill="hold">
                            <p:stCondLst>
                              <p:cond delay="4001"/>
                            </p:stCondLst>
                            <p:childTnLst>
                              <p:par>
                                <p:cTn id="8" presetID="1" presetClass="entr" presetSubtype="0" fill="hold" grpId="0" nodeType="afterEffect" nodePh="1">
                                  <p:stCondLst>
                                    <p:cond delay="0"/>
                                  </p:stCondLst>
                                  <p:endCondLst>
                                    <p:cond evt="begin" delay="0">
                                      <p:tn val="8"/>
                                    </p:cond>
                                  </p:end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hthoek 19">
            <a:extLst>
              <a:ext uri="{FF2B5EF4-FFF2-40B4-BE49-F238E27FC236}">
                <a16:creationId xmlns:a16="http://schemas.microsoft.com/office/drawing/2014/main" id="{60A71FF0-0BE9-137C-4CCA-3E6CE161F52E}"/>
              </a:ext>
            </a:extLst>
          </p:cNvPr>
          <p:cNvSpPr/>
          <p:nvPr/>
        </p:nvSpPr>
        <p:spPr>
          <a:xfrm>
            <a:off x="353733" y="2884367"/>
            <a:ext cx="5611091" cy="165022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Tekstvak 4">
            <a:extLst>
              <a:ext uri="{FF2B5EF4-FFF2-40B4-BE49-F238E27FC236}">
                <a16:creationId xmlns:a16="http://schemas.microsoft.com/office/drawing/2014/main" id="{529D48DC-DBEE-4D87-1C31-F638098C41BD}"/>
              </a:ext>
            </a:extLst>
          </p:cNvPr>
          <p:cNvSpPr txBox="1"/>
          <p:nvPr/>
        </p:nvSpPr>
        <p:spPr>
          <a:xfrm>
            <a:off x="981917" y="5973125"/>
            <a:ext cx="10380406" cy="523220"/>
          </a:xfrm>
          <a:prstGeom prst="rect">
            <a:avLst/>
          </a:prstGeom>
          <a:noFill/>
        </p:spPr>
        <p:txBody>
          <a:bodyPr wrap="square">
            <a:spAutoFit/>
          </a:bodyPr>
          <a:lstStyle/>
          <a:p>
            <a:r>
              <a:rPr lang="nl-NL" sz="2800" dirty="0">
                <a:solidFill>
                  <a:srgbClr val="FF0000"/>
                </a:solidFill>
                <a:latin typeface="Pixellari" panose="02000603000000000000" pitchFamily="2" charset="0"/>
                <a:ea typeface="Pixellari" panose="02000603000000000000" pitchFamily="2" charset="0"/>
              </a:rPr>
              <a:t>Klinkt goed..</a:t>
            </a:r>
            <a:endParaRPr lang="nl-NL" sz="2800" dirty="0">
              <a:solidFill>
                <a:srgbClr val="FF0000"/>
              </a:solidFill>
            </a:endParaRPr>
          </a:p>
        </p:txBody>
      </p:sp>
      <p:pic>
        <p:nvPicPr>
          <p:cNvPr id="8" name="Afbeelding 7">
            <a:extLst>
              <a:ext uri="{FF2B5EF4-FFF2-40B4-BE49-F238E27FC236}">
                <a16:creationId xmlns:a16="http://schemas.microsoft.com/office/drawing/2014/main" id="{956F9F5B-3045-7731-8CFE-24977C74797B}"/>
              </a:ext>
            </a:extLst>
          </p:cNvPr>
          <p:cNvPicPr>
            <a:picLocks noChangeAspect="1"/>
          </p:cNvPicPr>
          <p:nvPr/>
        </p:nvPicPr>
        <p:blipFill>
          <a:blip r:embed="rId2"/>
          <a:stretch>
            <a:fillRect/>
          </a:stretch>
        </p:blipFill>
        <p:spPr>
          <a:xfrm>
            <a:off x="8018549" y="152914"/>
            <a:ext cx="4046571" cy="1333616"/>
          </a:xfrm>
          <a:prstGeom prst="rect">
            <a:avLst/>
          </a:prstGeom>
        </p:spPr>
      </p:pic>
      <p:sp>
        <p:nvSpPr>
          <p:cNvPr id="11" name="Actieknop: Vooruit of Volgende 10">
            <a:hlinkClick r:id="" action="ppaction://hlinkshowjump?jump=nextslide" highlightClick="1"/>
            <a:extLst>
              <a:ext uri="{FF2B5EF4-FFF2-40B4-BE49-F238E27FC236}">
                <a16:creationId xmlns:a16="http://schemas.microsoft.com/office/drawing/2014/main" id="{290C915F-7F7F-E025-4772-155910B10600}"/>
              </a:ext>
            </a:extLst>
          </p:cNvPr>
          <p:cNvSpPr/>
          <p:nvPr/>
        </p:nvSpPr>
        <p:spPr>
          <a:xfrm>
            <a:off x="1370728" y="4650077"/>
            <a:ext cx="1787013" cy="390061"/>
          </a:xfrm>
          <a:prstGeom prst="actionButtonForwardNex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3" name="Actieknop: Vooruit of Volgende 12">
            <a:hlinkClick r:id="" action="ppaction://noaction" highlightClick="1"/>
            <a:extLst>
              <a:ext uri="{FF2B5EF4-FFF2-40B4-BE49-F238E27FC236}">
                <a16:creationId xmlns:a16="http://schemas.microsoft.com/office/drawing/2014/main" id="{EFA8425D-635E-4CFA-9F1F-25C4BBF19CBD}"/>
              </a:ext>
            </a:extLst>
          </p:cNvPr>
          <p:cNvSpPr/>
          <p:nvPr/>
        </p:nvSpPr>
        <p:spPr>
          <a:xfrm>
            <a:off x="710920" y="3067223"/>
            <a:ext cx="4114800" cy="983972"/>
          </a:xfrm>
          <a:prstGeom prst="actionButtonForwardNex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itel 6">
            <a:extLst>
              <a:ext uri="{FF2B5EF4-FFF2-40B4-BE49-F238E27FC236}">
                <a16:creationId xmlns:a16="http://schemas.microsoft.com/office/drawing/2014/main" id="{46721626-600E-69A4-C62C-22947B4C303C}"/>
              </a:ext>
            </a:extLst>
          </p:cNvPr>
          <p:cNvSpPr>
            <a:spLocks noGrp="1"/>
          </p:cNvSpPr>
          <p:nvPr>
            <p:ph type="title"/>
          </p:nvPr>
        </p:nvSpPr>
        <p:spPr/>
        <p:txBody>
          <a:bodyPr/>
          <a:lstStyle/>
          <a:p>
            <a:endParaRPr lang="nl-NL" dirty="0"/>
          </a:p>
        </p:txBody>
      </p:sp>
      <p:sp>
        <p:nvSpPr>
          <p:cNvPr id="14" name="Actieknop: Vooruit of Volgende 13">
            <a:hlinkClick r:id="" action="ppaction://hlinkshowjump?jump=nextslide" highlightClick="1"/>
            <a:extLst>
              <a:ext uri="{FF2B5EF4-FFF2-40B4-BE49-F238E27FC236}">
                <a16:creationId xmlns:a16="http://schemas.microsoft.com/office/drawing/2014/main" id="{5D866B6C-BCED-BDC9-2FB9-34A84A548CD7}"/>
              </a:ext>
            </a:extLst>
          </p:cNvPr>
          <p:cNvSpPr/>
          <p:nvPr/>
        </p:nvSpPr>
        <p:spPr>
          <a:xfrm>
            <a:off x="710920" y="3067223"/>
            <a:ext cx="4200084" cy="902122"/>
          </a:xfrm>
          <a:prstGeom prst="actionButtonForwardNex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el 1">
            <a:extLst>
              <a:ext uri="{FF2B5EF4-FFF2-40B4-BE49-F238E27FC236}">
                <a16:creationId xmlns:a16="http://schemas.microsoft.com/office/drawing/2014/main" id="{7D0E6874-CF71-E857-B43D-A47CEE2B12CC}"/>
              </a:ext>
            </a:extLst>
          </p:cNvPr>
          <p:cNvSpPr txBox="1">
            <a:spLocks/>
          </p:cNvSpPr>
          <p:nvPr/>
        </p:nvSpPr>
        <p:spPr>
          <a:xfrm>
            <a:off x="1388104" y="2784452"/>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400" b="1" dirty="0">
                <a:latin typeface="Pica black"/>
              </a:rPr>
              <a:t>De Feiten Goeroe </a:t>
            </a:r>
          </a:p>
        </p:txBody>
      </p:sp>
      <p:sp>
        <p:nvSpPr>
          <p:cNvPr id="3" name="Tijdelijke aanduiding voor inhoud 2">
            <a:extLst>
              <a:ext uri="{FF2B5EF4-FFF2-40B4-BE49-F238E27FC236}">
                <a16:creationId xmlns:a16="http://schemas.microsoft.com/office/drawing/2014/main" id="{E1FC4FA4-161F-D700-B6AF-0D809C6F46FB}"/>
              </a:ext>
            </a:extLst>
          </p:cNvPr>
          <p:cNvSpPr>
            <a:spLocks noGrp="1"/>
          </p:cNvSpPr>
          <p:nvPr>
            <p:ph idx="1"/>
          </p:nvPr>
        </p:nvSpPr>
        <p:spPr>
          <a:xfrm>
            <a:off x="1363696" y="3554046"/>
            <a:ext cx="6255026" cy="1212573"/>
          </a:xfrm>
        </p:spPr>
        <p:txBody>
          <a:bodyPr>
            <a:normAutofit/>
          </a:bodyPr>
          <a:lstStyle/>
          <a:p>
            <a:pPr marL="0" indent="0">
              <a:buNone/>
            </a:pPr>
            <a:r>
              <a:rPr lang="nl-NL" sz="2000" dirty="0">
                <a:solidFill>
                  <a:schemeClr val="bg2">
                    <a:lumMod val="50000"/>
                  </a:schemeClr>
                </a:solidFill>
              </a:rPr>
              <a:t>@dewaarheidgoeroe</a:t>
            </a:r>
          </a:p>
          <a:p>
            <a:pPr marL="0" indent="0">
              <a:buNone/>
            </a:pPr>
            <a:r>
              <a:rPr lang="nl-NL" sz="2000" dirty="0">
                <a:solidFill>
                  <a:schemeClr val="bg2">
                    <a:lumMod val="50000"/>
                  </a:schemeClr>
                </a:solidFill>
              </a:rPr>
              <a:t> </a:t>
            </a:r>
          </a:p>
        </p:txBody>
      </p:sp>
      <p:pic>
        <p:nvPicPr>
          <p:cNvPr id="4" name="Tijdelijke aanduiding voor inhoud 4" descr="Afbeelding met persoon, buiten&#10;&#10;Automatisch gegenereerde beschrijving">
            <a:extLst>
              <a:ext uri="{FF2B5EF4-FFF2-40B4-BE49-F238E27FC236}">
                <a16:creationId xmlns:a16="http://schemas.microsoft.com/office/drawing/2014/main" id="{7C69B276-A4B4-4602-1ED6-1C498B9899F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3" b="-3"/>
          <a:stretch/>
        </p:blipFill>
        <p:spPr>
          <a:xfrm>
            <a:off x="511230" y="3126966"/>
            <a:ext cx="852466" cy="852466"/>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0" name="Ovaal 9">
            <a:extLst>
              <a:ext uri="{FF2B5EF4-FFF2-40B4-BE49-F238E27FC236}">
                <a16:creationId xmlns:a16="http://schemas.microsoft.com/office/drawing/2014/main" id="{E14AFE7F-1A0F-47F2-E535-E21B5C1125C7}"/>
              </a:ext>
            </a:extLst>
          </p:cNvPr>
          <p:cNvSpPr/>
          <p:nvPr/>
        </p:nvSpPr>
        <p:spPr>
          <a:xfrm>
            <a:off x="4613274" y="3237723"/>
            <a:ext cx="1221266" cy="431780"/>
          </a:xfrm>
          <a:prstGeom prst="ellipse">
            <a:avLst/>
          </a:prstGeom>
          <a:solidFill>
            <a:schemeClr val="tx1"/>
          </a:solidFill>
          <a:ln w="28575">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15" name="Tekstvak 14">
            <a:extLst>
              <a:ext uri="{FF2B5EF4-FFF2-40B4-BE49-F238E27FC236}">
                <a16:creationId xmlns:a16="http://schemas.microsoft.com/office/drawing/2014/main" id="{541D608B-9AB2-F14F-AB17-C2B37E2B824B}"/>
              </a:ext>
            </a:extLst>
          </p:cNvPr>
          <p:cNvSpPr txBox="1"/>
          <p:nvPr/>
        </p:nvSpPr>
        <p:spPr>
          <a:xfrm>
            <a:off x="1388104" y="3838833"/>
            <a:ext cx="6096000" cy="984885"/>
          </a:xfrm>
          <a:prstGeom prst="rect">
            <a:avLst/>
          </a:prstGeom>
          <a:noFill/>
        </p:spPr>
        <p:txBody>
          <a:bodyPr wrap="square">
            <a:spAutoFit/>
          </a:bodyPr>
          <a:lstStyle/>
          <a:p>
            <a:r>
              <a:rPr lang="nl-NL" kern="100" dirty="0">
                <a:latin typeface="Pica black"/>
                <a:ea typeface="Calibri" panose="020F0502020204030204" pitchFamily="34" charset="0"/>
                <a:cs typeface="Times New Roman" panose="02020603050405020304" pitchFamily="18" charset="0"/>
              </a:rPr>
              <a:t>Het</a:t>
            </a:r>
            <a:r>
              <a:rPr lang="nl-NL" sz="1800" kern="100" dirty="0">
                <a:effectLst/>
                <a:latin typeface="Pica black"/>
                <a:ea typeface="Calibri" panose="020F0502020204030204" pitchFamily="34" charset="0"/>
                <a:cs typeface="Times New Roman" panose="02020603050405020304" pitchFamily="18" charset="0"/>
              </a:rPr>
              <a:t> Ultieme Waarheidsfront   </a:t>
            </a:r>
          </a:p>
          <a:p>
            <a:pPr marL="0" indent="0">
              <a:buNone/>
            </a:pPr>
            <a:endParaRPr lang="nl-NL" sz="2000" dirty="0">
              <a:solidFill>
                <a:schemeClr val="bg2">
                  <a:lumMod val="50000"/>
                </a:schemeClr>
              </a:solidFill>
              <a:latin typeface="Pica black"/>
            </a:endParaRPr>
          </a:p>
          <a:p>
            <a:pPr marL="0" indent="0">
              <a:buNone/>
            </a:pPr>
            <a:r>
              <a:rPr lang="nl-NL" sz="2000" dirty="0">
                <a:solidFill>
                  <a:schemeClr val="bg2">
                    <a:lumMod val="50000"/>
                  </a:schemeClr>
                </a:solidFill>
              </a:rPr>
              <a:t> </a:t>
            </a:r>
          </a:p>
        </p:txBody>
      </p:sp>
      <p:pic>
        <p:nvPicPr>
          <p:cNvPr id="17" name="Afbeelding 16">
            <a:extLst>
              <a:ext uri="{FF2B5EF4-FFF2-40B4-BE49-F238E27FC236}">
                <a16:creationId xmlns:a16="http://schemas.microsoft.com/office/drawing/2014/main" id="{C81FB41C-6054-8DC4-649F-E3B08220B7A8}"/>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a:ext>
            </a:extLst>
          </a:blip>
          <a:srcRect/>
          <a:stretch/>
        </p:blipFill>
        <p:spPr>
          <a:xfrm>
            <a:off x="4081922" y="3907053"/>
            <a:ext cx="292919" cy="246635"/>
          </a:xfrm>
          <a:prstGeom prst="rect">
            <a:avLst/>
          </a:prstGeom>
        </p:spPr>
      </p:pic>
      <p:sp>
        <p:nvSpPr>
          <p:cNvPr id="18" name="Tekstvak 17">
            <a:extLst>
              <a:ext uri="{FF2B5EF4-FFF2-40B4-BE49-F238E27FC236}">
                <a16:creationId xmlns:a16="http://schemas.microsoft.com/office/drawing/2014/main" id="{1FD1A513-BC42-7199-FF85-54802DBEEA2D}"/>
              </a:ext>
            </a:extLst>
          </p:cNvPr>
          <p:cNvSpPr txBox="1"/>
          <p:nvPr/>
        </p:nvSpPr>
        <p:spPr>
          <a:xfrm>
            <a:off x="4760353" y="3231789"/>
            <a:ext cx="3425651" cy="430887"/>
          </a:xfrm>
          <a:prstGeom prst="rect">
            <a:avLst/>
          </a:prstGeom>
          <a:noFill/>
        </p:spPr>
        <p:txBody>
          <a:bodyPr wrap="square" rtlCol="0">
            <a:spAutoFit/>
          </a:bodyPr>
          <a:lstStyle/>
          <a:p>
            <a:r>
              <a:rPr lang="nl-NL" sz="2200" b="1" dirty="0">
                <a:solidFill>
                  <a:schemeClr val="bg1"/>
                </a:solidFill>
                <a:latin typeface="Pica black"/>
              </a:rPr>
              <a:t>Follow</a:t>
            </a:r>
          </a:p>
        </p:txBody>
      </p:sp>
      <p:pic>
        <p:nvPicPr>
          <p:cNvPr id="19" name="Tijdelijke aanduiding voor inhoud 4">
            <a:extLst>
              <a:ext uri="{FF2B5EF4-FFF2-40B4-BE49-F238E27FC236}">
                <a16:creationId xmlns:a16="http://schemas.microsoft.com/office/drawing/2014/main" id="{DE9FD8FA-E67B-BCFC-9302-915662B9DBC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3" b="-3"/>
          <a:stretch/>
        </p:blipFill>
        <p:spPr>
          <a:xfrm>
            <a:off x="512797" y="3128619"/>
            <a:ext cx="852466" cy="852466"/>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21" name="Rechthoek 20">
            <a:extLst>
              <a:ext uri="{FF2B5EF4-FFF2-40B4-BE49-F238E27FC236}">
                <a16:creationId xmlns:a16="http://schemas.microsoft.com/office/drawing/2014/main" id="{91F5CA7F-E07C-86E0-CCC8-FF8D355D510F}"/>
              </a:ext>
            </a:extLst>
          </p:cNvPr>
          <p:cNvSpPr/>
          <p:nvPr/>
        </p:nvSpPr>
        <p:spPr>
          <a:xfrm>
            <a:off x="6233506" y="2884367"/>
            <a:ext cx="5611091" cy="165022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2" name="Actieknop: Vooruit of Volgende 21">
            <a:hlinkClick r:id="" action="ppaction://hlinkshowjump?jump=nextslide" highlightClick="1"/>
            <a:extLst>
              <a:ext uri="{FF2B5EF4-FFF2-40B4-BE49-F238E27FC236}">
                <a16:creationId xmlns:a16="http://schemas.microsoft.com/office/drawing/2014/main" id="{A9BACC52-FF89-0978-CD03-E8EE42337F21}"/>
              </a:ext>
            </a:extLst>
          </p:cNvPr>
          <p:cNvSpPr/>
          <p:nvPr/>
        </p:nvSpPr>
        <p:spPr>
          <a:xfrm>
            <a:off x="7116160" y="4648038"/>
            <a:ext cx="1787013" cy="390061"/>
          </a:xfrm>
          <a:prstGeom prst="actionButtonForwardNex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3" name="Titel 1">
            <a:extLst>
              <a:ext uri="{FF2B5EF4-FFF2-40B4-BE49-F238E27FC236}">
                <a16:creationId xmlns:a16="http://schemas.microsoft.com/office/drawing/2014/main" id="{9FD20106-4DCD-EC57-CB43-EC4066AC1AC7}"/>
              </a:ext>
            </a:extLst>
          </p:cNvPr>
          <p:cNvSpPr txBox="1">
            <a:spLocks/>
          </p:cNvSpPr>
          <p:nvPr/>
        </p:nvSpPr>
        <p:spPr>
          <a:xfrm>
            <a:off x="7267877" y="2784452"/>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400" b="1" dirty="0" err="1">
                <a:latin typeface="Pica black"/>
              </a:rPr>
              <a:t>JouwNieuws</a:t>
            </a:r>
            <a:r>
              <a:rPr lang="nl-NL" sz="2400" b="1" dirty="0">
                <a:latin typeface="Pica black"/>
              </a:rPr>
              <a:t> </a:t>
            </a:r>
          </a:p>
        </p:txBody>
      </p:sp>
      <p:sp>
        <p:nvSpPr>
          <p:cNvPr id="24" name="Tijdelijke aanduiding voor inhoud 2">
            <a:extLst>
              <a:ext uri="{FF2B5EF4-FFF2-40B4-BE49-F238E27FC236}">
                <a16:creationId xmlns:a16="http://schemas.microsoft.com/office/drawing/2014/main" id="{90A76BB9-59FC-C1BB-224F-DC5BD96463C5}"/>
              </a:ext>
            </a:extLst>
          </p:cNvPr>
          <p:cNvSpPr txBox="1">
            <a:spLocks/>
          </p:cNvSpPr>
          <p:nvPr/>
        </p:nvSpPr>
        <p:spPr>
          <a:xfrm>
            <a:off x="7243469" y="3554046"/>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2000" dirty="0">
                <a:solidFill>
                  <a:schemeClr val="bg2">
                    <a:lumMod val="50000"/>
                  </a:schemeClr>
                </a:solidFill>
              </a:rPr>
              <a:t>@jouwnieuws.nl</a:t>
            </a:r>
          </a:p>
          <a:p>
            <a:pPr marL="0" indent="0">
              <a:buFont typeface="Arial" panose="020B0604020202020204" pitchFamily="34" charset="0"/>
              <a:buNone/>
            </a:pPr>
            <a:r>
              <a:rPr lang="nl-NL" sz="2000" dirty="0">
                <a:solidFill>
                  <a:schemeClr val="bg2">
                    <a:lumMod val="50000"/>
                  </a:schemeClr>
                </a:solidFill>
              </a:rPr>
              <a:t> </a:t>
            </a:r>
          </a:p>
        </p:txBody>
      </p:sp>
      <p:pic>
        <p:nvPicPr>
          <p:cNvPr id="25" name="Tijdelijke aanduiding voor inhoud 4" descr="Afbeelding met persoon, buiten&#10;&#10;Automatisch gegenereerde beschrijving">
            <a:extLst>
              <a:ext uri="{FF2B5EF4-FFF2-40B4-BE49-F238E27FC236}">
                <a16:creationId xmlns:a16="http://schemas.microsoft.com/office/drawing/2014/main" id="{5EE73B98-9CDC-4E13-5109-2FB1AA37A0A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3" b="-3"/>
          <a:stretch/>
        </p:blipFill>
        <p:spPr>
          <a:xfrm>
            <a:off x="6391003" y="3126966"/>
            <a:ext cx="852466" cy="852466"/>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27" name="Ovaal 26">
            <a:extLst>
              <a:ext uri="{FF2B5EF4-FFF2-40B4-BE49-F238E27FC236}">
                <a16:creationId xmlns:a16="http://schemas.microsoft.com/office/drawing/2014/main" id="{907ECA56-9738-DE43-09E0-12BA63C3B34E}"/>
              </a:ext>
            </a:extLst>
          </p:cNvPr>
          <p:cNvSpPr/>
          <p:nvPr/>
        </p:nvSpPr>
        <p:spPr>
          <a:xfrm>
            <a:off x="10493047" y="3237723"/>
            <a:ext cx="1221266" cy="431780"/>
          </a:xfrm>
          <a:prstGeom prst="ellipse">
            <a:avLst/>
          </a:prstGeom>
          <a:solidFill>
            <a:schemeClr val="tx1"/>
          </a:solidFill>
          <a:ln w="28575">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28" name="Tekstvak 27">
            <a:extLst>
              <a:ext uri="{FF2B5EF4-FFF2-40B4-BE49-F238E27FC236}">
                <a16:creationId xmlns:a16="http://schemas.microsoft.com/office/drawing/2014/main" id="{220ED2BB-1F62-7E5F-FAC2-FACF4B08E46B}"/>
              </a:ext>
            </a:extLst>
          </p:cNvPr>
          <p:cNvSpPr txBox="1"/>
          <p:nvPr/>
        </p:nvSpPr>
        <p:spPr>
          <a:xfrm>
            <a:off x="7267877" y="3838833"/>
            <a:ext cx="6096000" cy="1261884"/>
          </a:xfrm>
          <a:prstGeom prst="rect">
            <a:avLst/>
          </a:prstGeom>
          <a:noFill/>
        </p:spPr>
        <p:txBody>
          <a:bodyPr wrap="square">
            <a:spAutoFit/>
          </a:bodyPr>
          <a:lstStyle/>
          <a:p>
            <a:r>
              <a:rPr lang="nl-NL" sz="1800" kern="100" dirty="0">
                <a:effectLst/>
                <a:latin typeface="Calibri" panose="020F0502020204030204" pitchFamily="34" charset="0"/>
                <a:ea typeface="Calibri" panose="020F0502020204030204" pitchFamily="34" charset="0"/>
                <a:cs typeface="Times New Roman" panose="02020603050405020304" pitchFamily="18" charset="0"/>
              </a:rPr>
              <a:t>Jouw Wereld, Jouw Nieuws  </a:t>
            </a:r>
          </a:p>
          <a:p>
            <a:r>
              <a:rPr lang="nl-NL" sz="1800" kern="100" dirty="0">
                <a:effectLst/>
                <a:latin typeface="Pica black"/>
                <a:ea typeface="Calibri" panose="020F0502020204030204" pitchFamily="34" charset="0"/>
                <a:cs typeface="Times New Roman" panose="02020603050405020304" pitchFamily="18" charset="0"/>
              </a:rPr>
              <a:t>   </a:t>
            </a:r>
          </a:p>
          <a:p>
            <a:pPr marL="0" indent="0">
              <a:buNone/>
            </a:pPr>
            <a:endParaRPr lang="nl-NL" sz="2000" dirty="0">
              <a:solidFill>
                <a:schemeClr val="bg2">
                  <a:lumMod val="50000"/>
                </a:schemeClr>
              </a:solidFill>
              <a:latin typeface="Pica black"/>
            </a:endParaRPr>
          </a:p>
          <a:p>
            <a:pPr marL="0" indent="0">
              <a:buNone/>
            </a:pPr>
            <a:r>
              <a:rPr lang="nl-NL" sz="2000" dirty="0">
                <a:solidFill>
                  <a:schemeClr val="bg2">
                    <a:lumMod val="50000"/>
                  </a:schemeClr>
                </a:solidFill>
              </a:rPr>
              <a:t> </a:t>
            </a:r>
          </a:p>
        </p:txBody>
      </p:sp>
      <p:sp>
        <p:nvSpPr>
          <p:cNvPr id="30" name="Tekstvak 29">
            <a:extLst>
              <a:ext uri="{FF2B5EF4-FFF2-40B4-BE49-F238E27FC236}">
                <a16:creationId xmlns:a16="http://schemas.microsoft.com/office/drawing/2014/main" id="{13B5E800-1884-5096-AEDE-9AE9AB8F96DD}"/>
              </a:ext>
            </a:extLst>
          </p:cNvPr>
          <p:cNvSpPr txBox="1"/>
          <p:nvPr/>
        </p:nvSpPr>
        <p:spPr>
          <a:xfrm>
            <a:off x="10636961" y="4420837"/>
            <a:ext cx="3425651" cy="430887"/>
          </a:xfrm>
          <a:prstGeom prst="rect">
            <a:avLst/>
          </a:prstGeom>
          <a:noFill/>
        </p:spPr>
        <p:txBody>
          <a:bodyPr wrap="square" rtlCol="0">
            <a:spAutoFit/>
          </a:bodyPr>
          <a:lstStyle/>
          <a:p>
            <a:r>
              <a:rPr lang="nl-NL" sz="2200" b="1" dirty="0">
                <a:solidFill>
                  <a:schemeClr val="bg1"/>
                </a:solidFill>
                <a:latin typeface="Pica black"/>
              </a:rPr>
              <a:t>Follow</a:t>
            </a:r>
          </a:p>
        </p:txBody>
      </p:sp>
      <p:pic>
        <p:nvPicPr>
          <p:cNvPr id="31" name="Tijdelijke aanduiding voor inhoud 4">
            <a:extLst>
              <a:ext uri="{FF2B5EF4-FFF2-40B4-BE49-F238E27FC236}">
                <a16:creationId xmlns:a16="http://schemas.microsoft.com/office/drawing/2014/main" id="{F0FB174B-8A78-106C-414C-E2E81CBCC31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3" b="-3"/>
          <a:stretch/>
        </p:blipFill>
        <p:spPr>
          <a:xfrm>
            <a:off x="6392570" y="3128619"/>
            <a:ext cx="852466" cy="852466"/>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32" name="Tijdelijke aanduiding voor inhoud 4">
            <a:extLst>
              <a:ext uri="{FF2B5EF4-FFF2-40B4-BE49-F238E27FC236}">
                <a16:creationId xmlns:a16="http://schemas.microsoft.com/office/drawing/2014/main" id="{8DBFAD9A-8C2D-9306-8CF7-6324D5A49B14}"/>
              </a:ext>
            </a:extLst>
          </p:cNvPr>
          <p:cNvPicPr>
            <a:picLocks noChangeAspect="1"/>
          </p:cNvPicPr>
          <p:nvPr/>
        </p:nvPicPr>
        <p:blipFill>
          <a:blip r:embed="rId7" cstate="screen">
            <a:extLst>
              <a:ext uri="{BEBA8EAE-BF5A-486C-A8C5-ECC9F3942E4B}">
                <a14:imgProps xmlns:a14="http://schemas.microsoft.com/office/drawing/2010/main">
                  <a14:imgLayer r:embed="rId8">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3738351" y="3312486"/>
            <a:ext cx="269492" cy="269492"/>
          </a:xfrm>
          <a:prstGeom prst="rect">
            <a:avLst/>
          </a:prstGeom>
        </p:spPr>
      </p:pic>
      <p:pic>
        <p:nvPicPr>
          <p:cNvPr id="33" name="Tijdelijke aanduiding voor inhoud 4">
            <a:extLst>
              <a:ext uri="{FF2B5EF4-FFF2-40B4-BE49-F238E27FC236}">
                <a16:creationId xmlns:a16="http://schemas.microsoft.com/office/drawing/2014/main" id="{1E421CF2-1E87-F572-5AAD-C3B7980FB130}"/>
              </a:ext>
            </a:extLst>
          </p:cNvPr>
          <p:cNvPicPr>
            <a:picLocks noChangeAspect="1"/>
          </p:cNvPicPr>
          <p:nvPr/>
        </p:nvPicPr>
        <p:blipFill>
          <a:blip r:embed="rId7" cstate="screen">
            <a:extLst>
              <a:ext uri="{BEBA8EAE-BF5A-486C-A8C5-ECC9F3942E4B}">
                <a14:imgProps xmlns:a14="http://schemas.microsoft.com/office/drawing/2010/main">
                  <a14:imgLayer r:embed="rId8">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9026271" y="3312486"/>
            <a:ext cx="269492" cy="269492"/>
          </a:xfrm>
          <a:prstGeom prst="rect">
            <a:avLst/>
          </a:prstGeom>
        </p:spPr>
      </p:pic>
      <p:pic>
        <p:nvPicPr>
          <p:cNvPr id="35" name="Afbeelding 34">
            <a:extLst>
              <a:ext uri="{FF2B5EF4-FFF2-40B4-BE49-F238E27FC236}">
                <a16:creationId xmlns:a16="http://schemas.microsoft.com/office/drawing/2014/main" id="{282A564F-D9E6-04AE-F28D-41C6B7810134}"/>
              </a:ext>
            </a:extLst>
          </p:cNvPr>
          <p:cNvPicPr>
            <a:picLocks noChangeAspect="1"/>
          </p:cNvPicPr>
          <p:nvPr/>
        </p:nvPicPr>
        <p:blipFill rotWithShape="1">
          <a:blip r:embed="rId9" cstate="screen">
            <a:extLst>
              <a:ext uri="{BEBA8EAE-BF5A-486C-A8C5-ECC9F3942E4B}">
                <a14:imgProps xmlns:a14="http://schemas.microsoft.com/office/drawing/2010/main">
                  <a14:imgLayer r:embed="rId10">
                    <a14:imgEffect>
                      <a14:backgroundRemoval t="8667" b="89333" l="9028" r="93750">
                        <a14:foregroundMark x1="13889" y1="87333" x2="9028" y2="79333"/>
                        <a14:foregroundMark x1="15972" y1="11333" x2="52778" y2="10000"/>
                        <a14:foregroundMark x1="52778" y1="8667" x2="75000" y2="15333"/>
                        <a14:foregroundMark x1="86806" y1="86000" x2="86806" y2="48000"/>
                        <a14:foregroundMark x1="89583" y1="84000" x2="93750" y2="44000"/>
                      </a14:backgroundRemoval>
                    </a14:imgEffect>
                  </a14:imgLayer>
                </a14:imgProps>
              </a:ext>
              <a:ext uri="{28A0092B-C50C-407E-A947-70E740481C1C}">
                <a14:useLocalDpi xmlns:a14="http://schemas.microsoft.com/office/drawing/2010/main"/>
              </a:ext>
            </a:extLst>
          </a:blip>
          <a:srcRect/>
          <a:stretch/>
        </p:blipFill>
        <p:spPr>
          <a:xfrm>
            <a:off x="9950367" y="3896398"/>
            <a:ext cx="264258" cy="276933"/>
          </a:xfrm>
          <a:prstGeom prst="rect">
            <a:avLst/>
          </a:prstGeom>
        </p:spPr>
      </p:pic>
      <p:pic>
        <p:nvPicPr>
          <p:cNvPr id="37" name="Afbeelding 36">
            <a:extLst>
              <a:ext uri="{FF2B5EF4-FFF2-40B4-BE49-F238E27FC236}">
                <a16:creationId xmlns:a16="http://schemas.microsoft.com/office/drawing/2014/main" id="{1F573B32-1C18-D719-417A-3628B2EFED8E}"/>
              </a:ext>
            </a:extLst>
          </p:cNvPr>
          <p:cNvPicPr>
            <a:picLocks noChangeAspect="1"/>
          </p:cNvPicPr>
          <p:nvPr/>
        </p:nvPicPr>
        <p:blipFill rotWithShape="1">
          <a:blip r:embed="rId11" cstate="screen">
            <a:extLst>
              <a:ext uri="{BEBA8EAE-BF5A-486C-A8C5-ECC9F3942E4B}">
                <a14:imgProps xmlns:a14="http://schemas.microsoft.com/office/drawing/2010/main">
                  <a14:imgLayer r:embed="rId12">
                    <a14:imgEffect>
                      <a14:backgroundRemoval t="8974" b="89744" l="9524" r="92517">
                        <a14:foregroundMark x1="67347" y1="76923" x2="83673" y2="62821"/>
                        <a14:foregroundMark x1="69388" y1="84615" x2="92517" y2="60897"/>
                      </a14:backgroundRemoval>
                    </a14:imgEffect>
                  </a14:imgLayer>
                </a14:imgProps>
              </a:ext>
              <a:ext uri="{28A0092B-C50C-407E-A947-70E740481C1C}">
                <a14:useLocalDpi xmlns:a14="http://schemas.microsoft.com/office/drawing/2010/main"/>
              </a:ext>
            </a:extLst>
          </a:blip>
          <a:srcRect/>
          <a:stretch/>
        </p:blipFill>
        <p:spPr>
          <a:xfrm>
            <a:off x="10258618" y="3863892"/>
            <a:ext cx="326777" cy="345495"/>
          </a:xfrm>
          <a:prstGeom prst="rect">
            <a:avLst/>
          </a:prstGeom>
        </p:spPr>
      </p:pic>
      <p:pic>
        <p:nvPicPr>
          <p:cNvPr id="38" name="Tijdelijke aanduiding voor inhoud 6" descr="Afbeelding met tekst, buiten, teken&#10;&#10;Automatisch gegenereerde beschrijving">
            <a:extLst>
              <a:ext uri="{FF2B5EF4-FFF2-40B4-BE49-F238E27FC236}">
                <a16:creationId xmlns:a16="http://schemas.microsoft.com/office/drawing/2014/main" id="{75F7DD7C-4456-FC87-61D4-38BF1F047B2A}"/>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6397956" y="3126119"/>
            <a:ext cx="852466" cy="852466"/>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6" name="Tekstvak 5">
            <a:extLst>
              <a:ext uri="{FF2B5EF4-FFF2-40B4-BE49-F238E27FC236}">
                <a16:creationId xmlns:a16="http://schemas.microsoft.com/office/drawing/2014/main" id="{2012A2C9-49CD-909F-EDE3-941907B6F027}"/>
              </a:ext>
            </a:extLst>
          </p:cNvPr>
          <p:cNvSpPr txBox="1"/>
          <p:nvPr/>
        </p:nvSpPr>
        <p:spPr>
          <a:xfrm>
            <a:off x="981917" y="4837098"/>
            <a:ext cx="10380406" cy="954107"/>
          </a:xfrm>
          <a:prstGeom prst="rect">
            <a:avLst/>
          </a:prstGeom>
          <a:noFill/>
        </p:spPr>
        <p:txBody>
          <a:bodyPr wrap="square">
            <a:spAutoFit/>
          </a:bodyPr>
          <a:lstStyle/>
          <a:p>
            <a:r>
              <a:rPr lang="nl-NL" sz="2800" dirty="0">
                <a:latin typeface="Pixellari" panose="02000603000000000000" pitchFamily="2" charset="0"/>
                <a:ea typeface="Pixellari" panose="02000603000000000000" pitchFamily="2" charset="0"/>
              </a:rPr>
              <a:t>Goede keus! Je hebt gekozen voor een geloofwaardige en neutrale account!</a:t>
            </a:r>
            <a:endParaRPr lang="nl-NL" sz="2800" dirty="0"/>
          </a:p>
        </p:txBody>
      </p:sp>
      <p:sp>
        <p:nvSpPr>
          <p:cNvPr id="9" name="Tekstvak 8">
            <a:extLst>
              <a:ext uri="{FF2B5EF4-FFF2-40B4-BE49-F238E27FC236}">
                <a16:creationId xmlns:a16="http://schemas.microsoft.com/office/drawing/2014/main" id="{BDC6B212-CB5F-4618-1DCA-58EFDE9E9B15}"/>
              </a:ext>
            </a:extLst>
          </p:cNvPr>
          <p:cNvSpPr txBox="1"/>
          <p:nvPr/>
        </p:nvSpPr>
        <p:spPr>
          <a:xfrm>
            <a:off x="981917" y="1708395"/>
            <a:ext cx="10380406" cy="954107"/>
          </a:xfrm>
          <a:prstGeom prst="rect">
            <a:avLst/>
          </a:prstGeom>
          <a:noFill/>
        </p:spPr>
        <p:txBody>
          <a:bodyPr wrap="square">
            <a:spAutoFit/>
          </a:bodyPr>
          <a:lstStyle/>
          <a:p>
            <a:r>
              <a:rPr lang="nl-NL" sz="2800" dirty="0">
                <a:latin typeface="Pixellari" panose="02000603000000000000" pitchFamily="2" charset="0"/>
                <a:ea typeface="Pixellari" panose="02000603000000000000" pitchFamily="2" charset="0"/>
              </a:rPr>
              <a:t>We hebben twee ontwerpen voor jou gemaakt. Jij mag kiezen welk account volgens jou het meeste invloed zal hebben.   </a:t>
            </a:r>
            <a:endParaRPr lang="nl-NL" sz="2800" dirty="0"/>
          </a:p>
        </p:txBody>
      </p:sp>
      <p:sp>
        <p:nvSpPr>
          <p:cNvPr id="16" name="Tekstvak 15">
            <a:extLst>
              <a:ext uri="{FF2B5EF4-FFF2-40B4-BE49-F238E27FC236}">
                <a16:creationId xmlns:a16="http://schemas.microsoft.com/office/drawing/2014/main" id="{8C10B36F-99BE-AFF0-C4DF-CE947222A43C}"/>
              </a:ext>
            </a:extLst>
          </p:cNvPr>
          <p:cNvSpPr txBox="1"/>
          <p:nvPr/>
        </p:nvSpPr>
        <p:spPr>
          <a:xfrm>
            <a:off x="10635406" y="3227413"/>
            <a:ext cx="3425651" cy="430887"/>
          </a:xfrm>
          <a:prstGeom prst="rect">
            <a:avLst/>
          </a:prstGeom>
          <a:noFill/>
        </p:spPr>
        <p:txBody>
          <a:bodyPr wrap="square" rtlCol="0">
            <a:spAutoFit/>
          </a:bodyPr>
          <a:lstStyle/>
          <a:p>
            <a:r>
              <a:rPr lang="nl-NL" sz="2200" b="1" dirty="0">
                <a:solidFill>
                  <a:schemeClr val="bg1"/>
                </a:solidFill>
                <a:latin typeface="Pica black"/>
              </a:rPr>
              <a:t>Follow</a:t>
            </a:r>
          </a:p>
        </p:txBody>
      </p:sp>
      <p:pic>
        <p:nvPicPr>
          <p:cNvPr id="40" name="Afbeelding 39">
            <a:extLst>
              <a:ext uri="{FF2B5EF4-FFF2-40B4-BE49-F238E27FC236}">
                <a16:creationId xmlns:a16="http://schemas.microsoft.com/office/drawing/2014/main" id="{8A33B16A-283C-DBAD-5048-5B9555B3FE88}"/>
              </a:ext>
            </a:extLst>
          </p:cNvPr>
          <p:cNvPicPr>
            <a:picLocks noChangeAspect="1"/>
          </p:cNvPicPr>
          <p:nvPr/>
        </p:nvPicPr>
        <p:blipFill>
          <a:blip r:embed="rId14" cstate="screen">
            <a:extLst>
              <a:ext uri="{BEBA8EAE-BF5A-486C-A8C5-ECC9F3942E4B}">
                <a14:imgProps xmlns:a14="http://schemas.microsoft.com/office/drawing/2010/main">
                  <a14:imgLayer r:embed="rId15">
                    <a14:imgEffect>
                      <a14:backgroundRemoval t="10000" b="90000" l="10000" r="90000">
                        <a14:foregroundMark x1="39030" y1="48819" x2="39030" y2="48819"/>
                        <a14:foregroundMark x1="39879" y1="50394" x2="37576" y2="43504"/>
                      </a14:backgroundRemoval>
                    </a14:imgEffect>
                  </a14:imgLayer>
                </a14:imgProps>
              </a:ext>
              <a:ext uri="{28A0092B-C50C-407E-A947-70E740481C1C}">
                <a14:useLocalDpi xmlns:a14="http://schemas.microsoft.com/office/drawing/2010/main"/>
              </a:ext>
            </a:extLst>
          </a:blip>
          <a:stretch>
            <a:fillRect/>
          </a:stretch>
        </p:blipFill>
        <p:spPr>
          <a:xfrm>
            <a:off x="5952394" y="3019785"/>
            <a:ext cx="1732798" cy="1066984"/>
          </a:xfrm>
          <a:prstGeom prst="rect">
            <a:avLst/>
          </a:prstGeom>
        </p:spPr>
      </p:pic>
      <p:sp>
        <p:nvSpPr>
          <p:cNvPr id="41" name="Rechthoek 40">
            <a:extLst>
              <a:ext uri="{FF2B5EF4-FFF2-40B4-BE49-F238E27FC236}">
                <a16:creationId xmlns:a16="http://schemas.microsoft.com/office/drawing/2014/main" id="{21884D64-EB6D-F8CF-0F4C-FB40F0CE66D3}"/>
              </a:ext>
            </a:extLst>
          </p:cNvPr>
          <p:cNvSpPr/>
          <p:nvPr/>
        </p:nvSpPr>
        <p:spPr>
          <a:xfrm>
            <a:off x="6096000" y="2762699"/>
            <a:ext cx="5884317" cy="1885339"/>
          </a:xfrm>
          <a:prstGeom prst="rect">
            <a:avLst/>
          </a:prstGeom>
          <a:solidFill>
            <a:srgbClr val="01E2FD">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2" name="Actieknop: Leeg 11">
            <a:hlinkClick r:id="rId16" action="ppaction://hlinksldjump" highlightClick="1"/>
            <a:extLst>
              <a:ext uri="{FF2B5EF4-FFF2-40B4-BE49-F238E27FC236}">
                <a16:creationId xmlns:a16="http://schemas.microsoft.com/office/drawing/2014/main" id="{678F5BB3-6582-A1FB-5787-B10BB56D40A5}"/>
              </a:ext>
            </a:extLst>
          </p:cNvPr>
          <p:cNvSpPr/>
          <p:nvPr/>
        </p:nvSpPr>
        <p:spPr>
          <a:xfrm>
            <a:off x="838200" y="5791205"/>
            <a:ext cx="2477756" cy="860804"/>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3174728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3000"/>
                                  </p:stCondLst>
                                  <p:iterate type="wd">
                                    <p:tmAbs val="200"/>
                                  </p:iterate>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iterate type="wd">
                                    <p:tmAbs val="200"/>
                                  </p:iterate>
                                  <p:childTnLst>
                                    <p:set>
                                      <p:cBhvr>
                                        <p:cTn id="8" dur="1" fill="hold">
                                          <p:stCondLst>
                                            <p:cond delay="0"/>
                                          </p:stCondLst>
                                        </p:cTn>
                                        <p:tgtEl>
                                          <p:spTgt spid="6">
                                            <p:txEl>
                                              <p:pRg st="0" end="0"/>
                                            </p:txEl>
                                          </p:spTgt>
                                        </p:tgtEl>
                                        <p:attrNameLst>
                                          <p:attrName>style.visibility</p:attrName>
                                        </p:attrNameLst>
                                      </p:cBhvr>
                                      <p:to>
                                        <p:strVal val="visible"/>
                                      </p:to>
                                    </p:set>
                                  </p:childTnLst>
                                </p:cTn>
                              </p:par>
                            </p:childTnLst>
                          </p:cTn>
                        </p:par>
                        <p:par>
                          <p:cTn id="9" fill="hold">
                            <p:stCondLst>
                              <p:cond delay="3401"/>
                            </p:stCondLst>
                            <p:childTnLst>
                              <p:par>
                                <p:cTn id="10" presetID="1" presetClass="entr" presetSubtype="0" fill="hold" grpId="0" nodeType="afterEffect" nodePh="1">
                                  <p:stCondLst>
                                    <p:cond delay="0"/>
                                  </p:stCondLst>
                                  <p:endCondLst>
                                    <p:cond evt="begin" delay="0">
                                      <p:tn val="10"/>
                                    </p:cond>
                                  </p:endCondLst>
                                  <p:childTnLst>
                                    <p:set>
                                      <p:cBhvr>
                                        <p:cTn id="11"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hthoek 19">
            <a:extLst>
              <a:ext uri="{FF2B5EF4-FFF2-40B4-BE49-F238E27FC236}">
                <a16:creationId xmlns:a16="http://schemas.microsoft.com/office/drawing/2014/main" id="{60A71FF0-0BE9-137C-4CCA-3E6CE161F52E}"/>
              </a:ext>
            </a:extLst>
          </p:cNvPr>
          <p:cNvSpPr/>
          <p:nvPr/>
        </p:nvSpPr>
        <p:spPr>
          <a:xfrm>
            <a:off x="353733" y="2884367"/>
            <a:ext cx="5611091" cy="165022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Tekstvak 4">
            <a:extLst>
              <a:ext uri="{FF2B5EF4-FFF2-40B4-BE49-F238E27FC236}">
                <a16:creationId xmlns:a16="http://schemas.microsoft.com/office/drawing/2014/main" id="{529D48DC-DBEE-4D87-1C31-F638098C41BD}"/>
              </a:ext>
            </a:extLst>
          </p:cNvPr>
          <p:cNvSpPr txBox="1"/>
          <p:nvPr/>
        </p:nvSpPr>
        <p:spPr>
          <a:xfrm>
            <a:off x="981917" y="5973125"/>
            <a:ext cx="10380406" cy="523220"/>
          </a:xfrm>
          <a:prstGeom prst="rect">
            <a:avLst/>
          </a:prstGeom>
          <a:noFill/>
        </p:spPr>
        <p:txBody>
          <a:bodyPr wrap="square">
            <a:spAutoFit/>
          </a:bodyPr>
          <a:lstStyle/>
          <a:p>
            <a:r>
              <a:rPr lang="nl-NL" sz="2800" dirty="0">
                <a:solidFill>
                  <a:srgbClr val="FF0000"/>
                </a:solidFill>
                <a:latin typeface="Pixellari" panose="02000603000000000000" pitchFamily="2" charset="0"/>
                <a:ea typeface="Pixellari" panose="02000603000000000000" pitchFamily="2" charset="0"/>
              </a:rPr>
              <a:t>Oh, </a:t>
            </a:r>
            <a:r>
              <a:rPr lang="nl-NL" sz="2800" dirty="0" err="1">
                <a:solidFill>
                  <a:srgbClr val="FF0000"/>
                </a:solidFill>
                <a:latin typeface="Pixellari" panose="02000603000000000000" pitchFamily="2" charset="0"/>
                <a:ea typeface="Pixellari" panose="02000603000000000000" pitchFamily="2" charset="0"/>
              </a:rPr>
              <a:t>oke</a:t>
            </a:r>
            <a:r>
              <a:rPr lang="nl-NL" sz="2800" dirty="0">
                <a:solidFill>
                  <a:srgbClr val="FF0000"/>
                </a:solidFill>
                <a:latin typeface="Pixellari" panose="02000603000000000000" pitchFamily="2" charset="0"/>
                <a:ea typeface="Pixellari" panose="02000603000000000000" pitchFamily="2" charset="0"/>
              </a:rPr>
              <a:t>..</a:t>
            </a:r>
            <a:endParaRPr lang="nl-NL" sz="2800" dirty="0">
              <a:solidFill>
                <a:srgbClr val="FF0000"/>
              </a:solidFill>
            </a:endParaRPr>
          </a:p>
        </p:txBody>
      </p:sp>
      <p:pic>
        <p:nvPicPr>
          <p:cNvPr id="8" name="Afbeelding 7">
            <a:extLst>
              <a:ext uri="{FF2B5EF4-FFF2-40B4-BE49-F238E27FC236}">
                <a16:creationId xmlns:a16="http://schemas.microsoft.com/office/drawing/2014/main" id="{956F9F5B-3045-7731-8CFE-24977C74797B}"/>
              </a:ext>
            </a:extLst>
          </p:cNvPr>
          <p:cNvPicPr>
            <a:picLocks noChangeAspect="1"/>
          </p:cNvPicPr>
          <p:nvPr/>
        </p:nvPicPr>
        <p:blipFill>
          <a:blip r:embed="rId2"/>
          <a:stretch>
            <a:fillRect/>
          </a:stretch>
        </p:blipFill>
        <p:spPr>
          <a:xfrm>
            <a:off x="8018549" y="152914"/>
            <a:ext cx="4046571" cy="1333616"/>
          </a:xfrm>
          <a:prstGeom prst="rect">
            <a:avLst/>
          </a:prstGeom>
        </p:spPr>
      </p:pic>
      <p:sp>
        <p:nvSpPr>
          <p:cNvPr id="11" name="Actieknop: Vooruit of Volgende 10">
            <a:hlinkClick r:id="" action="ppaction://hlinkshowjump?jump=nextslide" highlightClick="1"/>
            <a:extLst>
              <a:ext uri="{FF2B5EF4-FFF2-40B4-BE49-F238E27FC236}">
                <a16:creationId xmlns:a16="http://schemas.microsoft.com/office/drawing/2014/main" id="{290C915F-7F7F-E025-4772-155910B10600}"/>
              </a:ext>
            </a:extLst>
          </p:cNvPr>
          <p:cNvSpPr/>
          <p:nvPr/>
        </p:nvSpPr>
        <p:spPr>
          <a:xfrm>
            <a:off x="1370728" y="4650077"/>
            <a:ext cx="1787013" cy="390061"/>
          </a:xfrm>
          <a:prstGeom prst="actionButtonForwardNex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3" name="Actieknop: Vooruit of Volgende 12">
            <a:hlinkClick r:id="" action="ppaction://noaction" highlightClick="1"/>
            <a:extLst>
              <a:ext uri="{FF2B5EF4-FFF2-40B4-BE49-F238E27FC236}">
                <a16:creationId xmlns:a16="http://schemas.microsoft.com/office/drawing/2014/main" id="{EFA8425D-635E-4CFA-9F1F-25C4BBF19CBD}"/>
              </a:ext>
            </a:extLst>
          </p:cNvPr>
          <p:cNvSpPr/>
          <p:nvPr/>
        </p:nvSpPr>
        <p:spPr>
          <a:xfrm>
            <a:off x="710920" y="3067223"/>
            <a:ext cx="4114800" cy="983972"/>
          </a:xfrm>
          <a:prstGeom prst="actionButtonForwardNex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itel 6">
            <a:extLst>
              <a:ext uri="{FF2B5EF4-FFF2-40B4-BE49-F238E27FC236}">
                <a16:creationId xmlns:a16="http://schemas.microsoft.com/office/drawing/2014/main" id="{46721626-600E-69A4-C62C-22947B4C303C}"/>
              </a:ext>
            </a:extLst>
          </p:cNvPr>
          <p:cNvSpPr>
            <a:spLocks noGrp="1"/>
          </p:cNvSpPr>
          <p:nvPr>
            <p:ph type="title"/>
          </p:nvPr>
        </p:nvSpPr>
        <p:spPr/>
        <p:txBody>
          <a:bodyPr/>
          <a:lstStyle/>
          <a:p>
            <a:endParaRPr lang="nl-NL" dirty="0"/>
          </a:p>
        </p:txBody>
      </p:sp>
      <p:sp>
        <p:nvSpPr>
          <p:cNvPr id="14" name="Actieknop: Vooruit of Volgende 13">
            <a:hlinkClick r:id="" action="ppaction://hlinkshowjump?jump=nextslide" highlightClick="1"/>
            <a:extLst>
              <a:ext uri="{FF2B5EF4-FFF2-40B4-BE49-F238E27FC236}">
                <a16:creationId xmlns:a16="http://schemas.microsoft.com/office/drawing/2014/main" id="{5D866B6C-BCED-BDC9-2FB9-34A84A548CD7}"/>
              </a:ext>
            </a:extLst>
          </p:cNvPr>
          <p:cNvSpPr/>
          <p:nvPr/>
        </p:nvSpPr>
        <p:spPr>
          <a:xfrm>
            <a:off x="710920" y="3067223"/>
            <a:ext cx="4200084" cy="902122"/>
          </a:xfrm>
          <a:prstGeom prst="actionButtonForwardNex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el 1">
            <a:extLst>
              <a:ext uri="{FF2B5EF4-FFF2-40B4-BE49-F238E27FC236}">
                <a16:creationId xmlns:a16="http://schemas.microsoft.com/office/drawing/2014/main" id="{7D0E6874-CF71-E857-B43D-A47CEE2B12CC}"/>
              </a:ext>
            </a:extLst>
          </p:cNvPr>
          <p:cNvSpPr txBox="1">
            <a:spLocks/>
          </p:cNvSpPr>
          <p:nvPr/>
        </p:nvSpPr>
        <p:spPr>
          <a:xfrm>
            <a:off x="1388104" y="2784452"/>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400" b="1" dirty="0">
                <a:latin typeface="Pica black"/>
              </a:rPr>
              <a:t>De Feiten Goeroe </a:t>
            </a:r>
          </a:p>
        </p:txBody>
      </p:sp>
      <p:sp>
        <p:nvSpPr>
          <p:cNvPr id="3" name="Tijdelijke aanduiding voor inhoud 2">
            <a:extLst>
              <a:ext uri="{FF2B5EF4-FFF2-40B4-BE49-F238E27FC236}">
                <a16:creationId xmlns:a16="http://schemas.microsoft.com/office/drawing/2014/main" id="{E1FC4FA4-161F-D700-B6AF-0D809C6F46FB}"/>
              </a:ext>
            </a:extLst>
          </p:cNvPr>
          <p:cNvSpPr>
            <a:spLocks noGrp="1"/>
          </p:cNvSpPr>
          <p:nvPr>
            <p:ph idx="1"/>
          </p:nvPr>
        </p:nvSpPr>
        <p:spPr>
          <a:xfrm>
            <a:off x="1363696" y="3554046"/>
            <a:ext cx="6255026" cy="1212573"/>
          </a:xfrm>
        </p:spPr>
        <p:txBody>
          <a:bodyPr>
            <a:normAutofit/>
          </a:bodyPr>
          <a:lstStyle/>
          <a:p>
            <a:pPr marL="0" indent="0">
              <a:buNone/>
            </a:pPr>
            <a:r>
              <a:rPr lang="nl-NL" sz="2000" dirty="0">
                <a:solidFill>
                  <a:schemeClr val="bg2">
                    <a:lumMod val="50000"/>
                  </a:schemeClr>
                </a:solidFill>
              </a:rPr>
              <a:t>@dewaarheidgoeroe </a:t>
            </a:r>
          </a:p>
        </p:txBody>
      </p:sp>
      <p:pic>
        <p:nvPicPr>
          <p:cNvPr id="4" name="Tijdelijke aanduiding voor inhoud 4" descr="Afbeelding met persoon, buiten&#10;&#10;Automatisch gegenereerde beschrijving">
            <a:extLst>
              <a:ext uri="{FF2B5EF4-FFF2-40B4-BE49-F238E27FC236}">
                <a16:creationId xmlns:a16="http://schemas.microsoft.com/office/drawing/2014/main" id="{7C69B276-A4B4-4602-1ED6-1C498B9899F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3" b="-3"/>
          <a:stretch/>
        </p:blipFill>
        <p:spPr>
          <a:xfrm>
            <a:off x="511230" y="3126966"/>
            <a:ext cx="852466" cy="852466"/>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0" name="Ovaal 9">
            <a:extLst>
              <a:ext uri="{FF2B5EF4-FFF2-40B4-BE49-F238E27FC236}">
                <a16:creationId xmlns:a16="http://schemas.microsoft.com/office/drawing/2014/main" id="{E14AFE7F-1A0F-47F2-E535-E21B5C1125C7}"/>
              </a:ext>
            </a:extLst>
          </p:cNvPr>
          <p:cNvSpPr/>
          <p:nvPr/>
        </p:nvSpPr>
        <p:spPr>
          <a:xfrm>
            <a:off x="4613274" y="3237723"/>
            <a:ext cx="1221266" cy="431780"/>
          </a:xfrm>
          <a:prstGeom prst="ellipse">
            <a:avLst/>
          </a:prstGeom>
          <a:solidFill>
            <a:schemeClr val="tx1"/>
          </a:solidFill>
          <a:ln w="28575">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15" name="Tekstvak 14">
            <a:extLst>
              <a:ext uri="{FF2B5EF4-FFF2-40B4-BE49-F238E27FC236}">
                <a16:creationId xmlns:a16="http://schemas.microsoft.com/office/drawing/2014/main" id="{541D608B-9AB2-F14F-AB17-C2B37E2B824B}"/>
              </a:ext>
            </a:extLst>
          </p:cNvPr>
          <p:cNvSpPr txBox="1"/>
          <p:nvPr/>
        </p:nvSpPr>
        <p:spPr>
          <a:xfrm>
            <a:off x="1388104" y="3838833"/>
            <a:ext cx="6096000" cy="984885"/>
          </a:xfrm>
          <a:prstGeom prst="rect">
            <a:avLst/>
          </a:prstGeom>
          <a:noFill/>
        </p:spPr>
        <p:txBody>
          <a:bodyPr wrap="square">
            <a:spAutoFit/>
          </a:bodyPr>
          <a:lstStyle/>
          <a:p>
            <a:r>
              <a:rPr lang="nl-NL" kern="100" dirty="0">
                <a:latin typeface="Pica black"/>
                <a:ea typeface="Calibri" panose="020F0502020204030204" pitchFamily="34" charset="0"/>
                <a:cs typeface="Times New Roman" panose="02020603050405020304" pitchFamily="18" charset="0"/>
              </a:rPr>
              <a:t>H</a:t>
            </a:r>
            <a:r>
              <a:rPr lang="nl-NL" sz="1800" kern="100" dirty="0">
                <a:effectLst/>
                <a:latin typeface="Pica black"/>
                <a:ea typeface="Calibri" panose="020F0502020204030204" pitchFamily="34" charset="0"/>
                <a:cs typeface="Times New Roman" panose="02020603050405020304" pitchFamily="18" charset="0"/>
              </a:rPr>
              <a:t>et Ultieme Waarheidsfront   </a:t>
            </a:r>
          </a:p>
          <a:p>
            <a:pPr marL="0" indent="0">
              <a:buNone/>
            </a:pPr>
            <a:endParaRPr lang="nl-NL" sz="2000" dirty="0">
              <a:solidFill>
                <a:schemeClr val="bg2">
                  <a:lumMod val="50000"/>
                </a:schemeClr>
              </a:solidFill>
              <a:latin typeface="Pica black"/>
            </a:endParaRPr>
          </a:p>
          <a:p>
            <a:pPr marL="0" indent="0">
              <a:buNone/>
            </a:pPr>
            <a:r>
              <a:rPr lang="nl-NL" sz="2000" dirty="0">
                <a:solidFill>
                  <a:schemeClr val="bg2">
                    <a:lumMod val="50000"/>
                  </a:schemeClr>
                </a:solidFill>
              </a:rPr>
              <a:t> </a:t>
            </a:r>
          </a:p>
        </p:txBody>
      </p:sp>
      <p:pic>
        <p:nvPicPr>
          <p:cNvPr id="17" name="Afbeelding 16">
            <a:extLst>
              <a:ext uri="{FF2B5EF4-FFF2-40B4-BE49-F238E27FC236}">
                <a16:creationId xmlns:a16="http://schemas.microsoft.com/office/drawing/2014/main" id="{C81FB41C-6054-8DC4-649F-E3B08220B7A8}"/>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a:ext>
            </a:extLst>
          </a:blip>
          <a:srcRect/>
          <a:stretch/>
        </p:blipFill>
        <p:spPr>
          <a:xfrm>
            <a:off x="4081922" y="3907053"/>
            <a:ext cx="292919" cy="246635"/>
          </a:xfrm>
          <a:prstGeom prst="rect">
            <a:avLst/>
          </a:prstGeom>
        </p:spPr>
      </p:pic>
      <p:sp>
        <p:nvSpPr>
          <p:cNvPr id="18" name="Tekstvak 17">
            <a:extLst>
              <a:ext uri="{FF2B5EF4-FFF2-40B4-BE49-F238E27FC236}">
                <a16:creationId xmlns:a16="http://schemas.microsoft.com/office/drawing/2014/main" id="{1FD1A513-BC42-7199-FF85-54802DBEEA2D}"/>
              </a:ext>
            </a:extLst>
          </p:cNvPr>
          <p:cNvSpPr txBox="1"/>
          <p:nvPr/>
        </p:nvSpPr>
        <p:spPr>
          <a:xfrm>
            <a:off x="4760353" y="3231789"/>
            <a:ext cx="3425651" cy="430887"/>
          </a:xfrm>
          <a:prstGeom prst="rect">
            <a:avLst/>
          </a:prstGeom>
          <a:noFill/>
        </p:spPr>
        <p:txBody>
          <a:bodyPr wrap="square" rtlCol="0">
            <a:spAutoFit/>
          </a:bodyPr>
          <a:lstStyle/>
          <a:p>
            <a:r>
              <a:rPr lang="nl-NL" sz="2200" b="1" dirty="0">
                <a:solidFill>
                  <a:schemeClr val="bg1"/>
                </a:solidFill>
                <a:latin typeface="Pica black"/>
              </a:rPr>
              <a:t>Follow</a:t>
            </a:r>
          </a:p>
        </p:txBody>
      </p:sp>
      <p:pic>
        <p:nvPicPr>
          <p:cNvPr id="19" name="Tijdelijke aanduiding voor inhoud 4">
            <a:extLst>
              <a:ext uri="{FF2B5EF4-FFF2-40B4-BE49-F238E27FC236}">
                <a16:creationId xmlns:a16="http://schemas.microsoft.com/office/drawing/2014/main" id="{DE9FD8FA-E67B-BCFC-9302-915662B9DBC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3" b="-3"/>
          <a:stretch/>
        </p:blipFill>
        <p:spPr>
          <a:xfrm>
            <a:off x="512797" y="3128619"/>
            <a:ext cx="852466" cy="852466"/>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21" name="Rechthoek 20">
            <a:extLst>
              <a:ext uri="{FF2B5EF4-FFF2-40B4-BE49-F238E27FC236}">
                <a16:creationId xmlns:a16="http://schemas.microsoft.com/office/drawing/2014/main" id="{91F5CA7F-E07C-86E0-CCC8-FF8D355D510F}"/>
              </a:ext>
            </a:extLst>
          </p:cNvPr>
          <p:cNvSpPr/>
          <p:nvPr/>
        </p:nvSpPr>
        <p:spPr>
          <a:xfrm>
            <a:off x="6233506" y="2884367"/>
            <a:ext cx="5611091" cy="165022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2" name="Actieknop: Vooruit of Volgende 21">
            <a:hlinkClick r:id="" action="ppaction://hlinkshowjump?jump=nextslide" highlightClick="1"/>
            <a:extLst>
              <a:ext uri="{FF2B5EF4-FFF2-40B4-BE49-F238E27FC236}">
                <a16:creationId xmlns:a16="http://schemas.microsoft.com/office/drawing/2014/main" id="{A9BACC52-FF89-0978-CD03-E8EE42337F21}"/>
              </a:ext>
            </a:extLst>
          </p:cNvPr>
          <p:cNvSpPr/>
          <p:nvPr/>
        </p:nvSpPr>
        <p:spPr>
          <a:xfrm>
            <a:off x="7116160" y="4648038"/>
            <a:ext cx="1787013" cy="390061"/>
          </a:xfrm>
          <a:prstGeom prst="actionButtonForwardNex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3" name="Titel 1">
            <a:extLst>
              <a:ext uri="{FF2B5EF4-FFF2-40B4-BE49-F238E27FC236}">
                <a16:creationId xmlns:a16="http://schemas.microsoft.com/office/drawing/2014/main" id="{9FD20106-4DCD-EC57-CB43-EC4066AC1AC7}"/>
              </a:ext>
            </a:extLst>
          </p:cNvPr>
          <p:cNvSpPr txBox="1">
            <a:spLocks/>
          </p:cNvSpPr>
          <p:nvPr/>
        </p:nvSpPr>
        <p:spPr>
          <a:xfrm>
            <a:off x="7267877" y="2784452"/>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400" b="1" dirty="0" err="1">
                <a:latin typeface="Pica black"/>
              </a:rPr>
              <a:t>JouwNieuws</a:t>
            </a:r>
            <a:r>
              <a:rPr lang="nl-NL" sz="2400" b="1" dirty="0">
                <a:latin typeface="Pica black"/>
              </a:rPr>
              <a:t> </a:t>
            </a:r>
          </a:p>
        </p:txBody>
      </p:sp>
      <p:sp>
        <p:nvSpPr>
          <p:cNvPr id="24" name="Tijdelijke aanduiding voor inhoud 2">
            <a:extLst>
              <a:ext uri="{FF2B5EF4-FFF2-40B4-BE49-F238E27FC236}">
                <a16:creationId xmlns:a16="http://schemas.microsoft.com/office/drawing/2014/main" id="{90A76BB9-59FC-C1BB-224F-DC5BD96463C5}"/>
              </a:ext>
            </a:extLst>
          </p:cNvPr>
          <p:cNvSpPr txBox="1">
            <a:spLocks/>
          </p:cNvSpPr>
          <p:nvPr/>
        </p:nvSpPr>
        <p:spPr>
          <a:xfrm>
            <a:off x="7243469" y="3554046"/>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2000" dirty="0">
                <a:solidFill>
                  <a:schemeClr val="bg2">
                    <a:lumMod val="50000"/>
                  </a:schemeClr>
                </a:solidFill>
              </a:rPr>
              <a:t>@jouwnieuws.nl</a:t>
            </a:r>
          </a:p>
          <a:p>
            <a:pPr marL="0" indent="0">
              <a:buFont typeface="Arial" panose="020B0604020202020204" pitchFamily="34" charset="0"/>
              <a:buNone/>
            </a:pPr>
            <a:r>
              <a:rPr lang="nl-NL" sz="2000" dirty="0">
                <a:solidFill>
                  <a:schemeClr val="bg2">
                    <a:lumMod val="50000"/>
                  </a:schemeClr>
                </a:solidFill>
              </a:rPr>
              <a:t> </a:t>
            </a:r>
          </a:p>
        </p:txBody>
      </p:sp>
      <p:pic>
        <p:nvPicPr>
          <p:cNvPr id="25" name="Tijdelijke aanduiding voor inhoud 4" descr="Afbeelding met persoon, buiten&#10;&#10;Automatisch gegenereerde beschrijving">
            <a:extLst>
              <a:ext uri="{FF2B5EF4-FFF2-40B4-BE49-F238E27FC236}">
                <a16:creationId xmlns:a16="http://schemas.microsoft.com/office/drawing/2014/main" id="{5EE73B98-9CDC-4E13-5109-2FB1AA37A0A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3" b="-3"/>
          <a:stretch/>
        </p:blipFill>
        <p:spPr>
          <a:xfrm>
            <a:off x="6391003" y="3126966"/>
            <a:ext cx="852466" cy="852466"/>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27" name="Ovaal 26">
            <a:extLst>
              <a:ext uri="{FF2B5EF4-FFF2-40B4-BE49-F238E27FC236}">
                <a16:creationId xmlns:a16="http://schemas.microsoft.com/office/drawing/2014/main" id="{907ECA56-9738-DE43-09E0-12BA63C3B34E}"/>
              </a:ext>
            </a:extLst>
          </p:cNvPr>
          <p:cNvSpPr/>
          <p:nvPr/>
        </p:nvSpPr>
        <p:spPr>
          <a:xfrm>
            <a:off x="10493047" y="3237723"/>
            <a:ext cx="1221266" cy="431780"/>
          </a:xfrm>
          <a:prstGeom prst="ellipse">
            <a:avLst/>
          </a:prstGeom>
          <a:solidFill>
            <a:schemeClr val="tx1"/>
          </a:solidFill>
          <a:ln w="28575">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28" name="Tekstvak 27">
            <a:extLst>
              <a:ext uri="{FF2B5EF4-FFF2-40B4-BE49-F238E27FC236}">
                <a16:creationId xmlns:a16="http://schemas.microsoft.com/office/drawing/2014/main" id="{220ED2BB-1F62-7E5F-FAC2-FACF4B08E46B}"/>
              </a:ext>
            </a:extLst>
          </p:cNvPr>
          <p:cNvSpPr txBox="1"/>
          <p:nvPr/>
        </p:nvSpPr>
        <p:spPr>
          <a:xfrm>
            <a:off x="7267877" y="3838833"/>
            <a:ext cx="6096000" cy="1261884"/>
          </a:xfrm>
          <a:prstGeom prst="rect">
            <a:avLst/>
          </a:prstGeom>
          <a:noFill/>
        </p:spPr>
        <p:txBody>
          <a:bodyPr wrap="square">
            <a:spAutoFit/>
          </a:bodyPr>
          <a:lstStyle/>
          <a:p>
            <a:r>
              <a:rPr lang="nl-NL" sz="1800" kern="100" dirty="0">
                <a:effectLst/>
                <a:latin typeface="Calibri" panose="020F0502020204030204" pitchFamily="34" charset="0"/>
                <a:ea typeface="Calibri" panose="020F0502020204030204" pitchFamily="34" charset="0"/>
                <a:cs typeface="Times New Roman" panose="02020603050405020304" pitchFamily="18" charset="0"/>
              </a:rPr>
              <a:t>Jouw Wereld, Jouw Nieuws  </a:t>
            </a:r>
          </a:p>
          <a:p>
            <a:r>
              <a:rPr lang="nl-NL" sz="1800" kern="100" dirty="0">
                <a:effectLst/>
                <a:latin typeface="Pica black"/>
                <a:ea typeface="Calibri" panose="020F0502020204030204" pitchFamily="34" charset="0"/>
                <a:cs typeface="Times New Roman" panose="02020603050405020304" pitchFamily="18" charset="0"/>
              </a:rPr>
              <a:t>   </a:t>
            </a:r>
          </a:p>
          <a:p>
            <a:pPr marL="0" indent="0">
              <a:buNone/>
            </a:pPr>
            <a:endParaRPr lang="nl-NL" sz="2000" dirty="0">
              <a:solidFill>
                <a:schemeClr val="bg2">
                  <a:lumMod val="50000"/>
                </a:schemeClr>
              </a:solidFill>
              <a:latin typeface="Pica black"/>
            </a:endParaRPr>
          </a:p>
          <a:p>
            <a:pPr marL="0" indent="0">
              <a:buNone/>
            </a:pPr>
            <a:r>
              <a:rPr lang="nl-NL" sz="2000" dirty="0">
                <a:solidFill>
                  <a:schemeClr val="bg2">
                    <a:lumMod val="50000"/>
                  </a:schemeClr>
                </a:solidFill>
              </a:rPr>
              <a:t> </a:t>
            </a:r>
          </a:p>
        </p:txBody>
      </p:sp>
      <p:sp>
        <p:nvSpPr>
          <p:cNvPr id="30" name="Tekstvak 29">
            <a:extLst>
              <a:ext uri="{FF2B5EF4-FFF2-40B4-BE49-F238E27FC236}">
                <a16:creationId xmlns:a16="http://schemas.microsoft.com/office/drawing/2014/main" id="{13B5E800-1884-5096-AEDE-9AE9AB8F96DD}"/>
              </a:ext>
            </a:extLst>
          </p:cNvPr>
          <p:cNvSpPr txBox="1"/>
          <p:nvPr/>
        </p:nvSpPr>
        <p:spPr>
          <a:xfrm>
            <a:off x="10636961" y="4420837"/>
            <a:ext cx="3425651" cy="430887"/>
          </a:xfrm>
          <a:prstGeom prst="rect">
            <a:avLst/>
          </a:prstGeom>
          <a:noFill/>
        </p:spPr>
        <p:txBody>
          <a:bodyPr wrap="square" rtlCol="0">
            <a:spAutoFit/>
          </a:bodyPr>
          <a:lstStyle/>
          <a:p>
            <a:r>
              <a:rPr lang="nl-NL" sz="2200" b="1" dirty="0">
                <a:solidFill>
                  <a:schemeClr val="bg1"/>
                </a:solidFill>
                <a:latin typeface="Pica black"/>
              </a:rPr>
              <a:t>Follow</a:t>
            </a:r>
          </a:p>
        </p:txBody>
      </p:sp>
      <p:pic>
        <p:nvPicPr>
          <p:cNvPr id="31" name="Tijdelijke aanduiding voor inhoud 4">
            <a:extLst>
              <a:ext uri="{FF2B5EF4-FFF2-40B4-BE49-F238E27FC236}">
                <a16:creationId xmlns:a16="http://schemas.microsoft.com/office/drawing/2014/main" id="{F0FB174B-8A78-106C-414C-E2E81CBCC31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3" b="-3"/>
          <a:stretch/>
        </p:blipFill>
        <p:spPr>
          <a:xfrm>
            <a:off x="6392570" y="3128619"/>
            <a:ext cx="852466" cy="852466"/>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32" name="Tijdelijke aanduiding voor inhoud 4">
            <a:extLst>
              <a:ext uri="{FF2B5EF4-FFF2-40B4-BE49-F238E27FC236}">
                <a16:creationId xmlns:a16="http://schemas.microsoft.com/office/drawing/2014/main" id="{8DBFAD9A-8C2D-9306-8CF7-6324D5A49B14}"/>
              </a:ext>
            </a:extLst>
          </p:cNvPr>
          <p:cNvPicPr>
            <a:picLocks noChangeAspect="1"/>
          </p:cNvPicPr>
          <p:nvPr/>
        </p:nvPicPr>
        <p:blipFill>
          <a:blip r:embed="rId7" cstate="screen">
            <a:extLst>
              <a:ext uri="{BEBA8EAE-BF5A-486C-A8C5-ECC9F3942E4B}">
                <a14:imgProps xmlns:a14="http://schemas.microsoft.com/office/drawing/2010/main">
                  <a14:imgLayer r:embed="rId8">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3738351" y="3312486"/>
            <a:ext cx="269492" cy="269492"/>
          </a:xfrm>
          <a:prstGeom prst="rect">
            <a:avLst/>
          </a:prstGeom>
        </p:spPr>
      </p:pic>
      <p:pic>
        <p:nvPicPr>
          <p:cNvPr id="33" name="Tijdelijke aanduiding voor inhoud 4">
            <a:extLst>
              <a:ext uri="{FF2B5EF4-FFF2-40B4-BE49-F238E27FC236}">
                <a16:creationId xmlns:a16="http://schemas.microsoft.com/office/drawing/2014/main" id="{1E421CF2-1E87-F572-5AAD-C3B7980FB130}"/>
              </a:ext>
            </a:extLst>
          </p:cNvPr>
          <p:cNvPicPr>
            <a:picLocks noChangeAspect="1"/>
          </p:cNvPicPr>
          <p:nvPr/>
        </p:nvPicPr>
        <p:blipFill>
          <a:blip r:embed="rId7" cstate="screen">
            <a:extLst>
              <a:ext uri="{BEBA8EAE-BF5A-486C-A8C5-ECC9F3942E4B}">
                <a14:imgProps xmlns:a14="http://schemas.microsoft.com/office/drawing/2010/main">
                  <a14:imgLayer r:embed="rId8">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9026271" y="3312486"/>
            <a:ext cx="269492" cy="269492"/>
          </a:xfrm>
          <a:prstGeom prst="rect">
            <a:avLst/>
          </a:prstGeom>
        </p:spPr>
      </p:pic>
      <p:pic>
        <p:nvPicPr>
          <p:cNvPr id="35" name="Afbeelding 34">
            <a:extLst>
              <a:ext uri="{FF2B5EF4-FFF2-40B4-BE49-F238E27FC236}">
                <a16:creationId xmlns:a16="http://schemas.microsoft.com/office/drawing/2014/main" id="{282A564F-D9E6-04AE-F28D-41C6B7810134}"/>
              </a:ext>
            </a:extLst>
          </p:cNvPr>
          <p:cNvPicPr>
            <a:picLocks noChangeAspect="1"/>
          </p:cNvPicPr>
          <p:nvPr/>
        </p:nvPicPr>
        <p:blipFill rotWithShape="1">
          <a:blip r:embed="rId9" cstate="screen">
            <a:extLst>
              <a:ext uri="{BEBA8EAE-BF5A-486C-A8C5-ECC9F3942E4B}">
                <a14:imgProps xmlns:a14="http://schemas.microsoft.com/office/drawing/2010/main">
                  <a14:imgLayer r:embed="rId10">
                    <a14:imgEffect>
                      <a14:backgroundRemoval t="8667" b="89333" l="9028" r="93750">
                        <a14:foregroundMark x1="13889" y1="87333" x2="9028" y2="79333"/>
                        <a14:foregroundMark x1="15972" y1="11333" x2="52778" y2="10000"/>
                        <a14:foregroundMark x1="52778" y1="8667" x2="75000" y2="15333"/>
                        <a14:foregroundMark x1="86806" y1="86000" x2="86806" y2="48000"/>
                        <a14:foregroundMark x1="89583" y1="84000" x2="93750" y2="44000"/>
                      </a14:backgroundRemoval>
                    </a14:imgEffect>
                  </a14:imgLayer>
                </a14:imgProps>
              </a:ext>
              <a:ext uri="{28A0092B-C50C-407E-A947-70E740481C1C}">
                <a14:useLocalDpi xmlns:a14="http://schemas.microsoft.com/office/drawing/2010/main"/>
              </a:ext>
            </a:extLst>
          </a:blip>
          <a:srcRect/>
          <a:stretch/>
        </p:blipFill>
        <p:spPr>
          <a:xfrm>
            <a:off x="9950367" y="3896398"/>
            <a:ext cx="264258" cy="276933"/>
          </a:xfrm>
          <a:prstGeom prst="rect">
            <a:avLst/>
          </a:prstGeom>
        </p:spPr>
      </p:pic>
      <p:pic>
        <p:nvPicPr>
          <p:cNvPr id="37" name="Afbeelding 36">
            <a:extLst>
              <a:ext uri="{FF2B5EF4-FFF2-40B4-BE49-F238E27FC236}">
                <a16:creationId xmlns:a16="http://schemas.microsoft.com/office/drawing/2014/main" id="{1F573B32-1C18-D719-417A-3628B2EFED8E}"/>
              </a:ext>
            </a:extLst>
          </p:cNvPr>
          <p:cNvPicPr>
            <a:picLocks noChangeAspect="1"/>
          </p:cNvPicPr>
          <p:nvPr/>
        </p:nvPicPr>
        <p:blipFill rotWithShape="1">
          <a:blip r:embed="rId11" cstate="screen">
            <a:extLst>
              <a:ext uri="{BEBA8EAE-BF5A-486C-A8C5-ECC9F3942E4B}">
                <a14:imgProps xmlns:a14="http://schemas.microsoft.com/office/drawing/2010/main">
                  <a14:imgLayer r:embed="rId12">
                    <a14:imgEffect>
                      <a14:backgroundRemoval t="8974" b="89744" l="9524" r="92517">
                        <a14:foregroundMark x1="67347" y1="76923" x2="83673" y2="62821"/>
                        <a14:foregroundMark x1="69388" y1="84615" x2="92517" y2="60897"/>
                      </a14:backgroundRemoval>
                    </a14:imgEffect>
                  </a14:imgLayer>
                </a14:imgProps>
              </a:ext>
              <a:ext uri="{28A0092B-C50C-407E-A947-70E740481C1C}">
                <a14:useLocalDpi xmlns:a14="http://schemas.microsoft.com/office/drawing/2010/main"/>
              </a:ext>
            </a:extLst>
          </a:blip>
          <a:srcRect/>
          <a:stretch/>
        </p:blipFill>
        <p:spPr>
          <a:xfrm>
            <a:off x="10258618" y="3863892"/>
            <a:ext cx="326777" cy="345495"/>
          </a:xfrm>
          <a:prstGeom prst="rect">
            <a:avLst/>
          </a:prstGeom>
        </p:spPr>
      </p:pic>
      <p:pic>
        <p:nvPicPr>
          <p:cNvPr id="38" name="Tijdelijke aanduiding voor inhoud 6" descr="Afbeelding met tekst, buiten, teken&#10;&#10;Automatisch gegenereerde beschrijving">
            <a:extLst>
              <a:ext uri="{FF2B5EF4-FFF2-40B4-BE49-F238E27FC236}">
                <a16:creationId xmlns:a16="http://schemas.microsoft.com/office/drawing/2014/main" id="{75F7DD7C-4456-FC87-61D4-38BF1F047B2A}"/>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6397956" y="3126119"/>
            <a:ext cx="852466" cy="852466"/>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6" name="Tekstvak 5">
            <a:extLst>
              <a:ext uri="{FF2B5EF4-FFF2-40B4-BE49-F238E27FC236}">
                <a16:creationId xmlns:a16="http://schemas.microsoft.com/office/drawing/2014/main" id="{2012A2C9-49CD-909F-EDE3-941907B6F027}"/>
              </a:ext>
            </a:extLst>
          </p:cNvPr>
          <p:cNvSpPr txBox="1"/>
          <p:nvPr/>
        </p:nvSpPr>
        <p:spPr>
          <a:xfrm>
            <a:off x="981917" y="4837098"/>
            <a:ext cx="10380406" cy="954107"/>
          </a:xfrm>
          <a:prstGeom prst="rect">
            <a:avLst/>
          </a:prstGeom>
          <a:noFill/>
        </p:spPr>
        <p:txBody>
          <a:bodyPr wrap="square">
            <a:spAutoFit/>
          </a:bodyPr>
          <a:lstStyle/>
          <a:p>
            <a:r>
              <a:rPr lang="nl-NL" sz="2800" dirty="0">
                <a:latin typeface="Pixellari" panose="02000603000000000000" pitchFamily="2" charset="0"/>
                <a:ea typeface="Pixellari" panose="02000603000000000000" pitchFamily="2" charset="0"/>
              </a:rPr>
              <a:t>Je hebt gekozen voor een account dat niet erg geloofwaardig overkomt, veel mensen zien dit niet als een neutrale bron!</a:t>
            </a:r>
            <a:endParaRPr lang="nl-NL" sz="2800" dirty="0"/>
          </a:p>
        </p:txBody>
      </p:sp>
      <p:sp>
        <p:nvSpPr>
          <p:cNvPr id="9" name="Tekstvak 8">
            <a:extLst>
              <a:ext uri="{FF2B5EF4-FFF2-40B4-BE49-F238E27FC236}">
                <a16:creationId xmlns:a16="http://schemas.microsoft.com/office/drawing/2014/main" id="{BDC6B212-CB5F-4618-1DCA-58EFDE9E9B15}"/>
              </a:ext>
            </a:extLst>
          </p:cNvPr>
          <p:cNvSpPr txBox="1"/>
          <p:nvPr/>
        </p:nvSpPr>
        <p:spPr>
          <a:xfrm>
            <a:off x="981917" y="1708395"/>
            <a:ext cx="10380406" cy="954107"/>
          </a:xfrm>
          <a:prstGeom prst="rect">
            <a:avLst/>
          </a:prstGeom>
          <a:noFill/>
        </p:spPr>
        <p:txBody>
          <a:bodyPr wrap="square">
            <a:spAutoFit/>
          </a:bodyPr>
          <a:lstStyle/>
          <a:p>
            <a:r>
              <a:rPr lang="nl-NL" sz="2800" dirty="0">
                <a:latin typeface="Pixellari" panose="02000603000000000000" pitchFamily="2" charset="0"/>
                <a:ea typeface="Pixellari" panose="02000603000000000000" pitchFamily="2" charset="0"/>
              </a:rPr>
              <a:t>We hebben twee ontwerpen voor jou gemaakt. Jij mag kiezen welk account volgens jou het meeste invloed zal hebben.   </a:t>
            </a:r>
            <a:endParaRPr lang="nl-NL" sz="2800" dirty="0"/>
          </a:p>
        </p:txBody>
      </p:sp>
      <p:sp>
        <p:nvSpPr>
          <p:cNvPr id="16" name="Tekstvak 15">
            <a:extLst>
              <a:ext uri="{FF2B5EF4-FFF2-40B4-BE49-F238E27FC236}">
                <a16:creationId xmlns:a16="http://schemas.microsoft.com/office/drawing/2014/main" id="{8C10B36F-99BE-AFF0-C4DF-CE947222A43C}"/>
              </a:ext>
            </a:extLst>
          </p:cNvPr>
          <p:cNvSpPr txBox="1"/>
          <p:nvPr/>
        </p:nvSpPr>
        <p:spPr>
          <a:xfrm>
            <a:off x="10635406" y="3227413"/>
            <a:ext cx="3425651" cy="430887"/>
          </a:xfrm>
          <a:prstGeom prst="rect">
            <a:avLst/>
          </a:prstGeom>
          <a:noFill/>
        </p:spPr>
        <p:txBody>
          <a:bodyPr wrap="square" rtlCol="0">
            <a:spAutoFit/>
          </a:bodyPr>
          <a:lstStyle/>
          <a:p>
            <a:r>
              <a:rPr lang="nl-NL" sz="2200" b="1" dirty="0">
                <a:solidFill>
                  <a:schemeClr val="bg1"/>
                </a:solidFill>
                <a:latin typeface="Pica black"/>
              </a:rPr>
              <a:t>Follow</a:t>
            </a:r>
          </a:p>
        </p:txBody>
      </p:sp>
      <p:sp>
        <p:nvSpPr>
          <p:cNvPr id="36" name="Actieknop: Vooruit of Volgende 35">
            <a:hlinkClick r:id="" action="ppaction://hlinkshowjump?jump=nextslide" highlightClick="1"/>
            <a:extLst>
              <a:ext uri="{FF2B5EF4-FFF2-40B4-BE49-F238E27FC236}">
                <a16:creationId xmlns:a16="http://schemas.microsoft.com/office/drawing/2014/main" id="{20C81385-7104-1965-B113-F0A0E4E5F909}"/>
              </a:ext>
            </a:extLst>
          </p:cNvPr>
          <p:cNvSpPr/>
          <p:nvPr/>
        </p:nvSpPr>
        <p:spPr>
          <a:xfrm>
            <a:off x="981917" y="5973125"/>
            <a:ext cx="2026326" cy="519750"/>
          </a:xfrm>
          <a:prstGeom prst="actionButtonForwardNex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40" name="Afbeelding 39">
            <a:extLst>
              <a:ext uri="{FF2B5EF4-FFF2-40B4-BE49-F238E27FC236}">
                <a16:creationId xmlns:a16="http://schemas.microsoft.com/office/drawing/2014/main" id="{8A33B16A-283C-DBAD-5048-5B9555B3FE88}"/>
              </a:ext>
            </a:extLst>
          </p:cNvPr>
          <p:cNvPicPr>
            <a:picLocks noChangeAspect="1"/>
          </p:cNvPicPr>
          <p:nvPr/>
        </p:nvPicPr>
        <p:blipFill>
          <a:blip r:embed="rId14" cstate="screen">
            <a:extLst>
              <a:ext uri="{BEBA8EAE-BF5A-486C-A8C5-ECC9F3942E4B}">
                <a14:imgProps xmlns:a14="http://schemas.microsoft.com/office/drawing/2010/main">
                  <a14:imgLayer r:embed="rId15">
                    <a14:imgEffect>
                      <a14:backgroundRemoval t="10000" b="90000" l="10000" r="90000">
                        <a14:foregroundMark x1="39030" y1="48819" x2="39030" y2="48819"/>
                        <a14:foregroundMark x1="39879" y1="50394" x2="37576" y2="43504"/>
                      </a14:backgroundRemoval>
                    </a14:imgEffect>
                  </a14:imgLayer>
                </a14:imgProps>
              </a:ext>
              <a:ext uri="{28A0092B-C50C-407E-A947-70E740481C1C}">
                <a14:useLocalDpi xmlns:a14="http://schemas.microsoft.com/office/drawing/2010/main"/>
              </a:ext>
            </a:extLst>
          </a:blip>
          <a:stretch>
            <a:fillRect/>
          </a:stretch>
        </p:blipFill>
        <p:spPr>
          <a:xfrm>
            <a:off x="5952394" y="3019785"/>
            <a:ext cx="1732798" cy="1066984"/>
          </a:xfrm>
          <a:prstGeom prst="rect">
            <a:avLst/>
          </a:prstGeom>
        </p:spPr>
      </p:pic>
      <p:sp>
        <p:nvSpPr>
          <p:cNvPr id="41" name="Rechthoek 40">
            <a:extLst>
              <a:ext uri="{FF2B5EF4-FFF2-40B4-BE49-F238E27FC236}">
                <a16:creationId xmlns:a16="http://schemas.microsoft.com/office/drawing/2014/main" id="{21884D64-EB6D-F8CF-0F4C-FB40F0CE66D3}"/>
              </a:ext>
            </a:extLst>
          </p:cNvPr>
          <p:cNvSpPr/>
          <p:nvPr/>
        </p:nvSpPr>
        <p:spPr>
          <a:xfrm>
            <a:off x="215745" y="2773483"/>
            <a:ext cx="5884317" cy="1885339"/>
          </a:xfrm>
          <a:prstGeom prst="rect">
            <a:avLst/>
          </a:prstGeom>
          <a:solidFill>
            <a:srgbClr val="01E2FD">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6" name="Actieknop: Leeg 25">
            <a:hlinkClick r:id="" action="ppaction://hlinkshowjump?jump=nextslide" highlightClick="1"/>
            <a:extLst>
              <a:ext uri="{FF2B5EF4-FFF2-40B4-BE49-F238E27FC236}">
                <a16:creationId xmlns:a16="http://schemas.microsoft.com/office/drawing/2014/main" id="{9E015B73-BFBF-6A6E-B6BE-FFAF81696064}"/>
              </a:ext>
            </a:extLst>
          </p:cNvPr>
          <p:cNvSpPr/>
          <p:nvPr/>
        </p:nvSpPr>
        <p:spPr>
          <a:xfrm>
            <a:off x="937463" y="5878286"/>
            <a:ext cx="1765544" cy="753626"/>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5258894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iterate type="wd">
                                    <p:tmAbs val="200"/>
                                  </p:iterate>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par>
                          <p:cTn id="7" fill="hold">
                            <p:stCondLst>
                              <p:cond delay="4201"/>
                            </p:stCondLst>
                            <p:childTnLst>
                              <p:par>
                                <p:cTn id="8" presetID="1" presetClass="entr" presetSubtype="0" fill="hold" nodeType="afterEffect">
                                  <p:stCondLst>
                                    <p:cond delay="1000"/>
                                  </p:stCondLst>
                                  <p:iterate type="lt">
                                    <p:tmAbs val="50"/>
                                  </p:iterate>
                                  <p:childTnLst>
                                    <p:set>
                                      <p:cBhvr>
                                        <p:cTn id="9"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154B70-8C4C-2FCF-9E93-B6B11021B409}"/>
              </a:ext>
            </a:extLst>
          </p:cNvPr>
          <p:cNvSpPr>
            <a:spLocks noGrp="1"/>
          </p:cNvSpPr>
          <p:nvPr>
            <p:ph type="title"/>
          </p:nvPr>
        </p:nvSpPr>
        <p:spPr>
          <a:xfrm>
            <a:off x="838200" y="589652"/>
            <a:ext cx="10515600" cy="1325563"/>
          </a:xfrm>
        </p:spPr>
        <p:txBody>
          <a:bodyPr>
            <a:normAutofit/>
          </a:bodyPr>
          <a:lstStyle/>
          <a:p>
            <a:r>
              <a:rPr lang="nl-NL" sz="2800" dirty="0">
                <a:latin typeface="Pixellari" panose="02000603000000000000" pitchFamily="2" charset="0"/>
                <a:ea typeface="Pixellari" panose="02000603000000000000" pitchFamily="2" charset="0"/>
              </a:rPr>
              <a:t>Hoppa! Je hebt </a:t>
            </a:r>
            <a:r>
              <a:rPr lang="nl-NL" sz="2800" dirty="0">
                <a:solidFill>
                  <a:srgbClr val="FF0000"/>
                </a:solidFill>
                <a:latin typeface="Pixellari" panose="02000603000000000000" pitchFamily="2" charset="0"/>
                <a:ea typeface="Pixellari" panose="02000603000000000000" pitchFamily="2" charset="0"/>
              </a:rPr>
              <a:t>19</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Likes</a:t>
            </a:r>
            <a:r>
              <a:rPr lang="nl-NL" sz="2800" dirty="0">
                <a:latin typeface="Pixellari" panose="02000603000000000000" pitchFamily="2" charset="0"/>
                <a:ea typeface="Pixellari" panose="02000603000000000000" pitchFamily="2" charset="0"/>
              </a:rPr>
              <a:t> in de pocket, terwijl je nog niet eens iets gedeeld hebt!</a:t>
            </a:r>
            <a:br>
              <a:rPr lang="nl-NL" sz="2800" dirty="0">
                <a:latin typeface="Pixellari" panose="02000603000000000000" pitchFamily="2" charset="0"/>
                <a:ea typeface="Pixellari" panose="02000603000000000000" pitchFamily="2" charset="0"/>
              </a:rPr>
            </a:br>
            <a:r>
              <a:rPr lang="nl-NL" sz="2800" dirty="0">
                <a:latin typeface="Pixellari" panose="02000603000000000000" pitchFamily="2" charset="0"/>
                <a:ea typeface="Pixellari" panose="02000603000000000000" pitchFamily="2" charset="0"/>
              </a:rPr>
              <a:t>Noteer deze </a:t>
            </a:r>
            <a:r>
              <a:rPr lang="nl-NL" sz="2800" dirty="0" err="1">
                <a:latin typeface="Pixellari" panose="02000603000000000000" pitchFamily="2" charset="0"/>
                <a:ea typeface="Pixellari" panose="02000603000000000000" pitchFamily="2" charset="0"/>
              </a:rPr>
              <a:t>Likes</a:t>
            </a:r>
            <a:r>
              <a:rPr lang="nl-NL" sz="2800" dirty="0">
                <a:latin typeface="Pixellari" panose="02000603000000000000" pitchFamily="2" charset="0"/>
                <a:ea typeface="Pixellari" panose="02000603000000000000" pitchFamily="2" charset="0"/>
              </a:rPr>
              <a:t> zelf, dat gaan wij niet voor jou doen!! </a:t>
            </a:r>
          </a:p>
        </p:txBody>
      </p:sp>
      <p:graphicFrame>
        <p:nvGraphicFramePr>
          <p:cNvPr id="6" name="Tijdelijke aanduiding voor inhoud 5">
            <a:extLst>
              <a:ext uri="{FF2B5EF4-FFF2-40B4-BE49-F238E27FC236}">
                <a16:creationId xmlns:a16="http://schemas.microsoft.com/office/drawing/2014/main" id="{A2DA108B-C181-919C-6384-7AC38ABCA985}"/>
              </a:ext>
            </a:extLst>
          </p:cNvPr>
          <p:cNvGraphicFramePr>
            <a:graphicFrameLocks noGrp="1" noChangeAspect="1"/>
          </p:cNvGraphicFramePr>
          <p:nvPr>
            <p:ph idx="1"/>
            <p:extLst>
              <p:ext uri="{D42A27DB-BD31-4B8C-83A1-F6EECF244321}">
                <p14:modId xmlns:p14="http://schemas.microsoft.com/office/powerpoint/2010/main" val="295723005"/>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pic>
        <p:nvPicPr>
          <p:cNvPr id="8" name="Afbeelding 7" descr="Afbeelding met persoon, muur, binnen&#10;&#10;Automatisch gegenereerde beschrijving">
            <a:extLst>
              <a:ext uri="{FF2B5EF4-FFF2-40B4-BE49-F238E27FC236}">
                <a16:creationId xmlns:a16="http://schemas.microsoft.com/office/drawing/2014/main" id="{2866C94F-748A-D47D-EC6C-34105B9395C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942522" y="3605213"/>
            <a:ext cx="4572000" cy="2571750"/>
          </a:xfrm>
          <a:prstGeom prst="rect">
            <a:avLst/>
          </a:prstGeom>
        </p:spPr>
      </p:pic>
      <p:sp>
        <p:nvSpPr>
          <p:cNvPr id="9" name="Titel 1">
            <a:extLst>
              <a:ext uri="{FF2B5EF4-FFF2-40B4-BE49-F238E27FC236}">
                <a16:creationId xmlns:a16="http://schemas.microsoft.com/office/drawing/2014/main" id="{7DB248D7-61CC-FB26-6759-F79CBA9EE3A7}"/>
              </a:ext>
            </a:extLst>
          </p:cNvPr>
          <p:cNvSpPr txBox="1">
            <a:spLocks/>
          </p:cNvSpPr>
          <p:nvPr/>
        </p:nvSpPr>
        <p:spPr>
          <a:xfrm>
            <a:off x="8941904" y="5168072"/>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heb de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 </a:t>
            </a:r>
          </a:p>
          <a:p>
            <a:r>
              <a:rPr lang="nl-NL" sz="2800" dirty="0">
                <a:solidFill>
                  <a:srgbClr val="FF0000"/>
                </a:solidFill>
                <a:latin typeface="Pixellari" panose="02000603000000000000" pitchFamily="2" charset="0"/>
                <a:ea typeface="Pixellari" panose="02000603000000000000" pitchFamily="2" charset="0"/>
              </a:rPr>
              <a:t>genoteerd!</a:t>
            </a:r>
          </a:p>
        </p:txBody>
      </p:sp>
      <p:pic>
        <p:nvPicPr>
          <p:cNvPr id="10" name="Graphic 9" descr="Pijl-rechts met effen opvulling">
            <a:extLst>
              <a:ext uri="{FF2B5EF4-FFF2-40B4-BE49-F238E27FC236}">
                <a16:creationId xmlns:a16="http://schemas.microsoft.com/office/drawing/2014/main" id="{CA693FE2-05DE-87D9-4C12-A7F27BE40295}"/>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799822" y="5827359"/>
            <a:ext cx="553978" cy="389360"/>
          </a:xfrm>
          <a:prstGeom prst="rect">
            <a:avLst/>
          </a:prstGeom>
        </p:spPr>
      </p:pic>
      <p:sp>
        <p:nvSpPr>
          <p:cNvPr id="4" name="Actieknop: Leeg 3">
            <a:hlinkClick r:id="rId6" action="ppaction://hlinksldjump" highlightClick="1"/>
            <a:extLst>
              <a:ext uri="{FF2B5EF4-FFF2-40B4-BE49-F238E27FC236}">
                <a16:creationId xmlns:a16="http://schemas.microsoft.com/office/drawing/2014/main" id="{4450ABDB-BFCE-EFA7-184E-87B91834C4EF}"/>
              </a:ext>
            </a:extLst>
          </p:cNvPr>
          <p:cNvSpPr/>
          <p:nvPr/>
        </p:nvSpPr>
        <p:spPr>
          <a:xfrm>
            <a:off x="8849032" y="5250426"/>
            <a:ext cx="2900516" cy="124320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896131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par>
                          <p:cTn id="11" fill="hold">
                            <p:stCondLst>
                              <p:cond delay="6201"/>
                            </p:stCondLst>
                            <p:childTnLst>
                              <p:par>
                                <p:cTn id="12" presetID="1" presetClass="entr" presetSubtype="0" fill="hold" grpId="0" nodeType="afterEffect">
                                  <p:stCondLst>
                                    <p:cond delay="1000"/>
                                  </p:stCondLst>
                                  <p:childTnLst>
                                    <p:set>
                                      <p:cBhvr>
                                        <p:cTn id="13"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par>
                          <p:cTn id="14" fill="hold">
                            <p:stCondLst>
                              <p:cond delay="7201"/>
                            </p:stCondLst>
                            <p:childTnLst>
                              <p:par>
                                <p:cTn id="15" presetID="1" presetClass="entr" presetSubtype="0" fill="hold" grpId="0" nodeType="afterEffect">
                                  <p:stCondLst>
                                    <p:cond delay="0"/>
                                  </p:stCondLst>
                                  <p:childTnLst>
                                    <p:set>
                                      <p:cBhvr>
                                        <p:cTn id="16"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par>
                          <p:cTn id="17" fill="hold">
                            <p:stCondLst>
                              <p:cond delay="7201"/>
                            </p:stCondLst>
                            <p:childTnLst>
                              <p:par>
                                <p:cTn id="18" presetID="1" presetClass="entr" presetSubtype="0" fill="hold" grpId="0" nodeType="afterEffect">
                                  <p:stCondLst>
                                    <p:cond delay="1000"/>
                                  </p:stCondLst>
                                  <p:iterate type="lt">
                                    <p:tmAbs val="50"/>
                                  </p:iterate>
                                  <p:childTnLst>
                                    <p:set>
                                      <p:cBhvr>
                                        <p:cTn id="19" dur="1" fill="hold">
                                          <p:stCondLst>
                                            <p:cond delay="0"/>
                                          </p:stCondLst>
                                        </p:cTn>
                                        <p:tgtEl>
                                          <p:spTgt spid="9"/>
                                        </p:tgtEl>
                                        <p:attrNameLst>
                                          <p:attrName>style.visibility</p:attrName>
                                        </p:attrNameLst>
                                      </p:cBhvr>
                                      <p:to>
                                        <p:strVal val="visible"/>
                                      </p:to>
                                    </p:set>
                                  </p:childTnLst>
                                </p:cTn>
                              </p:par>
                            </p:childTnLst>
                          </p:cTn>
                        </p:par>
                        <p:par>
                          <p:cTn id="20" fill="hold">
                            <p:stCondLst>
                              <p:cond delay="9252"/>
                            </p:stCondLst>
                            <p:childTnLst>
                              <p:par>
                                <p:cTn id="21" presetID="1" presetClass="entr" presetSubtype="0" fill="hold" nodeType="afterEffect">
                                  <p:stCondLst>
                                    <p:cond delay="1000"/>
                                  </p:stCondLst>
                                  <p:childTnLst>
                                    <p:set>
                                      <p:cBhvr>
                                        <p:cTn id="22" dur="1" fill="hold">
                                          <p:stCondLst>
                                            <p:cond delay="0"/>
                                          </p:stCondLst>
                                        </p:cTn>
                                        <p:tgtEl>
                                          <p:spTgt spid="10"/>
                                        </p:tgtEl>
                                        <p:attrNameLst>
                                          <p:attrName>style.visibility</p:attrName>
                                        </p:attrNameLst>
                                      </p:cBhvr>
                                      <p:to>
                                        <p:strVal val="visible"/>
                                      </p:to>
                                    </p:set>
                                  </p:childTnLst>
                                </p:cTn>
                              </p:par>
                            </p:childTnLst>
                          </p:cTn>
                        </p:par>
                        <p:par>
                          <p:cTn id="23" fill="hold">
                            <p:stCondLst>
                              <p:cond delay="10252"/>
                            </p:stCondLst>
                            <p:childTnLst>
                              <p:par>
                                <p:cTn id="24" presetID="1" presetClass="entr" presetSubtype="0" fill="hold" grpId="0" nodeType="afterEffect" nodePh="1">
                                  <p:stCondLst>
                                    <p:cond delay="0"/>
                                  </p:stCondLst>
                                  <p:endCondLst>
                                    <p:cond evt="begin" delay="0">
                                      <p:tn val="24"/>
                                    </p:cond>
                                  </p:endCondLst>
                                  <p:childTnLst>
                                    <p:set>
                                      <p:cBhvr>
                                        <p:cTn id="25"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uiExpand="1">
        <p:bldSub>
          <a:bldChart bld="series"/>
        </p:bldSub>
      </p:bldGraphic>
      <p:bldP spid="9"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154B70-8C4C-2FCF-9E93-B6B11021B409}"/>
              </a:ext>
            </a:extLst>
          </p:cNvPr>
          <p:cNvSpPr>
            <a:spLocks noGrp="1"/>
          </p:cNvSpPr>
          <p:nvPr>
            <p:ph type="title"/>
          </p:nvPr>
        </p:nvSpPr>
        <p:spPr>
          <a:xfrm>
            <a:off x="838200" y="589652"/>
            <a:ext cx="10515600" cy="1325563"/>
          </a:xfrm>
        </p:spPr>
        <p:txBody>
          <a:bodyPr>
            <a:normAutofit/>
          </a:bodyPr>
          <a:lstStyle/>
          <a:p>
            <a:r>
              <a:rPr lang="nl-NL" sz="2800" dirty="0">
                <a:latin typeface="Pixellari" panose="02000603000000000000" pitchFamily="2" charset="0"/>
                <a:ea typeface="Pixellari" panose="02000603000000000000" pitchFamily="2" charset="0"/>
              </a:rPr>
              <a:t>Hoppa! Je hebt </a:t>
            </a:r>
            <a:r>
              <a:rPr lang="nl-NL" sz="2800" dirty="0">
                <a:solidFill>
                  <a:srgbClr val="FF0000"/>
                </a:solidFill>
                <a:latin typeface="Pixellari" panose="02000603000000000000" pitchFamily="2" charset="0"/>
                <a:ea typeface="Pixellari" panose="02000603000000000000" pitchFamily="2" charset="0"/>
              </a:rPr>
              <a:t>68</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Likes</a:t>
            </a:r>
            <a:r>
              <a:rPr lang="nl-NL" sz="2800" dirty="0">
                <a:latin typeface="Pixellari" panose="02000603000000000000" pitchFamily="2" charset="0"/>
                <a:ea typeface="Pixellari" panose="02000603000000000000" pitchFamily="2" charset="0"/>
              </a:rPr>
              <a:t> in de pocket, terwijl je nog niet eens iets gedeeld hebt!</a:t>
            </a:r>
            <a:br>
              <a:rPr lang="nl-NL" sz="2800" dirty="0">
                <a:latin typeface="Pixellari" panose="02000603000000000000" pitchFamily="2" charset="0"/>
                <a:ea typeface="Pixellari" panose="02000603000000000000" pitchFamily="2" charset="0"/>
              </a:rPr>
            </a:br>
            <a:r>
              <a:rPr lang="nl-NL" sz="2800" dirty="0">
                <a:latin typeface="Pixellari" panose="02000603000000000000" pitchFamily="2" charset="0"/>
                <a:ea typeface="Pixellari" panose="02000603000000000000" pitchFamily="2" charset="0"/>
              </a:rPr>
              <a:t>Noteer deze </a:t>
            </a:r>
            <a:r>
              <a:rPr lang="nl-NL" sz="2800" dirty="0" err="1">
                <a:latin typeface="Pixellari" panose="02000603000000000000" pitchFamily="2" charset="0"/>
                <a:ea typeface="Pixellari" panose="02000603000000000000" pitchFamily="2" charset="0"/>
              </a:rPr>
              <a:t>Likes</a:t>
            </a:r>
            <a:r>
              <a:rPr lang="nl-NL" sz="2800" dirty="0">
                <a:latin typeface="Pixellari" panose="02000603000000000000" pitchFamily="2" charset="0"/>
                <a:ea typeface="Pixellari" panose="02000603000000000000" pitchFamily="2" charset="0"/>
              </a:rPr>
              <a:t> zelf, dat gaan wij niet voor jou doen!! </a:t>
            </a:r>
          </a:p>
        </p:txBody>
      </p:sp>
      <p:graphicFrame>
        <p:nvGraphicFramePr>
          <p:cNvPr id="6" name="Tijdelijke aanduiding voor inhoud 5">
            <a:extLst>
              <a:ext uri="{FF2B5EF4-FFF2-40B4-BE49-F238E27FC236}">
                <a16:creationId xmlns:a16="http://schemas.microsoft.com/office/drawing/2014/main" id="{A2DA108B-C181-919C-6384-7AC38ABCA985}"/>
              </a:ext>
            </a:extLst>
          </p:cNvPr>
          <p:cNvGraphicFramePr>
            <a:graphicFrameLocks noGrp="1" noChangeAspect="1"/>
          </p:cNvGraphicFramePr>
          <p:nvPr>
            <p:ph idx="1"/>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pic>
        <p:nvPicPr>
          <p:cNvPr id="8" name="Afbeelding 7" descr="Afbeelding met persoon, muur, binnen&#10;&#10;Automatisch gegenereerde beschrijving">
            <a:extLst>
              <a:ext uri="{FF2B5EF4-FFF2-40B4-BE49-F238E27FC236}">
                <a16:creationId xmlns:a16="http://schemas.microsoft.com/office/drawing/2014/main" id="{2866C94F-748A-D47D-EC6C-34105B9395C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942522" y="3605213"/>
            <a:ext cx="4572000" cy="2571750"/>
          </a:xfrm>
          <a:prstGeom prst="rect">
            <a:avLst/>
          </a:prstGeom>
        </p:spPr>
      </p:pic>
      <p:sp>
        <p:nvSpPr>
          <p:cNvPr id="9" name="Titel 1">
            <a:extLst>
              <a:ext uri="{FF2B5EF4-FFF2-40B4-BE49-F238E27FC236}">
                <a16:creationId xmlns:a16="http://schemas.microsoft.com/office/drawing/2014/main" id="{7DB248D7-61CC-FB26-6759-F79CBA9EE3A7}"/>
              </a:ext>
            </a:extLst>
          </p:cNvPr>
          <p:cNvSpPr txBox="1">
            <a:spLocks/>
          </p:cNvSpPr>
          <p:nvPr/>
        </p:nvSpPr>
        <p:spPr>
          <a:xfrm>
            <a:off x="8941904" y="5168072"/>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heb de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 </a:t>
            </a:r>
          </a:p>
          <a:p>
            <a:r>
              <a:rPr lang="nl-NL" sz="2800" dirty="0">
                <a:solidFill>
                  <a:srgbClr val="FF0000"/>
                </a:solidFill>
                <a:latin typeface="Pixellari" panose="02000603000000000000" pitchFamily="2" charset="0"/>
                <a:ea typeface="Pixellari" panose="02000603000000000000" pitchFamily="2" charset="0"/>
              </a:rPr>
              <a:t>genoteerd!</a:t>
            </a:r>
          </a:p>
        </p:txBody>
      </p:sp>
      <p:pic>
        <p:nvPicPr>
          <p:cNvPr id="10" name="Graphic 9" descr="Pijl-rechts met effen opvulling">
            <a:extLst>
              <a:ext uri="{FF2B5EF4-FFF2-40B4-BE49-F238E27FC236}">
                <a16:creationId xmlns:a16="http://schemas.microsoft.com/office/drawing/2014/main" id="{CA693FE2-05DE-87D9-4C12-A7F27BE40295}"/>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799822" y="5827359"/>
            <a:ext cx="553978" cy="389360"/>
          </a:xfrm>
          <a:prstGeom prst="rect">
            <a:avLst/>
          </a:prstGeom>
        </p:spPr>
      </p:pic>
      <p:sp>
        <p:nvSpPr>
          <p:cNvPr id="3" name="Actieknop: Leeg 2">
            <a:hlinkClick r:id="" action="ppaction://hlinkshowjump?jump=nextslide" highlightClick="1"/>
            <a:extLst>
              <a:ext uri="{FF2B5EF4-FFF2-40B4-BE49-F238E27FC236}">
                <a16:creationId xmlns:a16="http://schemas.microsoft.com/office/drawing/2014/main" id="{D4FE832B-3578-7BA4-C9C0-66DA357B6474}"/>
              </a:ext>
            </a:extLst>
          </p:cNvPr>
          <p:cNvSpPr/>
          <p:nvPr/>
        </p:nvSpPr>
        <p:spPr>
          <a:xfrm>
            <a:off x="8941904" y="5277678"/>
            <a:ext cx="2676940" cy="1103244"/>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4580671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par>
                          <p:cTn id="11" fill="hold">
                            <p:stCondLst>
                              <p:cond delay="6201"/>
                            </p:stCondLst>
                            <p:childTnLst>
                              <p:par>
                                <p:cTn id="12" presetID="1" presetClass="entr" presetSubtype="0" fill="hold" grpId="0" nodeType="afterEffect">
                                  <p:stCondLst>
                                    <p:cond delay="1000"/>
                                  </p:stCondLst>
                                  <p:childTnLst>
                                    <p:set>
                                      <p:cBhvr>
                                        <p:cTn id="13"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par>
                          <p:cTn id="14" fill="hold">
                            <p:stCondLst>
                              <p:cond delay="7201"/>
                            </p:stCondLst>
                            <p:childTnLst>
                              <p:par>
                                <p:cTn id="15" presetID="1" presetClass="entr" presetSubtype="0" fill="hold" grpId="0" nodeType="afterEffect">
                                  <p:stCondLst>
                                    <p:cond delay="0"/>
                                  </p:stCondLst>
                                  <p:childTnLst>
                                    <p:set>
                                      <p:cBhvr>
                                        <p:cTn id="16"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par>
                          <p:cTn id="17" fill="hold">
                            <p:stCondLst>
                              <p:cond delay="7201"/>
                            </p:stCondLst>
                            <p:childTnLst>
                              <p:par>
                                <p:cTn id="18" presetID="1" presetClass="entr" presetSubtype="0" fill="hold" grpId="0" nodeType="afterEffect">
                                  <p:stCondLst>
                                    <p:cond delay="1000"/>
                                  </p:stCondLst>
                                  <p:iterate type="lt">
                                    <p:tmAbs val="50"/>
                                  </p:iterate>
                                  <p:childTnLst>
                                    <p:set>
                                      <p:cBhvr>
                                        <p:cTn id="19" dur="1" fill="hold">
                                          <p:stCondLst>
                                            <p:cond delay="0"/>
                                          </p:stCondLst>
                                        </p:cTn>
                                        <p:tgtEl>
                                          <p:spTgt spid="9"/>
                                        </p:tgtEl>
                                        <p:attrNameLst>
                                          <p:attrName>style.visibility</p:attrName>
                                        </p:attrNameLst>
                                      </p:cBhvr>
                                      <p:to>
                                        <p:strVal val="visible"/>
                                      </p:to>
                                    </p:set>
                                  </p:childTnLst>
                                </p:cTn>
                              </p:par>
                            </p:childTnLst>
                          </p:cTn>
                        </p:par>
                        <p:par>
                          <p:cTn id="20" fill="hold">
                            <p:stCondLst>
                              <p:cond delay="9252"/>
                            </p:stCondLst>
                            <p:childTnLst>
                              <p:par>
                                <p:cTn id="21" presetID="1" presetClass="entr" presetSubtype="0" fill="hold" nodeType="afterEffect">
                                  <p:stCondLst>
                                    <p:cond delay="1000"/>
                                  </p:stCondLst>
                                  <p:childTnLst>
                                    <p:set>
                                      <p:cBhvr>
                                        <p:cTn id="22" dur="1" fill="hold">
                                          <p:stCondLst>
                                            <p:cond delay="0"/>
                                          </p:stCondLst>
                                        </p:cTn>
                                        <p:tgtEl>
                                          <p:spTgt spid="10"/>
                                        </p:tgtEl>
                                        <p:attrNameLst>
                                          <p:attrName>style.visibility</p:attrName>
                                        </p:attrNameLst>
                                      </p:cBhvr>
                                      <p:to>
                                        <p:strVal val="visible"/>
                                      </p:to>
                                    </p:set>
                                  </p:childTnLst>
                                </p:cTn>
                              </p:par>
                            </p:childTnLst>
                          </p:cTn>
                        </p:par>
                        <p:par>
                          <p:cTn id="23" fill="hold">
                            <p:stCondLst>
                              <p:cond delay="10252"/>
                            </p:stCondLst>
                            <p:childTnLst>
                              <p:par>
                                <p:cTn id="24" presetID="1" presetClass="entr" presetSubtype="0" fill="hold" grpId="0" nodeType="afterEffect" nodePh="1">
                                  <p:stCondLst>
                                    <p:cond delay="0"/>
                                  </p:stCondLst>
                                  <p:endCondLst>
                                    <p:cond evt="begin" delay="0">
                                      <p:tn val="24"/>
                                    </p:cond>
                                  </p:end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uiExpand="1">
        <p:bldSub>
          <a:bldChart bld="series"/>
        </p:bldSub>
      </p:bldGraphic>
      <p:bldP spid="9" grpId="0"/>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200" y="599769"/>
            <a:ext cx="10515600" cy="1435508"/>
          </a:xfrm>
        </p:spPr>
        <p:txBody>
          <a:bodyPr>
            <a:noAutofit/>
          </a:bodyPr>
          <a:lstStyle/>
          <a:p>
            <a:r>
              <a:rPr lang="nl-NL" sz="2800" dirty="0" err="1">
                <a:latin typeface="Pixellari" panose="02000603000000000000" pitchFamily="2" charset="0"/>
                <a:ea typeface="Pixellari" panose="02000603000000000000" pitchFamily="2" charset="0"/>
              </a:rPr>
              <a:t>Psst</a:t>
            </a:r>
            <a:r>
              <a:rPr lang="nl-NL" sz="2800" dirty="0">
                <a:latin typeface="Pixellari" panose="02000603000000000000" pitchFamily="2" charset="0"/>
                <a:ea typeface="Pixellari" panose="02000603000000000000" pitchFamily="2" charset="0"/>
              </a:rPr>
              <a:t>.. we hebben een nieuws artikel gevonden waar jij op kunt reageren! </a:t>
            </a:r>
            <a:br>
              <a:rPr lang="nl-NL" sz="2800" dirty="0">
                <a:latin typeface="Arcadeclassic" panose="00000400000000000000" pitchFamily="2" charset="0"/>
              </a:rPr>
            </a:b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200" y="1194574"/>
            <a:ext cx="4322132"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a:t>
            </a:r>
            <a:r>
              <a:rPr lang="nl-NL" sz="2800" dirty="0" err="1">
                <a:solidFill>
                  <a:srgbClr val="FF0000"/>
                </a:solidFill>
                <a:latin typeface="Pixellari" panose="02000603000000000000" pitchFamily="2" charset="0"/>
                <a:ea typeface="Pixellari" panose="02000603000000000000" pitchFamily="2" charset="0"/>
              </a:rPr>
              <a:t>Oke</a:t>
            </a:r>
            <a:r>
              <a:rPr lang="nl-NL" sz="2800" dirty="0">
                <a:solidFill>
                  <a:srgbClr val="FF0000"/>
                </a:solidFill>
                <a:latin typeface="Pixellari" panose="02000603000000000000" pitchFamily="2" charset="0"/>
                <a:ea typeface="Pixellari" panose="02000603000000000000" pitchFamily="2" charset="0"/>
              </a:rPr>
              <a:t>, laat maar zien.                             </a:t>
            </a:r>
            <a:endParaRPr lang="nl-NL" sz="2800" dirty="0">
              <a:latin typeface="Pixellari" panose="02000603000000000000" pitchFamily="2" charset="0"/>
              <a:ea typeface="Pixellari" panose="02000603000000000000" pitchFamily="2" charset="0"/>
            </a:endParaRPr>
          </a:p>
        </p:txBody>
      </p:sp>
      <p:sp>
        <p:nvSpPr>
          <p:cNvPr id="3" name="Actieknop: Leeg 2">
            <a:hlinkClick r:id="" action="ppaction://hlinkshowjump?jump=nextslide" highlightClick="1"/>
            <a:extLst>
              <a:ext uri="{FF2B5EF4-FFF2-40B4-BE49-F238E27FC236}">
                <a16:creationId xmlns:a16="http://schemas.microsoft.com/office/drawing/2014/main" id="{D1FBD70D-EA40-92CB-038C-81AFCB5CBBCB}"/>
              </a:ext>
            </a:extLst>
          </p:cNvPr>
          <p:cNvSpPr/>
          <p:nvPr/>
        </p:nvSpPr>
        <p:spPr>
          <a:xfrm>
            <a:off x="939800" y="1572028"/>
            <a:ext cx="3594652" cy="7056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26019670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2601"/>
                            </p:stCondLst>
                            <p:childTnLst>
                              <p:par>
                                <p:cTn id="8" presetID="1" presetClass="entr" presetSubtype="0" fill="hold" grpId="0" nodeType="afterEffect">
                                  <p:stCondLst>
                                    <p:cond delay="999"/>
                                  </p:stCondLst>
                                  <p:iterate type="lt">
                                    <p:tmAbs val="50"/>
                                  </p:iterate>
                                  <p:childTnLst>
                                    <p:set>
                                      <p:cBhvr>
                                        <p:cTn id="9" dur="1" fill="hold">
                                          <p:stCondLst>
                                            <p:cond delay="0"/>
                                          </p:stCondLst>
                                        </p:cTn>
                                        <p:tgtEl>
                                          <p:spTgt spid="6"/>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4451"/>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1">
            <a:extLst>
              <a:ext uri="{FF2B5EF4-FFF2-40B4-BE49-F238E27FC236}">
                <a16:creationId xmlns:a16="http://schemas.microsoft.com/office/drawing/2014/main" id="{742433BF-7795-1C15-06E2-EBCCE81E8681}"/>
              </a:ext>
            </a:extLst>
          </p:cNvPr>
          <p:cNvSpPr>
            <a:spLocks noGrp="1"/>
          </p:cNvSpPr>
          <p:nvPr>
            <p:ph type="title"/>
          </p:nvPr>
        </p:nvSpPr>
        <p:spPr>
          <a:xfrm>
            <a:off x="838199" y="4719484"/>
            <a:ext cx="10515600" cy="1435508"/>
          </a:xfrm>
        </p:spPr>
        <p:txBody>
          <a:bodyPr>
            <a:noAutofit/>
          </a:bodyPr>
          <a:lstStyle/>
          <a:p>
            <a:r>
              <a:rPr lang="nl-NL" sz="2800" dirty="0">
                <a:latin typeface="Pixellari" panose="02000603000000000000" pitchFamily="2" charset="0"/>
                <a:ea typeface="Pixellari" panose="02000603000000000000" pitchFamily="2" charset="0"/>
              </a:rPr>
              <a:t>Hier kunnen we heisa over maken, kies maar welk bericht je op </a:t>
            </a:r>
            <a:r>
              <a:rPr lang="nl-NL" sz="2800" i="1" dirty="0">
                <a:latin typeface="Pixellari" panose="02000603000000000000" pitchFamily="2" charset="0"/>
                <a:ea typeface="Pixellari" panose="02000603000000000000" pitchFamily="2" charset="0"/>
              </a:rPr>
              <a:t>Blinker </a:t>
            </a:r>
            <a:r>
              <a:rPr lang="nl-NL" sz="2800" dirty="0">
                <a:latin typeface="Pixellari" panose="02000603000000000000" pitchFamily="2" charset="0"/>
                <a:ea typeface="Pixellari" panose="02000603000000000000" pitchFamily="2" charset="0"/>
              </a:rPr>
              <a:t>wil plaatsen.</a:t>
            </a:r>
            <a:r>
              <a:rPr lang="nl-NL" sz="2800" b="1" dirty="0">
                <a:latin typeface="Pixellari" panose="02000603000000000000" pitchFamily="2" charset="0"/>
                <a:ea typeface="Pixellari" panose="02000603000000000000" pitchFamily="2" charset="0"/>
              </a:rPr>
              <a:t> </a:t>
            </a:r>
            <a:r>
              <a:rPr lang="nl-NL" sz="2800" dirty="0">
                <a:latin typeface="Pixellari" panose="02000603000000000000" pitchFamily="2" charset="0"/>
                <a:ea typeface="Pixellari" panose="02000603000000000000" pitchFamily="2" charset="0"/>
              </a:rPr>
              <a:t> </a:t>
            </a:r>
            <a:br>
              <a:rPr lang="nl-NL" sz="2800" dirty="0">
                <a:latin typeface="Arcadeclassic" panose="00000400000000000000" pitchFamily="2" charset="0"/>
              </a:rPr>
            </a:br>
            <a:endParaRPr lang="nl-NL" sz="2800" dirty="0"/>
          </a:p>
        </p:txBody>
      </p:sp>
      <p:sp>
        <p:nvSpPr>
          <p:cNvPr id="7" name="Titel 1">
            <a:extLst>
              <a:ext uri="{FF2B5EF4-FFF2-40B4-BE49-F238E27FC236}">
                <a16:creationId xmlns:a16="http://schemas.microsoft.com/office/drawing/2014/main" id="{83D0E37E-AD37-F2CC-D7BA-43CE060FCB86}"/>
              </a:ext>
            </a:extLst>
          </p:cNvPr>
          <p:cNvSpPr txBox="1">
            <a:spLocks/>
          </p:cNvSpPr>
          <p:nvPr/>
        </p:nvSpPr>
        <p:spPr>
          <a:xfrm>
            <a:off x="838199" y="5532437"/>
            <a:ext cx="4322132"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wil kiezen..</a:t>
            </a:r>
            <a:endParaRPr lang="nl-NL" sz="2800" dirty="0">
              <a:latin typeface="Pixellari" panose="02000603000000000000" pitchFamily="2" charset="0"/>
              <a:ea typeface="Pixellari" panose="02000603000000000000" pitchFamily="2" charset="0"/>
            </a:endParaRPr>
          </a:p>
        </p:txBody>
      </p:sp>
      <p:sp>
        <p:nvSpPr>
          <p:cNvPr id="2" name="Actieknop: Leeg 1">
            <a:hlinkClick r:id="" action="ppaction://hlinkshowjump?jump=nextslide" highlightClick="1"/>
            <a:extLst>
              <a:ext uri="{FF2B5EF4-FFF2-40B4-BE49-F238E27FC236}">
                <a16:creationId xmlns:a16="http://schemas.microsoft.com/office/drawing/2014/main" id="{D657585F-3454-F7AF-904A-54B015A8FA5D}"/>
              </a:ext>
            </a:extLst>
          </p:cNvPr>
          <p:cNvSpPr/>
          <p:nvPr/>
        </p:nvSpPr>
        <p:spPr>
          <a:xfrm>
            <a:off x="838199" y="5836940"/>
            <a:ext cx="2431775" cy="636104"/>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1B74E21E-7CD4-1C55-5CE0-E0A801B8D2B2}"/>
              </a:ext>
            </a:extLst>
          </p:cNvPr>
          <p:cNvPicPr>
            <a:picLocks noChangeAspect="1"/>
          </p:cNvPicPr>
          <p:nvPr/>
        </p:nvPicPr>
        <p:blipFill>
          <a:blip r:embed="rId3"/>
          <a:stretch>
            <a:fillRect/>
          </a:stretch>
        </p:blipFill>
        <p:spPr>
          <a:xfrm>
            <a:off x="1535035" y="384956"/>
            <a:ext cx="9201791" cy="4222887"/>
          </a:xfrm>
          <a:prstGeom prst="rect">
            <a:avLst/>
          </a:prstGeom>
        </p:spPr>
      </p:pic>
    </p:spTree>
    <p:extLst>
      <p:ext uri="{BB962C8B-B14F-4D97-AF65-F5344CB8AC3E}">
        <p14:creationId xmlns:p14="http://schemas.microsoft.com/office/powerpoint/2010/main" val="59798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 presetClass="entr" presetSubtype="0" fill="hold" grpId="0" nodeType="afterEffect">
                                  <p:stCondLst>
                                    <p:cond delay="2750"/>
                                  </p:stCondLst>
                                  <p:iterate type="wd">
                                    <p:tmAbs val="200"/>
                                  </p:iterate>
                                  <p:childTnLst>
                                    <p:set>
                                      <p:cBhvr>
                                        <p:cTn id="11" dur="1" fill="hold">
                                          <p:stCondLst>
                                            <p:cond delay="0"/>
                                          </p:stCondLst>
                                        </p:cTn>
                                        <p:tgtEl>
                                          <p:spTgt spid="10"/>
                                        </p:tgtEl>
                                        <p:attrNameLst>
                                          <p:attrName>style.visibility</p:attrName>
                                        </p:attrNameLst>
                                      </p:cBhvr>
                                      <p:to>
                                        <p:strVal val="visible"/>
                                      </p:to>
                                    </p:set>
                                  </p:childTnLst>
                                  <p:subTnLst>
                                    <p:audio>
                                      <p:cMediaNode mute="1">
                                        <p:cTn display="0" masterRel="sameClick">
                                          <p:stCondLst>
                                            <p:cond evt="begin" delay="0">
                                              <p:tn val="10"/>
                                            </p:cond>
                                          </p:stCondLst>
                                          <p:endCondLst>
                                            <p:cond evt="onStopAudio" delay="0">
                                              <p:tgtEl>
                                                <p:sldTgt/>
                                              </p:tgtEl>
                                            </p:cond>
                                          </p:endCondLst>
                                        </p:cTn>
                                        <p:tgtEl>
                                          <p:sndTgt r:embed="rId2" name="TYPE.WAV"/>
                                        </p:tgtEl>
                                      </p:cMediaNode>
                                    </p:audio>
                                  </p:subTnLst>
                                </p:cTn>
                              </p:par>
                            </p:childTnLst>
                          </p:cTn>
                        </p:par>
                        <p:par>
                          <p:cTn id="12" fill="hold">
                            <p:stCondLst>
                              <p:cond delay="6451"/>
                            </p:stCondLst>
                            <p:childTnLst>
                              <p:par>
                                <p:cTn id="13" presetID="1" presetClass="entr" presetSubtype="0" fill="hold" grpId="0" nodeType="afterEffect">
                                  <p:stCondLst>
                                    <p:cond delay="999"/>
                                  </p:stCondLst>
                                  <p:iterate type="lt">
                                    <p:tmAbs val="50"/>
                                  </p:iterate>
                                  <p:childTnLst>
                                    <p:set>
                                      <p:cBhvr>
                                        <p:cTn id="14" dur="1" fill="hold">
                                          <p:stCondLst>
                                            <p:cond delay="0"/>
                                          </p:stCondLst>
                                        </p:cTn>
                                        <p:tgtEl>
                                          <p:spTgt spid="7"/>
                                        </p:tgtEl>
                                        <p:attrNameLst>
                                          <p:attrName>style.visibility</p:attrName>
                                        </p:attrNameLst>
                                      </p:cBhvr>
                                      <p:to>
                                        <p:strVal val="visible"/>
                                      </p:to>
                                    </p:set>
                                  </p:childTnLst>
                                  <p:subTnLst>
                                    <p:audio>
                                      <p:cMediaNode mute="1">
                                        <p:cTn display="0" masterRel="sameClick">
                                          <p:stCondLst>
                                            <p:cond evt="begin" delay="0">
                                              <p:tn val="13"/>
                                            </p:cond>
                                          </p:stCondLst>
                                          <p:endCondLst>
                                            <p:cond evt="onStopAudio" delay="0">
                                              <p:tgtEl>
                                                <p:sldTgt/>
                                              </p:tgtEl>
                                            </p:cond>
                                          </p:endCondLst>
                                        </p:cTn>
                                        <p:tgtEl>
                                          <p:sndTgt r:embed="rId2" name="TYPE.WAV"/>
                                        </p:tgtEl>
                                      </p:cMediaNode>
                                    </p:audio>
                                  </p:subTnLst>
                                </p:cTn>
                              </p:par>
                            </p:childTnLst>
                          </p:cTn>
                        </p:par>
                        <p:par>
                          <p:cTn id="15" fill="hold">
                            <p:stCondLst>
                              <p:cond delay="8051"/>
                            </p:stCondLst>
                            <p:childTnLst>
                              <p:par>
                                <p:cTn id="16" presetID="1" presetClass="entr" presetSubtype="0" fill="hold" grpId="0" nodeType="afterEffect" nodePh="1">
                                  <p:stCondLst>
                                    <p:cond delay="0"/>
                                  </p:stCondLst>
                                  <p:endCondLst>
                                    <p:cond evt="begin" delay="0">
                                      <p:tn val="16"/>
                                    </p:cond>
                                  </p:endCondLst>
                                  <p:childTnLst>
                                    <p:set>
                                      <p:cBhvr>
                                        <p:cTn id="17"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7" grpId="0"/>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Actieknop: Leeg 13">
            <a:hlinkClick r:id="" action="ppaction://noaction" highlightClick="1"/>
            <a:extLst>
              <a:ext uri="{FF2B5EF4-FFF2-40B4-BE49-F238E27FC236}">
                <a16:creationId xmlns:a16="http://schemas.microsoft.com/office/drawing/2014/main" id="{40011BF8-3F59-C826-AAF3-9F0EF8736055}"/>
              </a:ext>
            </a:extLst>
          </p:cNvPr>
          <p:cNvSpPr/>
          <p:nvPr/>
        </p:nvSpPr>
        <p:spPr>
          <a:xfrm>
            <a:off x="297524" y="4218416"/>
            <a:ext cx="5559357" cy="2309585"/>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15" name="Titel 1">
            <a:extLst>
              <a:ext uri="{FF2B5EF4-FFF2-40B4-BE49-F238E27FC236}">
                <a16:creationId xmlns:a16="http://schemas.microsoft.com/office/drawing/2014/main" id="{5B2D3BD0-D19D-202E-5241-04A171775003}"/>
              </a:ext>
            </a:extLst>
          </p:cNvPr>
          <p:cNvSpPr txBox="1">
            <a:spLocks/>
          </p:cNvSpPr>
          <p:nvPr/>
        </p:nvSpPr>
        <p:spPr>
          <a:xfrm>
            <a:off x="1105254" y="3964303"/>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err="1">
                <a:latin typeface="Pica black"/>
              </a:rPr>
              <a:t>JouwNieuws</a:t>
            </a:r>
            <a:r>
              <a:rPr lang="nl-NL" sz="1200" b="1" dirty="0">
                <a:latin typeface="Pica black"/>
              </a:rPr>
              <a:t> </a:t>
            </a:r>
          </a:p>
        </p:txBody>
      </p:sp>
      <p:sp>
        <p:nvSpPr>
          <p:cNvPr id="16" name="Tijdelijke aanduiding voor inhoud 2">
            <a:extLst>
              <a:ext uri="{FF2B5EF4-FFF2-40B4-BE49-F238E27FC236}">
                <a16:creationId xmlns:a16="http://schemas.microsoft.com/office/drawing/2014/main" id="{4D4D2729-99C8-DC6E-8D7C-C9E2131AAF32}"/>
              </a:ext>
            </a:extLst>
          </p:cNvPr>
          <p:cNvSpPr>
            <a:spLocks noGrp="1"/>
          </p:cNvSpPr>
          <p:nvPr>
            <p:ph idx="1"/>
          </p:nvPr>
        </p:nvSpPr>
        <p:spPr>
          <a:xfrm>
            <a:off x="1105254" y="4648643"/>
            <a:ext cx="6255026" cy="1212573"/>
          </a:xfrm>
        </p:spPr>
        <p:txBody>
          <a:bodyPr>
            <a:normAutofit/>
          </a:bodyPr>
          <a:lstStyle/>
          <a:p>
            <a:pPr marL="0" indent="0">
              <a:buFont typeface="Arial" panose="020B0604020202020204" pitchFamily="34" charset="0"/>
              <a:buNone/>
            </a:pPr>
            <a:r>
              <a:rPr lang="nl-NL" sz="1000" dirty="0">
                <a:solidFill>
                  <a:schemeClr val="bg2">
                    <a:lumMod val="50000"/>
                  </a:schemeClr>
                </a:solidFill>
              </a:rPr>
              <a:t>@jouwnieuws.nl</a:t>
            </a:r>
          </a:p>
          <a:p>
            <a:pPr marL="0" indent="0">
              <a:buFont typeface="Arial" panose="020B0604020202020204" pitchFamily="34" charset="0"/>
              <a:buNone/>
            </a:pPr>
            <a:r>
              <a:rPr lang="nl-NL" sz="1000" dirty="0">
                <a:solidFill>
                  <a:schemeClr val="bg2">
                    <a:lumMod val="50000"/>
                  </a:schemeClr>
                </a:solidFill>
              </a:rPr>
              <a:t> </a:t>
            </a:r>
          </a:p>
        </p:txBody>
      </p:sp>
      <p:pic>
        <p:nvPicPr>
          <p:cNvPr id="17" name="Tijdelijke aanduiding voor inhoud 4" descr="Afbeelding met persoon, buiten&#10;&#10;Automatisch gegenereerde beschrijving">
            <a:extLst>
              <a:ext uri="{FF2B5EF4-FFF2-40B4-BE49-F238E27FC236}">
                <a16:creationId xmlns:a16="http://schemas.microsoft.com/office/drawing/2014/main" id="{0C103E63-B665-622B-E17E-FCB77A3859F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3" b="-3"/>
          <a:stretch/>
        </p:blipFill>
        <p:spPr>
          <a:xfrm>
            <a:off x="515746" y="4410870"/>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9" name="Tekstvak 18">
            <a:extLst>
              <a:ext uri="{FF2B5EF4-FFF2-40B4-BE49-F238E27FC236}">
                <a16:creationId xmlns:a16="http://schemas.microsoft.com/office/drawing/2014/main" id="{7459D36C-098A-88FA-9503-C1987D276CE3}"/>
              </a:ext>
            </a:extLst>
          </p:cNvPr>
          <p:cNvSpPr txBox="1"/>
          <p:nvPr/>
        </p:nvSpPr>
        <p:spPr>
          <a:xfrm>
            <a:off x="423771" y="5085801"/>
            <a:ext cx="5417574" cy="1015663"/>
          </a:xfrm>
          <a:prstGeom prst="rect">
            <a:avLst/>
          </a:prstGeom>
          <a:noFill/>
        </p:spPr>
        <p:txBody>
          <a:bodyPr wrap="square" rtlCol="0">
            <a:spAutoFit/>
          </a:bodyPr>
          <a:lstStyle/>
          <a:p>
            <a:r>
              <a:rPr lang="nl-NL" sz="1500" dirty="0">
                <a:latin typeface="Pica black"/>
              </a:rPr>
              <a:t>Dit is waarom de NL-overheid niet eerlijk is over het inkomensverschil tussen mannen en vrouwen            : </a:t>
            </a:r>
            <a:r>
              <a:rPr lang="nl-NL" sz="1500" dirty="0">
                <a:latin typeface="Pica black"/>
                <a:hlinkClick r:id="rId4"/>
              </a:rPr>
              <a:t>www.jouwnieuws.nl/geheimenvandeoverheid</a:t>
            </a:r>
            <a:r>
              <a:rPr lang="nl-NL" sz="1500" dirty="0">
                <a:latin typeface="Pica black"/>
              </a:rPr>
              <a:t>  </a:t>
            </a:r>
            <a:r>
              <a:rPr lang="nl-NL" sz="1500" dirty="0">
                <a:solidFill>
                  <a:srgbClr val="01E2FD"/>
                </a:solidFill>
                <a:latin typeface="Pica black"/>
              </a:rPr>
              <a:t>#corrupt #ikdoenietmeermee #deepstate </a:t>
            </a:r>
          </a:p>
        </p:txBody>
      </p:sp>
      <p:sp>
        <p:nvSpPr>
          <p:cNvPr id="20" name="Tekstvak 19">
            <a:extLst>
              <a:ext uri="{FF2B5EF4-FFF2-40B4-BE49-F238E27FC236}">
                <a16:creationId xmlns:a16="http://schemas.microsoft.com/office/drawing/2014/main" id="{C1BBDC98-8774-89BB-4D9E-3636175943A5}"/>
              </a:ext>
            </a:extLst>
          </p:cNvPr>
          <p:cNvSpPr txBox="1"/>
          <p:nvPr/>
        </p:nvSpPr>
        <p:spPr>
          <a:xfrm>
            <a:off x="5162274" y="4478121"/>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sp>
        <p:nvSpPr>
          <p:cNvPr id="21" name="Ovaal 20">
            <a:extLst>
              <a:ext uri="{FF2B5EF4-FFF2-40B4-BE49-F238E27FC236}">
                <a16:creationId xmlns:a16="http://schemas.microsoft.com/office/drawing/2014/main" id="{0D6A395E-8D35-CE45-5D25-2D254DA2AB3E}"/>
              </a:ext>
            </a:extLst>
          </p:cNvPr>
          <p:cNvSpPr/>
          <p:nvPr/>
        </p:nvSpPr>
        <p:spPr>
          <a:xfrm>
            <a:off x="5083643" y="4504465"/>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22" name="Tijdelijke aanduiding voor inhoud 2">
            <a:extLst>
              <a:ext uri="{FF2B5EF4-FFF2-40B4-BE49-F238E27FC236}">
                <a16:creationId xmlns:a16="http://schemas.microsoft.com/office/drawing/2014/main" id="{0295DD76-F385-A75A-ED41-7A3938DAAAD6}"/>
              </a:ext>
            </a:extLst>
          </p:cNvPr>
          <p:cNvSpPr txBox="1">
            <a:spLocks/>
          </p:cNvSpPr>
          <p:nvPr/>
        </p:nvSpPr>
        <p:spPr>
          <a:xfrm>
            <a:off x="427826" y="6229182"/>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06:43 a.m. 29 april.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sp>
        <p:nvSpPr>
          <p:cNvPr id="24" name="Actieknop: Leeg 23">
            <a:hlinkClick r:id="" action="ppaction://noaction" highlightClick="1"/>
            <a:extLst>
              <a:ext uri="{FF2B5EF4-FFF2-40B4-BE49-F238E27FC236}">
                <a16:creationId xmlns:a16="http://schemas.microsoft.com/office/drawing/2014/main" id="{15F189DD-2363-03F1-2219-70819EEC77E9}"/>
              </a:ext>
            </a:extLst>
          </p:cNvPr>
          <p:cNvSpPr/>
          <p:nvPr/>
        </p:nvSpPr>
        <p:spPr>
          <a:xfrm>
            <a:off x="6310067" y="4218416"/>
            <a:ext cx="5559357" cy="2309585"/>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25" name="Titel 1">
            <a:extLst>
              <a:ext uri="{FF2B5EF4-FFF2-40B4-BE49-F238E27FC236}">
                <a16:creationId xmlns:a16="http://schemas.microsoft.com/office/drawing/2014/main" id="{AA2D40B1-85B2-16BB-029A-65BD687F608D}"/>
              </a:ext>
            </a:extLst>
          </p:cNvPr>
          <p:cNvSpPr txBox="1">
            <a:spLocks/>
          </p:cNvSpPr>
          <p:nvPr/>
        </p:nvSpPr>
        <p:spPr>
          <a:xfrm>
            <a:off x="7117797" y="3964303"/>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err="1">
                <a:latin typeface="Pica black"/>
              </a:rPr>
              <a:t>JouwNieuws</a:t>
            </a:r>
            <a:r>
              <a:rPr lang="nl-NL" sz="1200" b="1" dirty="0">
                <a:latin typeface="Pica black"/>
              </a:rPr>
              <a:t> </a:t>
            </a:r>
          </a:p>
        </p:txBody>
      </p:sp>
      <p:sp>
        <p:nvSpPr>
          <p:cNvPr id="26" name="Tijdelijke aanduiding voor inhoud 2">
            <a:extLst>
              <a:ext uri="{FF2B5EF4-FFF2-40B4-BE49-F238E27FC236}">
                <a16:creationId xmlns:a16="http://schemas.microsoft.com/office/drawing/2014/main" id="{1FBED70F-CD25-10DE-1052-C06BE176472C}"/>
              </a:ext>
            </a:extLst>
          </p:cNvPr>
          <p:cNvSpPr txBox="1">
            <a:spLocks/>
          </p:cNvSpPr>
          <p:nvPr/>
        </p:nvSpPr>
        <p:spPr>
          <a:xfrm>
            <a:off x="7109608" y="4648947"/>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1000" dirty="0">
                <a:solidFill>
                  <a:schemeClr val="bg2">
                    <a:lumMod val="50000"/>
                  </a:schemeClr>
                </a:solidFill>
              </a:rPr>
              <a:t>@jouwnieuws.nl</a:t>
            </a:r>
          </a:p>
          <a:p>
            <a:pPr marL="0" indent="0">
              <a:buFont typeface="Arial" panose="020B0604020202020204" pitchFamily="34" charset="0"/>
              <a:buNone/>
            </a:pPr>
            <a:r>
              <a:rPr lang="nl-NL" sz="1000" dirty="0">
                <a:solidFill>
                  <a:schemeClr val="bg2">
                    <a:lumMod val="50000"/>
                  </a:schemeClr>
                </a:solidFill>
              </a:rPr>
              <a:t> </a:t>
            </a:r>
          </a:p>
        </p:txBody>
      </p:sp>
      <p:pic>
        <p:nvPicPr>
          <p:cNvPr id="27" name="Tijdelijke aanduiding voor inhoud 4" descr="Afbeelding met persoon, buiten&#10;&#10;Automatisch gegenereerde beschrijving">
            <a:extLst>
              <a:ext uri="{FF2B5EF4-FFF2-40B4-BE49-F238E27FC236}">
                <a16:creationId xmlns:a16="http://schemas.microsoft.com/office/drawing/2014/main" id="{AC606348-29A8-8900-DACB-F191A45D679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3" b="-3"/>
          <a:stretch/>
        </p:blipFill>
        <p:spPr>
          <a:xfrm>
            <a:off x="6528289" y="4410870"/>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28" name="Tekstvak 27">
            <a:extLst>
              <a:ext uri="{FF2B5EF4-FFF2-40B4-BE49-F238E27FC236}">
                <a16:creationId xmlns:a16="http://schemas.microsoft.com/office/drawing/2014/main" id="{37F06D17-CFDD-C067-9B74-B198E1D5D6B4}"/>
              </a:ext>
            </a:extLst>
          </p:cNvPr>
          <p:cNvSpPr txBox="1"/>
          <p:nvPr/>
        </p:nvSpPr>
        <p:spPr>
          <a:xfrm>
            <a:off x="6436314" y="5085801"/>
            <a:ext cx="5417574" cy="1015663"/>
          </a:xfrm>
          <a:prstGeom prst="rect">
            <a:avLst/>
          </a:prstGeom>
          <a:noFill/>
        </p:spPr>
        <p:txBody>
          <a:bodyPr wrap="square" rtlCol="0">
            <a:spAutoFit/>
          </a:bodyPr>
          <a:lstStyle/>
          <a:p>
            <a:r>
              <a:rPr lang="nl-NL" sz="1500" dirty="0">
                <a:latin typeface="Pica black"/>
              </a:rPr>
              <a:t>Uit onderzoek is gebleken dat vrouwen minder goed tegen stress kunnen en daarom zijn zij niet voor elke functie geschikt  </a:t>
            </a:r>
            <a:r>
              <a:rPr lang="nl-NL" sz="1500" dirty="0">
                <a:latin typeface="Pica black"/>
                <a:hlinkClick r:id="rId5"/>
              </a:rPr>
              <a:t>www.jouwnieuws.nl/biologischverschiltussenmannenenvrouwen</a:t>
            </a:r>
            <a:r>
              <a:rPr lang="nl-NL" sz="1500" dirty="0">
                <a:latin typeface="Pica black"/>
              </a:rPr>
              <a:t>  </a:t>
            </a:r>
            <a:r>
              <a:rPr lang="nl-NL" sz="1500" dirty="0">
                <a:solidFill>
                  <a:srgbClr val="01E2FD"/>
                </a:solidFill>
                <a:latin typeface="Pica black"/>
              </a:rPr>
              <a:t>#heteerlijkeverhaal #ikdurfhettezeggen #biologie</a:t>
            </a:r>
          </a:p>
        </p:txBody>
      </p:sp>
      <p:sp>
        <p:nvSpPr>
          <p:cNvPr id="29" name="Ovaal 28">
            <a:extLst>
              <a:ext uri="{FF2B5EF4-FFF2-40B4-BE49-F238E27FC236}">
                <a16:creationId xmlns:a16="http://schemas.microsoft.com/office/drawing/2014/main" id="{5D9FF484-9E16-58B5-3FCD-9FF7B636AB6C}"/>
              </a:ext>
            </a:extLst>
          </p:cNvPr>
          <p:cNvSpPr/>
          <p:nvPr/>
        </p:nvSpPr>
        <p:spPr>
          <a:xfrm>
            <a:off x="11062402" y="4517430"/>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30" name="Tijdelijke aanduiding voor inhoud 2">
            <a:extLst>
              <a:ext uri="{FF2B5EF4-FFF2-40B4-BE49-F238E27FC236}">
                <a16:creationId xmlns:a16="http://schemas.microsoft.com/office/drawing/2014/main" id="{1BA99CA3-532B-4777-3BD3-2F357D4DC484}"/>
              </a:ext>
            </a:extLst>
          </p:cNvPr>
          <p:cNvSpPr txBox="1">
            <a:spLocks/>
          </p:cNvSpPr>
          <p:nvPr/>
        </p:nvSpPr>
        <p:spPr>
          <a:xfrm>
            <a:off x="6361711" y="6229182"/>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06:43 a.m. 29 april.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pic>
        <p:nvPicPr>
          <p:cNvPr id="31" name="Tijdelijke aanduiding voor inhoud 4">
            <a:extLst>
              <a:ext uri="{FF2B5EF4-FFF2-40B4-BE49-F238E27FC236}">
                <a16:creationId xmlns:a16="http://schemas.microsoft.com/office/drawing/2014/main" id="{3845CC5F-DACD-CC90-600C-E7B38B668D0C}"/>
              </a:ext>
            </a:extLst>
          </p:cNvPr>
          <p:cNvPicPr>
            <a:picLocks noChangeAspect="1"/>
          </p:cNvPicPr>
          <p:nvPr/>
        </p:nvPicPr>
        <p:blipFill>
          <a:blip r:embed="rId6" cstate="screen">
            <a:extLst>
              <a:ext uri="{BEBA8EAE-BF5A-486C-A8C5-ECC9F3942E4B}">
                <a14:imgProps xmlns:a14="http://schemas.microsoft.com/office/drawing/2010/main">
                  <a14:imgLayer r:embed="rId7">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8067877" y="4544765"/>
            <a:ext cx="136702" cy="136702"/>
          </a:xfrm>
          <a:prstGeom prst="rect">
            <a:avLst/>
          </a:prstGeom>
        </p:spPr>
      </p:pic>
      <p:sp>
        <p:nvSpPr>
          <p:cNvPr id="32" name="Tekstvak 31">
            <a:extLst>
              <a:ext uri="{FF2B5EF4-FFF2-40B4-BE49-F238E27FC236}">
                <a16:creationId xmlns:a16="http://schemas.microsoft.com/office/drawing/2014/main" id="{E650C457-929C-0778-A7E5-B176E4076B8E}"/>
              </a:ext>
            </a:extLst>
          </p:cNvPr>
          <p:cNvSpPr txBox="1"/>
          <p:nvPr/>
        </p:nvSpPr>
        <p:spPr>
          <a:xfrm>
            <a:off x="11131415" y="4498881"/>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pic>
        <p:nvPicPr>
          <p:cNvPr id="2" name="Afbeelding 1">
            <a:extLst>
              <a:ext uri="{FF2B5EF4-FFF2-40B4-BE49-F238E27FC236}">
                <a16:creationId xmlns:a16="http://schemas.microsoft.com/office/drawing/2014/main" id="{C98455FE-8DF5-FC3B-1689-41FE6AB69917}"/>
              </a:ext>
            </a:extLst>
          </p:cNvPr>
          <p:cNvPicPr>
            <a:picLocks noChangeAspect="1"/>
          </p:cNvPicPr>
          <p:nvPr/>
        </p:nvPicPr>
        <p:blipFill>
          <a:blip r:embed="rId8" cstate="screen">
            <a:extLst>
              <a:ext uri="{BEBA8EAE-BF5A-486C-A8C5-ECC9F3942E4B}">
                <a14:imgProps xmlns:a14="http://schemas.microsoft.com/office/drawing/2010/main">
                  <a14:imgLayer r:embed="rId9">
                    <a14:imgEffect>
                      <a14:backgroundRemoval t="10000" b="90000" l="10000" r="90000">
                        <a14:foregroundMark x1="39030" y1="48819" x2="39030" y2="48819"/>
                        <a14:foregroundMark x1="39879" y1="50394" x2="37576" y2="43504"/>
                      </a14:backgroundRemoval>
                    </a14:imgEffect>
                  </a14:imgLayer>
                </a14:imgProps>
              </a:ext>
              <a:ext uri="{28A0092B-C50C-407E-A947-70E740481C1C}">
                <a14:useLocalDpi xmlns:a14="http://schemas.microsoft.com/office/drawing/2010/main"/>
              </a:ext>
            </a:extLst>
          </a:blip>
          <a:stretch>
            <a:fillRect/>
          </a:stretch>
        </p:blipFill>
        <p:spPr>
          <a:xfrm>
            <a:off x="189287" y="4310224"/>
            <a:ext cx="1242294" cy="764952"/>
          </a:xfrm>
          <a:prstGeom prst="rect">
            <a:avLst/>
          </a:prstGeom>
        </p:spPr>
      </p:pic>
      <p:pic>
        <p:nvPicPr>
          <p:cNvPr id="3" name="Afbeelding 2">
            <a:extLst>
              <a:ext uri="{FF2B5EF4-FFF2-40B4-BE49-F238E27FC236}">
                <a16:creationId xmlns:a16="http://schemas.microsoft.com/office/drawing/2014/main" id="{E4E2448B-EB8C-5236-6345-7966A2392C15}"/>
              </a:ext>
            </a:extLst>
          </p:cNvPr>
          <p:cNvPicPr>
            <a:picLocks noChangeAspect="1"/>
          </p:cNvPicPr>
          <p:nvPr/>
        </p:nvPicPr>
        <p:blipFill>
          <a:blip r:embed="rId8" cstate="screen">
            <a:extLst>
              <a:ext uri="{BEBA8EAE-BF5A-486C-A8C5-ECC9F3942E4B}">
                <a14:imgProps xmlns:a14="http://schemas.microsoft.com/office/drawing/2010/main">
                  <a14:imgLayer r:embed="rId9">
                    <a14:imgEffect>
                      <a14:backgroundRemoval t="10000" b="90000" l="10000" r="90000">
                        <a14:foregroundMark x1="39030" y1="48819" x2="39030" y2="48819"/>
                        <a14:foregroundMark x1="39879" y1="50394" x2="37576" y2="43504"/>
                      </a14:backgroundRemoval>
                    </a14:imgEffect>
                  </a14:imgLayer>
                </a14:imgProps>
              </a:ext>
              <a:ext uri="{28A0092B-C50C-407E-A947-70E740481C1C}">
                <a14:useLocalDpi xmlns:a14="http://schemas.microsoft.com/office/drawing/2010/main"/>
              </a:ext>
            </a:extLst>
          </a:blip>
          <a:stretch>
            <a:fillRect/>
          </a:stretch>
        </p:blipFill>
        <p:spPr>
          <a:xfrm>
            <a:off x="6208581" y="4319430"/>
            <a:ext cx="1242294" cy="764952"/>
          </a:xfrm>
          <a:prstGeom prst="rect">
            <a:avLst/>
          </a:prstGeom>
        </p:spPr>
      </p:pic>
      <p:pic>
        <p:nvPicPr>
          <p:cNvPr id="4" name="Tijdelijke aanduiding voor inhoud 4">
            <a:extLst>
              <a:ext uri="{FF2B5EF4-FFF2-40B4-BE49-F238E27FC236}">
                <a16:creationId xmlns:a16="http://schemas.microsoft.com/office/drawing/2014/main" id="{09A882C6-EF12-31D3-02D2-A5B4A5E9E2B4}"/>
              </a:ext>
            </a:extLst>
          </p:cNvPr>
          <p:cNvPicPr>
            <a:picLocks noChangeAspect="1"/>
          </p:cNvPicPr>
          <p:nvPr/>
        </p:nvPicPr>
        <p:blipFill>
          <a:blip r:embed="rId6" cstate="screen">
            <a:extLst>
              <a:ext uri="{BEBA8EAE-BF5A-486C-A8C5-ECC9F3942E4B}">
                <a14:imgProps xmlns:a14="http://schemas.microsoft.com/office/drawing/2010/main">
                  <a14:imgLayer r:embed="rId7">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2040712" y="4554701"/>
            <a:ext cx="136702" cy="136702"/>
          </a:xfrm>
          <a:prstGeom prst="rect">
            <a:avLst/>
          </a:prstGeom>
        </p:spPr>
      </p:pic>
      <p:sp>
        <p:nvSpPr>
          <p:cNvPr id="6" name="Titel 5">
            <a:extLst>
              <a:ext uri="{FF2B5EF4-FFF2-40B4-BE49-F238E27FC236}">
                <a16:creationId xmlns:a16="http://schemas.microsoft.com/office/drawing/2014/main" id="{3ADE50B5-4D56-7A77-7252-EA2E63FEFB29}"/>
              </a:ext>
            </a:extLst>
          </p:cNvPr>
          <p:cNvSpPr>
            <a:spLocks noGrp="1"/>
          </p:cNvSpPr>
          <p:nvPr>
            <p:ph type="title"/>
          </p:nvPr>
        </p:nvSpPr>
        <p:spPr/>
        <p:txBody>
          <a:bodyPr/>
          <a:lstStyle/>
          <a:p>
            <a:endParaRPr lang="nl-NL"/>
          </a:p>
        </p:txBody>
      </p:sp>
      <p:pic>
        <p:nvPicPr>
          <p:cNvPr id="9" name="Afbeelding 8">
            <a:extLst>
              <a:ext uri="{FF2B5EF4-FFF2-40B4-BE49-F238E27FC236}">
                <a16:creationId xmlns:a16="http://schemas.microsoft.com/office/drawing/2014/main" id="{E0B3EBB7-A804-E78E-E063-88A3F4B439A6}"/>
              </a:ext>
            </a:extLst>
          </p:cNvPr>
          <p:cNvPicPr>
            <a:picLocks noChangeAspect="1"/>
          </p:cNvPicPr>
          <p:nvPr/>
        </p:nvPicPr>
        <p:blipFill>
          <a:blip r:embed="rId10" cstate="screen">
            <a:extLst>
              <a:ext uri="{BEBA8EAE-BF5A-486C-A8C5-ECC9F3942E4B}">
                <a14:imgProps xmlns:a14="http://schemas.microsoft.com/office/drawing/2010/main">
                  <a14:imgLayer r:embed="rId11">
                    <a14:imgEffect>
                      <a14:backgroundRemoval t="9434" b="89623" l="6306" r="89640">
                        <a14:foregroundMark x1="10360" y1="61321" x2="10360" y2="58491"/>
                        <a14:foregroundMark x1="6306" y1="66038" x2="6306" y2="66038"/>
                        <a14:foregroundMark x1="72072" y1="58491" x2="72072" y2="58491"/>
                      </a14:backgroundRemoval>
                    </a14:imgEffect>
                  </a14:imgLayer>
                </a14:imgProps>
              </a:ext>
              <a:ext uri="{28A0092B-C50C-407E-A947-70E740481C1C}">
                <a14:useLocalDpi xmlns:a14="http://schemas.microsoft.com/office/drawing/2010/main"/>
              </a:ext>
            </a:extLst>
          </a:blip>
          <a:stretch>
            <a:fillRect/>
          </a:stretch>
        </p:blipFill>
        <p:spPr>
          <a:xfrm>
            <a:off x="4060959" y="5373251"/>
            <a:ext cx="520566" cy="248559"/>
          </a:xfrm>
          <a:prstGeom prst="rect">
            <a:avLst/>
          </a:prstGeom>
        </p:spPr>
      </p:pic>
      <p:pic>
        <p:nvPicPr>
          <p:cNvPr id="12" name="Afbeelding 11">
            <a:extLst>
              <a:ext uri="{FF2B5EF4-FFF2-40B4-BE49-F238E27FC236}">
                <a16:creationId xmlns:a16="http://schemas.microsoft.com/office/drawing/2014/main" id="{97CC08E6-CEEA-019A-D62B-6C9D66EEFC1E}"/>
              </a:ext>
            </a:extLst>
          </p:cNvPr>
          <p:cNvPicPr>
            <a:picLocks noChangeAspect="1"/>
          </p:cNvPicPr>
          <p:nvPr/>
        </p:nvPicPr>
        <p:blipFill>
          <a:blip r:embed="rId12" cstate="screen">
            <a:extLst>
              <a:ext uri="{BEBA8EAE-BF5A-486C-A8C5-ECC9F3942E4B}">
                <a14:imgProps xmlns:a14="http://schemas.microsoft.com/office/drawing/2010/main">
                  <a14:imgLayer r:embed="rId13">
                    <a14:imgEffect>
                      <a14:backgroundRemoval t="10000" b="90000" l="10000" r="90000">
                        <a14:foregroundMark x1="50427" y1="10476" x2="50427" y2="10476"/>
                        <a14:foregroundMark x1="41026" y1="89524" x2="41026" y2="89524"/>
                      </a14:backgroundRemoval>
                    </a14:imgEffect>
                  </a14:imgLayer>
                </a14:imgProps>
              </a:ext>
              <a:ext uri="{28A0092B-C50C-407E-A947-70E740481C1C}">
                <a14:useLocalDpi xmlns:a14="http://schemas.microsoft.com/office/drawing/2010/main"/>
              </a:ext>
            </a:extLst>
          </a:blip>
          <a:stretch>
            <a:fillRect/>
          </a:stretch>
        </p:blipFill>
        <p:spPr>
          <a:xfrm>
            <a:off x="10864743" y="5363683"/>
            <a:ext cx="281018" cy="252195"/>
          </a:xfrm>
          <a:prstGeom prst="rect">
            <a:avLst/>
          </a:prstGeom>
        </p:spPr>
      </p:pic>
      <p:sp>
        <p:nvSpPr>
          <p:cNvPr id="11" name="Rechthoek 10">
            <a:extLst>
              <a:ext uri="{FF2B5EF4-FFF2-40B4-BE49-F238E27FC236}">
                <a16:creationId xmlns:a16="http://schemas.microsoft.com/office/drawing/2014/main" id="{27521A58-46A8-CF89-1607-FCC55774EB98}"/>
              </a:ext>
            </a:extLst>
          </p:cNvPr>
          <p:cNvSpPr/>
          <p:nvPr/>
        </p:nvSpPr>
        <p:spPr>
          <a:xfrm>
            <a:off x="118351" y="3882905"/>
            <a:ext cx="11813426" cy="2779397"/>
          </a:xfrm>
          <a:prstGeom prst="rect">
            <a:avLst/>
          </a:prstGeom>
          <a:solidFill>
            <a:srgbClr val="FCF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Titel 1">
            <a:extLst>
              <a:ext uri="{FF2B5EF4-FFF2-40B4-BE49-F238E27FC236}">
                <a16:creationId xmlns:a16="http://schemas.microsoft.com/office/drawing/2014/main" id="{41D4CDDC-B23A-A545-D5CF-5DF9E53D7673}"/>
              </a:ext>
            </a:extLst>
          </p:cNvPr>
          <p:cNvSpPr txBox="1">
            <a:spLocks/>
          </p:cNvSpPr>
          <p:nvPr/>
        </p:nvSpPr>
        <p:spPr>
          <a:xfrm>
            <a:off x="838200" y="5532437"/>
            <a:ext cx="4322132"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wil kiezen..</a:t>
            </a:r>
            <a:endParaRPr lang="nl-NL" sz="2800" dirty="0">
              <a:latin typeface="Pixellari" panose="02000603000000000000" pitchFamily="2" charset="0"/>
              <a:ea typeface="Pixellari" panose="02000603000000000000" pitchFamily="2" charset="0"/>
            </a:endParaRPr>
          </a:p>
        </p:txBody>
      </p:sp>
      <p:sp>
        <p:nvSpPr>
          <p:cNvPr id="7" name="Titel 1">
            <a:extLst>
              <a:ext uri="{FF2B5EF4-FFF2-40B4-BE49-F238E27FC236}">
                <a16:creationId xmlns:a16="http://schemas.microsoft.com/office/drawing/2014/main" id="{39FCA9A8-0135-3130-66A6-8866C1326864}"/>
              </a:ext>
            </a:extLst>
          </p:cNvPr>
          <p:cNvSpPr txBox="1">
            <a:spLocks/>
          </p:cNvSpPr>
          <p:nvPr/>
        </p:nvSpPr>
        <p:spPr>
          <a:xfrm>
            <a:off x="838200" y="4719484"/>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Hier kunnen we heisa over maken, kies maar welk bericht je op </a:t>
            </a:r>
            <a:r>
              <a:rPr lang="nl-NL" sz="2800" i="1" dirty="0">
                <a:latin typeface="Pixellari" panose="02000603000000000000" pitchFamily="2" charset="0"/>
                <a:ea typeface="Pixellari" panose="02000603000000000000" pitchFamily="2" charset="0"/>
              </a:rPr>
              <a:t>Blinker </a:t>
            </a:r>
            <a:r>
              <a:rPr lang="nl-NL" sz="2800" dirty="0">
                <a:latin typeface="Pixellari" panose="02000603000000000000" pitchFamily="2" charset="0"/>
                <a:ea typeface="Pixellari" panose="02000603000000000000" pitchFamily="2" charset="0"/>
              </a:rPr>
              <a:t>wil plaatsen.</a:t>
            </a:r>
            <a:r>
              <a:rPr lang="nl-NL" sz="2800" b="1" dirty="0">
                <a:latin typeface="Pixellari" panose="02000603000000000000" pitchFamily="2" charset="0"/>
                <a:ea typeface="Pixellari" panose="02000603000000000000" pitchFamily="2" charset="0"/>
              </a:rPr>
              <a:t> </a:t>
            </a:r>
            <a:r>
              <a:rPr lang="nl-NL" sz="2800" dirty="0">
                <a:latin typeface="Pixellari" panose="02000603000000000000" pitchFamily="2" charset="0"/>
                <a:ea typeface="Pixellari" panose="02000603000000000000" pitchFamily="2" charset="0"/>
              </a:rPr>
              <a:t> </a:t>
            </a:r>
            <a:br>
              <a:rPr lang="nl-NL" sz="2800" dirty="0">
                <a:latin typeface="Arcadeclassic" panose="00000400000000000000" pitchFamily="2" charset="0"/>
              </a:rPr>
            </a:br>
            <a:endParaRPr lang="nl-NL" sz="2800" dirty="0"/>
          </a:p>
        </p:txBody>
      </p:sp>
      <p:sp>
        <p:nvSpPr>
          <p:cNvPr id="8" name="Actieknop: Leeg 7">
            <a:hlinkClick r:id="" action="ppaction://hlinkshowjump?jump=nextslide" highlightClick="1"/>
            <a:extLst>
              <a:ext uri="{FF2B5EF4-FFF2-40B4-BE49-F238E27FC236}">
                <a16:creationId xmlns:a16="http://schemas.microsoft.com/office/drawing/2014/main" id="{94373CC6-ED27-7DA4-741F-DD0D6ADDB51D}"/>
              </a:ext>
            </a:extLst>
          </p:cNvPr>
          <p:cNvSpPr/>
          <p:nvPr/>
        </p:nvSpPr>
        <p:spPr>
          <a:xfrm>
            <a:off x="297524" y="4232479"/>
            <a:ext cx="5543821" cy="229552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0" name="Actieknop: Leeg 9">
            <a:hlinkClick r:id="rId14" action="ppaction://hlinksldjump" highlightClick="1"/>
            <a:extLst>
              <a:ext uri="{FF2B5EF4-FFF2-40B4-BE49-F238E27FC236}">
                <a16:creationId xmlns:a16="http://schemas.microsoft.com/office/drawing/2014/main" id="{1DABF72F-1889-8A70-05E3-F77B30A3BB53}"/>
              </a:ext>
            </a:extLst>
          </p:cNvPr>
          <p:cNvSpPr/>
          <p:nvPr/>
        </p:nvSpPr>
        <p:spPr>
          <a:xfrm>
            <a:off x="6308227" y="4225256"/>
            <a:ext cx="5556753" cy="2309585"/>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23" name="Afbeelding 22">
            <a:extLst>
              <a:ext uri="{FF2B5EF4-FFF2-40B4-BE49-F238E27FC236}">
                <a16:creationId xmlns:a16="http://schemas.microsoft.com/office/drawing/2014/main" id="{98E80CB2-B73A-B76C-4BEE-9119E457530D}"/>
              </a:ext>
            </a:extLst>
          </p:cNvPr>
          <p:cNvPicPr>
            <a:picLocks noChangeAspect="1"/>
          </p:cNvPicPr>
          <p:nvPr/>
        </p:nvPicPr>
        <p:blipFill>
          <a:blip r:embed="rId15"/>
          <a:stretch>
            <a:fillRect/>
          </a:stretch>
        </p:blipFill>
        <p:spPr>
          <a:xfrm>
            <a:off x="1490570" y="528806"/>
            <a:ext cx="9316180" cy="4275382"/>
          </a:xfrm>
          <a:prstGeom prst="rect">
            <a:avLst/>
          </a:prstGeom>
        </p:spPr>
      </p:pic>
    </p:spTree>
    <p:extLst>
      <p:ext uri="{BB962C8B-B14F-4D97-AF65-F5344CB8AC3E}">
        <p14:creationId xmlns:p14="http://schemas.microsoft.com/office/powerpoint/2010/main" val="17517988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nodeType="afterEffect">
                                  <p:stCondLst>
                                    <p:cond delay="0"/>
                                  </p:stCondLst>
                                  <p:childTnLst>
                                    <p:animMotion origin="layout" path="M 3.125E-6 2.59259E-6 L -0.00013 -0.62338 " pathEditMode="relative" rAng="0" ptsTypes="AA">
                                      <p:cBhvr>
                                        <p:cTn id="6" dur="2000" fill="hold"/>
                                        <p:tgtEl>
                                          <p:spTgt spid="23"/>
                                        </p:tgtEl>
                                        <p:attrNameLst>
                                          <p:attrName>ppt_x</p:attrName>
                                          <p:attrName>ppt_y</p:attrName>
                                        </p:attrNameLst>
                                      </p:cBhvr>
                                      <p:rCtr x="-13" y="-31181"/>
                                    </p:animMotion>
                                  </p:childTnLst>
                                </p:cTn>
                              </p:par>
                              <p:par>
                                <p:cTn id="7" presetID="64" presetClass="path" presetSubtype="0" accel="50000" decel="50000" fill="hold" grpId="0" nodeType="withEffect">
                                  <p:stCondLst>
                                    <p:cond delay="0"/>
                                  </p:stCondLst>
                                  <p:childTnLst>
                                    <p:animMotion origin="layout" path="M 0 -4.07407E-6 L 0.0026 -0.4074 " pathEditMode="relative" rAng="0" ptsTypes="AA">
                                      <p:cBhvr>
                                        <p:cTn id="8" dur="2000" fill="hold"/>
                                        <p:tgtEl>
                                          <p:spTgt spid="7"/>
                                        </p:tgtEl>
                                        <p:attrNameLst>
                                          <p:attrName>ppt_x</p:attrName>
                                          <p:attrName>ppt_y</p:attrName>
                                        </p:attrNameLst>
                                      </p:cBhvr>
                                      <p:rCtr x="130" y="-20370"/>
                                    </p:animMotion>
                                  </p:childTnLst>
                                </p:cTn>
                              </p:par>
                              <p:par>
                                <p:cTn id="9" presetID="64" presetClass="path" presetSubtype="0" accel="50000" decel="50000" fill="hold" grpId="0" nodeType="withEffect">
                                  <p:stCondLst>
                                    <p:cond delay="0"/>
                                  </p:stCondLst>
                                  <p:childTnLst>
                                    <p:animMotion origin="layout" path="M -3.54167E-6 -7.40741E-7 L -0.00013 -0.40324 " pathEditMode="relative" rAng="0" ptsTypes="AA">
                                      <p:cBhvr>
                                        <p:cTn id="10" dur="2000" fill="hold"/>
                                        <p:tgtEl>
                                          <p:spTgt spid="5"/>
                                        </p:tgtEl>
                                        <p:attrNameLst>
                                          <p:attrName>ppt_x</p:attrName>
                                          <p:attrName>ppt_y</p:attrName>
                                        </p:attrNameLst>
                                      </p:cBhvr>
                                      <p:rCtr x="-13" y="-20162"/>
                                    </p:animMotion>
                                  </p:childTnLst>
                                </p:cTn>
                              </p:par>
                            </p:childTnLst>
                          </p:cTn>
                        </p:par>
                        <p:par>
                          <p:cTn id="11" fill="hold">
                            <p:stCondLst>
                              <p:cond delay="2000"/>
                            </p:stCondLst>
                            <p:childTnLst>
                              <p:par>
                                <p:cTn id="12" presetID="1" presetClass="entr" presetSubtype="0" fill="hold" grpId="0" nodeType="afterEffect" nodePh="1">
                                  <p:stCondLst>
                                    <p:cond delay="0"/>
                                  </p:stCondLst>
                                  <p:endCondLst>
                                    <p:cond evt="begin" delay="0">
                                      <p:tn val="12"/>
                                    </p:cond>
                                  </p:endCondLst>
                                  <p:childTnLst>
                                    <p:set>
                                      <p:cBhvr>
                                        <p:cTn id="13" dur="1" fill="hold">
                                          <p:stCondLst>
                                            <p:cond delay="0"/>
                                          </p:stCondLst>
                                        </p:cTn>
                                        <p:tgtEl>
                                          <p:spTgt spid="10"/>
                                        </p:tgtEl>
                                        <p:attrNameLst>
                                          <p:attrName>style.visibility</p:attrName>
                                        </p:attrNameLst>
                                      </p:cBhvr>
                                      <p:to>
                                        <p:strVal val="visible"/>
                                      </p:to>
                                    </p:set>
                                  </p:childTnLst>
                                </p:cTn>
                              </p:par>
                            </p:childTnLst>
                          </p:cTn>
                        </p:par>
                        <p:par>
                          <p:cTn id="14" fill="hold">
                            <p:stCondLst>
                              <p:cond delay="2000"/>
                            </p:stCondLst>
                            <p:childTnLst>
                              <p:par>
                                <p:cTn id="15" presetID="1" presetClass="entr" presetSubtype="0" fill="hold" grpId="0" nodeType="afterEffect" nodePh="1">
                                  <p:stCondLst>
                                    <p:cond delay="0"/>
                                  </p:stCondLst>
                                  <p:endCondLst>
                                    <p:cond evt="begin" delay="0">
                                      <p:tn val="15"/>
                                    </p:cond>
                                  </p:endCondLst>
                                  <p:childTnLst>
                                    <p:set>
                                      <p:cBhvr>
                                        <p:cTn id="16" dur="1" fill="hold">
                                          <p:stCondLst>
                                            <p:cond delay="0"/>
                                          </p:stCondLst>
                                        </p:cTn>
                                        <p:tgtEl>
                                          <p:spTgt spid="8"/>
                                        </p:tgtEl>
                                        <p:attrNameLst>
                                          <p:attrName>style.visibility</p:attrName>
                                        </p:attrNameLst>
                                      </p:cBhvr>
                                      <p:to>
                                        <p:strVal val="visible"/>
                                      </p:to>
                                    </p:set>
                                  </p:childTnLst>
                                </p:cTn>
                              </p:par>
                            </p:childTnLst>
                          </p:cTn>
                        </p:par>
                        <p:par>
                          <p:cTn id="17" fill="hold">
                            <p:stCondLst>
                              <p:cond delay="2000"/>
                            </p:stCondLst>
                            <p:childTnLst>
                              <p:par>
                                <p:cTn id="18" presetID="1" presetClass="exit"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p:bldP spid="7" grpId="0"/>
      <p:bldP spid="8"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154B70-8C4C-2FCF-9E93-B6B11021B409}"/>
              </a:ext>
            </a:extLst>
          </p:cNvPr>
          <p:cNvSpPr>
            <a:spLocks noGrp="1"/>
          </p:cNvSpPr>
          <p:nvPr>
            <p:ph type="title"/>
          </p:nvPr>
        </p:nvSpPr>
        <p:spPr>
          <a:xfrm>
            <a:off x="838200" y="589652"/>
            <a:ext cx="10515600" cy="1325563"/>
          </a:xfrm>
        </p:spPr>
        <p:txBody>
          <a:bodyPr>
            <a:normAutofit/>
          </a:bodyPr>
          <a:lstStyle/>
          <a:p>
            <a:r>
              <a:rPr lang="nl-NL" sz="2800" dirty="0">
                <a:latin typeface="Pixellari" panose="02000603000000000000" pitchFamily="2" charset="0"/>
                <a:ea typeface="Pixellari" panose="02000603000000000000" pitchFamily="2" charset="0"/>
              </a:rPr>
              <a:t>Oei, dat is een goede keuze! Zeggen dat de overheid geheimen heeft voor haar burgers werkt altijd! Hiervoor krijg je maar liefst </a:t>
            </a:r>
            <a:r>
              <a:rPr lang="nl-NL" sz="2800" dirty="0">
                <a:solidFill>
                  <a:srgbClr val="FF0000"/>
                </a:solidFill>
                <a:latin typeface="Pixellari" panose="02000603000000000000" pitchFamily="2" charset="0"/>
                <a:ea typeface="Pixellari" panose="02000603000000000000" pitchFamily="2" charset="0"/>
              </a:rPr>
              <a:t>166 </a:t>
            </a:r>
            <a:r>
              <a:rPr lang="nl-NL" sz="2800" dirty="0" err="1">
                <a:latin typeface="Pixellari" panose="02000603000000000000" pitchFamily="2" charset="0"/>
                <a:ea typeface="Pixellari" panose="02000603000000000000" pitchFamily="2" charset="0"/>
              </a:rPr>
              <a:t>Likes</a:t>
            </a:r>
            <a:r>
              <a:rPr lang="nl-NL" sz="2800" dirty="0">
                <a:latin typeface="Pixellari" panose="02000603000000000000" pitchFamily="2" charset="0"/>
                <a:ea typeface="Pixellari" panose="02000603000000000000" pitchFamily="2" charset="0"/>
              </a:rPr>
              <a:t>!  </a:t>
            </a:r>
            <a:br>
              <a:rPr lang="nl-NL" sz="2800" dirty="0"/>
            </a:br>
            <a:endParaRPr lang="nl-NL" sz="2800" dirty="0">
              <a:latin typeface="Pixellari" panose="02000603000000000000" pitchFamily="2" charset="0"/>
              <a:ea typeface="Pixellari" panose="02000603000000000000" pitchFamily="2" charset="0"/>
            </a:endParaRPr>
          </a:p>
        </p:txBody>
      </p:sp>
      <p:graphicFrame>
        <p:nvGraphicFramePr>
          <p:cNvPr id="6" name="Tijdelijke aanduiding voor inhoud 5">
            <a:extLst>
              <a:ext uri="{FF2B5EF4-FFF2-40B4-BE49-F238E27FC236}">
                <a16:creationId xmlns:a16="http://schemas.microsoft.com/office/drawing/2014/main" id="{A2DA108B-C181-919C-6384-7AC38ABCA985}"/>
              </a:ext>
            </a:extLst>
          </p:cNvPr>
          <p:cNvGraphicFramePr>
            <a:graphicFrameLocks noGrp="1" noChangeAspect="1"/>
          </p:cNvGraphicFramePr>
          <p:nvPr>
            <p:ph idx="1"/>
            <p:extLst>
              <p:ext uri="{D42A27DB-BD31-4B8C-83A1-F6EECF244321}">
                <p14:modId xmlns:p14="http://schemas.microsoft.com/office/powerpoint/2010/main" val="1600950876"/>
              </p:ext>
            </p:extLst>
          </p:nvPr>
        </p:nvGraphicFramePr>
        <p:xfrm>
          <a:off x="838200" y="1865381"/>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9" name="Titel 1">
            <a:extLst>
              <a:ext uri="{FF2B5EF4-FFF2-40B4-BE49-F238E27FC236}">
                <a16:creationId xmlns:a16="http://schemas.microsoft.com/office/drawing/2014/main" id="{7DB248D7-61CC-FB26-6759-F79CBA9EE3A7}"/>
              </a:ext>
            </a:extLst>
          </p:cNvPr>
          <p:cNvSpPr txBox="1">
            <a:spLocks/>
          </p:cNvSpPr>
          <p:nvPr/>
        </p:nvSpPr>
        <p:spPr>
          <a:xfrm>
            <a:off x="8941904" y="5168072"/>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heb de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 </a:t>
            </a:r>
          </a:p>
          <a:p>
            <a:r>
              <a:rPr lang="nl-NL" sz="2800" dirty="0">
                <a:solidFill>
                  <a:srgbClr val="FF0000"/>
                </a:solidFill>
                <a:latin typeface="Pixellari" panose="02000603000000000000" pitchFamily="2" charset="0"/>
                <a:ea typeface="Pixellari" panose="02000603000000000000" pitchFamily="2" charset="0"/>
              </a:rPr>
              <a:t>genoteerd!</a:t>
            </a:r>
          </a:p>
        </p:txBody>
      </p:sp>
      <p:pic>
        <p:nvPicPr>
          <p:cNvPr id="10" name="Graphic 9" descr="Pijl-rechts met effen opvulling">
            <a:extLst>
              <a:ext uri="{FF2B5EF4-FFF2-40B4-BE49-F238E27FC236}">
                <a16:creationId xmlns:a16="http://schemas.microsoft.com/office/drawing/2014/main" id="{CA693FE2-05DE-87D9-4C12-A7F27BE4029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799822" y="5827359"/>
            <a:ext cx="553978" cy="389360"/>
          </a:xfrm>
          <a:prstGeom prst="rect">
            <a:avLst/>
          </a:prstGeom>
        </p:spPr>
      </p:pic>
      <p:pic>
        <p:nvPicPr>
          <p:cNvPr id="4" name="Afbeelding 3" descr="Afbeelding met persoon, buiten, wapen&#10;&#10;Automatisch gegenereerde beschrijving">
            <a:extLst>
              <a:ext uri="{FF2B5EF4-FFF2-40B4-BE49-F238E27FC236}">
                <a16:creationId xmlns:a16="http://schemas.microsoft.com/office/drawing/2014/main" id="{353A9515-CBCF-A510-CF8B-56426FAC611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42522" y="3547608"/>
            <a:ext cx="4572000" cy="2701095"/>
          </a:xfrm>
          <a:prstGeom prst="rect">
            <a:avLst/>
          </a:prstGeom>
        </p:spPr>
      </p:pic>
      <p:sp>
        <p:nvSpPr>
          <p:cNvPr id="5" name="Actieknop: Leeg 4">
            <a:hlinkClick r:id="" action="ppaction://hlinkshowjump?jump=nextslide" highlightClick="1"/>
            <a:extLst>
              <a:ext uri="{FF2B5EF4-FFF2-40B4-BE49-F238E27FC236}">
                <a16:creationId xmlns:a16="http://schemas.microsoft.com/office/drawing/2014/main" id="{E264E9CE-6B79-A5B6-0737-B1DDF65168CC}"/>
              </a:ext>
            </a:extLst>
          </p:cNvPr>
          <p:cNvSpPr/>
          <p:nvPr/>
        </p:nvSpPr>
        <p:spPr>
          <a:xfrm>
            <a:off x="8941904" y="5260258"/>
            <a:ext cx="2676940" cy="113071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4608083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par>
                          <p:cTn id="11" fill="hold">
                            <p:stCondLst>
                              <p:cond delay="5401"/>
                            </p:stCondLst>
                            <p:childTnLst>
                              <p:par>
                                <p:cTn id="12" presetID="1" presetClass="entr" presetSubtype="0" fill="hold" grpId="0" nodeType="afterEffect">
                                  <p:stCondLst>
                                    <p:cond delay="1000"/>
                                  </p:stCondLst>
                                  <p:childTnLst>
                                    <p:set>
                                      <p:cBhvr>
                                        <p:cTn id="13"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par>
                          <p:cTn id="14" fill="hold">
                            <p:stCondLst>
                              <p:cond delay="6401"/>
                            </p:stCondLst>
                            <p:childTnLst>
                              <p:par>
                                <p:cTn id="15" presetID="1" presetClass="entr" presetSubtype="0" fill="hold" grpId="0" nodeType="afterEffect">
                                  <p:stCondLst>
                                    <p:cond delay="0"/>
                                  </p:stCondLst>
                                  <p:childTnLst>
                                    <p:set>
                                      <p:cBhvr>
                                        <p:cTn id="16"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par>
                          <p:cTn id="17" fill="hold">
                            <p:stCondLst>
                              <p:cond delay="6401"/>
                            </p:stCondLst>
                            <p:childTnLst>
                              <p:par>
                                <p:cTn id="18" presetID="1" presetClass="entr" presetSubtype="0" fill="hold" grpId="0" nodeType="afterEffect">
                                  <p:stCondLst>
                                    <p:cond delay="1000"/>
                                  </p:stCondLst>
                                  <p:iterate type="lt">
                                    <p:tmAbs val="50"/>
                                  </p:iterate>
                                  <p:childTnLst>
                                    <p:set>
                                      <p:cBhvr>
                                        <p:cTn id="19" dur="1" fill="hold">
                                          <p:stCondLst>
                                            <p:cond delay="0"/>
                                          </p:stCondLst>
                                        </p:cTn>
                                        <p:tgtEl>
                                          <p:spTgt spid="9"/>
                                        </p:tgtEl>
                                        <p:attrNameLst>
                                          <p:attrName>style.visibility</p:attrName>
                                        </p:attrNameLst>
                                      </p:cBhvr>
                                      <p:to>
                                        <p:strVal val="visible"/>
                                      </p:to>
                                    </p:set>
                                  </p:childTnLst>
                                </p:cTn>
                              </p:par>
                            </p:childTnLst>
                          </p:cTn>
                        </p:par>
                        <p:par>
                          <p:cTn id="20" fill="hold">
                            <p:stCondLst>
                              <p:cond delay="8452"/>
                            </p:stCondLst>
                            <p:childTnLst>
                              <p:par>
                                <p:cTn id="21" presetID="1" presetClass="entr" presetSubtype="0" fill="hold" nodeType="afterEffect">
                                  <p:stCondLst>
                                    <p:cond delay="1000"/>
                                  </p:stCondLst>
                                  <p:childTnLst>
                                    <p:set>
                                      <p:cBhvr>
                                        <p:cTn id="22" dur="1" fill="hold">
                                          <p:stCondLst>
                                            <p:cond delay="0"/>
                                          </p:stCondLst>
                                        </p:cTn>
                                        <p:tgtEl>
                                          <p:spTgt spid="10"/>
                                        </p:tgtEl>
                                        <p:attrNameLst>
                                          <p:attrName>style.visibility</p:attrName>
                                        </p:attrNameLst>
                                      </p:cBhvr>
                                      <p:to>
                                        <p:strVal val="visible"/>
                                      </p:to>
                                    </p:set>
                                  </p:childTnLst>
                                </p:cTn>
                              </p:par>
                            </p:childTnLst>
                          </p:cTn>
                        </p:par>
                        <p:par>
                          <p:cTn id="23" fill="hold">
                            <p:stCondLst>
                              <p:cond delay="9452"/>
                            </p:stCondLst>
                            <p:childTnLst>
                              <p:par>
                                <p:cTn id="24" presetID="1" presetClass="entr" presetSubtype="0" fill="hold" grpId="0" nodeType="afterEffect" nodePh="1">
                                  <p:stCondLst>
                                    <p:cond delay="0"/>
                                  </p:stCondLst>
                                  <p:endCondLst>
                                    <p:cond evt="begin" delay="0">
                                      <p:tn val="24"/>
                                    </p:cond>
                                  </p:endCondLst>
                                  <p:childTnLst>
                                    <p:set>
                                      <p:cBhvr>
                                        <p:cTn id="2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uiExpand="1">
        <p:bldSub>
          <a:bldChart bld="series"/>
        </p:bldSub>
      </p:bldGraphic>
      <p:bldP spid="9" grpId="0"/>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58BD48E4-BEB9-F829-6B04-1C1BCD11C115}"/>
              </a:ext>
            </a:extLst>
          </p:cNvPr>
          <p:cNvSpPr txBox="1">
            <a:spLocks/>
          </p:cNvSpPr>
          <p:nvPr/>
        </p:nvSpPr>
        <p:spPr>
          <a:xfrm>
            <a:off x="838200" y="683328"/>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p>
        </p:txBody>
      </p:sp>
      <p:sp>
        <p:nvSpPr>
          <p:cNvPr id="5" name="Titel 1">
            <a:extLst>
              <a:ext uri="{FF2B5EF4-FFF2-40B4-BE49-F238E27FC236}">
                <a16:creationId xmlns:a16="http://schemas.microsoft.com/office/drawing/2014/main" id="{1C573128-8A16-A387-40E1-538CC6648B42}"/>
              </a:ext>
            </a:extLst>
          </p:cNvPr>
          <p:cNvSpPr>
            <a:spLocks noGrp="1"/>
          </p:cNvSpPr>
          <p:nvPr>
            <p:ph type="title"/>
          </p:nvPr>
        </p:nvSpPr>
        <p:spPr>
          <a:xfrm>
            <a:off x="838200" y="593380"/>
            <a:ext cx="10515600" cy="1325563"/>
          </a:xfrm>
        </p:spPr>
        <p:txBody>
          <a:bodyPr>
            <a:normAutofit/>
          </a:bodyPr>
          <a:lstStyle/>
          <a:p>
            <a:r>
              <a:rPr lang="nl-NL" sz="2800" dirty="0">
                <a:latin typeface="Pixellari" panose="02000603000000000000" pitchFamily="2" charset="0"/>
                <a:ea typeface="Pixellari" panose="02000603000000000000" pitchFamily="2" charset="0"/>
              </a:rPr>
              <a:t>Ah kijk, je krijgt gelijk reacties van jouw kersverse volgers!</a:t>
            </a:r>
          </a:p>
        </p:txBody>
      </p:sp>
      <p:sp>
        <p:nvSpPr>
          <p:cNvPr id="6" name="Titel 1">
            <a:extLst>
              <a:ext uri="{FF2B5EF4-FFF2-40B4-BE49-F238E27FC236}">
                <a16:creationId xmlns:a16="http://schemas.microsoft.com/office/drawing/2014/main" id="{BC2B10C3-426D-DA26-96CC-2FE8FA22D989}"/>
              </a:ext>
            </a:extLst>
          </p:cNvPr>
          <p:cNvSpPr txBox="1">
            <a:spLocks/>
          </p:cNvSpPr>
          <p:nvPr/>
        </p:nvSpPr>
        <p:spPr>
          <a:xfrm>
            <a:off x="838200" y="363220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err="1">
                <a:solidFill>
                  <a:srgbClr val="FF0000"/>
                </a:solidFill>
                <a:latin typeface="Pixellari" panose="02000603000000000000" pitchFamily="2" charset="0"/>
                <a:ea typeface="Pixellari" panose="02000603000000000000" pitchFamily="2" charset="0"/>
              </a:rPr>
              <a:t>Wooow</a:t>
            </a:r>
            <a:r>
              <a:rPr lang="nl-NL" sz="2800" dirty="0">
                <a:solidFill>
                  <a:srgbClr val="FF0000"/>
                </a:solidFill>
                <a:latin typeface="Pixellari" panose="02000603000000000000" pitchFamily="2" charset="0"/>
                <a:ea typeface="Pixellari" panose="02000603000000000000" pitchFamily="2" charset="0"/>
              </a:rPr>
              <a:t>..!</a:t>
            </a:r>
          </a:p>
        </p:txBody>
      </p:sp>
      <p:sp>
        <p:nvSpPr>
          <p:cNvPr id="48" name="Rechthoek 47">
            <a:extLst>
              <a:ext uri="{FF2B5EF4-FFF2-40B4-BE49-F238E27FC236}">
                <a16:creationId xmlns:a16="http://schemas.microsoft.com/office/drawing/2014/main" id="{592D763A-4538-9D87-98E4-19657BE80D06}"/>
              </a:ext>
            </a:extLst>
          </p:cNvPr>
          <p:cNvSpPr/>
          <p:nvPr/>
        </p:nvSpPr>
        <p:spPr>
          <a:xfrm>
            <a:off x="101600" y="1689100"/>
            <a:ext cx="6560960" cy="3492500"/>
          </a:xfrm>
          <a:prstGeom prst="rect">
            <a:avLst/>
          </a:prstGeom>
          <a:solidFill>
            <a:srgbClr val="FCF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Actieknop: Leeg 1">
            <a:hlinkClick r:id="" action="ppaction://noaction" highlightClick="1"/>
            <a:extLst>
              <a:ext uri="{FF2B5EF4-FFF2-40B4-BE49-F238E27FC236}">
                <a16:creationId xmlns:a16="http://schemas.microsoft.com/office/drawing/2014/main" id="{C0F141DC-ED24-FBB0-1434-94C48C4073EA}"/>
              </a:ext>
            </a:extLst>
          </p:cNvPr>
          <p:cNvSpPr/>
          <p:nvPr/>
        </p:nvSpPr>
        <p:spPr>
          <a:xfrm>
            <a:off x="355890" y="2372949"/>
            <a:ext cx="5559357" cy="2309585"/>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 name="Titel 1">
            <a:extLst>
              <a:ext uri="{FF2B5EF4-FFF2-40B4-BE49-F238E27FC236}">
                <a16:creationId xmlns:a16="http://schemas.microsoft.com/office/drawing/2014/main" id="{C138AF3D-F98F-A7BE-5CEA-A72322C42EAD}"/>
              </a:ext>
            </a:extLst>
          </p:cNvPr>
          <p:cNvSpPr txBox="1">
            <a:spLocks/>
          </p:cNvSpPr>
          <p:nvPr/>
        </p:nvSpPr>
        <p:spPr>
          <a:xfrm>
            <a:off x="1163620"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Geloofwaardige Gerrit </a:t>
            </a:r>
          </a:p>
        </p:txBody>
      </p:sp>
      <p:sp>
        <p:nvSpPr>
          <p:cNvPr id="7" name="Tijdelijke aanduiding voor inhoud 2">
            <a:extLst>
              <a:ext uri="{FF2B5EF4-FFF2-40B4-BE49-F238E27FC236}">
                <a16:creationId xmlns:a16="http://schemas.microsoft.com/office/drawing/2014/main" id="{4129AD58-1F2C-EDF8-A656-4A684DBEE8A9}"/>
              </a:ext>
            </a:extLst>
          </p:cNvPr>
          <p:cNvSpPr txBox="1">
            <a:spLocks/>
          </p:cNvSpPr>
          <p:nvPr/>
        </p:nvSpPr>
        <p:spPr>
          <a:xfrm>
            <a:off x="1155431"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@gerritveenstra </a:t>
            </a:r>
          </a:p>
          <a:p>
            <a:pPr marL="0" indent="0">
              <a:buFont typeface="Arial" panose="020B0604020202020204" pitchFamily="34" charset="0"/>
              <a:buNone/>
            </a:pPr>
            <a:r>
              <a:rPr lang="nl-NL" sz="1000" dirty="0">
                <a:solidFill>
                  <a:schemeClr val="bg2">
                    <a:lumMod val="50000"/>
                  </a:schemeClr>
                </a:solidFill>
              </a:rPr>
              <a:t> </a:t>
            </a:r>
          </a:p>
        </p:txBody>
      </p:sp>
      <p:pic>
        <p:nvPicPr>
          <p:cNvPr id="8" name="Tijdelijke aanduiding voor inhoud 4" descr="Afbeelding met persoon, buiten&#10;&#10;Automatisch gegenereerde beschrijving">
            <a:extLst>
              <a:ext uri="{FF2B5EF4-FFF2-40B4-BE49-F238E27FC236}">
                <a16:creationId xmlns:a16="http://schemas.microsoft.com/office/drawing/2014/main" id="{B9BD4B96-38C2-CF08-CF6C-9998A0D3930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3" b="-3"/>
          <a:stretch/>
        </p:blipFill>
        <p:spPr>
          <a:xfrm>
            <a:off x="574112" y="2565403"/>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9" name="Tekstvak 8">
            <a:extLst>
              <a:ext uri="{FF2B5EF4-FFF2-40B4-BE49-F238E27FC236}">
                <a16:creationId xmlns:a16="http://schemas.microsoft.com/office/drawing/2014/main" id="{4978FD44-DF56-27EF-7B68-730EF27775EE}"/>
              </a:ext>
            </a:extLst>
          </p:cNvPr>
          <p:cNvSpPr txBox="1"/>
          <p:nvPr/>
        </p:nvSpPr>
        <p:spPr>
          <a:xfrm>
            <a:off x="482137" y="3240334"/>
            <a:ext cx="5417574" cy="784830"/>
          </a:xfrm>
          <a:prstGeom prst="rect">
            <a:avLst/>
          </a:prstGeom>
          <a:noFill/>
        </p:spPr>
        <p:txBody>
          <a:bodyPr wrap="square" rtlCol="0">
            <a:spAutoFit/>
          </a:bodyPr>
          <a:lstStyle/>
          <a:p>
            <a:r>
              <a:rPr lang="nl-NL" sz="1500" dirty="0">
                <a:latin typeface="Pica black"/>
              </a:rPr>
              <a:t>Goed werk van </a:t>
            </a:r>
            <a:r>
              <a:rPr lang="nl-NL" sz="1500" dirty="0">
                <a:solidFill>
                  <a:srgbClr val="01E2FD"/>
                </a:solidFill>
                <a:latin typeface="Pica black"/>
              </a:rPr>
              <a:t>@jouwnieuws.nl </a:t>
            </a:r>
            <a:r>
              <a:rPr lang="nl-NL" sz="1500" dirty="0">
                <a:latin typeface="Pica black"/>
              </a:rPr>
              <a:t>Hier zullen de hoge heren in Den Haag zweethandjes van krijgen. De waarheid komt eindelijk naar boven drijven na al die jaren. </a:t>
            </a:r>
            <a:r>
              <a:rPr lang="nl-NL" sz="1500" dirty="0">
                <a:solidFill>
                  <a:srgbClr val="01E2FD"/>
                </a:solidFill>
                <a:latin typeface="Pica black"/>
              </a:rPr>
              <a:t>#wegwegweg #rechtvaardigheid</a:t>
            </a:r>
          </a:p>
        </p:txBody>
      </p:sp>
      <p:sp>
        <p:nvSpPr>
          <p:cNvPr id="10" name="Ovaal 9">
            <a:extLst>
              <a:ext uri="{FF2B5EF4-FFF2-40B4-BE49-F238E27FC236}">
                <a16:creationId xmlns:a16="http://schemas.microsoft.com/office/drawing/2014/main" id="{C6FC9F14-893A-1E5D-5F77-8CBAFD598CB5}"/>
              </a:ext>
            </a:extLst>
          </p:cNvPr>
          <p:cNvSpPr/>
          <p:nvPr/>
        </p:nvSpPr>
        <p:spPr>
          <a:xfrm>
            <a:off x="5108225"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11" name="Tijdelijke aanduiding voor inhoud 2">
            <a:extLst>
              <a:ext uri="{FF2B5EF4-FFF2-40B4-BE49-F238E27FC236}">
                <a16:creationId xmlns:a16="http://schemas.microsoft.com/office/drawing/2014/main" id="{AAB14A96-AC8F-19BC-DE30-CD7E536A17F7}"/>
              </a:ext>
            </a:extLst>
          </p:cNvPr>
          <p:cNvSpPr txBox="1">
            <a:spLocks/>
          </p:cNvSpPr>
          <p:nvPr/>
        </p:nvSpPr>
        <p:spPr>
          <a:xfrm>
            <a:off x="407534" y="4383715"/>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05:48 p.m. 30 april.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pic>
        <p:nvPicPr>
          <p:cNvPr id="12" name="Tijdelijke aanduiding voor inhoud 4">
            <a:extLst>
              <a:ext uri="{FF2B5EF4-FFF2-40B4-BE49-F238E27FC236}">
                <a16:creationId xmlns:a16="http://schemas.microsoft.com/office/drawing/2014/main" id="{5B99375B-EE5E-EEE1-8288-736BB24DB61D}"/>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2699970" y="2696957"/>
            <a:ext cx="136702" cy="136702"/>
          </a:xfrm>
          <a:prstGeom prst="rect">
            <a:avLst/>
          </a:prstGeom>
        </p:spPr>
      </p:pic>
      <p:sp>
        <p:nvSpPr>
          <p:cNvPr id="13" name="Tekstvak 12">
            <a:extLst>
              <a:ext uri="{FF2B5EF4-FFF2-40B4-BE49-F238E27FC236}">
                <a16:creationId xmlns:a16="http://schemas.microsoft.com/office/drawing/2014/main" id="{DC3AD776-0319-022C-AEF3-6DF228DB94BE}"/>
              </a:ext>
            </a:extLst>
          </p:cNvPr>
          <p:cNvSpPr txBox="1"/>
          <p:nvPr/>
        </p:nvSpPr>
        <p:spPr>
          <a:xfrm>
            <a:off x="5177238"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pic>
        <p:nvPicPr>
          <p:cNvPr id="14" name="Tijdelijke aanduiding voor inhoud 3" descr="Afbeelding met tekst&#10;&#10;Automatisch gegenereerde beschrijving">
            <a:extLst>
              <a:ext uri="{FF2B5EF4-FFF2-40B4-BE49-F238E27FC236}">
                <a16:creationId xmlns:a16="http://schemas.microsoft.com/office/drawing/2014/main" id="{89AB68F1-B781-BD35-9F81-9C91822D052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3" b="-3"/>
          <a:stretch/>
        </p:blipFill>
        <p:spPr>
          <a:xfrm>
            <a:off x="574112" y="2560149"/>
            <a:ext cx="602214" cy="602214"/>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sp>
        <p:nvSpPr>
          <p:cNvPr id="35" name="Actieknop: Leeg 34">
            <a:hlinkClick r:id="" action="ppaction://noaction" highlightClick="1"/>
            <a:extLst>
              <a:ext uri="{FF2B5EF4-FFF2-40B4-BE49-F238E27FC236}">
                <a16:creationId xmlns:a16="http://schemas.microsoft.com/office/drawing/2014/main" id="{3DFBEFD0-A173-5C83-FE57-6C5464DD0895}"/>
              </a:ext>
            </a:extLst>
          </p:cNvPr>
          <p:cNvSpPr/>
          <p:nvPr/>
        </p:nvSpPr>
        <p:spPr>
          <a:xfrm>
            <a:off x="6276753" y="2372949"/>
            <a:ext cx="5559357" cy="2309585"/>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6" name="Titel 1">
            <a:extLst>
              <a:ext uri="{FF2B5EF4-FFF2-40B4-BE49-F238E27FC236}">
                <a16:creationId xmlns:a16="http://schemas.microsoft.com/office/drawing/2014/main" id="{E80E5C01-7D6A-E915-931E-4571F228900D}"/>
              </a:ext>
            </a:extLst>
          </p:cNvPr>
          <p:cNvSpPr txBox="1">
            <a:spLocks/>
          </p:cNvSpPr>
          <p:nvPr/>
        </p:nvSpPr>
        <p:spPr>
          <a:xfrm>
            <a:off x="7084483"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Cameron Bias </a:t>
            </a:r>
          </a:p>
        </p:txBody>
      </p:sp>
      <p:sp>
        <p:nvSpPr>
          <p:cNvPr id="37" name="Tijdelijke aanduiding voor inhoud 2">
            <a:extLst>
              <a:ext uri="{FF2B5EF4-FFF2-40B4-BE49-F238E27FC236}">
                <a16:creationId xmlns:a16="http://schemas.microsoft.com/office/drawing/2014/main" id="{A3F6B22D-A05B-AAD7-7ACA-2E2B6E5E9E47}"/>
              </a:ext>
            </a:extLst>
          </p:cNvPr>
          <p:cNvSpPr txBox="1">
            <a:spLocks/>
          </p:cNvSpPr>
          <p:nvPr/>
        </p:nvSpPr>
        <p:spPr>
          <a:xfrm>
            <a:off x="7076294"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@conspiritualesther </a:t>
            </a:r>
          </a:p>
          <a:p>
            <a:pPr marL="0" indent="0">
              <a:buFont typeface="Arial" panose="020B0604020202020204" pitchFamily="34" charset="0"/>
              <a:buNone/>
            </a:pPr>
            <a:r>
              <a:rPr lang="nl-NL" sz="1000" dirty="0">
                <a:solidFill>
                  <a:schemeClr val="bg2">
                    <a:lumMod val="50000"/>
                  </a:schemeClr>
                </a:solidFill>
              </a:rPr>
              <a:t> </a:t>
            </a:r>
          </a:p>
        </p:txBody>
      </p:sp>
      <p:pic>
        <p:nvPicPr>
          <p:cNvPr id="38" name="Tijdelijke aanduiding voor inhoud 4" descr="Afbeelding met persoon, buiten&#10;&#10;Automatisch gegenereerde beschrijving">
            <a:extLst>
              <a:ext uri="{FF2B5EF4-FFF2-40B4-BE49-F238E27FC236}">
                <a16:creationId xmlns:a16="http://schemas.microsoft.com/office/drawing/2014/main" id="{5B2DCBFD-DF20-F416-0C1F-4AB0CB6232B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3" b="-3"/>
          <a:stretch/>
        </p:blipFill>
        <p:spPr>
          <a:xfrm>
            <a:off x="6494975" y="2565403"/>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39" name="Tekstvak 38">
            <a:extLst>
              <a:ext uri="{FF2B5EF4-FFF2-40B4-BE49-F238E27FC236}">
                <a16:creationId xmlns:a16="http://schemas.microsoft.com/office/drawing/2014/main" id="{AA3DD0A0-C4CC-53EB-165A-BFB775CFA063}"/>
              </a:ext>
            </a:extLst>
          </p:cNvPr>
          <p:cNvSpPr txBox="1"/>
          <p:nvPr/>
        </p:nvSpPr>
        <p:spPr>
          <a:xfrm>
            <a:off x="6403000" y="3240334"/>
            <a:ext cx="5417574" cy="784830"/>
          </a:xfrm>
          <a:prstGeom prst="rect">
            <a:avLst/>
          </a:prstGeom>
          <a:noFill/>
        </p:spPr>
        <p:txBody>
          <a:bodyPr wrap="square" rtlCol="0">
            <a:spAutoFit/>
          </a:bodyPr>
          <a:lstStyle/>
          <a:p>
            <a:r>
              <a:rPr lang="nl-NL" sz="1500" dirty="0">
                <a:latin typeface="Pica black"/>
              </a:rPr>
              <a:t>Voor het eerst een nieuwssite die het echte verhaal vertelt over de smerige politieke elite van Nederland! </a:t>
            </a:r>
            <a:r>
              <a:rPr lang="nl-NL" sz="1500" dirty="0">
                <a:solidFill>
                  <a:srgbClr val="01E2FD"/>
                </a:solidFill>
                <a:latin typeface="Pica black"/>
              </a:rPr>
              <a:t>#JouwNieuws #powertothewomans</a:t>
            </a:r>
          </a:p>
        </p:txBody>
      </p:sp>
      <p:sp>
        <p:nvSpPr>
          <p:cNvPr id="40" name="Ovaal 39">
            <a:extLst>
              <a:ext uri="{FF2B5EF4-FFF2-40B4-BE49-F238E27FC236}">
                <a16:creationId xmlns:a16="http://schemas.microsoft.com/office/drawing/2014/main" id="{D1F67875-0518-25AE-B151-447E87E5ADFA}"/>
              </a:ext>
            </a:extLst>
          </p:cNvPr>
          <p:cNvSpPr/>
          <p:nvPr/>
        </p:nvSpPr>
        <p:spPr>
          <a:xfrm>
            <a:off x="11029088"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41" name="Tijdelijke aanduiding voor inhoud 2">
            <a:extLst>
              <a:ext uri="{FF2B5EF4-FFF2-40B4-BE49-F238E27FC236}">
                <a16:creationId xmlns:a16="http://schemas.microsoft.com/office/drawing/2014/main" id="{F1F1BD85-14E8-C724-8622-96BF050F110E}"/>
              </a:ext>
            </a:extLst>
          </p:cNvPr>
          <p:cNvSpPr txBox="1">
            <a:spLocks/>
          </p:cNvSpPr>
          <p:nvPr/>
        </p:nvSpPr>
        <p:spPr>
          <a:xfrm>
            <a:off x="6328397" y="4383715"/>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05:53 p.m. 30 april.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pic>
        <p:nvPicPr>
          <p:cNvPr id="42" name="Tijdelijke aanduiding voor inhoud 4">
            <a:extLst>
              <a:ext uri="{FF2B5EF4-FFF2-40B4-BE49-F238E27FC236}">
                <a16:creationId xmlns:a16="http://schemas.microsoft.com/office/drawing/2014/main" id="{ED9ACCB9-DDA7-6F08-3BFB-1ABDDF1E9D2E}"/>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8058534" y="2696957"/>
            <a:ext cx="136702" cy="136702"/>
          </a:xfrm>
          <a:prstGeom prst="rect">
            <a:avLst/>
          </a:prstGeom>
        </p:spPr>
      </p:pic>
      <p:sp>
        <p:nvSpPr>
          <p:cNvPr id="43" name="Tekstvak 42">
            <a:extLst>
              <a:ext uri="{FF2B5EF4-FFF2-40B4-BE49-F238E27FC236}">
                <a16:creationId xmlns:a16="http://schemas.microsoft.com/office/drawing/2014/main" id="{3BF31F25-4627-7CEC-A81C-B4ADB07D47FD}"/>
              </a:ext>
            </a:extLst>
          </p:cNvPr>
          <p:cNvSpPr txBox="1"/>
          <p:nvPr/>
        </p:nvSpPr>
        <p:spPr>
          <a:xfrm>
            <a:off x="11098101"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pic>
        <p:nvPicPr>
          <p:cNvPr id="44" name="Tijdelijke aanduiding voor inhoud 3" descr="Afbeelding met tekst&#10;&#10;Automatisch gegenereerde beschrijving">
            <a:extLst>
              <a:ext uri="{FF2B5EF4-FFF2-40B4-BE49-F238E27FC236}">
                <a16:creationId xmlns:a16="http://schemas.microsoft.com/office/drawing/2014/main" id="{07D9EC52-1AC8-70A5-A99D-25AFED304E8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3" b="-3"/>
          <a:stretch/>
        </p:blipFill>
        <p:spPr>
          <a:xfrm>
            <a:off x="6494975" y="2560149"/>
            <a:ext cx="602214" cy="602214"/>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pic>
        <p:nvPicPr>
          <p:cNvPr id="45" name="Tijdelijke aanduiding voor inhoud 4" descr="Afbeelding met persoon&#10;&#10;Automatisch gegenereerde beschrijving">
            <a:extLst>
              <a:ext uri="{FF2B5EF4-FFF2-40B4-BE49-F238E27FC236}">
                <a16:creationId xmlns:a16="http://schemas.microsoft.com/office/drawing/2014/main" id="{4E3E51A1-E38B-193C-17BF-134050D1006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3" b="-3"/>
          <a:stretch/>
        </p:blipFill>
        <p:spPr>
          <a:xfrm>
            <a:off x="6488473" y="2557459"/>
            <a:ext cx="613971" cy="613971"/>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46" name="Tijdelijke aanduiding voor inhoud 4" descr="Afbeelding met persoon, buiten&#10;&#10;Automatisch gegenereerde beschrijving">
            <a:extLst>
              <a:ext uri="{FF2B5EF4-FFF2-40B4-BE49-F238E27FC236}">
                <a16:creationId xmlns:a16="http://schemas.microsoft.com/office/drawing/2014/main" id="{AC1F7029-53BC-9FC4-BD11-A3FD107CBBA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r="-3" b="-3"/>
          <a:stretch/>
        </p:blipFill>
        <p:spPr>
          <a:xfrm>
            <a:off x="565178" y="2548706"/>
            <a:ext cx="618242" cy="61824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47" name="Titel 1">
            <a:extLst>
              <a:ext uri="{FF2B5EF4-FFF2-40B4-BE49-F238E27FC236}">
                <a16:creationId xmlns:a16="http://schemas.microsoft.com/office/drawing/2014/main" id="{932F3BB0-F106-ECAF-5E6F-64AAB85E34F6}"/>
              </a:ext>
            </a:extLst>
          </p:cNvPr>
          <p:cNvSpPr txBox="1">
            <a:spLocks/>
          </p:cNvSpPr>
          <p:nvPr/>
        </p:nvSpPr>
        <p:spPr>
          <a:xfrm>
            <a:off x="838200" y="492061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err="1">
                <a:solidFill>
                  <a:srgbClr val="FF0000"/>
                </a:solidFill>
                <a:latin typeface="Pixellari" panose="02000603000000000000" pitchFamily="2" charset="0"/>
                <a:ea typeface="Pixellari" panose="02000603000000000000" pitchFamily="2" charset="0"/>
              </a:rPr>
              <a:t>Wooow</a:t>
            </a:r>
            <a:r>
              <a:rPr lang="nl-NL" sz="2800" dirty="0">
                <a:solidFill>
                  <a:srgbClr val="FF0000"/>
                </a:solidFill>
                <a:latin typeface="Pixellari" panose="02000603000000000000" pitchFamily="2" charset="0"/>
                <a:ea typeface="Pixellari" panose="02000603000000000000" pitchFamily="2" charset="0"/>
              </a:rPr>
              <a:t>..</a:t>
            </a:r>
          </a:p>
        </p:txBody>
      </p:sp>
      <p:sp>
        <p:nvSpPr>
          <p:cNvPr id="15" name="Actieknop: Leeg 14">
            <a:hlinkClick r:id="" action="ppaction://hlinkshowjump?jump=nextslide" highlightClick="1"/>
            <a:extLst>
              <a:ext uri="{FF2B5EF4-FFF2-40B4-BE49-F238E27FC236}">
                <a16:creationId xmlns:a16="http://schemas.microsoft.com/office/drawing/2014/main" id="{1579FCA6-3FFA-3F13-0353-0FA5033C4736}"/>
              </a:ext>
            </a:extLst>
          </p:cNvPr>
          <p:cNvSpPr/>
          <p:nvPr/>
        </p:nvSpPr>
        <p:spPr>
          <a:xfrm>
            <a:off x="838200" y="5181600"/>
            <a:ext cx="1472381" cy="782350"/>
          </a:xfrm>
          <a:prstGeom prst="actionButtonBlank">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31940600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2201"/>
                            </p:stCondLst>
                            <p:childTnLst>
                              <p:par>
                                <p:cTn id="8" presetID="1" presetClass="entr" presetSubtype="0" fill="hold" grpId="0" nodeType="afterEffect">
                                  <p:stCondLst>
                                    <p:cond delay="1150"/>
                                  </p:stCondLst>
                                  <p:childTnLst>
                                    <p:set>
                                      <p:cBhvr>
                                        <p:cTn id="9" dur="1" fill="hold">
                                          <p:stCondLst>
                                            <p:cond delay="0"/>
                                          </p:stCondLst>
                                        </p:cTn>
                                        <p:tgtEl>
                                          <p:spTgt spid="2"/>
                                        </p:tgtEl>
                                        <p:attrNameLst>
                                          <p:attrName>style.visibility</p:attrName>
                                        </p:attrNameLst>
                                      </p:cBhvr>
                                      <p:to>
                                        <p:strVal val="visible"/>
                                      </p:to>
                                    </p:set>
                                  </p:childTnLst>
                                </p:cTn>
                              </p:par>
                            </p:childTnLst>
                          </p:cTn>
                        </p:par>
                        <p:par>
                          <p:cTn id="10" fill="hold">
                            <p:stCondLst>
                              <p:cond delay="3351"/>
                            </p:stCondLst>
                            <p:childTnLst>
                              <p:par>
                                <p:cTn id="11" presetID="1"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par>
                          <p:cTn id="31" fill="hold">
                            <p:stCondLst>
                              <p:cond delay="3351"/>
                            </p:stCondLst>
                            <p:childTnLst>
                              <p:par>
                                <p:cTn id="32" presetID="1" presetClass="entr" presetSubtype="0" fill="hold" grpId="0" nodeType="afterEffect">
                                  <p:stCondLst>
                                    <p:cond delay="0"/>
                                  </p:stCondLst>
                                  <p:childTnLst>
                                    <p:set>
                                      <p:cBhvr>
                                        <p:cTn id="33" dur="1" fill="hold">
                                          <p:stCondLst>
                                            <p:cond delay="0"/>
                                          </p:stCondLst>
                                        </p:cTn>
                                        <p:tgtEl>
                                          <p:spTgt spid="35"/>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38"/>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9"/>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40"/>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42"/>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44"/>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45"/>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3"/>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7"/>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6"/>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childTnLst>
                                </p:cTn>
                              </p:par>
                            </p:childTnLst>
                          </p:cTn>
                        </p:par>
                        <p:par>
                          <p:cTn id="54" fill="hold">
                            <p:stCondLst>
                              <p:cond delay="3351"/>
                            </p:stCondLst>
                            <p:childTnLst>
                              <p:par>
                                <p:cTn id="55" presetID="1" presetClass="entr" presetSubtype="0" fill="hold" grpId="0" nodeType="afterEffect">
                                  <p:stCondLst>
                                    <p:cond delay="5000"/>
                                  </p:stCondLst>
                                  <p:iterate type="wd">
                                    <p:tmAbs val="200"/>
                                  </p:iterate>
                                  <p:childTnLst>
                                    <p:set>
                                      <p:cBhvr>
                                        <p:cTn id="56" dur="1" fill="hold">
                                          <p:stCondLst>
                                            <p:cond delay="0"/>
                                          </p:stCondLst>
                                        </p:cTn>
                                        <p:tgtEl>
                                          <p:spTgt spid="47"/>
                                        </p:tgtEl>
                                        <p:attrNameLst>
                                          <p:attrName>style.visibility</p:attrName>
                                        </p:attrNameLst>
                                      </p:cBhvr>
                                      <p:to>
                                        <p:strVal val="visible"/>
                                      </p:to>
                                    </p:set>
                                  </p:childTnLst>
                                </p:cTn>
                              </p:par>
                            </p:childTnLst>
                          </p:cTn>
                        </p:par>
                        <p:par>
                          <p:cTn id="57" fill="hold">
                            <p:stCondLst>
                              <p:cond delay="8552"/>
                            </p:stCondLst>
                            <p:childTnLst>
                              <p:par>
                                <p:cTn id="58" presetID="1" presetClass="entr" presetSubtype="0" fill="hold" grpId="0" nodeType="afterEffect" nodePh="1">
                                  <p:stCondLst>
                                    <p:cond delay="0"/>
                                  </p:stCondLst>
                                  <p:endCondLst>
                                    <p:cond evt="begin" delay="0">
                                      <p:tn val="58"/>
                                    </p:cond>
                                  </p:endCondLst>
                                  <p:childTnLst>
                                    <p:set>
                                      <p:cBhvr>
                                        <p:cTn id="59"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animBg="1"/>
      <p:bldP spid="3" grpId="0"/>
      <p:bldP spid="7" grpId="0"/>
      <p:bldP spid="9" grpId="0"/>
      <p:bldP spid="10" grpId="0" animBg="1"/>
      <p:bldP spid="11" grpId="0"/>
      <p:bldP spid="13" grpId="0"/>
      <p:bldP spid="35" grpId="0" animBg="1"/>
      <p:bldP spid="36" grpId="0"/>
      <p:bldP spid="37" grpId="0"/>
      <p:bldP spid="39" grpId="0"/>
      <p:bldP spid="40" grpId="0" animBg="1"/>
      <p:bldP spid="41" grpId="0"/>
      <p:bldP spid="43" grpId="0"/>
      <p:bldP spid="47" grpId="0"/>
      <p:bldP spid="1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58BD48E4-BEB9-F829-6B04-1C1BCD11C115}"/>
              </a:ext>
            </a:extLst>
          </p:cNvPr>
          <p:cNvSpPr txBox="1">
            <a:spLocks/>
          </p:cNvSpPr>
          <p:nvPr/>
        </p:nvSpPr>
        <p:spPr>
          <a:xfrm>
            <a:off x="838200" y="683328"/>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p>
        </p:txBody>
      </p:sp>
      <p:sp>
        <p:nvSpPr>
          <p:cNvPr id="5" name="Titel 1">
            <a:extLst>
              <a:ext uri="{FF2B5EF4-FFF2-40B4-BE49-F238E27FC236}">
                <a16:creationId xmlns:a16="http://schemas.microsoft.com/office/drawing/2014/main" id="{1C573128-8A16-A387-40E1-538CC6648B42}"/>
              </a:ext>
            </a:extLst>
          </p:cNvPr>
          <p:cNvSpPr>
            <a:spLocks noGrp="1"/>
          </p:cNvSpPr>
          <p:nvPr>
            <p:ph type="title"/>
          </p:nvPr>
        </p:nvSpPr>
        <p:spPr>
          <a:xfrm>
            <a:off x="838200" y="589652"/>
            <a:ext cx="10515600" cy="1325563"/>
          </a:xfrm>
        </p:spPr>
        <p:txBody>
          <a:bodyPr>
            <a:normAutofit/>
          </a:bodyPr>
          <a:lstStyle/>
          <a:p>
            <a:r>
              <a:rPr lang="nl-NL" sz="2800" dirty="0">
                <a:latin typeface="Pixellari" panose="02000603000000000000" pitchFamily="2" charset="0"/>
                <a:ea typeface="Pixellari" panose="02000603000000000000" pitchFamily="2" charset="0"/>
              </a:rPr>
              <a:t>Maar je hebt ook een minder enthousiaste reactie van een betweter die zegt dat jouw bericht niet klopt.  </a:t>
            </a:r>
          </a:p>
        </p:txBody>
      </p:sp>
      <p:sp>
        <p:nvSpPr>
          <p:cNvPr id="2" name="Titel 1">
            <a:extLst>
              <a:ext uri="{FF2B5EF4-FFF2-40B4-BE49-F238E27FC236}">
                <a16:creationId xmlns:a16="http://schemas.microsoft.com/office/drawing/2014/main" id="{A5ED2973-A479-2617-997F-635428B4010D}"/>
              </a:ext>
            </a:extLst>
          </p:cNvPr>
          <p:cNvSpPr txBox="1">
            <a:spLocks/>
          </p:cNvSpPr>
          <p:nvPr/>
        </p:nvSpPr>
        <p:spPr>
          <a:xfrm>
            <a:off x="838200" y="437887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Wat wil je hier tegen doen?</a:t>
            </a:r>
          </a:p>
        </p:txBody>
      </p:sp>
      <p:sp>
        <p:nvSpPr>
          <p:cNvPr id="3" name="Titel 1">
            <a:extLst>
              <a:ext uri="{FF2B5EF4-FFF2-40B4-BE49-F238E27FC236}">
                <a16:creationId xmlns:a16="http://schemas.microsoft.com/office/drawing/2014/main" id="{9913F7F0-13BF-CF9C-C0C3-01AA83921177}"/>
              </a:ext>
            </a:extLst>
          </p:cNvPr>
          <p:cNvSpPr txBox="1">
            <a:spLocks/>
          </p:cNvSpPr>
          <p:nvPr/>
        </p:nvSpPr>
        <p:spPr>
          <a:xfrm>
            <a:off x="838200" y="5245278"/>
            <a:ext cx="3290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Mijzelf verdedigen.</a:t>
            </a:r>
          </a:p>
        </p:txBody>
      </p:sp>
      <p:sp>
        <p:nvSpPr>
          <p:cNvPr id="6" name="Titel 1">
            <a:extLst>
              <a:ext uri="{FF2B5EF4-FFF2-40B4-BE49-F238E27FC236}">
                <a16:creationId xmlns:a16="http://schemas.microsoft.com/office/drawing/2014/main" id="{2B335F8F-D659-E1F7-0A3B-66C41DA1EF4E}"/>
              </a:ext>
            </a:extLst>
          </p:cNvPr>
          <p:cNvSpPr txBox="1">
            <a:spLocks/>
          </p:cNvSpPr>
          <p:nvPr/>
        </p:nvSpPr>
        <p:spPr>
          <a:xfrm>
            <a:off x="6874328" y="5392761"/>
            <a:ext cx="447947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ea typeface="Pixellari" panose="02000603000000000000" pitchFamily="2" charset="0"/>
              </a:rPr>
              <a:t>‘’</a:t>
            </a:r>
            <a:r>
              <a:rPr lang="nl-NL" sz="2800" dirty="0">
                <a:solidFill>
                  <a:srgbClr val="FF0000"/>
                </a:solidFill>
                <a:latin typeface="Pixellari" panose="02000603000000000000" pitchFamily="2" charset="0"/>
                <a:ea typeface="Pixellari" panose="02000603000000000000" pitchFamily="2" charset="0"/>
              </a:rPr>
              <a:t>Feitje Voor Karweitje</a:t>
            </a:r>
            <a:r>
              <a:rPr lang="nl-NL" sz="2800" dirty="0">
                <a:solidFill>
                  <a:srgbClr val="FF0000"/>
                </a:solidFill>
                <a:ea typeface="Pixellari" panose="02000603000000000000" pitchFamily="2" charset="0"/>
              </a:rPr>
              <a:t>’’</a:t>
            </a:r>
            <a:r>
              <a:rPr lang="nl-NL" sz="2800" dirty="0">
                <a:solidFill>
                  <a:srgbClr val="FF0000"/>
                </a:solidFill>
                <a:latin typeface="Pixellari" panose="02000603000000000000" pitchFamily="2" charset="0"/>
                <a:ea typeface="Pixellari" panose="02000603000000000000" pitchFamily="2" charset="0"/>
              </a:rPr>
              <a:t> aanvallen met nepnieuws.</a:t>
            </a:r>
          </a:p>
        </p:txBody>
      </p:sp>
      <p:sp>
        <p:nvSpPr>
          <p:cNvPr id="18" name="Actieknop: Leeg 17">
            <a:hlinkClick r:id="" action="ppaction://noaction" highlightClick="1"/>
            <a:extLst>
              <a:ext uri="{FF2B5EF4-FFF2-40B4-BE49-F238E27FC236}">
                <a16:creationId xmlns:a16="http://schemas.microsoft.com/office/drawing/2014/main" id="{23DFF52B-4A93-FFCB-F5A5-C4B60EF06DB7}"/>
              </a:ext>
            </a:extLst>
          </p:cNvPr>
          <p:cNvSpPr/>
          <p:nvPr/>
        </p:nvSpPr>
        <p:spPr>
          <a:xfrm>
            <a:off x="3166502" y="2021939"/>
            <a:ext cx="5559357" cy="2309585"/>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19" name="Titel 1">
            <a:extLst>
              <a:ext uri="{FF2B5EF4-FFF2-40B4-BE49-F238E27FC236}">
                <a16:creationId xmlns:a16="http://schemas.microsoft.com/office/drawing/2014/main" id="{613210F1-6235-E36B-BE06-215E3E150A9D}"/>
              </a:ext>
            </a:extLst>
          </p:cNvPr>
          <p:cNvSpPr txBox="1">
            <a:spLocks/>
          </p:cNvSpPr>
          <p:nvPr/>
        </p:nvSpPr>
        <p:spPr>
          <a:xfrm>
            <a:off x="3974232" y="176782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Feitje Voor Karweitje </a:t>
            </a:r>
          </a:p>
        </p:txBody>
      </p:sp>
      <p:sp>
        <p:nvSpPr>
          <p:cNvPr id="20" name="Tijdelijke aanduiding voor inhoud 2">
            <a:extLst>
              <a:ext uri="{FF2B5EF4-FFF2-40B4-BE49-F238E27FC236}">
                <a16:creationId xmlns:a16="http://schemas.microsoft.com/office/drawing/2014/main" id="{629B5FAF-7941-A6FF-F5EF-6738E2EBD931}"/>
              </a:ext>
            </a:extLst>
          </p:cNvPr>
          <p:cNvSpPr txBox="1">
            <a:spLocks/>
          </p:cNvSpPr>
          <p:nvPr/>
        </p:nvSpPr>
        <p:spPr>
          <a:xfrm>
            <a:off x="3966043" y="245247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1000" dirty="0">
                <a:solidFill>
                  <a:schemeClr val="bg2">
                    <a:lumMod val="50000"/>
                  </a:schemeClr>
                </a:solidFill>
              </a:rPr>
              <a:t>@defeitenmachine</a:t>
            </a:r>
          </a:p>
          <a:p>
            <a:pPr marL="0" indent="0">
              <a:buFont typeface="Arial" panose="020B0604020202020204" pitchFamily="34" charset="0"/>
              <a:buNone/>
            </a:pPr>
            <a:r>
              <a:rPr lang="nl-NL" sz="1000" dirty="0">
                <a:solidFill>
                  <a:schemeClr val="bg2">
                    <a:lumMod val="50000"/>
                  </a:schemeClr>
                </a:solidFill>
              </a:rPr>
              <a:t> </a:t>
            </a:r>
          </a:p>
        </p:txBody>
      </p:sp>
      <p:pic>
        <p:nvPicPr>
          <p:cNvPr id="21" name="Tijdelijke aanduiding voor inhoud 4" descr="Afbeelding met persoon, buiten&#10;&#10;Automatisch gegenereerde beschrijving">
            <a:extLst>
              <a:ext uri="{FF2B5EF4-FFF2-40B4-BE49-F238E27FC236}">
                <a16:creationId xmlns:a16="http://schemas.microsoft.com/office/drawing/2014/main" id="{ED8D832A-BECF-7D28-3272-4D4E9DD4447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3" b="-3"/>
          <a:stretch/>
        </p:blipFill>
        <p:spPr>
          <a:xfrm>
            <a:off x="3384724" y="2214393"/>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22" name="Tekstvak 21">
            <a:extLst>
              <a:ext uri="{FF2B5EF4-FFF2-40B4-BE49-F238E27FC236}">
                <a16:creationId xmlns:a16="http://schemas.microsoft.com/office/drawing/2014/main" id="{30ABE39F-1FB7-263B-99CF-BDC10F4C89DA}"/>
              </a:ext>
            </a:extLst>
          </p:cNvPr>
          <p:cNvSpPr txBox="1"/>
          <p:nvPr/>
        </p:nvSpPr>
        <p:spPr>
          <a:xfrm>
            <a:off x="3292749" y="2889324"/>
            <a:ext cx="5417574" cy="784830"/>
          </a:xfrm>
          <a:prstGeom prst="rect">
            <a:avLst/>
          </a:prstGeom>
          <a:noFill/>
        </p:spPr>
        <p:txBody>
          <a:bodyPr wrap="square" rtlCol="0">
            <a:spAutoFit/>
          </a:bodyPr>
          <a:lstStyle/>
          <a:p>
            <a:r>
              <a:rPr lang="nl-NL" sz="1500" dirty="0">
                <a:latin typeface="Pica black"/>
              </a:rPr>
              <a:t>Het artikel van </a:t>
            </a:r>
            <a:r>
              <a:rPr lang="nl-NL" sz="1500" dirty="0">
                <a:solidFill>
                  <a:srgbClr val="01E2FD"/>
                </a:solidFill>
                <a:latin typeface="Pica black"/>
              </a:rPr>
              <a:t>@jouwnieuws.nl </a:t>
            </a:r>
            <a:r>
              <a:rPr lang="nl-NL" sz="1500" dirty="0">
                <a:latin typeface="Pica black"/>
              </a:rPr>
              <a:t>barst van de aannames en uitlatingen over de overheid zonder dat er juiste bronnen bij vermeld staan! </a:t>
            </a:r>
            <a:r>
              <a:rPr lang="nl-NL" sz="1500" dirty="0">
                <a:solidFill>
                  <a:srgbClr val="01E2FD"/>
                </a:solidFill>
                <a:latin typeface="Pica black"/>
              </a:rPr>
              <a:t>#complottenbedenker</a:t>
            </a:r>
          </a:p>
        </p:txBody>
      </p:sp>
      <p:sp>
        <p:nvSpPr>
          <p:cNvPr id="23" name="Ovaal 22">
            <a:extLst>
              <a:ext uri="{FF2B5EF4-FFF2-40B4-BE49-F238E27FC236}">
                <a16:creationId xmlns:a16="http://schemas.microsoft.com/office/drawing/2014/main" id="{77FB784C-ACFD-BBCE-CD12-A4E7E195024C}"/>
              </a:ext>
            </a:extLst>
          </p:cNvPr>
          <p:cNvSpPr/>
          <p:nvPr/>
        </p:nvSpPr>
        <p:spPr>
          <a:xfrm>
            <a:off x="7918837" y="232095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24" name="Tijdelijke aanduiding voor inhoud 2">
            <a:extLst>
              <a:ext uri="{FF2B5EF4-FFF2-40B4-BE49-F238E27FC236}">
                <a16:creationId xmlns:a16="http://schemas.microsoft.com/office/drawing/2014/main" id="{2DB24DC0-2145-CF96-B13E-F4B7734C3B9C}"/>
              </a:ext>
            </a:extLst>
          </p:cNvPr>
          <p:cNvSpPr txBox="1">
            <a:spLocks/>
          </p:cNvSpPr>
          <p:nvPr/>
        </p:nvSpPr>
        <p:spPr>
          <a:xfrm>
            <a:off x="3218146" y="4032705"/>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06:31 p.m. 30 april.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pic>
        <p:nvPicPr>
          <p:cNvPr id="25" name="Tijdelijke aanduiding voor inhoud 4">
            <a:extLst>
              <a:ext uri="{FF2B5EF4-FFF2-40B4-BE49-F238E27FC236}">
                <a16:creationId xmlns:a16="http://schemas.microsoft.com/office/drawing/2014/main" id="{FE3064CD-B3DF-5F3D-D5B2-F56D0E68E809}"/>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5425424" y="2345947"/>
            <a:ext cx="136702" cy="136702"/>
          </a:xfrm>
          <a:prstGeom prst="rect">
            <a:avLst/>
          </a:prstGeom>
        </p:spPr>
      </p:pic>
      <p:sp>
        <p:nvSpPr>
          <p:cNvPr id="26" name="Tekstvak 25">
            <a:extLst>
              <a:ext uri="{FF2B5EF4-FFF2-40B4-BE49-F238E27FC236}">
                <a16:creationId xmlns:a16="http://schemas.microsoft.com/office/drawing/2014/main" id="{6F57FDDA-02AA-77A9-3A89-2DCB5C88EE89}"/>
              </a:ext>
            </a:extLst>
          </p:cNvPr>
          <p:cNvSpPr txBox="1"/>
          <p:nvPr/>
        </p:nvSpPr>
        <p:spPr>
          <a:xfrm>
            <a:off x="7987850" y="230240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pic>
        <p:nvPicPr>
          <p:cNvPr id="27" name="Tijdelijke aanduiding voor inhoud 3" descr="Afbeelding met tekst&#10;&#10;Automatisch gegenereerde beschrijving">
            <a:extLst>
              <a:ext uri="{FF2B5EF4-FFF2-40B4-BE49-F238E27FC236}">
                <a16:creationId xmlns:a16="http://schemas.microsoft.com/office/drawing/2014/main" id="{B53D7911-4A03-4103-6164-41975884485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3" b="-3"/>
          <a:stretch/>
        </p:blipFill>
        <p:spPr>
          <a:xfrm>
            <a:off x="3384724" y="2209139"/>
            <a:ext cx="602214" cy="602214"/>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sp>
        <p:nvSpPr>
          <p:cNvPr id="7" name="Actieknop: Leeg 6">
            <a:hlinkClick r:id="rId6" action="ppaction://hlinksldjump" highlightClick="1"/>
            <a:extLst>
              <a:ext uri="{FF2B5EF4-FFF2-40B4-BE49-F238E27FC236}">
                <a16:creationId xmlns:a16="http://schemas.microsoft.com/office/drawing/2014/main" id="{E35AB9F4-C628-12E1-AF79-D0C0EAE82261}"/>
              </a:ext>
            </a:extLst>
          </p:cNvPr>
          <p:cNvSpPr/>
          <p:nvPr/>
        </p:nvSpPr>
        <p:spPr>
          <a:xfrm>
            <a:off x="645171" y="5392761"/>
            <a:ext cx="3889612" cy="102550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Actieknop: Leeg 7">
            <a:hlinkClick r:id="rId7" action="ppaction://hlinksldjump" highlightClick="1"/>
            <a:extLst>
              <a:ext uri="{FF2B5EF4-FFF2-40B4-BE49-F238E27FC236}">
                <a16:creationId xmlns:a16="http://schemas.microsoft.com/office/drawing/2014/main" id="{712BC0FA-6516-0F54-39BF-023569B4130E}"/>
              </a:ext>
            </a:extLst>
          </p:cNvPr>
          <p:cNvSpPr/>
          <p:nvPr/>
        </p:nvSpPr>
        <p:spPr>
          <a:xfrm>
            <a:off x="6672931" y="5455609"/>
            <a:ext cx="4681182" cy="105086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6266626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3601"/>
                            </p:stCondLst>
                            <p:childTnLst>
                              <p:par>
                                <p:cTn id="8" presetID="1" presetClass="entr" presetSubtype="0" fill="hold" grpId="0" nodeType="afterEffect">
                                  <p:stCondLst>
                                    <p:cond delay="1150"/>
                                  </p:stCondLst>
                                  <p:childTnLst>
                                    <p:set>
                                      <p:cBhvr>
                                        <p:cTn id="9" dur="1" fill="hold">
                                          <p:stCondLst>
                                            <p:cond delay="0"/>
                                          </p:stCondLst>
                                        </p:cTn>
                                        <p:tgtEl>
                                          <p:spTgt spid="18"/>
                                        </p:tgtEl>
                                        <p:attrNameLst>
                                          <p:attrName>style.visibility</p:attrName>
                                        </p:attrNameLst>
                                      </p:cBhvr>
                                      <p:to>
                                        <p:strVal val="visible"/>
                                      </p:to>
                                    </p:set>
                                  </p:childTnLst>
                                </p:cTn>
                              </p:par>
                            </p:childTnLst>
                          </p:cTn>
                        </p:par>
                        <p:par>
                          <p:cTn id="10" fill="hold">
                            <p:stCondLst>
                              <p:cond delay="4751"/>
                            </p:stCondLst>
                            <p:childTnLst>
                              <p:par>
                                <p:cTn id="11" presetID="1"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childTnLst>
                          </p:cTn>
                        </p:par>
                        <p:par>
                          <p:cTn id="29" fill="hold">
                            <p:stCondLst>
                              <p:cond delay="4751"/>
                            </p:stCondLst>
                            <p:childTnLst>
                              <p:par>
                                <p:cTn id="30" presetID="1" presetClass="entr" presetSubtype="0" fill="hold" grpId="0" nodeType="afterEffect">
                                  <p:stCondLst>
                                    <p:cond delay="2000"/>
                                  </p:stCondLst>
                                  <p:iterate type="wd">
                                    <p:tmAbs val="200"/>
                                  </p:iterate>
                                  <p:childTnLst>
                                    <p:set>
                                      <p:cBhvr>
                                        <p:cTn id="31" dur="1" fill="hold">
                                          <p:stCondLst>
                                            <p:cond delay="0"/>
                                          </p:stCondLst>
                                        </p:cTn>
                                        <p:tgtEl>
                                          <p:spTgt spid="2"/>
                                        </p:tgtEl>
                                        <p:attrNameLst>
                                          <p:attrName>style.visibility</p:attrName>
                                        </p:attrNameLst>
                                      </p:cBhvr>
                                      <p:to>
                                        <p:strVal val="visible"/>
                                      </p:to>
                                    </p:set>
                                  </p:childTnLst>
                                </p:cTn>
                              </p:par>
                            </p:childTnLst>
                          </p:cTn>
                        </p:par>
                        <p:par>
                          <p:cTn id="32" fill="hold">
                            <p:stCondLst>
                              <p:cond delay="7952"/>
                            </p:stCondLst>
                            <p:childTnLst>
                              <p:par>
                                <p:cTn id="33" presetID="1" presetClass="entr" presetSubtype="0" fill="hold" grpId="0" nodeType="afterEffect">
                                  <p:stCondLst>
                                    <p:cond delay="1000"/>
                                  </p:stCondLst>
                                  <p:iterate type="wd">
                                    <p:tmAbs val="200"/>
                                  </p:iterate>
                                  <p:childTnLst>
                                    <p:set>
                                      <p:cBhvr>
                                        <p:cTn id="34" dur="1" fill="hold">
                                          <p:stCondLst>
                                            <p:cond delay="0"/>
                                          </p:stCondLst>
                                        </p:cTn>
                                        <p:tgtEl>
                                          <p:spTgt spid="3"/>
                                        </p:tgtEl>
                                        <p:attrNameLst>
                                          <p:attrName>style.visibility</p:attrName>
                                        </p:attrNameLst>
                                      </p:cBhvr>
                                      <p:to>
                                        <p:strVal val="visible"/>
                                      </p:to>
                                    </p:set>
                                  </p:childTnLst>
                                </p:cTn>
                              </p:par>
                            </p:childTnLst>
                          </p:cTn>
                        </p:par>
                        <p:par>
                          <p:cTn id="35" fill="hold">
                            <p:stCondLst>
                              <p:cond delay="9353"/>
                            </p:stCondLst>
                            <p:childTnLst>
                              <p:par>
                                <p:cTn id="36" presetID="1" presetClass="entr" presetSubtype="0" fill="hold" grpId="0" nodeType="afterEffect">
                                  <p:stCondLst>
                                    <p:cond delay="0"/>
                                  </p:stCondLst>
                                  <p:iterate type="wd">
                                    <p:tmAbs val="200"/>
                                  </p:iterate>
                                  <p:childTnLst>
                                    <p:set>
                                      <p:cBhvr>
                                        <p:cTn id="37" dur="1" fill="hold">
                                          <p:stCondLst>
                                            <p:cond delay="0"/>
                                          </p:stCondLst>
                                        </p:cTn>
                                        <p:tgtEl>
                                          <p:spTgt spid="6"/>
                                        </p:tgtEl>
                                        <p:attrNameLst>
                                          <p:attrName>style.visibility</p:attrName>
                                        </p:attrNameLst>
                                      </p:cBhvr>
                                      <p:to>
                                        <p:strVal val="visible"/>
                                      </p:to>
                                    </p:set>
                                  </p:childTnLst>
                                </p:cTn>
                              </p:par>
                            </p:childTnLst>
                          </p:cTn>
                        </p:par>
                        <p:par>
                          <p:cTn id="38" fill="hold">
                            <p:stCondLst>
                              <p:cond delay="10954"/>
                            </p:stCondLst>
                            <p:childTnLst>
                              <p:par>
                                <p:cTn id="39" presetID="1" presetClass="entr" presetSubtype="0" fill="hold" grpId="0" nodeType="afterEffect" nodePh="1">
                                  <p:stCondLst>
                                    <p:cond delay="0"/>
                                  </p:stCondLst>
                                  <p:endCondLst>
                                    <p:cond evt="begin" delay="0">
                                      <p:tn val="39"/>
                                    </p:cond>
                                  </p:endCondLst>
                                  <p:childTnLst>
                                    <p:set>
                                      <p:cBhvr>
                                        <p:cTn id="40" dur="1" fill="hold">
                                          <p:stCondLst>
                                            <p:cond delay="0"/>
                                          </p:stCondLst>
                                        </p:cTn>
                                        <p:tgtEl>
                                          <p:spTgt spid="7"/>
                                        </p:tgtEl>
                                        <p:attrNameLst>
                                          <p:attrName>style.visibility</p:attrName>
                                        </p:attrNameLst>
                                      </p:cBhvr>
                                      <p:to>
                                        <p:strVal val="visible"/>
                                      </p:to>
                                    </p:set>
                                  </p:childTnLst>
                                </p:cTn>
                              </p:par>
                            </p:childTnLst>
                          </p:cTn>
                        </p:par>
                        <p:par>
                          <p:cTn id="41" fill="hold">
                            <p:stCondLst>
                              <p:cond delay="10954"/>
                            </p:stCondLst>
                            <p:childTnLst>
                              <p:par>
                                <p:cTn id="42" presetID="1" presetClass="entr" presetSubtype="0" fill="hold" grpId="0" nodeType="afterEffect" nodePh="1">
                                  <p:stCondLst>
                                    <p:cond delay="0"/>
                                  </p:stCondLst>
                                  <p:endCondLst>
                                    <p:cond evt="begin" delay="0">
                                      <p:tn val="42"/>
                                    </p:cond>
                                  </p:endCondLst>
                                  <p:childTnLst>
                                    <p:set>
                                      <p:cBhvr>
                                        <p:cTn id="43"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3" grpId="0"/>
      <p:bldP spid="6" grpId="0"/>
      <p:bldP spid="18" grpId="0" animBg="1"/>
      <p:bldP spid="19" grpId="0"/>
      <p:bldP spid="20" grpId="0"/>
      <p:bldP spid="22" grpId="0"/>
      <p:bldP spid="23" grpId="0" animBg="1"/>
      <p:bldP spid="24" grpId="0"/>
      <p:bldP spid="26" grpId="0"/>
      <p:bldP spid="7"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154B70-8C4C-2FCF-9E93-B6B11021B409}"/>
              </a:ext>
            </a:extLst>
          </p:cNvPr>
          <p:cNvSpPr>
            <a:spLocks noGrp="1"/>
          </p:cNvSpPr>
          <p:nvPr>
            <p:ph type="title"/>
          </p:nvPr>
        </p:nvSpPr>
        <p:spPr>
          <a:xfrm>
            <a:off x="838200" y="589652"/>
            <a:ext cx="10515600" cy="1325563"/>
          </a:xfrm>
        </p:spPr>
        <p:txBody>
          <a:bodyPr>
            <a:normAutofit fontScale="90000"/>
          </a:bodyPr>
          <a:lstStyle/>
          <a:p>
            <a:r>
              <a:rPr lang="nl-NL" sz="2800" dirty="0">
                <a:latin typeface="Pixellari" panose="02000603000000000000" pitchFamily="2" charset="0"/>
                <a:ea typeface="Pixellari" panose="02000603000000000000" pitchFamily="2" charset="0"/>
              </a:rPr>
              <a:t>Oei, niet iedereen wordt vrolijk van jouw visie op het vrouwelijk geslacht, maar alsnog heb je een aantal volgers enthousiast gemaakt. Hiervoor krijg je een prima aantal van </a:t>
            </a:r>
            <a:r>
              <a:rPr lang="nl-NL" sz="2800" dirty="0">
                <a:solidFill>
                  <a:srgbClr val="FF0000"/>
                </a:solidFill>
                <a:latin typeface="Pixellari" panose="02000603000000000000" pitchFamily="2" charset="0"/>
                <a:ea typeface="Pixellari" panose="02000603000000000000" pitchFamily="2" charset="0"/>
              </a:rPr>
              <a:t>127 </a:t>
            </a:r>
            <a:r>
              <a:rPr lang="nl-NL" sz="2800" dirty="0" err="1">
                <a:latin typeface="Pixellari" panose="02000603000000000000" pitchFamily="2" charset="0"/>
                <a:ea typeface="Pixellari" panose="02000603000000000000" pitchFamily="2" charset="0"/>
              </a:rPr>
              <a:t>Likes</a:t>
            </a:r>
            <a:r>
              <a:rPr lang="nl-NL" sz="2800" dirty="0">
                <a:latin typeface="Pixellari" panose="02000603000000000000" pitchFamily="2" charset="0"/>
                <a:ea typeface="Pixellari" panose="02000603000000000000" pitchFamily="2" charset="0"/>
              </a:rPr>
              <a:t>!  </a:t>
            </a:r>
            <a:br>
              <a:rPr lang="nl-NL" sz="2800" dirty="0"/>
            </a:br>
            <a:endParaRPr lang="nl-NL" sz="2800" dirty="0">
              <a:latin typeface="Pixellari" panose="02000603000000000000" pitchFamily="2" charset="0"/>
              <a:ea typeface="Pixellari" panose="02000603000000000000" pitchFamily="2" charset="0"/>
            </a:endParaRPr>
          </a:p>
        </p:txBody>
      </p:sp>
      <p:graphicFrame>
        <p:nvGraphicFramePr>
          <p:cNvPr id="6" name="Tijdelijke aanduiding voor inhoud 5">
            <a:extLst>
              <a:ext uri="{FF2B5EF4-FFF2-40B4-BE49-F238E27FC236}">
                <a16:creationId xmlns:a16="http://schemas.microsoft.com/office/drawing/2014/main" id="{A2DA108B-C181-919C-6384-7AC38ABCA985}"/>
              </a:ext>
            </a:extLst>
          </p:cNvPr>
          <p:cNvGraphicFramePr>
            <a:graphicFrameLocks noGrp="1" noChangeAspect="1"/>
          </p:cNvGraphicFramePr>
          <p:nvPr>
            <p:ph idx="1"/>
            <p:extLst>
              <p:ext uri="{D42A27DB-BD31-4B8C-83A1-F6EECF244321}">
                <p14:modId xmlns:p14="http://schemas.microsoft.com/office/powerpoint/2010/main" val="250423597"/>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9" name="Titel 1">
            <a:extLst>
              <a:ext uri="{FF2B5EF4-FFF2-40B4-BE49-F238E27FC236}">
                <a16:creationId xmlns:a16="http://schemas.microsoft.com/office/drawing/2014/main" id="{7DB248D7-61CC-FB26-6759-F79CBA9EE3A7}"/>
              </a:ext>
            </a:extLst>
          </p:cNvPr>
          <p:cNvSpPr txBox="1">
            <a:spLocks/>
          </p:cNvSpPr>
          <p:nvPr/>
        </p:nvSpPr>
        <p:spPr>
          <a:xfrm>
            <a:off x="8941904" y="5168072"/>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heb de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 </a:t>
            </a:r>
          </a:p>
          <a:p>
            <a:r>
              <a:rPr lang="nl-NL" sz="2800" dirty="0">
                <a:solidFill>
                  <a:srgbClr val="FF0000"/>
                </a:solidFill>
                <a:latin typeface="Pixellari" panose="02000603000000000000" pitchFamily="2" charset="0"/>
                <a:ea typeface="Pixellari" panose="02000603000000000000" pitchFamily="2" charset="0"/>
              </a:rPr>
              <a:t>genoteerd!</a:t>
            </a:r>
          </a:p>
        </p:txBody>
      </p:sp>
      <p:pic>
        <p:nvPicPr>
          <p:cNvPr id="10" name="Graphic 9" descr="Pijl-rechts met effen opvulling">
            <a:extLst>
              <a:ext uri="{FF2B5EF4-FFF2-40B4-BE49-F238E27FC236}">
                <a16:creationId xmlns:a16="http://schemas.microsoft.com/office/drawing/2014/main" id="{CA693FE2-05DE-87D9-4C12-A7F27BE4029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799822" y="5827359"/>
            <a:ext cx="553978" cy="389360"/>
          </a:xfrm>
          <a:prstGeom prst="rect">
            <a:avLst/>
          </a:prstGeom>
        </p:spPr>
      </p:pic>
      <p:pic>
        <p:nvPicPr>
          <p:cNvPr id="4" name="Afbeelding 3" descr="Afbeelding met persoon, buiten, wapen&#10;&#10;Automatisch gegenereerde beschrijving">
            <a:extLst>
              <a:ext uri="{FF2B5EF4-FFF2-40B4-BE49-F238E27FC236}">
                <a16:creationId xmlns:a16="http://schemas.microsoft.com/office/drawing/2014/main" id="{353A9515-CBCF-A510-CF8B-56426FAC611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42522" y="3547608"/>
            <a:ext cx="4572000" cy="2701095"/>
          </a:xfrm>
          <a:prstGeom prst="rect">
            <a:avLst/>
          </a:prstGeom>
        </p:spPr>
      </p:pic>
      <p:sp>
        <p:nvSpPr>
          <p:cNvPr id="3" name="Actieknop: Leeg 2">
            <a:hlinkClick r:id="" action="ppaction://hlinkshowjump?jump=nextslide" highlightClick="1"/>
            <a:extLst>
              <a:ext uri="{FF2B5EF4-FFF2-40B4-BE49-F238E27FC236}">
                <a16:creationId xmlns:a16="http://schemas.microsoft.com/office/drawing/2014/main" id="{5E4204BE-1077-54E3-06A8-02EBAC8F6DF2}"/>
              </a:ext>
            </a:extLst>
          </p:cNvPr>
          <p:cNvSpPr/>
          <p:nvPr/>
        </p:nvSpPr>
        <p:spPr>
          <a:xfrm>
            <a:off x="8941904" y="5268036"/>
            <a:ext cx="2676940" cy="122559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Actieknop: Leeg 4">
            <a:hlinkClick r:id="" action="ppaction://hlinkshowjump?jump=nextslide" highlightClick="1"/>
            <a:extLst>
              <a:ext uri="{FF2B5EF4-FFF2-40B4-BE49-F238E27FC236}">
                <a16:creationId xmlns:a16="http://schemas.microsoft.com/office/drawing/2014/main" id="{796AD445-A2A3-5A01-CEEC-3A57017505F9}"/>
              </a:ext>
            </a:extLst>
          </p:cNvPr>
          <p:cNvSpPr/>
          <p:nvPr/>
        </p:nvSpPr>
        <p:spPr>
          <a:xfrm>
            <a:off x="8941904" y="5210697"/>
            <a:ext cx="2544418" cy="1077637"/>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11409430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par>
                          <p:cTn id="11" fill="hold">
                            <p:stCondLst>
                              <p:cond delay="6601"/>
                            </p:stCondLst>
                            <p:childTnLst>
                              <p:par>
                                <p:cTn id="12" presetID="1" presetClass="entr" presetSubtype="0" fill="hold" grpId="0" nodeType="afterEffect">
                                  <p:stCondLst>
                                    <p:cond delay="1000"/>
                                  </p:stCondLst>
                                  <p:childTnLst>
                                    <p:set>
                                      <p:cBhvr>
                                        <p:cTn id="13"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par>
                          <p:cTn id="14" fill="hold">
                            <p:stCondLst>
                              <p:cond delay="7601"/>
                            </p:stCondLst>
                            <p:childTnLst>
                              <p:par>
                                <p:cTn id="15" presetID="1" presetClass="entr" presetSubtype="0" fill="hold" grpId="0" nodeType="afterEffect">
                                  <p:stCondLst>
                                    <p:cond delay="0"/>
                                  </p:stCondLst>
                                  <p:childTnLst>
                                    <p:set>
                                      <p:cBhvr>
                                        <p:cTn id="16"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par>
                          <p:cTn id="17" fill="hold">
                            <p:stCondLst>
                              <p:cond delay="7601"/>
                            </p:stCondLst>
                            <p:childTnLst>
                              <p:par>
                                <p:cTn id="18" presetID="1" presetClass="entr" presetSubtype="0" fill="hold" grpId="0" nodeType="afterEffect">
                                  <p:stCondLst>
                                    <p:cond delay="1000"/>
                                  </p:stCondLst>
                                  <p:iterate type="lt">
                                    <p:tmAbs val="50"/>
                                  </p:iterate>
                                  <p:childTnLst>
                                    <p:set>
                                      <p:cBhvr>
                                        <p:cTn id="19" dur="1" fill="hold">
                                          <p:stCondLst>
                                            <p:cond delay="0"/>
                                          </p:stCondLst>
                                        </p:cTn>
                                        <p:tgtEl>
                                          <p:spTgt spid="9"/>
                                        </p:tgtEl>
                                        <p:attrNameLst>
                                          <p:attrName>style.visibility</p:attrName>
                                        </p:attrNameLst>
                                      </p:cBhvr>
                                      <p:to>
                                        <p:strVal val="visible"/>
                                      </p:to>
                                    </p:set>
                                  </p:childTnLst>
                                </p:cTn>
                              </p:par>
                            </p:childTnLst>
                          </p:cTn>
                        </p:par>
                        <p:par>
                          <p:cTn id="20" fill="hold">
                            <p:stCondLst>
                              <p:cond delay="9652"/>
                            </p:stCondLst>
                            <p:childTnLst>
                              <p:par>
                                <p:cTn id="21" presetID="1" presetClass="entr" presetSubtype="0" fill="hold" nodeType="afterEffect">
                                  <p:stCondLst>
                                    <p:cond delay="1000"/>
                                  </p:stCondLst>
                                  <p:childTnLst>
                                    <p:set>
                                      <p:cBhvr>
                                        <p:cTn id="22" dur="1" fill="hold">
                                          <p:stCondLst>
                                            <p:cond delay="0"/>
                                          </p:stCondLst>
                                        </p:cTn>
                                        <p:tgtEl>
                                          <p:spTgt spid="10"/>
                                        </p:tgtEl>
                                        <p:attrNameLst>
                                          <p:attrName>style.visibility</p:attrName>
                                        </p:attrNameLst>
                                      </p:cBhvr>
                                      <p:to>
                                        <p:strVal val="visible"/>
                                      </p:to>
                                    </p:set>
                                  </p:childTnLst>
                                </p:cTn>
                              </p:par>
                            </p:childTnLst>
                          </p:cTn>
                        </p:par>
                        <p:par>
                          <p:cTn id="23" fill="hold">
                            <p:stCondLst>
                              <p:cond delay="10652"/>
                            </p:stCondLst>
                            <p:childTnLst>
                              <p:par>
                                <p:cTn id="24" presetID="1" presetClass="entr" presetSubtype="0" fill="hold" grpId="0" nodeType="afterEffect" nodePh="1">
                                  <p:stCondLst>
                                    <p:cond delay="0"/>
                                  </p:stCondLst>
                                  <p:endCondLst>
                                    <p:cond evt="begin" delay="0">
                                      <p:tn val="24"/>
                                    </p:cond>
                                  </p:endCondLst>
                                  <p:childTnLst>
                                    <p:set>
                                      <p:cBhvr>
                                        <p:cTn id="2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uiExpand="1">
        <p:bldSub>
          <a:bldChart bld="series"/>
        </p:bldSub>
      </p:bldGraphic>
      <p:bldP spid="9" grpId="0"/>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58BD48E4-BEB9-F829-6B04-1C1BCD11C115}"/>
              </a:ext>
            </a:extLst>
          </p:cNvPr>
          <p:cNvSpPr txBox="1">
            <a:spLocks/>
          </p:cNvSpPr>
          <p:nvPr/>
        </p:nvSpPr>
        <p:spPr>
          <a:xfrm>
            <a:off x="838200" y="683328"/>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p>
        </p:txBody>
      </p:sp>
      <p:sp>
        <p:nvSpPr>
          <p:cNvPr id="5" name="Titel 1">
            <a:extLst>
              <a:ext uri="{FF2B5EF4-FFF2-40B4-BE49-F238E27FC236}">
                <a16:creationId xmlns:a16="http://schemas.microsoft.com/office/drawing/2014/main" id="{1C573128-8A16-A387-40E1-538CC6648B42}"/>
              </a:ext>
            </a:extLst>
          </p:cNvPr>
          <p:cNvSpPr>
            <a:spLocks noGrp="1"/>
          </p:cNvSpPr>
          <p:nvPr>
            <p:ph type="title"/>
          </p:nvPr>
        </p:nvSpPr>
        <p:spPr>
          <a:xfrm>
            <a:off x="838200" y="593380"/>
            <a:ext cx="10515600" cy="1325563"/>
          </a:xfrm>
        </p:spPr>
        <p:txBody>
          <a:bodyPr>
            <a:normAutofit/>
          </a:bodyPr>
          <a:lstStyle/>
          <a:p>
            <a:r>
              <a:rPr lang="nl-NL" sz="2800" dirty="0">
                <a:latin typeface="Pixellari" panose="02000603000000000000" pitchFamily="2" charset="0"/>
                <a:ea typeface="Pixellari" panose="02000603000000000000" pitchFamily="2" charset="0"/>
              </a:rPr>
              <a:t>Ah kijk, je krijgt gelijk reacties van jouw kersverse volgers!</a:t>
            </a:r>
          </a:p>
        </p:txBody>
      </p:sp>
      <p:sp>
        <p:nvSpPr>
          <p:cNvPr id="6" name="Titel 1">
            <a:extLst>
              <a:ext uri="{FF2B5EF4-FFF2-40B4-BE49-F238E27FC236}">
                <a16:creationId xmlns:a16="http://schemas.microsoft.com/office/drawing/2014/main" id="{BC2B10C3-426D-DA26-96CC-2FE8FA22D989}"/>
              </a:ext>
            </a:extLst>
          </p:cNvPr>
          <p:cNvSpPr txBox="1">
            <a:spLocks/>
          </p:cNvSpPr>
          <p:nvPr/>
        </p:nvSpPr>
        <p:spPr>
          <a:xfrm>
            <a:off x="838200" y="363220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err="1">
                <a:solidFill>
                  <a:srgbClr val="FF0000"/>
                </a:solidFill>
                <a:latin typeface="Pixellari" panose="02000603000000000000" pitchFamily="2" charset="0"/>
                <a:ea typeface="Pixellari" panose="02000603000000000000" pitchFamily="2" charset="0"/>
              </a:rPr>
              <a:t>Wooow</a:t>
            </a:r>
            <a:r>
              <a:rPr lang="nl-NL" sz="2800" dirty="0">
                <a:solidFill>
                  <a:srgbClr val="FF0000"/>
                </a:solidFill>
                <a:latin typeface="Pixellari" panose="02000603000000000000" pitchFamily="2" charset="0"/>
                <a:ea typeface="Pixellari" panose="02000603000000000000" pitchFamily="2" charset="0"/>
              </a:rPr>
              <a:t>..!</a:t>
            </a:r>
          </a:p>
        </p:txBody>
      </p:sp>
      <p:sp>
        <p:nvSpPr>
          <p:cNvPr id="48" name="Rechthoek 47">
            <a:extLst>
              <a:ext uri="{FF2B5EF4-FFF2-40B4-BE49-F238E27FC236}">
                <a16:creationId xmlns:a16="http://schemas.microsoft.com/office/drawing/2014/main" id="{592D763A-4538-9D87-98E4-19657BE80D06}"/>
              </a:ext>
            </a:extLst>
          </p:cNvPr>
          <p:cNvSpPr/>
          <p:nvPr/>
        </p:nvSpPr>
        <p:spPr>
          <a:xfrm>
            <a:off x="101600" y="1689100"/>
            <a:ext cx="6560960" cy="3492500"/>
          </a:xfrm>
          <a:prstGeom prst="rect">
            <a:avLst/>
          </a:prstGeom>
          <a:solidFill>
            <a:srgbClr val="FCF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Actieknop: Leeg 1">
            <a:hlinkClick r:id="" action="ppaction://noaction" highlightClick="1"/>
            <a:extLst>
              <a:ext uri="{FF2B5EF4-FFF2-40B4-BE49-F238E27FC236}">
                <a16:creationId xmlns:a16="http://schemas.microsoft.com/office/drawing/2014/main" id="{C0F141DC-ED24-FBB0-1434-94C48C4073EA}"/>
              </a:ext>
            </a:extLst>
          </p:cNvPr>
          <p:cNvSpPr/>
          <p:nvPr/>
        </p:nvSpPr>
        <p:spPr>
          <a:xfrm>
            <a:off x="355890" y="2372949"/>
            <a:ext cx="5559357" cy="2309585"/>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 name="Titel 1">
            <a:extLst>
              <a:ext uri="{FF2B5EF4-FFF2-40B4-BE49-F238E27FC236}">
                <a16:creationId xmlns:a16="http://schemas.microsoft.com/office/drawing/2014/main" id="{C138AF3D-F98F-A7BE-5CEA-A72322C42EAD}"/>
              </a:ext>
            </a:extLst>
          </p:cNvPr>
          <p:cNvSpPr txBox="1">
            <a:spLocks/>
          </p:cNvSpPr>
          <p:nvPr/>
        </p:nvSpPr>
        <p:spPr>
          <a:xfrm>
            <a:off x="1163620"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Geloofwaardige Gerrit </a:t>
            </a:r>
          </a:p>
        </p:txBody>
      </p:sp>
      <p:sp>
        <p:nvSpPr>
          <p:cNvPr id="7" name="Tijdelijke aanduiding voor inhoud 2">
            <a:extLst>
              <a:ext uri="{FF2B5EF4-FFF2-40B4-BE49-F238E27FC236}">
                <a16:creationId xmlns:a16="http://schemas.microsoft.com/office/drawing/2014/main" id="{4129AD58-1F2C-EDF8-A656-4A684DBEE8A9}"/>
              </a:ext>
            </a:extLst>
          </p:cNvPr>
          <p:cNvSpPr txBox="1">
            <a:spLocks/>
          </p:cNvSpPr>
          <p:nvPr/>
        </p:nvSpPr>
        <p:spPr>
          <a:xfrm>
            <a:off x="1155431"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@gerritveenstra </a:t>
            </a:r>
          </a:p>
          <a:p>
            <a:pPr marL="0" indent="0">
              <a:buFont typeface="Arial" panose="020B0604020202020204" pitchFamily="34" charset="0"/>
              <a:buNone/>
            </a:pPr>
            <a:r>
              <a:rPr lang="nl-NL" sz="1000" dirty="0">
                <a:solidFill>
                  <a:schemeClr val="bg2">
                    <a:lumMod val="50000"/>
                  </a:schemeClr>
                </a:solidFill>
              </a:rPr>
              <a:t> </a:t>
            </a:r>
          </a:p>
        </p:txBody>
      </p:sp>
      <p:pic>
        <p:nvPicPr>
          <p:cNvPr id="8" name="Tijdelijke aanduiding voor inhoud 4" descr="Afbeelding met persoon, buiten&#10;&#10;Automatisch gegenereerde beschrijving">
            <a:extLst>
              <a:ext uri="{FF2B5EF4-FFF2-40B4-BE49-F238E27FC236}">
                <a16:creationId xmlns:a16="http://schemas.microsoft.com/office/drawing/2014/main" id="{B9BD4B96-38C2-CF08-CF6C-9998A0D3930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3" b="-3"/>
          <a:stretch/>
        </p:blipFill>
        <p:spPr>
          <a:xfrm>
            <a:off x="574112" y="2565403"/>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9" name="Tekstvak 8">
            <a:extLst>
              <a:ext uri="{FF2B5EF4-FFF2-40B4-BE49-F238E27FC236}">
                <a16:creationId xmlns:a16="http://schemas.microsoft.com/office/drawing/2014/main" id="{4978FD44-DF56-27EF-7B68-730EF27775EE}"/>
              </a:ext>
            </a:extLst>
          </p:cNvPr>
          <p:cNvSpPr txBox="1"/>
          <p:nvPr/>
        </p:nvSpPr>
        <p:spPr>
          <a:xfrm>
            <a:off x="482137" y="3240334"/>
            <a:ext cx="5417574" cy="1015663"/>
          </a:xfrm>
          <a:prstGeom prst="rect">
            <a:avLst/>
          </a:prstGeom>
          <a:noFill/>
        </p:spPr>
        <p:txBody>
          <a:bodyPr wrap="square" rtlCol="0">
            <a:spAutoFit/>
          </a:bodyPr>
          <a:lstStyle/>
          <a:p>
            <a:r>
              <a:rPr lang="nl-NL" sz="1500" dirty="0">
                <a:latin typeface="Pica black"/>
              </a:rPr>
              <a:t>Goed werk van </a:t>
            </a:r>
            <a:r>
              <a:rPr lang="nl-NL" sz="1500" dirty="0">
                <a:solidFill>
                  <a:srgbClr val="01E2FD"/>
                </a:solidFill>
                <a:latin typeface="Pica black"/>
              </a:rPr>
              <a:t>@jouwnieuws.nl </a:t>
            </a:r>
            <a:r>
              <a:rPr lang="nl-NL" sz="1500" dirty="0">
                <a:latin typeface="Pica black"/>
              </a:rPr>
              <a:t>Eindelijk iemand die durft te zeggen waar het op staat zonder bang te zijn om gecanceld te worden. VROUWEN ZIJN ANDERS DAN MANNEN! </a:t>
            </a:r>
            <a:r>
              <a:rPr lang="nl-NL" sz="1500" dirty="0">
                <a:solidFill>
                  <a:srgbClr val="01E2FD"/>
                </a:solidFill>
                <a:latin typeface="Pica black"/>
              </a:rPr>
              <a:t>#biologie #me(not)too #enigerechtishetaanrecht </a:t>
            </a:r>
          </a:p>
        </p:txBody>
      </p:sp>
      <p:sp>
        <p:nvSpPr>
          <p:cNvPr id="10" name="Ovaal 9">
            <a:extLst>
              <a:ext uri="{FF2B5EF4-FFF2-40B4-BE49-F238E27FC236}">
                <a16:creationId xmlns:a16="http://schemas.microsoft.com/office/drawing/2014/main" id="{C6FC9F14-893A-1E5D-5F77-8CBAFD598CB5}"/>
              </a:ext>
            </a:extLst>
          </p:cNvPr>
          <p:cNvSpPr/>
          <p:nvPr/>
        </p:nvSpPr>
        <p:spPr>
          <a:xfrm>
            <a:off x="5108225"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11" name="Tijdelijke aanduiding voor inhoud 2">
            <a:extLst>
              <a:ext uri="{FF2B5EF4-FFF2-40B4-BE49-F238E27FC236}">
                <a16:creationId xmlns:a16="http://schemas.microsoft.com/office/drawing/2014/main" id="{AAB14A96-AC8F-19BC-DE30-CD7E536A17F7}"/>
              </a:ext>
            </a:extLst>
          </p:cNvPr>
          <p:cNvSpPr txBox="1">
            <a:spLocks/>
          </p:cNvSpPr>
          <p:nvPr/>
        </p:nvSpPr>
        <p:spPr>
          <a:xfrm>
            <a:off x="407534" y="4383715"/>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05:48 p.m. 30 april.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pic>
        <p:nvPicPr>
          <p:cNvPr id="12" name="Tijdelijke aanduiding voor inhoud 4">
            <a:extLst>
              <a:ext uri="{FF2B5EF4-FFF2-40B4-BE49-F238E27FC236}">
                <a16:creationId xmlns:a16="http://schemas.microsoft.com/office/drawing/2014/main" id="{5B99375B-EE5E-EEE1-8288-736BB24DB61D}"/>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2699970" y="2696957"/>
            <a:ext cx="136702" cy="136702"/>
          </a:xfrm>
          <a:prstGeom prst="rect">
            <a:avLst/>
          </a:prstGeom>
        </p:spPr>
      </p:pic>
      <p:sp>
        <p:nvSpPr>
          <p:cNvPr id="13" name="Tekstvak 12">
            <a:extLst>
              <a:ext uri="{FF2B5EF4-FFF2-40B4-BE49-F238E27FC236}">
                <a16:creationId xmlns:a16="http://schemas.microsoft.com/office/drawing/2014/main" id="{DC3AD776-0319-022C-AEF3-6DF228DB94BE}"/>
              </a:ext>
            </a:extLst>
          </p:cNvPr>
          <p:cNvSpPr txBox="1"/>
          <p:nvPr/>
        </p:nvSpPr>
        <p:spPr>
          <a:xfrm>
            <a:off x="5177238"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pic>
        <p:nvPicPr>
          <p:cNvPr id="14" name="Tijdelijke aanduiding voor inhoud 3" descr="Afbeelding met tekst&#10;&#10;Automatisch gegenereerde beschrijving">
            <a:extLst>
              <a:ext uri="{FF2B5EF4-FFF2-40B4-BE49-F238E27FC236}">
                <a16:creationId xmlns:a16="http://schemas.microsoft.com/office/drawing/2014/main" id="{89AB68F1-B781-BD35-9F81-9C91822D052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3" b="-3"/>
          <a:stretch/>
        </p:blipFill>
        <p:spPr>
          <a:xfrm>
            <a:off x="574112" y="2560149"/>
            <a:ext cx="602214" cy="602214"/>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sp>
        <p:nvSpPr>
          <p:cNvPr id="35" name="Actieknop: Leeg 34">
            <a:hlinkClick r:id="" action="ppaction://noaction" highlightClick="1"/>
            <a:extLst>
              <a:ext uri="{FF2B5EF4-FFF2-40B4-BE49-F238E27FC236}">
                <a16:creationId xmlns:a16="http://schemas.microsoft.com/office/drawing/2014/main" id="{3DFBEFD0-A173-5C83-FE57-6C5464DD0895}"/>
              </a:ext>
            </a:extLst>
          </p:cNvPr>
          <p:cNvSpPr/>
          <p:nvPr/>
        </p:nvSpPr>
        <p:spPr>
          <a:xfrm>
            <a:off x="6276753" y="2372949"/>
            <a:ext cx="5559357" cy="2309585"/>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6" name="Titel 1">
            <a:extLst>
              <a:ext uri="{FF2B5EF4-FFF2-40B4-BE49-F238E27FC236}">
                <a16:creationId xmlns:a16="http://schemas.microsoft.com/office/drawing/2014/main" id="{E80E5C01-7D6A-E915-931E-4571F228900D}"/>
              </a:ext>
            </a:extLst>
          </p:cNvPr>
          <p:cNvSpPr txBox="1">
            <a:spLocks/>
          </p:cNvSpPr>
          <p:nvPr/>
        </p:nvSpPr>
        <p:spPr>
          <a:xfrm>
            <a:off x="7084483"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Cameron Bias </a:t>
            </a:r>
          </a:p>
        </p:txBody>
      </p:sp>
      <p:sp>
        <p:nvSpPr>
          <p:cNvPr id="37" name="Tijdelijke aanduiding voor inhoud 2">
            <a:extLst>
              <a:ext uri="{FF2B5EF4-FFF2-40B4-BE49-F238E27FC236}">
                <a16:creationId xmlns:a16="http://schemas.microsoft.com/office/drawing/2014/main" id="{A3F6B22D-A05B-AAD7-7ACA-2E2B6E5E9E47}"/>
              </a:ext>
            </a:extLst>
          </p:cNvPr>
          <p:cNvSpPr txBox="1">
            <a:spLocks/>
          </p:cNvSpPr>
          <p:nvPr/>
        </p:nvSpPr>
        <p:spPr>
          <a:xfrm>
            <a:off x="7076294"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@conspiritualesther </a:t>
            </a:r>
          </a:p>
          <a:p>
            <a:pPr marL="0" indent="0">
              <a:buFont typeface="Arial" panose="020B0604020202020204" pitchFamily="34" charset="0"/>
              <a:buNone/>
            </a:pPr>
            <a:r>
              <a:rPr lang="nl-NL" sz="1000" dirty="0">
                <a:solidFill>
                  <a:schemeClr val="bg2">
                    <a:lumMod val="50000"/>
                  </a:schemeClr>
                </a:solidFill>
              </a:rPr>
              <a:t> </a:t>
            </a:r>
          </a:p>
        </p:txBody>
      </p:sp>
      <p:pic>
        <p:nvPicPr>
          <p:cNvPr id="38" name="Tijdelijke aanduiding voor inhoud 4" descr="Afbeelding met persoon, buiten&#10;&#10;Automatisch gegenereerde beschrijving">
            <a:extLst>
              <a:ext uri="{FF2B5EF4-FFF2-40B4-BE49-F238E27FC236}">
                <a16:creationId xmlns:a16="http://schemas.microsoft.com/office/drawing/2014/main" id="{5B2DCBFD-DF20-F416-0C1F-4AB0CB6232B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3" b="-3"/>
          <a:stretch/>
        </p:blipFill>
        <p:spPr>
          <a:xfrm>
            <a:off x="6494975" y="2565403"/>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39" name="Tekstvak 38">
            <a:extLst>
              <a:ext uri="{FF2B5EF4-FFF2-40B4-BE49-F238E27FC236}">
                <a16:creationId xmlns:a16="http://schemas.microsoft.com/office/drawing/2014/main" id="{AA3DD0A0-C4CC-53EB-165A-BFB775CFA063}"/>
              </a:ext>
            </a:extLst>
          </p:cNvPr>
          <p:cNvSpPr txBox="1"/>
          <p:nvPr/>
        </p:nvSpPr>
        <p:spPr>
          <a:xfrm>
            <a:off x="6403000" y="3240334"/>
            <a:ext cx="5417574" cy="1015663"/>
          </a:xfrm>
          <a:prstGeom prst="rect">
            <a:avLst/>
          </a:prstGeom>
          <a:noFill/>
        </p:spPr>
        <p:txBody>
          <a:bodyPr wrap="square" rtlCol="0">
            <a:spAutoFit/>
          </a:bodyPr>
          <a:lstStyle/>
          <a:p>
            <a:r>
              <a:rPr lang="nl-NL" sz="1500" dirty="0">
                <a:latin typeface="Pica black"/>
              </a:rPr>
              <a:t>Bah! Dit soort vrouwonterende nonsens kan alleen maar door een man geschreven zijn die nooit een vrouw heeft kunnen versieren! </a:t>
            </a:r>
            <a:r>
              <a:rPr lang="nl-NL" sz="1500" dirty="0">
                <a:solidFill>
                  <a:srgbClr val="01E2FD"/>
                </a:solidFill>
                <a:latin typeface="Pica black"/>
              </a:rPr>
              <a:t>@jouwnieuws.nl </a:t>
            </a:r>
            <a:r>
              <a:rPr lang="nl-NL" sz="1500" dirty="0">
                <a:latin typeface="Pica black"/>
              </a:rPr>
              <a:t>is geen haar beter dan de MSM  </a:t>
            </a:r>
            <a:r>
              <a:rPr lang="nl-NL" sz="1500" dirty="0">
                <a:solidFill>
                  <a:srgbClr val="01E2FD"/>
                </a:solidFill>
                <a:latin typeface="Pica black"/>
              </a:rPr>
              <a:t>#LUL #MSM #powertothewomans</a:t>
            </a:r>
          </a:p>
        </p:txBody>
      </p:sp>
      <p:sp>
        <p:nvSpPr>
          <p:cNvPr id="40" name="Ovaal 39">
            <a:extLst>
              <a:ext uri="{FF2B5EF4-FFF2-40B4-BE49-F238E27FC236}">
                <a16:creationId xmlns:a16="http://schemas.microsoft.com/office/drawing/2014/main" id="{D1F67875-0518-25AE-B151-447E87E5ADFA}"/>
              </a:ext>
            </a:extLst>
          </p:cNvPr>
          <p:cNvSpPr/>
          <p:nvPr/>
        </p:nvSpPr>
        <p:spPr>
          <a:xfrm>
            <a:off x="11029088"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41" name="Tijdelijke aanduiding voor inhoud 2">
            <a:extLst>
              <a:ext uri="{FF2B5EF4-FFF2-40B4-BE49-F238E27FC236}">
                <a16:creationId xmlns:a16="http://schemas.microsoft.com/office/drawing/2014/main" id="{F1F1BD85-14E8-C724-8622-96BF050F110E}"/>
              </a:ext>
            </a:extLst>
          </p:cNvPr>
          <p:cNvSpPr txBox="1">
            <a:spLocks/>
          </p:cNvSpPr>
          <p:nvPr/>
        </p:nvSpPr>
        <p:spPr>
          <a:xfrm>
            <a:off x="6328397" y="4383715"/>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05:53 p.m. 30 april.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pic>
        <p:nvPicPr>
          <p:cNvPr id="42" name="Tijdelijke aanduiding voor inhoud 4">
            <a:extLst>
              <a:ext uri="{FF2B5EF4-FFF2-40B4-BE49-F238E27FC236}">
                <a16:creationId xmlns:a16="http://schemas.microsoft.com/office/drawing/2014/main" id="{ED9ACCB9-DDA7-6F08-3BFB-1ABDDF1E9D2E}"/>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8058534" y="2696957"/>
            <a:ext cx="136702" cy="136702"/>
          </a:xfrm>
          <a:prstGeom prst="rect">
            <a:avLst/>
          </a:prstGeom>
        </p:spPr>
      </p:pic>
      <p:sp>
        <p:nvSpPr>
          <p:cNvPr id="43" name="Tekstvak 42">
            <a:extLst>
              <a:ext uri="{FF2B5EF4-FFF2-40B4-BE49-F238E27FC236}">
                <a16:creationId xmlns:a16="http://schemas.microsoft.com/office/drawing/2014/main" id="{3BF31F25-4627-7CEC-A81C-B4ADB07D47FD}"/>
              </a:ext>
            </a:extLst>
          </p:cNvPr>
          <p:cNvSpPr txBox="1"/>
          <p:nvPr/>
        </p:nvSpPr>
        <p:spPr>
          <a:xfrm>
            <a:off x="11098101"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pic>
        <p:nvPicPr>
          <p:cNvPr id="44" name="Tijdelijke aanduiding voor inhoud 3" descr="Afbeelding met tekst&#10;&#10;Automatisch gegenereerde beschrijving">
            <a:extLst>
              <a:ext uri="{FF2B5EF4-FFF2-40B4-BE49-F238E27FC236}">
                <a16:creationId xmlns:a16="http://schemas.microsoft.com/office/drawing/2014/main" id="{07D9EC52-1AC8-70A5-A99D-25AFED304E8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3" b="-3"/>
          <a:stretch/>
        </p:blipFill>
        <p:spPr>
          <a:xfrm>
            <a:off x="6494975" y="2560149"/>
            <a:ext cx="602214" cy="602214"/>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pic>
        <p:nvPicPr>
          <p:cNvPr id="45" name="Tijdelijke aanduiding voor inhoud 4" descr="Afbeelding met persoon&#10;&#10;Automatisch gegenereerde beschrijving">
            <a:extLst>
              <a:ext uri="{FF2B5EF4-FFF2-40B4-BE49-F238E27FC236}">
                <a16:creationId xmlns:a16="http://schemas.microsoft.com/office/drawing/2014/main" id="{4E3E51A1-E38B-193C-17BF-134050D1006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3" b="-3"/>
          <a:stretch/>
        </p:blipFill>
        <p:spPr>
          <a:xfrm>
            <a:off x="6488473" y="2557459"/>
            <a:ext cx="613971" cy="613971"/>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46" name="Tijdelijke aanduiding voor inhoud 4" descr="Afbeelding met persoon, buiten&#10;&#10;Automatisch gegenereerde beschrijving">
            <a:extLst>
              <a:ext uri="{FF2B5EF4-FFF2-40B4-BE49-F238E27FC236}">
                <a16:creationId xmlns:a16="http://schemas.microsoft.com/office/drawing/2014/main" id="{AC1F7029-53BC-9FC4-BD11-A3FD107CBBA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r="-3" b="-3"/>
          <a:stretch/>
        </p:blipFill>
        <p:spPr>
          <a:xfrm>
            <a:off x="565178" y="2548706"/>
            <a:ext cx="618242" cy="61824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47" name="Titel 1">
            <a:extLst>
              <a:ext uri="{FF2B5EF4-FFF2-40B4-BE49-F238E27FC236}">
                <a16:creationId xmlns:a16="http://schemas.microsoft.com/office/drawing/2014/main" id="{932F3BB0-F106-ECAF-5E6F-64AAB85E34F6}"/>
              </a:ext>
            </a:extLst>
          </p:cNvPr>
          <p:cNvSpPr txBox="1">
            <a:spLocks/>
          </p:cNvSpPr>
          <p:nvPr/>
        </p:nvSpPr>
        <p:spPr>
          <a:xfrm>
            <a:off x="838200" y="492061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err="1">
                <a:solidFill>
                  <a:srgbClr val="FF0000"/>
                </a:solidFill>
                <a:latin typeface="Pixellari" panose="02000603000000000000" pitchFamily="2" charset="0"/>
                <a:ea typeface="Pixellari" panose="02000603000000000000" pitchFamily="2" charset="0"/>
              </a:rPr>
              <a:t>Wooow</a:t>
            </a:r>
            <a:r>
              <a:rPr lang="nl-NL" sz="2800" dirty="0">
                <a:solidFill>
                  <a:srgbClr val="FF0000"/>
                </a:solidFill>
                <a:latin typeface="Pixellari" panose="02000603000000000000" pitchFamily="2" charset="0"/>
                <a:ea typeface="Pixellari" panose="02000603000000000000" pitchFamily="2" charset="0"/>
              </a:rPr>
              <a:t>..</a:t>
            </a:r>
          </a:p>
        </p:txBody>
      </p:sp>
      <p:sp>
        <p:nvSpPr>
          <p:cNvPr id="15" name="Actieknop: Leeg 14">
            <a:hlinkClick r:id="" action="ppaction://hlinkshowjump?jump=nextslide" highlightClick="1"/>
            <a:extLst>
              <a:ext uri="{FF2B5EF4-FFF2-40B4-BE49-F238E27FC236}">
                <a16:creationId xmlns:a16="http://schemas.microsoft.com/office/drawing/2014/main" id="{DB2D9BFB-0DE9-4630-E013-9DB21FEE3FC4}"/>
              </a:ext>
            </a:extLst>
          </p:cNvPr>
          <p:cNvSpPr/>
          <p:nvPr/>
        </p:nvSpPr>
        <p:spPr>
          <a:xfrm>
            <a:off x="757084" y="5181600"/>
            <a:ext cx="1622322" cy="78235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2122325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2201"/>
                            </p:stCondLst>
                            <p:childTnLst>
                              <p:par>
                                <p:cTn id="8" presetID="1" presetClass="entr" presetSubtype="0" fill="hold" grpId="0" nodeType="afterEffect">
                                  <p:stCondLst>
                                    <p:cond delay="1150"/>
                                  </p:stCondLst>
                                  <p:childTnLst>
                                    <p:set>
                                      <p:cBhvr>
                                        <p:cTn id="9" dur="1" fill="hold">
                                          <p:stCondLst>
                                            <p:cond delay="0"/>
                                          </p:stCondLst>
                                        </p:cTn>
                                        <p:tgtEl>
                                          <p:spTgt spid="2"/>
                                        </p:tgtEl>
                                        <p:attrNameLst>
                                          <p:attrName>style.visibility</p:attrName>
                                        </p:attrNameLst>
                                      </p:cBhvr>
                                      <p:to>
                                        <p:strVal val="visible"/>
                                      </p:to>
                                    </p:set>
                                  </p:childTnLst>
                                </p:cTn>
                              </p:par>
                            </p:childTnLst>
                          </p:cTn>
                        </p:par>
                        <p:par>
                          <p:cTn id="10" fill="hold">
                            <p:stCondLst>
                              <p:cond delay="3351"/>
                            </p:stCondLst>
                            <p:childTnLst>
                              <p:par>
                                <p:cTn id="11" presetID="1"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par>
                          <p:cTn id="31" fill="hold">
                            <p:stCondLst>
                              <p:cond delay="3351"/>
                            </p:stCondLst>
                            <p:childTnLst>
                              <p:par>
                                <p:cTn id="32" presetID="1" presetClass="entr" presetSubtype="0" fill="hold" grpId="0" nodeType="afterEffect">
                                  <p:stCondLst>
                                    <p:cond delay="0"/>
                                  </p:stCondLst>
                                  <p:childTnLst>
                                    <p:set>
                                      <p:cBhvr>
                                        <p:cTn id="33" dur="1" fill="hold">
                                          <p:stCondLst>
                                            <p:cond delay="0"/>
                                          </p:stCondLst>
                                        </p:cTn>
                                        <p:tgtEl>
                                          <p:spTgt spid="35"/>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38"/>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9"/>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40"/>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42"/>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44"/>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45"/>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3"/>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7"/>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6"/>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childTnLst>
                                </p:cTn>
                              </p:par>
                            </p:childTnLst>
                          </p:cTn>
                        </p:par>
                        <p:par>
                          <p:cTn id="54" fill="hold">
                            <p:stCondLst>
                              <p:cond delay="3351"/>
                            </p:stCondLst>
                            <p:childTnLst>
                              <p:par>
                                <p:cTn id="55" presetID="1" presetClass="entr" presetSubtype="0" fill="hold" grpId="0" nodeType="afterEffect">
                                  <p:stCondLst>
                                    <p:cond delay="5000"/>
                                  </p:stCondLst>
                                  <p:iterate type="wd">
                                    <p:tmAbs val="200"/>
                                  </p:iterate>
                                  <p:childTnLst>
                                    <p:set>
                                      <p:cBhvr>
                                        <p:cTn id="56" dur="1" fill="hold">
                                          <p:stCondLst>
                                            <p:cond delay="0"/>
                                          </p:stCondLst>
                                        </p:cTn>
                                        <p:tgtEl>
                                          <p:spTgt spid="47"/>
                                        </p:tgtEl>
                                        <p:attrNameLst>
                                          <p:attrName>style.visibility</p:attrName>
                                        </p:attrNameLst>
                                      </p:cBhvr>
                                      <p:to>
                                        <p:strVal val="visible"/>
                                      </p:to>
                                    </p:set>
                                  </p:childTnLst>
                                </p:cTn>
                              </p:par>
                            </p:childTnLst>
                          </p:cTn>
                        </p:par>
                        <p:par>
                          <p:cTn id="57" fill="hold">
                            <p:stCondLst>
                              <p:cond delay="8552"/>
                            </p:stCondLst>
                            <p:childTnLst>
                              <p:par>
                                <p:cTn id="58" presetID="1" presetClass="entr" presetSubtype="0" fill="hold" grpId="0" nodeType="afterEffect" nodePh="1">
                                  <p:stCondLst>
                                    <p:cond delay="0"/>
                                  </p:stCondLst>
                                  <p:endCondLst>
                                    <p:cond evt="begin" delay="0">
                                      <p:tn val="58"/>
                                    </p:cond>
                                  </p:endCondLst>
                                  <p:childTnLst>
                                    <p:set>
                                      <p:cBhvr>
                                        <p:cTn id="59"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animBg="1"/>
      <p:bldP spid="3" grpId="0"/>
      <p:bldP spid="7" grpId="0"/>
      <p:bldP spid="9" grpId="0"/>
      <p:bldP spid="10" grpId="0" animBg="1"/>
      <p:bldP spid="11" grpId="0"/>
      <p:bldP spid="13" grpId="0"/>
      <p:bldP spid="35" grpId="0" animBg="1"/>
      <p:bldP spid="36" grpId="0"/>
      <p:bldP spid="37" grpId="0"/>
      <p:bldP spid="39" grpId="0"/>
      <p:bldP spid="40" grpId="0" animBg="1"/>
      <p:bldP spid="41" grpId="0"/>
      <p:bldP spid="43" grpId="0"/>
      <p:bldP spid="47" grpId="0"/>
      <p:bldP spid="1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58BD48E4-BEB9-F829-6B04-1C1BCD11C115}"/>
              </a:ext>
            </a:extLst>
          </p:cNvPr>
          <p:cNvSpPr txBox="1">
            <a:spLocks/>
          </p:cNvSpPr>
          <p:nvPr/>
        </p:nvSpPr>
        <p:spPr>
          <a:xfrm>
            <a:off x="838200" y="683328"/>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p>
        </p:txBody>
      </p:sp>
      <p:sp>
        <p:nvSpPr>
          <p:cNvPr id="5" name="Titel 1">
            <a:extLst>
              <a:ext uri="{FF2B5EF4-FFF2-40B4-BE49-F238E27FC236}">
                <a16:creationId xmlns:a16="http://schemas.microsoft.com/office/drawing/2014/main" id="{1C573128-8A16-A387-40E1-538CC6648B42}"/>
              </a:ext>
            </a:extLst>
          </p:cNvPr>
          <p:cNvSpPr>
            <a:spLocks noGrp="1"/>
          </p:cNvSpPr>
          <p:nvPr>
            <p:ph type="title"/>
          </p:nvPr>
        </p:nvSpPr>
        <p:spPr>
          <a:xfrm>
            <a:off x="838200" y="589652"/>
            <a:ext cx="10515600" cy="1325563"/>
          </a:xfrm>
        </p:spPr>
        <p:txBody>
          <a:bodyPr>
            <a:normAutofit/>
          </a:bodyPr>
          <a:lstStyle/>
          <a:p>
            <a:r>
              <a:rPr lang="nl-NL" sz="2800" dirty="0">
                <a:latin typeface="Pixellari" panose="02000603000000000000" pitchFamily="2" charset="0"/>
                <a:ea typeface="Pixellari" panose="02000603000000000000" pitchFamily="2" charset="0"/>
              </a:rPr>
              <a:t>Maar je hebt ook een minder enthousiaste reactie van een betweter die zegt dat jouw bericht niet klopt.  </a:t>
            </a:r>
          </a:p>
        </p:txBody>
      </p:sp>
      <p:sp>
        <p:nvSpPr>
          <p:cNvPr id="2" name="Titel 1">
            <a:extLst>
              <a:ext uri="{FF2B5EF4-FFF2-40B4-BE49-F238E27FC236}">
                <a16:creationId xmlns:a16="http://schemas.microsoft.com/office/drawing/2014/main" id="{A5ED2973-A479-2617-997F-635428B4010D}"/>
              </a:ext>
            </a:extLst>
          </p:cNvPr>
          <p:cNvSpPr txBox="1">
            <a:spLocks/>
          </p:cNvSpPr>
          <p:nvPr/>
        </p:nvSpPr>
        <p:spPr>
          <a:xfrm>
            <a:off x="838200" y="437887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Wat wil je hier tegen doen?</a:t>
            </a:r>
          </a:p>
        </p:txBody>
      </p:sp>
      <p:sp>
        <p:nvSpPr>
          <p:cNvPr id="3" name="Titel 1">
            <a:extLst>
              <a:ext uri="{FF2B5EF4-FFF2-40B4-BE49-F238E27FC236}">
                <a16:creationId xmlns:a16="http://schemas.microsoft.com/office/drawing/2014/main" id="{9913F7F0-13BF-CF9C-C0C3-01AA83921177}"/>
              </a:ext>
            </a:extLst>
          </p:cNvPr>
          <p:cNvSpPr txBox="1">
            <a:spLocks/>
          </p:cNvSpPr>
          <p:nvPr/>
        </p:nvSpPr>
        <p:spPr>
          <a:xfrm>
            <a:off x="838200" y="5245278"/>
            <a:ext cx="333663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Mijzelf verdedigen.</a:t>
            </a:r>
          </a:p>
        </p:txBody>
      </p:sp>
      <p:sp>
        <p:nvSpPr>
          <p:cNvPr id="6" name="Titel 1">
            <a:extLst>
              <a:ext uri="{FF2B5EF4-FFF2-40B4-BE49-F238E27FC236}">
                <a16:creationId xmlns:a16="http://schemas.microsoft.com/office/drawing/2014/main" id="{2B335F8F-D659-E1F7-0A3B-66C41DA1EF4E}"/>
              </a:ext>
            </a:extLst>
          </p:cNvPr>
          <p:cNvSpPr txBox="1">
            <a:spLocks/>
          </p:cNvSpPr>
          <p:nvPr/>
        </p:nvSpPr>
        <p:spPr>
          <a:xfrm>
            <a:off x="6874328" y="5392761"/>
            <a:ext cx="447947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2800" dirty="0">
                <a:solidFill>
                  <a:srgbClr val="FF0000"/>
                </a:solidFill>
                <a:ea typeface="Pixellari" panose="02000603000000000000" pitchFamily="2" charset="0"/>
              </a:rPr>
              <a:t>‘’</a:t>
            </a:r>
            <a:r>
              <a:rPr lang="nl-NL" sz="2800" dirty="0">
                <a:solidFill>
                  <a:srgbClr val="FF0000"/>
                </a:solidFill>
                <a:latin typeface="Pixellari" panose="02000603000000000000" pitchFamily="2" charset="0"/>
                <a:ea typeface="Pixellari" panose="02000603000000000000" pitchFamily="2" charset="0"/>
              </a:rPr>
              <a:t>Feitje Voor Karweitje</a:t>
            </a:r>
            <a:r>
              <a:rPr lang="nl-NL" sz="2800" dirty="0">
                <a:solidFill>
                  <a:srgbClr val="FF0000"/>
                </a:solidFill>
                <a:ea typeface="Pixellari" panose="02000603000000000000" pitchFamily="2" charset="0"/>
              </a:rPr>
              <a:t>’’</a:t>
            </a:r>
            <a:r>
              <a:rPr lang="nl-NL" sz="2800" dirty="0">
                <a:solidFill>
                  <a:srgbClr val="FF0000"/>
                </a:solidFill>
                <a:latin typeface="Pixellari" panose="02000603000000000000" pitchFamily="2" charset="0"/>
                <a:ea typeface="Pixellari" panose="02000603000000000000" pitchFamily="2" charset="0"/>
              </a:rPr>
              <a:t> belachelijk maken.</a:t>
            </a:r>
          </a:p>
        </p:txBody>
      </p:sp>
      <p:sp>
        <p:nvSpPr>
          <p:cNvPr id="18" name="Actieknop: Leeg 17">
            <a:hlinkClick r:id="" action="ppaction://noaction" highlightClick="1"/>
            <a:extLst>
              <a:ext uri="{FF2B5EF4-FFF2-40B4-BE49-F238E27FC236}">
                <a16:creationId xmlns:a16="http://schemas.microsoft.com/office/drawing/2014/main" id="{23DFF52B-4A93-FFCB-F5A5-C4B60EF06DB7}"/>
              </a:ext>
            </a:extLst>
          </p:cNvPr>
          <p:cNvSpPr/>
          <p:nvPr/>
        </p:nvSpPr>
        <p:spPr>
          <a:xfrm>
            <a:off x="3166502" y="2021939"/>
            <a:ext cx="5559357" cy="2309585"/>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19" name="Titel 1">
            <a:extLst>
              <a:ext uri="{FF2B5EF4-FFF2-40B4-BE49-F238E27FC236}">
                <a16:creationId xmlns:a16="http://schemas.microsoft.com/office/drawing/2014/main" id="{613210F1-6235-E36B-BE06-215E3E150A9D}"/>
              </a:ext>
            </a:extLst>
          </p:cNvPr>
          <p:cNvSpPr txBox="1">
            <a:spLocks/>
          </p:cNvSpPr>
          <p:nvPr/>
        </p:nvSpPr>
        <p:spPr>
          <a:xfrm>
            <a:off x="3974232" y="176782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Feitje Voor Karweitje </a:t>
            </a:r>
          </a:p>
        </p:txBody>
      </p:sp>
      <p:sp>
        <p:nvSpPr>
          <p:cNvPr id="20" name="Tijdelijke aanduiding voor inhoud 2">
            <a:extLst>
              <a:ext uri="{FF2B5EF4-FFF2-40B4-BE49-F238E27FC236}">
                <a16:creationId xmlns:a16="http://schemas.microsoft.com/office/drawing/2014/main" id="{629B5FAF-7941-A6FF-F5EF-6738E2EBD931}"/>
              </a:ext>
            </a:extLst>
          </p:cNvPr>
          <p:cNvSpPr txBox="1">
            <a:spLocks/>
          </p:cNvSpPr>
          <p:nvPr/>
        </p:nvSpPr>
        <p:spPr>
          <a:xfrm>
            <a:off x="3966043" y="245247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1000" dirty="0">
                <a:solidFill>
                  <a:schemeClr val="bg2">
                    <a:lumMod val="50000"/>
                  </a:schemeClr>
                </a:solidFill>
              </a:rPr>
              <a:t>@defeitenmachine</a:t>
            </a:r>
          </a:p>
          <a:p>
            <a:pPr marL="0" indent="0">
              <a:buFont typeface="Arial" panose="020B0604020202020204" pitchFamily="34" charset="0"/>
              <a:buNone/>
            </a:pPr>
            <a:r>
              <a:rPr lang="nl-NL" sz="1000" dirty="0">
                <a:solidFill>
                  <a:schemeClr val="bg2">
                    <a:lumMod val="50000"/>
                  </a:schemeClr>
                </a:solidFill>
              </a:rPr>
              <a:t> </a:t>
            </a:r>
          </a:p>
        </p:txBody>
      </p:sp>
      <p:pic>
        <p:nvPicPr>
          <p:cNvPr id="21" name="Tijdelijke aanduiding voor inhoud 4" descr="Afbeelding met persoon, buiten&#10;&#10;Automatisch gegenereerde beschrijving">
            <a:extLst>
              <a:ext uri="{FF2B5EF4-FFF2-40B4-BE49-F238E27FC236}">
                <a16:creationId xmlns:a16="http://schemas.microsoft.com/office/drawing/2014/main" id="{ED8D832A-BECF-7D28-3272-4D4E9DD4447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3" b="-3"/>
          <a:stretch/>
        </p:blipFill>
        <p:spPr>
          <a:xfrm>
            <a:off x="3384724" y="2214393"/>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22" name="Tekstvak 21">
            <a:extLst>
              <a:ext uri="{FF2B5EF4-FFF2-40B4-BE49-F238E27FC236}">
                <a16:creationId xmlns:a16="http://schemas.microsoft.com/office/drawing/2014/main" id="{30ABE39F-1FB7-263B-99CF-BDC10F4C89DA}"/>
              </a:ext>
            </a:extLst>
          </p:cNvPr>
          <p:cNvSpPr txBox="1"/>
          <p:nvPr/>
        </p:nvSpPr>
        <p:spPr>
          <a:xfrm>
            <a:off x="3292749" y="2889324"/>
            <a:ext cx="5417574" cy="784830"/>
          </a:xfrm>
          <a:prstGeom prst="rect">
            <a:avLst/>
          </a:prstGeom>
          <a:noFill/>
        </p:spPr>
        <p:txBody>
          <a:bodyPr wrap="square" rtlCol="0">
            <a:spAutoFit/>
          </a:bodyPr>
          <a:lstStyle/>
          <a:p>
            <a:r>
              <a:rPr lang="nl-NL" sz="1500" dirty="0">
                <a:latin typeface="Pica black"/>
              </a:rPr>
              <a:t>Het artikel van </a:t>
            </a:r>
            <a:r>
              <a:rPr lang="nl-NL" sz="1500" dirty="0">
                <a:solidFill>
                  <a:srgbClr val="01E2FD"/>
                </a:solidFill>
                <a:latin typeface="Pica black"/>
              </a:rPr>
              <a:t>@jouwnieuws.nl </a:t>
            </a:r>
            <a:r>
              <a:rPr lang="nl-NL" sz="1500" dirty="0">
                <a:latin typeface="Pica black"/>
              </a:rPr>
              <a:t>barst van de aannames en uitlatingen over biologische verschillen tussen m/v zonder dat er juiste bronnen bij vermeld staan! </a:t>
            </a:r>
            <a:r>
              <a:rPr lang="nl-NL" sz="1500" dirty="0">
                <a:solidFill>
                  <a:srgbClr val="01E2FD"/>
                </a:solidFill>
                <a:latin typeface="Pica black"/>
              </a:rPr>
              <a:t>#complottenbedenker</a:t>
            </a:r>
          </a:p>
        </p:txBody>
      </p:sp>
      <p:sp>
        <p:nvSpPr>
          <p:cNvPr id="23" name="Ovaal 22">
            <a:extLst>
              <a:ext uri="{FF2B5EF4-FFF2-40B4-BE49-F238E27FC236}">
                <a16:creationId xmlns:a16="http://schemas.microsoft.com/office/drawing/2014/main" id="{77FB784C-ACFD-BBCE-CD12-A4E7E195024C}"/>
              </a:ext>
            </a:extLst>
          </p:cNvPr>
          <p:cNvSpPr/>
          <p:nvPr/>
        </p:nvSpPr>
        <p:spPr>
          <a:xfrm>
            <a:off x="7918837" y="232095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24" name="Tijdelijke aanduiding voor inhoud 2">
            <a:extLst>
              <a:ext uri="{FF2B5EF4-FFF2-40B4-BE49-F238E27FC236}">
                <a16:creationId xmlns:a16="http://schemas.microsoft.com/office/drawing/2014/main" id="{2DB24DC0-2145-CF96-B13E-F4B7734C3B9C}"/>
              </a:ext>
            </a:extLst>
          </p:cNvPr>
          <p:cNvSpPr txBox="1">
            <a:spLocks/>
          </p:cNvSpPr>
          <p:nvPr/>
        </p:nvSpPr>
        <p:spPr>
          <a:xfrm>
            <a:off x="3218146" y="4032705"/>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06:31 p.m. 30 april.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pic>
        <p:nvPicPr>
          <p:cNvPr id="25" name="Tijdelijke aanduiding voor inhoud 4">
            <a:extLst>
              <a:ext uri="{FF2B5EF4-FFF2-40B4-BE49-F238E27FC236}">
                <a16:creationId xmlns:a16="http://schemas.microsoft.com/office/drawing/2014/main" id="{FE3064CD-B3DF-5F3D-D5B2-F56D0E68E809}"/>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5425424" y="2345947"/>
            <a:ext cx="136702" cy="136702"/>
          </a:xfrm>
          <a:prstGeom prst="rect">
            <a:avLst/>
          </a:prstGeom>
        </p:spPr>
      </p:pic>
      <p:sp>
        <p:nvSpPr>
          <p:cNvPr id="26" name="Tekstvak 25">
            <a:extLst>
              <a:ext uri="{FF2B5EF4-FFF2-40B4-BE49-F238E27FC236}">
                <a16:creationId xmlns:a16="http://schemas.microsoft.com/office/drawing/2014/main" id="{6F57FDDA-02AA-77A9-3A89-2DCB5C88EE89}"/>
              </a:ext>
            </a:extLst>
          </p:cNvPr>
          <p:cNvSpPr txBox="1"/>
          <p:nvPr/>
        </p:nvSpPr>
        <p:spPr>
          <a:xfrm>
            <a:off x="7987850" y="230240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pic>
        <p:nvPicPr>
          <p:cNvPr id="27" name="Tijdelijke aanduiding voor inhoud 3" descr="Afbeelding met tekst&#10;&#10;Automatisch gegenereerde beschrijving">
            <a:extLst>
              <a:ext uri="{FF2B5EF4-FFF2-40B4-BE49-F238E27FC236}">
                <a16:creationId xmlns:a16="http://schemas.microsoft.com/office/drawing/2014/main" id="{B53D7911-4A03-4103-6164-41975884485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3" b="-3"/>
          <a:stretch/>
        </p:blipFill>
        <p:spPr>
          <a:xfrm>
            <a:off x="3384724" y="2209139"/>
            <a:ext cx="602214" cy="602214"/>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sp>
        <p:nvSpPr>
          <p:cNvPr id="7" name="Actieknop: Leeg 6">
            <a:hlinkClick r:id="" action="ppaction://hlinkshowjump?jump=nextslide" highlightClick="1"/>
            <a:extLst>
              <a:ext uri="{FF2B5EF4-FFF2-40B4-BE49-F238E27FC236}">
                <a16:creationId xmlns:a16="http://schemas.microsoft.com/office/drawing/2014/main" id="{85621CBC-E890-75C9-919B-82B4632692AE}"/>
              </a:ext>
            </a:extLst>
          </p:cNvPr>
          <p:cNvSpPr/>
          <p:nvPr/>
        </p:nvSpPr>
        <p:spPr>
          <a:xfrm>
            <a:off x="871630" y="5442655"/>
            <a:ext cx="3269776" cy="102550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Actieknop: Leeg 7">
            <a:hlinkClick r:id="rId6" action="ppaction://hlinksldjump" highlightClick="1"/>
            <a:extLst>
              <a:ext uri="{FF2B5EF4-FFF2-40B4-BE49-F238E27FC236}">
                <a16:creationId xmlns:a16="http://schemas.microsoft.com/office/drawing/2014/main" id="{6A9B9D65-E730-E35C-B54C-20311F9ADDB2}"/>
              </a:ext>
            </a:extLst>
          </p:cNvPr>
          <p:cNvSpPr/>
          <p:nvPr/>
        </p:nvSpPr>
        <p:spPr>
          <a:xfrm>
            <a:off x="6901629" y="5271411"/>
            <a:ext cx="4353636" cy="1325563"/>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Actieknop: Leeg 8">
            <a:hlinkClick r:id="" action="ppaction://hlinkshowjump?jump=nextslide" highlightClick="1"/>
            <a:extLst>
              <a:ext uri="{FF2B5EF4-FFF2-40B4-BE49-F238E27FC236}">
                <a16:creationId xmlns:a16="http://schemas.microsoft.com/office/drawing/2014/main" id="{D63EBABA-FD1A-EFA3-2E0C-1C01D7CF5A0F}"/>
              </a:ext>
            </a:extLst>
          </p:cNvPr>
          <p:cNvSpPr/>
          <p:nvPr/>
        </p:nvSpPr>
        <p:spPr>
          <a:xfrm>
            <a:off x="838200" y="5545394"/>
            <a:ext cx="3269776" cy="69999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10621433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3601"/>
                            </p:stCondLst>
                            <p:childTnLst>
                              <p:par>
                                <p:cTn id="8" presetID="1" presetClass="entr" presetSubtype="0" fill="hold" grpId="0" nodeType="afterEffect">
                                  <p:stCondLst>
                                    <p:cond delay="1150"/>
                                  </p:stCondLst>
                                  <p:childTnLst>
                                    <p:set>
                                      <p:cBhvr>
                                        <p:cTn id="9" dur="1" fill="hold">
                                          <p:stCondLst>
                                            <p:cond delay="0"/>
                                          </p:stCondLst>
                                        </p:cTn>
                                        <p:tgtEl>
                                          <p:spTgt spid="18"/>
                                        </p:tgtEl>
                                        <p:attrNameLst>
                                          <p:attrName>style.visibility</p:attrName>
                                        </p:attrNameLst>
                                      </p:cBhvr>
                                      <p:to>
                                        <p:strVal val="visible"/>
                                      </p:to>
                                    </p:set>
                                  </p:childTnLst>
                                </p:cTn>
                              </p:par>
                            </p:childTnLst>
                          </p:cTn>
                        </p:par>
                        <p:par>
                          <p:cTn id="10" fill="hold">
                            <p:stCondLst>
                              <p:cond delay="4751"/>
                            </p:stCondLst>
                            <p:childTnLst>
                              <p:par>
                                <p:cTn id="11" presetID="1"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childTnLst>
                          </p:cTn>
                        </p:par>
                        <p:par>
                          <p:cTn id="29" fill="hold">
                            <p:stCondLst>
                              <p:cond delay="4751"/>
                            </p:stCondLst>
                            <p:childTnLst>
                              <p:par>
                                <p:cTn id="30" presetID="1" presetClass="entr" presetSubtype="0" fill="hold" grpId="0" nodeType="afterEffect">
                                  <p:stCondLst>
                                    <p:cond delay="2000"/>
                                  </p:stCondLst>
                                  <p:iterate type="wd">
                                    <p:tmAbs val="200"/>
                                  </p:iterate>
                                  <p:childTnLst>
                                    <p:set>
                                      <p:cBhvr>
                                        <p:cTn id="31" dur="1" fill="hold">
                                          <p:stCondLst>
                                            <p:cond delay="0"/>
                                          </p:stCondLst>
                                        </p:cTn>
                                        <p:tgtEl>
                                          <p:spTgt spid="2"/>
                                        </p:tgtEl>
                                        <p:attrNameLst>
                                          <p:attrName>style.visibility</p:attrName>
                                        </p:attrNameLst>
                                      </p:cBhvr>
                                      <p:to>
                                        <p:strVal val="visible"/>
                                      </p:to>
                                    </p:set>
                                  </p:childTnLst>
                                </p:cTn>
                              </p:par>
                            </p:childTnLst>
                          </p:cTn>
                        </p:par>
                        <p:par>
                          <p:cTn id="32" fill="hold">
                            <p:stCondLst>
                              <p:cond delay="7952"/>
                            </p:stCondLst>
                            <p:childTnLst>
                              <p:par>
                                <p:cTn id="33" presetID="1" presetClass="entr" presetSubtype="0" fill="hold" grpId="0" nodeType="afterEffect">
                                  <p:stCondLst>
                                    <p:cond delay="1000"/>
                                  </p:stCondLst>
                                  <p:iterate type="wd">
                                    <p:tmAbs val="200"/>
                                  </p:iterate>
                                  <p:childTnLst>
                                    <p:set>
                                      <p:cBhvr>
                                        <p:cTn id="34" dur="1" fill="hold">
                                          <p:stCondLst>
                                            <p:cond delay="0"/>
                                          </p:stCondLst>
                                        </p:cTn>
                                        <p:tgtEl>
                                          <p:spTgt spid="3"/>
                                        </p:tgtEl>
                                        <p:attrNameLst>
                                          <p:attrName>style.visibility</p:attrName>
                                        </p:attrNameLst>
                                      </p:cBhvr>
                                      <p:to>
                                        <p:strVal val="visible"/>
                                      </p:to>
                                    </p:set>
                                  </p:childTnLst>
                                </p:cTn>
                              </p:par>
                            </p:childTnLst>
                          </p:cTn>
                        </p:par>
                        <p:par>
                          <p:cTn id="35" fill="hold">
                            <p:stCondLst>
                              <p:cond delay="9353"/>
                            </p:stCondLst>
                            <p:childTnLst>
                              <p:par>
                                <p:cTn id="36" presetID="1" presetClass="entr" presetSubtype="0" fill="hold" grpId="0" nodeType="afterEffect">
                                  <p:stCondLst>
                                    <p:cond delay="0"/>
                                  </p:stCondLst>
                                  <p:iterate type="wd">
                                    <p:tmAbs val="200"/>
                                  </p:iterate>
                                  <p:childTnLst>
                                    <p:set>
                                      <p:cBhvr>
                                        <p:cTn id="37" dur="1" fill="hold">
                                          <p:stCondLst>
                                            <p:cond delay="0"/>
                                          </p:stCondLst>
                                        </p:cTn>
                                        <p:tgtEl>
                                          <p:spTgt spid="6"/>
                                        </p:tgtEl>
                                        <p:attrNameLst>
                                          <p:attrName>style.visibility</p:attrName>
                                        </p:attrNameLst>
                                      </p:cBhvr>
                                      <p:to>
                                        <p:strVal val="visible"/>
                                      </p:to>
                                    </p:set>
                                  </p:childTnLst>
                                </p:cTn>
                              </p:par>
                            </p:childTnLst>
                          </p:cTn>
                        </p:par>
                        <p:par>
                          <p:cTn id="38" fill="hold">
                            <p:stCondLst>
                              <p:cond delay="10754"/>
                            </p:stCondLst>
                            <p:childTnLst>
                              <p:par>
                                <p:cTn id="39" presetID="1" presetClass="entr" presetSubtype="0" fill="hold" grpId="0" nodeType="afterEffect" nodePh="1">
                                  <p:stCondLst>
                                    <p:cond delay="0"/>
                                  </p:stCondLst>
                                  <p:endCondLst>
                                    <p:cond evt="begin" delay="0">
                                      <p:tn val="39"/>
                                    </p:cond>
                                  </p:endCondLst>
                                  <p:childTnLst>
                                    <p:set>
                                      <p:cBhvr>
                                        <p:cTn id="40" dur="1" fill="hold">
                                          <p:stCondLst>
                                            <p:cond delay="0"/>
                                          </p:stCondLst>
                                        </p:cTn>
                                        <p:tgtEl>
                                          <p:spTgt spid="8"/>
                                        </p:tgtEl>
                                        <p:attrNameLst>
                                          <p:attrName>style.visibility</p:attrName>
                                        </p:attrNameLst>
                                      </p:cBhvr>
                                      <p:to>
                                        <p:strVal val="visible"/>
                                      </p:to>
                                    </p:set>
                                  </p:childTnLst>
                                </p:cTn>
                              </p:par>
                            </p:childTnLst>
                          </p:cTn>
                        </p:par>
                        <p:par>
                          <p:cTn id="41" fill="hold">
                            <p:stCondLst>
                              <p:cond delay="10754"/>
                            </p:stCondLst>
                            <p:childTnLst>
                              <p:par>
                                <p:cTn id="42" presetID="1" presetClass="entr" presetSubtype="0" fill="hold" grpId="0" nodeType="afterEffect" nodePh="1">
                                  <p:stCondLst>
                                    <p:cond delay="0"/>
                                  </p:stCondLst>
                                  <p:endCondLst>
                                    <p:cond evt="begin" delay="0">
                                      <p:tn val="42"/>
                                    </p:cond>
                                  </p:endCondLst>
                                  <p:childTnLst>
                                    <p:set>
                                      <p:cBhvr>
                                        <p:cTn id="43"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3" grpId="0"/>
      <p:bldP spid="6" grpId="0"/>
      <p:bldP spid="18" grpId="0" animBg="1"/>
      <p:bldP spid="19" grpId="0"/>
      <p:bldP spid="20" grpId="0"/>
      <p:bldP spid="22" grpId="0"/>
      <p:bldP spid="23" grpId="0" animBg="1"/>
      <p:bldP spid="24" grpId="0"/>
      <p:bldP spid="26" grpId="0"/>
      <p:bldP spid="8" grpId="0"/>
      <p:bldP spid="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ctieknop: Leeg 3">
            <a:hlinkClick r:id="" action="ppaction://noaction" highlightClick="1"/>
            <a:extLst>
              <a:ext uri="{FF2B5EF4-FFF2-40B4-BE49-F238E27FC236}">
                <a16:creationId xmlns:a16="http://schemas.microsoft.com/office/drawing/2014/main" id="{6CBBBF67-B887-A1C2-4336-FF2ED1B50698}"/>
              </a:ext>
            </a:extLst>
          </p:cNvPr>
          <p:cNvSpPr/>
          <p:nvPr/>
        </p:nvSpPr>
        <p:spPr>
          <a:xfrm>
            <a:off x="3316321" y="2286422"/>
            <a:ext cx="5559357" cy="1865174"/>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5" name="Titel 1">
            <a:extLst>
              <a:ext uri="{FF2B5EF4-FFF2-40B4-BE49-F238E27FC236}">
                <a16:creationId xmlns:a16="http://schemas.microsoft.com/office/drawing/2014/main" id="{DCD8CAEC-78EC-F701-0FB0-2F79C94E9C30}"/>
              </a:ext>
            </a:extLst>
          </p:cNvPr>
          <p:cNvSpPr txBox="1">
            <a:spLocks/>
          </p:cNvSpPr>
          <p:nvPr/>
        </p:nvSpPr>
        <p:spPr>
          <a:xfrm>
            <a:off x="4124051" y="2032308"/>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err="1">
                <a:latin typeface="Pica black"/>
              </a:rPr>
              <a:t>JouwNieuws</a:t>
            </a:r>
            <a:r>
              <a:rPr lang="nl-NL" sz="1200" b="1" dirty="0">
                <a:latin typeface="Pica black"/>
              </a:rPr>
              <a:t> </a:t>
            </a:r>
          </a:p>
        </p:txBody>
      </p:sp>
      <p:sp>
        <p:nvSpPr>
          <p:cNvPr id="6" name="Tijdelijke aanduiding voor inhoud 2">
            <a:extLst>
              <a:ext uri="{FF2B5EF4-FFF2-40B4-BE49-F238E27FC236}">
                <a16:creationId xmlns:a16="http://schemas.microsoft.com/office/drawing/2014/main" id="{FABE1925-27E1-9207-BACC-F505CFACB7D0}"/>
              </a:ext>
            </a:extLst>
          </p:cNvPr>
          <p:cNvSpPr txBox="1">
            <a:spLocks/>
          </p:cNvSpPr>
          <p:nvPr/>
        </p:nvSpPr>
        <p:spPr>
          <a:xfrm>
            <a:off x="4124051" y="2716648"/>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1000" dirty="0">
                <a:solidFill>
                  <a:schemeClr val="bg2">
                    <a:lumMod val="50000"/>
                  </a:schemeClr>
                </a:solidFill>
              </a:rPr>
              <a:t>@jouwnieuws.nl</a:t>
            </a:r>
          </a:p>
          <a:p>
            <a:pPr marL="0" indent="0">
              <a:buFont typeface="Arial" panose="020B0604020202020204" pitchFamily="34" charset="0"/>
              <a:buNone/>
            </a:pPr>
            <a:r>
              <a:rPr lang="nl-NL" sz="1000" dirty="0">
                <a:solidFill>
                  <a:schemeClr val="bg2">
                    <a:lumMod val="50000"/>
                  </a:schemeClr>
                </a:solidFill>
              </a:rPr>
              <a:t> </a:t>
            </a:r>
          </a:p>
        </p:txBody>
      </p:sp>
      <p:pic>
        <p:nvPicPr>
          <p:cNvPr id="7" name="Tijdelijke aanduiding voor inhoud 4" descr="Afbeelding met persoon, buiten&#10;&#10;Automatisch gegenereerde beschrijving">
            <a:extLst>
              <a:ext uri="{FF2B5EF4-FFF2-40B4-BE49-F238E27FC236}">
                <a16:creationId xmlns:a16="http://schemas.microsoft.com/office/drawing/2014/main" id="{262146A9-1281-1BEF-9E3B-9CFB043D313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3" b="-3"/>
          <a:stretch/>
        </p:blipFill>
        <p:spPr>
          <a:xfrm>
            <a:off x="3534543" y="2478875"/>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8" name="Tekstvak 7">
            <a:extLst>
              <a:ext uri="{FF2B5EF4-FFF2-40B4-BE49-F238E27FC236}">
                <a16:creationId xmlns:a16="http://schemas.microsoft.com/office/drawing/2014/main" id="{F85EFEB0-1C67-2E82-928E-C1CB4E902AD5}"/>
              </a:ext>
            </a:extLst>
          </p:cNvPr>
          <p:cNvSpPr txBox="1"/>
          <p:nvPr/>
        </p:nvSpPr>
        <p:spPr>
          <a:xfrm>
            <a:off x="3442568" y="3152001"/>
            <a:ext cx="5417574" cy="553998"/>
          </a:xfrm>
          <a:prstGeom prst="rect">
            <a:avLst/>
          </a:prstGeom>
          <a:noFill/>
        </p:spPr>
        <p:txBody>
          <a:bodyPr wrap="square" rtlCol="0">
            <a:spAutoFit/>
          </a:bodyPr>
          <a:lstStyle/>
          <a:p>
            <a:r>
              <a:rPr lang="nl-NL" sz="1500" dirty="0">
                <a:latin typeface="Pica black"/>
              </a:rPr>
              <a:t>Feitje Voor Karweitje liegt, hij weet helemaal niet waar mijn bronnen vandaan komen! </a:t>
            </a:r>
            <a:r>
              <a:rPr lang="nl-NL" sz="1500" dirty="0">
                <a:solidFill>
                  <a:srgbClr val="01E2FD"/>
                </a:solidFill>
                <a:latin typeface="Pica black"/>
              </a:rPr>
              <a:t>#corrupt #FVK #slaafvandeoverheid</a:t>
            </a:r>
          </a:p>
        </p:txBody>
      </p:sp>
      <p:sp>
        <p:nvSpPr>
          <p:cNvPr id="9" name="Tekstvak 8">
            <a:extLst>
              <a:ext uri="{FF2B5EF4-FFF2-40B4-BE49-F238E27FC236}">
                <a16:creationId xmlns:a16="http://schemas.microsoft.com/office/drawing/2014/main" id="{25762721-7EF0-719D-ED15-BAF51C53079C}"/>
              </a:ext>
            </a:extLst>
          </p:cNvPr>
          <p:cNvSpPr txBox="1"/>
          <p:nvPr/>
        </p:nvSpPr>
        <p:spPr>
          <a:xfrm>
            <a:off x="8138971" y="2561315"/>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sp>
        <p:nvSpPr>
          <p:cNvPr id="10" name="Ovaal 9">
            <a:extLst>
              <a:ext uri="{FF2B5EF4-FFF2-40B4-BE49-F238E27FC236}">
                <a16:creationId xmlns:a16="http://schemas.microsoft.com/office/drawing/2014/main" id="{A48F7CA4-4A5E-E396-E9C5-DCA0B2D62FB7}"/>
              </a:ext>
            </a:extLst>
          </p:cNvPr>
          <p:cNvSpPr/>
          <p:nvPr/>
        </p:nvSpPr>
        <p:spPr>
          <a:xfrm>
            <a:off x="8068656" y="2585435"/>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11" name="Tijdelijke aanduiding voor inhoud 2">
            <a:extLst>
              <a:ext uri="{FF2B5EF4-FFF2-40B4-BE49-F238E27FC236}">
                <a16:creationId xmlns:a16="http://schemas.microsoft.com/office/drawing/2014/main" id="{A871F10E-F14A-C263-725C-9928947E5991}"/>
              </a:ext>
            </a:extLst>
          </p:cNvPr>
          <p:cNvSpPr txBox="1">
            <a:spLocks/>
          </p:cNvSpPr>
          <p:nvPr/>
        </p:nvSpPr>
        <p:spPr>
          <a:xfrm>
            <a:off x="3442568" y="3864034"/>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06:43 p.m. 30 april.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pic>
        <p:nvPicPr>
          <p:cNvPr id="12" name="Tijdelijke aanduiding voor inhoud 4">
            <a:extLst>
              <a:ext uri="{FF2B5EF4-FFF2-40B4-BE49-F238E27FC236}">
                <a16:creationId xmlns:a16="http://schemas.microsoft.com/office/drawing/2014/main" id="{FF5D0A4D-16B4-7064-968E-9C0A7879B2EC}"/>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5059509" y="2622706"/>
            <a:ext cx="136702" cy="136702"/>
          </a:xfrm>
          <a:prstGeom prst="rect">
            <a:avLst/>
          </a:prstGeom>
        </p:spPr>
      </p:pic>
      <p:sp>
        <p:nvSpPr>
          <p:cNvPr id="13" name="Titel 1">
            <a:extLst>
              <a:ext uri="{FF2B5EF4-FFF2-40B4-BE49-F238E27FC236}">
                <a16:creationId xmlns:a16="http://schemas.microsoft.com/office/drawing/2014/main" id="{997DE63A-A08D-4FA3-1CFA-035F8F1BCE8E}"/>
              </a:ext>
            </a:extLst>
          </p:cNvPr>
          <p:cNvSpPr txBox="1">
            <a:spLocks/>
          </p:cNvSpPr>
          <p:nvPr/>
        </p:nvSpPr>
        <p:spPr>
          <a:xfrm>
            <a:off x="838200" y="308348"/>
            <a:ext cx="314597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Mijzelf verdedigen</a:t>
            </a:r>
          </a:p>
        </p:txBody>
      </p:sp>
      <p:sp>
        <p:nvSpPr>
          <p:cNvPr id="14" name="Titel 1">
            <a:extLst>
              <a:ext uri="{FF2B5EF4-FFF2-40B4-BE49-F238E27FC236}">
                <a16:creationId xmlns:a16="http://schemas.microsoft.com/office/drawing/2014/main" id="{DE4A03B0-58A9-4C5D-BC31-CEC0172ED849}"/>
              </a:ext>
            </a:extLst>
          </p:cNvPr>
          <p:cNvSpPr txBox="1">
            <a:spLocks/>
          </p:cNvSpPr>
          <p:nvPr/>
        </p:nvSpPr>
        <p:spPr>
          <a:xfrm>
            <a:off x="6874328" y="455831"/>
            <a:ext cx="447947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ea typeface="Pixellari" panose="02000603000000000000" pitchFamily="2" charset="0"/>
              </a:rPr>
              <a:t>‘’</a:t>
            </a:r>
            <a:r>
              <a:rPr lang="nl-NL" sz="2800" dirty="0">
                <a:solidFill>
                  <a:srgbClr val="FF0000"/>
                </a:solidFill>
                <a:latin typeface="Pixellari" panose="02000603000000000000" pitchFamily="2" charset="0"/>
                <a:ea typeface="Pixellari" panose="02000603000000000000" pitchFamily="2" charset="0"/>
              </a:rPr>
              <a:t>Feitje Voor Karweitje</a:t>
            </a:r>
            <a:r>
              <a:rPr lang="nl-NL" sz="2800" dirty="0">
                <a:solidFill>
                  <a:srgbClr val="FF0000"/>
                </a:solidFill>
                <a:ea typeface="Pixellari" panose="02000603000000000000" pitchFamily="2" charset="0"/>
              </a:rPr>
              <a:t>’’</a:t>
            </a:r>
            <a:r>
              <a:rPr lang="nl-NL" sz="2800" dirty="0">
                <a:solidFill>
                  <a:srgbClr val="FF0000"/>
                </a:solidFill>
                <a:latin typeface="Pixellari" panose="02000603000000000000" pitchFamily="2" charset="0"/>
                <a:ea typeface="Pixellari" panose="02000603000000000000" pitchFamily="2" charset="0"/>
              </a:rPr>
              <a:t> aanvallen met nepnieuws.</a:t>
            </a:r>
          </a:p>
        </p:txBody>
      </p:sp>
      <p:pic>
        <p:nvPicPr>
          <p:cNvPr id="15" name="Afbeelding 14">
            <a:extLst>
              <a:ext uri="{FF2B5EF4-FFF2-40B4-BE49-F238E27FC236}">
                <a16:creationId xmlns:a16="http://schemas.microsoft.com/office/drawing/2014/main" id="{C2B27838-7A8F-6CF8-96CC-F1BBC059B8C7}"/>
              </a:ext>
            </a:extLst>
          </p:cNvPr>
          <p:cNvPicPr>
            <a:picLocks noChangeAspect="1"/>
          </p:cNvPicPr>
          <p:nvPr/>
        </p:nvPicPr>
        <p:blipFill>
          <a:blip r:embed="rId5" cstate="screen">
            <a:extLst>
              <a:ext uri="{BEBA8EAE-BF5A-486C-A8C5-ECC9F3942E4B}">
                <a14:imgProps xmlns:a14="http://schemas.microsoft.com/office/drawing/2010/main">
                  <a14:imgLayer r:embed="rId6">
                    <a14:imgEffect>
                      <a14:backgroundRemoval t="10000" b="90000" l="10000" r="90000">
                        <a14:foregroundMark x1="39030" y1="48819" x2="39030" y2="48819"/>
                        <a14:foregroundMark x1="39879" y1="50394" x2="37576" y2="43504"/>
                      </a14:backgroundRemoval>
                    </a14:imgEffect>
                  </a14:imgLayer>
                </a14:imgProps>
              </a:ext>
              <a:ext uri="{28A0092B-C50C-407E-A947-70E740481C1C}">
                <a14:useLocalDpi xmlns:a14="http://schemas.microsoft.com/office/drawing/2010/main"/>
              </a:ext>
            </a:extLst>
          </a:blip>
          <a:stretch>
            <a:fillRect/>
          </a:stretch>
        </p:blipFill>
        <p:spPr>
          <a:xfrm>
            <a:off x="3208150" y="2391289"/>
            <a:ext cx="1242294" cy="764952"/>
          </a:xfrm>
          <a:prstGeom prst="rect">
            <a:avLst/>
          </a:prstGeom>
        </p:spPr>
      </p:pic>
      <p:sp>
        <p:nvSpPr>
          <p:cNvPr id="16" name="Titel 1">
            <a:extLst>
              <a:ext uri="{FF2B5EF4-FFF2-40B4-BE49-F238E27FC236}">
                <a16:creationId xmlns:a16="http://schemas.microsoft.com/office/drawing/2014/main" id="{13DB3AEA-5571-A06F-73B5-698EDC93EB3B}"/>
              </a:ext>
            </a:extLst>
          </p:cNvPr>
          <p:cNvSpPr txBox="1">
            <a:spLocks/>
          </p:cNvSpPr>
          <p:nvPr/>
        </p:nvSpPr>
        <p:spPr>
          <a:xfrm>
            <a:off x="838200" y="313030"/>
            <a:ext cx="328585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Mijzelf verdedigen.</a:t>
            </a:r>
          </a:p>
        </p:txBody>
      </p:sp>
      <p:sp>
        <p:nvSpPr>
          <p:cNvPr id="17" name="Titel 1">
            <a:extLst>
              <a:ext uri="{FF2B5EF4-FFF2-40B4-BE49-F238E27FC236}">
                <a16:creationId xmlns:a16="http://schemas.microsoft.com/office/drawing/2014/main" id="{C3E76F52-A2A1-610D-A683-84271E3A33D5}"/>
              </a:ext>
            </a:extLst>
          </p:cNvPr>
          <p:cNvSpPr txBox="1">
            <a:spLocks/>
          </p:cNvSpPr>
          <p:nvPr/>
        </p:nvSpPr>
        <p:spPr>
          <a:xfrm>
            <a:off x="838199" y="4480715"/>
            <a:ext cx="314597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Plaatsen</a:t>
            </a:r>
          </a:p>
        </p:txBody>
      </p:sp>
      <p:sp>
        <p:nvSpPr>
          <p:cNvPr id="2" name="Actieknop: Leeg 1">
            <a:hlinkClick r:id="" action="ppaction://hlinkshowjump?jump=nextslide" highlightClick="1"/>
            <a:extLst>
              <a:ext uri="{FF2B5EF4-FFF2-40B4-BE49-F238E27FC236}">
                <a16:creationId xmlns:a16="http://schemas.microsoft.com/office/drawing/2014/main" id="{4DD7F7FF-D9CF-B84B-0E6C-FB06A63D1837}"/>
              </a:ext>
            </a:extLst>
          </p:cNvPr>
          <p:cNvSpPr/>
          <p:nvPr/>
        </p:nvSpPr>
        <p:spPr>
          <a:xfrm>
            <a:off x="838199" y="4740373"/>
            <a:ext cx="1656207" cy="806246"/>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36855925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0"/>
                                  </p:stCondLst>
                                  <p:childTnLst>
                                    <p:animEffect transition="out" filter="fade">
                                      <p:cBhvr>
                                        <p:cTn id="6" dur="500"/>
                                        <p:tgtEl>
                                          <p:spTgt spid="14"/>
                                        </p:tgtEl>
                                      </p:cBhvr>
                                    </p:animEffect>
                                    <p:set>
                                      <p:cBhvr>
                                        <p:cTn id="7" dur="1" fill="hold">
                                          <p:stCondLst>
                                            <p:cond delay="499"/>
                                          </p:stCondLst>
                                        </p:cTn>
                                        <p:tgtEl>
                                          <p:spTgt spid="14"/>
                                        </p:tgtEl>
                                        <p:attrNameLst>
                                          <p:attrName>style.visibility</p:attrName>
                                        </p:attrNameLst>
                                      </p:cBhvr>
                                      <p:to>
                                        <p:strVal val="hidden"/>
                                      </p:to>
                                    </p:se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par>
                          <p:cTn id="20" fill="hold">
                            <p:stCondLst>
                              <p:cond delay="500"/>
                            </p:stCondLst>
                            <p:childTnLst>
                              <p:par>
                                <p:cTn id="21" presetID="1"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par>
                          <p:cTn id="23" fill="hold">
                            <p:stCondLst>
                              <p:cond delay="500"/>
                            </p:stCondLst>
                            <p:childTnLst>
                              <p:par>
                                <p:cTn id="24" presetID="1" presetClass="entr" presetSubtype="0"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childTnLst>
                                </p:cTn>
                              </p:par>
                            </p:childTnLst>
                          </p:cTn>
                        </p:par>
                        <p:par>
                          <p:cTn id="26" fill="hold">
                            <p:stCondLst>
                              <p:cond delay="500"/>
                            </p:stCondLst>
                            <p:childTnLst>
                              <p:par>
                                <p:cTn id="27" presetID="1" presetClass="entr" presetSubtype="0"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par>
                          <p:cTn id="29" fill="hold">
                            <p:stCondLst>
                              <p:cond delay="500"/>
                            </p:stCondLst>
                            <p:childTnLst>
                              <p:par>
                                <p:cTn id="30" presetID="1" presetClass="entr" presetSubtype="0"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childTnLst>
                                </p:cTn>
                              </p:par>
                            </p:childTnLst>
                          </p:cTn>
                        </p:par>
                        <p:par>
                          <p:cTn id="32" fill="hold">
                            <p:stCondLst>
                              <p:cond delay="500"/>
                            </p:stCondLst>
                            <p:childTnLst>
                              <p:par>
                                <p:cTn id="33" presetID="1"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par>
                          <p:cTn id="35" fill="hold">
                            <p:stCondLst>
                              <p:cond delay="500"/>
                            </p:stCondLst>
                            <p:childTnLst>
                              <p:par>
                                <p:cTn id="36" presetID="1" presetClass="entr" presetSubtype="0"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childTnLst>
                                </p:cTn>
                              </p:par>
                            </p:childTnLst>
                          </p:cTn>
                        </p:par>
                        <p:par>
                          <p:cTn id="38" fill="hold">
                            <p:stCondLst>
                              <p:cond delay="500"/>
                            </p:stCondLst>
                            <p:childTnLst>
                              <p:par>
                                <p:cTn id="39" presetID="1" presetClass="entr" presetSubtype="0" fill="hold" grpId="0" nodeType="afterEffect">
                                  <p:stCondLst>
                                    <p:cond delay="2000"/>
                                  </p:stCondLst>
                                  <p:childTnLst>
                                    <p:set>
                                      <p:cBhvr>
                                        <p:cTn id="40" dur="1" fill="hold">
                                          <p:stCondLst>
                                            <p:cond delay="0"/>
                                          </p:stCondLst>
                                        </p:cTn>
                                        <p:tgtEl>
                                          <p:spTgt spid="17"/>
                                        </p:tgtEl>
                                        <p:attrNameLst>
                                          <p:attrName>style.visibility</p:attrName>
                                        </p:attrNameLst>
                                      </p:cBhvr>
                                      <p:to>
                                        <p:strVal val="visible"/>
                                      </p:to>
                                    </p:set>
                                  </p:childTnLst>
                                </p:cTn>
                              </p:par>
                            </p:childTnLst>
                          </p:cTn>
                        </p:par>
                        <p:par>
                          <p:cTn id="41" fill="hold">
                            <p:stCondLst>
                              <p:cond delay="2500"/>
                            </p:stCondLst>
                            <p:childTnLst>
                              <p:par>
                                <p:cTn id="42" presetID="1" presetClass="entr" presetSubtype="0" fill="hold" grpId="0" nodeType="afterEffect" nodePh="1">
                                  <p:stCondLst>
                                    <p:cond delay="0"/>
                                  </p:stCondLst>
                                  <p:endCondLst>
                                    <p:cond evt="begin" delay="0">
                                      <p:tn val="42"/>
                                    </p:cond>
                                  </p:endCondLst>
                                  <p:childTnLst>
                                    <p:set>
                                      <p:cBhvr>
                                        <p:cTn id="4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8" grpId="0"/>
      <p:bldP spid="9" grpId="0"/>
      <p:bldP spid="10" grpId="0" animBg="1"/>
      <p:bldP spid="11" grpId="0"/>
      <p:bldP spid="14" grpId="0"/>
      <p:bldP spid="17" grpId="0"/>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154B70-8C4C-2FCF-9E93-B6B11021B409}"/>
              </a:ext>
            </a:extLst>
          </p:cNvPr>
          <p:cNvSpPr>
            <a:spLocks noGrp="1"/>
          </p:cNvSpPr>
          <p:nvPr>
            <p:ph type="title"/>
          </p:nvPr>
        </p:nvSpPr>
        <p:spPr>
          <a:xfrm>
            <a:off x="838200" y="589652"/>
            <a:ext cx="10515600" cy="1325563"/>
          </a:xfrm>
        </p:spPr>
        <p:txBody>
          <a:bodyPr>
            <a:normAutofit/>
          </a:bodyPr>
          <a:lstStyle/>
          <a:p>
            <a:r>
              <a:rPr lang="nl-NL" sz="2800" dirty="0">
                <a:latin typeface="Pixellari" panose="02000603000000000000" pitchFamily="2" charset="0"/>
                <a:ea typeface="Pixellari" panose="02000603000000000000" pitchFamily="2" charset="0"/>
              </a:rPr>
              <a:t>Goed dat jij jezelf verdedigd hebt. Echter vonden jouw volgers dit niet erg interessant dus het heeft jou maar </a:t>
            </a:r>
            <a:r>
              <a:rPr lang="nl-NL" sz="2800" dirty="0">
                <a:solidFill>
                  <a:srgbClr val="FF0000"/>
                </a:solidFill>
                <a:latin typeface="Pixellari" panose="02000603000000000000" pitchFamily="2" charset="0"/>
                <a:ea typeface="Pixellari" panose="02000603000000000000" pitchFamily="2" charset="0"/>
              </a:rPr>
              <a:t>6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 </a:t>
            </a:r>
            <a:r>
              <a:rPr lang="nl-NL" sz="2800" dirty="0">
                <a:latin typeface="Pixellari" panose="02000603000000000000" pitchFamily="2" charset="0"/>
                <a:ea typeface="Pixellari" panose="02000603000000000000" pitchFamily="2" charset="0"/>
              </a:rPr>
              <a:t>opgeleverd.</a:t>
            </a:r>
          </a:p>
        </p:txBody>
      </p:sp>
      <p:graphicFrame>
        <p:nvGraphicFramePr>
          <p:cNvPr id="6" name="Tijdelijke aanduiding voor inhoud 5">
            <a:extLst>
              <a:ext uri="{FF2B5EF4-FFF2-40B4-BE49-F238E27FC236}">
                <a16:creationId xmlns:a16="http://schemas.microsoft.com/office/drawing/2014/main" id="{A2DA108B-C181-919C-6384-7AC38ABCA985}"/>
              </a:ext>
            </a:extLst>
          </p:cNvPr>
          <p:cNvGraphicFramePr>
            <a:graphicFrameLocks noGrp="1" noChangeAspect="1"/>
          </p:cNvGraphicFramePr>
          <p:nvPr>
            <p:ph idx="1"/>
            <p:extLst>
              <p:ext uri="{D42A27DB-BD31-4B8C-83A1-F6EECF244321}">
                <p14:modId xmlns:p14="http://schemas.microsoft.com/office/powerpoint/2010/main" val="2839907613"/>
              </p:ext>
            </p:extLst>
          </p:nvPr>
        </p:nvGraphicFramePr>
        <p:xfrm>
          <a:off x="838200" y="1812524"/>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9" name="Titel 1">
            <a:extLst>
              <a:ext uri="{FF2B5EF4-FFF2-40B4-BE49-F238E27FC236}">
                <a16:creationId xmlns:a16="http://schemas.microsoft.com/office/drawing/2014/main" id="{7DB248D7-61CC-FB26-6759-F79CBA9EE3A7}"/>
              </a:ext>
            </a:extLst>
          </p:cNvPr>
          <p:cNvSpPr txBox="1">
            <a:spLocks/>
          </p:cNvSpPr>
          <p:nvPr/>
        </p:nvSpPr>
        <p:spPr>
          <a:xfrm>
            <a:off x="8941904" y="5168072"/>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heb de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 </a:t>
            </a:r>
          </a:p>
          <a:p>
            <a:r>
              <a:rPr lang="nl-NL" sz="2800" dirty="0">
                <a:solidFill>
                  <a:srgbClr val="FF0000"/>
                </a:solidFill>
                <a:latin typeface="Pixellari" panose="02000603000000000000" pitchFamily="2" charset="0"/>
                <a:ea typeface="Pixellari" panose="02000603000000000000" pitchFamily="2" charset="0"/>
              </a:rPr>
              <a:t>genoteerd!</a:t>
            </a:r>
          </a:p>
        </p:txBody>
      </p:sp>
      <p:pic>
        <p:nvPicPr>
          <p:cNvPr id="10" name="Graphic 9" descr="Pijl-rechts met effen opvulling">
            <a:extLst>
              <a:ext uri="{FF2B5EF4-FFF2-40B4-BE49-F238E27FC236}">
                <a16:creationId xmlns:a16="http://schemas.microsoft.com/office/drawing/2014/main" id="{CA693FE2-05DE-87D9-4C12-A7F27BE4029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799822" y="5827359"/>
            <a:ext cx="553978" cy="389360"/>
          </a:xfrm>
          <a:prstGeom prst="rect">
            <a:avLst/>
          </a:prstGeom>
        </p:spPr>
      </p:pic>
      <p:pic>
        <p:nvPicPr>
          <p:cNvPr id="5" name="Afbeelding 4" descr="Afbeelding met lucht, buiten, dag&#10;&#10;Automatisch gegenereerde beschrijving">
            <a:extLst>
              <a:ext uri="{FF2B5EF4-FFF2-40B4-BE49-F238E27FC236}">
                <a16:creationId xmlns:a16="http://schemas.microsoft.com/office/drawing/2014/main" id="{61BE65F3-FECD-8BAC-A03A-87178B5F2848}"/>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942522" y="3707530"/>
            <a:ext cx="4572000" cy="2381250"/>
          </a:xfrm>
          <a:prstGeom prst="rect">
            <a:avLst/>
          </a:prstGeom>
        </p:spPr>
      </p:pic>
      <p:sp>
        <p:nvSpPr>
          <p:cNvPr id="3" name="Actieknop: Leeg 2">
            <a:hlinkClick r:id="rId6" action="ppaction://hlinksldjump" highlightClick="1"/>
            <a:extLst>
              <a:ext uri="{FF2B5EF4-FFF2-40B4-BE49-F238E27FC236}">
                <a16:creationId xmlns:a16="http://schemas.microsoft.com/office/drawing/2014/main" id="{32F04EE3-5DDD-DE54-E69C-4D91B2005C67}"/>
              </a:ext>
            </a:extLst>
          </p:cNvPr>
          <p:cNvSpPr/>
          <p:nvPr/>
        </p:nvSpPr>
        <p:spPr>
          <a:xfrm>
            <a:off x="8849032" y="5309419"/>
            <a:ext cx="2841523" cy="109138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7547834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par>
                          <p:cTn id="11" fill="hold">
                            <p:stCondLst>
                              <p:cond delay="4601"/>
                            </p:stCondLst>
                            <p:childTnLst>
                              <p:par>
                                <p:cTn id="12" presetID="1" presetClass="entr" presetSubtype="0" fill="hold" grpId="0" nodeType="afterEffect">
                                  <p:stCondLst>
                                    <p:cond delay="1000"/>
                                  </p:stCondLst>
                                  <p:childTnLst>
                                    <p:set>
                                      <p:cBhvr>
                                        <p:cTn id="13"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par>
                          <p:cTn id="14" fill="hold">
                            <p:stCondLst>
                              <p:cond delay="5601"/>
                            </p:stCondLst>
                            <p:childTnLst>
                              <p:par>
                                <p:cTn id="15" presetID="1" presetClass="entr" presetSubtype="0" fill="hold" grpId="0" nodeType="afterEffect">
                                  <p:stCondLst>
                                    <p:cond delay="0"/>
                                  </p:stCondLst>
                                  <p:childTnLst>
                                    <p:set>
                                      <p:cBhvr>
                                        <p:cTn id="16"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par>
                          <p:cTn id="17" fill="hold">
                            <p:stCondLst>
                              <p:cond delay="5601"/>
                            </p:stCondLst>
                            <p:childTnLst>
                              <p:par>
                                <p:cTn id="18" presetID="1" presetClass="entr" presetSubtype="0" fill="hold" grpId="0" nodeType="afterEffect">
                                  <p:stCondLst>
                                    <p:cond delay="1000"/>
                                  </p:stCondLst>
                                  <p:iterate type="lt">
                                    <p:tmAbs val="50"/>
                                  </p:iterate>
                                  <p:childTnLst>
                                    <p:set>
                                      <p:cBhvr>
                                        <p:cTn id="19" dur="1" fill="hold">
                                          <p:stCondLst>
                                            <p:cond delay="0"/>
                                          </p:stCondLst>
                                        </p:cTn>
                                        <p:tgtEl>
                                          <p:spTgt spid="9"/>
                                        </p:tgtEl>
                                        <p:attrNameLst>
                                          <p:attrName>style.visibility</p:attrName>
                                        </p:attrNameLst>
                                      </p:cBhvr>
                                      <p:to>
                                        <p:strVal val="visible"/>
                                      </p:to>
                                    </p:set>
                                  </p:childTnLst>
                                </p:cTn>
                              </p:par>
                            </p:childTnLst>
                          </p:cTn>
                        </p:par>
                        <p:par>
                          <p:cTn id="20" fill="hold">
                            <p:stCondLst>
                              <p:cond delay="7652"/>
                            </p:stCondLst>
                            <p:childTnLst>
                              <p:par>
                                <p:cTn id="21" presetID="1" presetClass="entr" presetSubtype="0" fill="hold" nodeType="afterEffect">
                                  <p:stCondLst>
                                    <p:cond delay="1000"/>
                                  </p:stCondLst>
                                  <p:childTnLst>
                                    <p:set>
                                      <p:cBhvr>
                                        <p:cTn id="22" dur="1" fill="hold">
                                          <p:stCondLst>
                                            <p:cond delay="0"/>
                                          </p:stCondLst>
                                        </p:cTn>
                                        <p:tgtEl>
                                          <p:spTgt spid="10"/>
                                        </p:tgtEl>
                                        <p:attrNameLst>
                                          <p:attrName>style.visibility</p:attrName>
                                        </p:attrNameLst>
                                      </p:cBhvr>
                                      <p:to>
                                        <p:strVal val="visible"/>
                                      </p:to>
                                    </p:set>
                                  </p:childTnLst>
                                </p:cTn>
                              </p:par>
                            </p:childTnLst>
                          </p:cTn>
                        </p:par>
                        <p:par>
                          <p:cTn id="23" fill="hold">
                            <p:stCondLst>
                              <p:cond delay="8652"/>
                            </p:stCondLst>
                            <p:childTnLst>
                              <p:par>
                                <p:cTn id="24" presetID="1" presetClass="entr" presetSubtype="0" fill="hold" grpId="0" nodeType="afterEffect" nodePh="1">
                                  <p:stCondLst>
                                    <p:cond delay="0"/>
                                  </p:stCondLst>
                                  <p:endCondLst>
                                    <p:cond evt="begin" delay="0">
                                      <p:tn val="24"/>
                                    </p:cond>
                                  </p:end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uiExpand="1">
        <p:bldSub>
          <a:bldChart bld="series"/>
        </p:bldSub>
      </p:bldGraphic>
      <p:bldP spid="9" grpId="0"/>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58BD48E4-BEB9-F829-6B04-1C1BCD11C115}"/>
              </a:ext>
            </a:extLst>
          </p:cNvPr>
          <p:cNvSpPr txBox="1">
            <a:spLocks/>
          </p:cNvSpPr>
          <p:nvPr/>
        </p:nvSpPr>
        <p:spPr>
          <a:xfrm>
            <a:off x="838200" y="683328"/>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p>
        </p:txBody>
      </p:sp>
      <p:sp>
        <p:nvSpPr>
          <p:cNvPr id="5" name="Titel 1">
            <a:extLst>
              <a:ext uri="{FF2B5EF4-FFF2-40B4-BE49-F238E27FC236}">
                <a16:creationId xmlns:a16="http://schemas.microsoft.com/office/drawing/2014/main" id="{1C573128-8A16-A387-40E1-538CC6648B42}"/>
              </a:ext>
            </a:extLst>
          </p:cNvPr>
          <p:cNvSpPr>
            <a:spLocks noGrp="1"/>
          </p:cNvSpPr>
          <p:nvPr>
            <p:ph type="title"/>
          </p:nvPr>
        </p:nvSpPr>
        <p:spPr>
          <a:xfrm>
            <a:off x="838200" y="589652"/>
            <a:ext cx="10515600" cy="1325563"/>
          </a:xfrm>
        </p:spPr>
        <p:txBody>
          <a:bodyPr>
            <a:normAutofit/>
          </a:bodyPr>
          <a:lstStyle/>
          <a:p>
            <a:r>
              <a:rPr lang="nl-NL" sz="2800" dirty="0">
                <a:latin typeface="Pixellari" panose="02000603000000000000" pitchFamily="2" charset="0"/>
                <a:ea typeface="Pixellari" panose="02000603000000000000" pitchFamily="2" charset="0"/>
              </a:rPr>
              <a:t>Mooi! Je kunt kiezen uit de onderstaande </a:t>
            </a:r>
            <a:r>
              <a:rPr lang="nl-NL" sz="2800" dirty="0" err="1">
                <a:latin typeface="Pixellari" panose="02000603000000000000" pitchFamily="2" charset="0"/>
                <a:ea typeface="Pixellari" panose="02000603000000000000" pitchFamily="2" charset="0"/>
              </a:rPr>
              <a:t>Meme’s</a:t>
            </a:r>
            <a:r>
              <a:rPr lang="nl-NL" sz="2800" dirty="0">
                <a:latin typeface="Pixellari" panose="02000603000000000000" pitchFamily="2" charset="0"/>
                <a:ea typeface="Pixellari" panose="02000603000000000000" pitchFamily="2" charset="0"/>
              </a:rPr>
              <a:t> </a:t>
            </a:r>
          </a:p>
        </p:txBody>
      </p:sp>
      <p:pic>
        <p:nvPicPr>
          <p:cNvPr id="8" name="Afbeelding 7" descr="Afbeelding met tekst, lucht, buiten, teken&#10;&#10;Automatisch gegenereerde beschrijving">
            <a:extLst>
              <a:ext uri="{FF2B5EF4-FFF2-40B4-BE49-F238E27FC236}">
                <a16:creationId xmlns:a16="http://schemas.microsoft.com/office/drawing/2014/main" id="{67F63E66-83C1-BBCF-7E11-60D751DE10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35885" y="3280731"/>
            <a:ext cx="2468041" cy="2358260"/>
          </a:xfrm>
          <a:prstGeom prst="rect">
            <a:avLst/>
          </a:prstGeom>
        </p:spPr>
      </p:pic>
      <p:pic>
        <p:nvPicPr>
          <p:cNvPr id="10" name="Afbeelding 9" descr="Afbeelding met tekst, buiten, gras, grond&#10;&#10;Automatisch gegenereerde beschrijving">
            <a:extLst>
              <a:ext uri="{FF2B5EF4-FFF2-40B4-BE49-F238E27FC236}">
                <a16:creationId xmlns:a16="http://schemas.microsoft.com/office/drawing/2014/main" id="{DA5D4344-921B-E28A-8FCF-B47B68C164B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22297" y="3280731"/>
            <a:ext cx="3176001" cy="2358260"/>
          </a:xfrm>
          <a:prstGeom prst="rect">
            <a:avLst/>
          </a:prstGeom>
        </p:spPr>
      </p:pic>
      <p:pic>
        <p:nvPicPr>
          <p:cNvPr id="12" name="Afbeelding 11" descr="Afbeelding met persoon, gebouw, buiten&#10;&#10;Automatisch gegenereerde beschrijving">
            <a:extLst>
              <a:ext uri="{FF2B5EF4-FFF2-40B4-BE49-F238E27FC236}">
                <a16:creationId xmlns:a16="http://schemas.microsoft.com/office/drawing/2014/main" id="{115B0BE3-8C03-41F0-78B8-2414E56B7E5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3702" y="3282043"/>
            <a:ext cx="3523812" cy="2356948"/>
          </a:xfrm>
          <a:prstGeom prst="rect">
            <a:avLst/>
          </a:prstGeom>
        </p:spPr>
      </p:pic>
      <p:sp>
        <p:nvSpPr>
          <p:cNvPr id="2" name="Actieknop: Leeg 1">
            <a:hlinkClick r:id="" action="ppaction://hlinkshowjump?jump=nextslide" highlightClick="1"/>
            <a:extLst>
              <a:ext uri="{FF2B5EF4-FFF2-40B4-BE49-F238E27FC236}">
                <a16:creationId xmlns:a16="http://schemas.microsoft.com/office/drawing/2014/main" id="{684C5906-9B4B-1FE2-C57F-DAE95BE44228}"/>
              </a:ext>
            </a:extLst>
          </p:cNvPr>
          <p:cNvSpPr/>
          <p:nvPr/>
        </p:nvSpPr>
        <p:spPr>
          <a:xfrm>
            <a:off x="591127" y="3168073"/>
            <a:ext cx="3749964" cy="255847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3" name="Actieknop: Leeg 2">
            <a:hlinkClick r:id="" action="ppaction://hlinkshowjump?jump=nextslide" highlightClick="1"/>
            <a:extLst>
              <a:ext uri="{FF2B5EF4-FFF2-40B4-BE49-F238E27FC236}">
                <a16:creationId xmlns:a16="http://schemas.microsoft.com/office/drawing/2014/main" id="{6270DE1F-DEE3-F1F1-7B97-4253E940E31D}"/>
              </a:ext>
            </a:extLst>
          </p:cNvPr>
          <p:cNvSpPr/>
          <p:nvPr/>
        </p:nvSpPr>
        <p:spPr>
          <a:xfrm>
            <a:off x="8198719" y="3196203"/>
            <a:ext cx="3586559" cy="255847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6" name="Actieknop: Leeg 5">
            <a:hlinkClick r:id="" action="ppaction://hlinkshowjump?jump=nextslide" highlightClick="1"/>
            <a:extLst>
              <a:ext uri="{FF2B5EF4-FFF2-40B4-BE49-F238E27FC236}">
                <a16:creationId xmlns:a16="http://schemas.microsoft.com/office/drawing/2014/main" id="{7D173AFA-A72B-812A-AE1B-8826A7B9AFBF}"/>
              </a:ext>
            </a:extLst>
          </p:cNvPr>
          <p:cNvSpPr/>
          <p:nvPr/>
        </p:nvSpPr>
        <p:spPr>
          <a:xfrm>
            <a:off x="5035883" y="3196203"/>
            <a:ext cx="2556407" cy="255847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24131109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1601"/>
                            </p:stCondLst>
                            <p:childTnLst>
                              <p:par>
                                <p:cTn id="8" presetID="1" presetClass="entr" presetSubtype="0" fill="hold" grpId="0" nodeType="afterEffect" nodePh="1">
                                  <p:stCondLst>
                                    <p:cond delay="0"/>
                                  </p:stCondLst>
                                  <p:endCondLst>
                                    <p:cond evt="begin" delay="0">
                                      <p:tn val="8"/>
                                    </p:cond>
                                  </p:endCondLst>
                                  <p:childTnLst>
                                    <p:set>
                                      <p:cBhvr>
                                        <p:cTn id="9" dur="1" fill="hold">
                                          <p:stCondLst>
                                            <p:cond delay="0"/>
                                          </p:stCondLst>
                                        </p:cTn>
                                        <p:tgtEl>
                                          <p:spTgt spid="2"/>
                                        </p:tgtEl>
                                        <p:attrNameLst>
                                          <p:attrName>style.visibility</p:attrName>
                                        </p:attrNameLst>
                                      </p:cBhvr>
                                      <p:to>
                                        <p:strVal val="visible"/>
                                      </p:to>
                                    </p:set>
                                  </p:childTnLst>
                                </p:cTn>
                              </p:par>
                            </p:childTnLst>
                          </p:cTn>
                        </p:par>
                        <p:par>
                          <p:cTn id="10" fill="hold">
                            <p:stCondLst>
                              <p:cond delay="1601"/>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6"/>
                                        </p:tgtEl>
                                        <p:attrNameLst>
                                          <p:attrName>style.visibility</p:attrName>
                                        </p:attrNameLst>
                                      </p:cBhvr>
                                      <p:to>
                                        <p:strVal val="visible"/>
                                      </p:to>
                                    </p:set>
                                  </p:childTnLst>
                                </p:cTn>
                              </p:par>
                            </p:childTnLst>
                          </p:cTn>
                        </p:par>
                        <p:par>
                          <p:cTn id="13" fill="hold">
                            <p:stCondLst>
                              <p:cond delay="1601"/>
                            </p:stCondLst>
                            <p:childTnLst>
                              <p:par>
                                <p:cTn id="14" presetID="1" presetClass="entr" presetSubtype="0" fill="hold" grpId="0" nodeType="afterEffect" nodePh="1">
                                  <p:stCondLst>
                                    <p:cond delay="0"/>
                                  </p:stCondLst>
                                  <p:endCondLst>
                                    <p:cond evt="begin" delay="0">
                                      <p:tn val="14"/>
                                    </p:cond>
                                  </p:end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3" grpId="0"/>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154B70-8C4C-2FCF-9E93-B6B11021B409}"/>
              </a:ext>
            </a:extLst>
          </p:cNvPr>
          <p:cNvSpPr>
            <a:spLocks noGrp="1"/>
          </p:cNvSpPr>
          <p:nvPr>
            <p:ph type="title"/>
          </p:nvPr>
        </p:nvSpPr>
        <p:spPr>
          <a:xfrm>
            <a:off x="838200" y="589652"/>
            <a:ext cx="10515600" cy="1325563"/>
          </a:xfrm>
        </p:spPr>
        <p:txBody>
          <a:bodyPr>
            <a:normAutofit fontScale="90000"/>
          </a:bodyPr>
          <a:lstStyle/>
          <a:p>
            <a:r>
              <a:rPr lang="nl-NL" sz="2800" dirty="0">
                <a:latin typeface="Pixellari" panose="02000603000000000000" pitchFamily="2" charset="0"/>
                <a:ea typeface="Pixellari" panose="02000603000000000000" pitchFamily="2" charset="0"/>
              </a:rPr>
              <a:t>Jouw </a:t>
            </a:r>
            <a:r>
              <a:rPr lang="nl-NL" sz="2800" dirty="0" err="1">
                <a:latin typeface="Pixellari" panose="02000603000000000000" pitchFamily="2" charset="0"/>
                <a:ea typeface="Pixellari" panose="02000603000000000000" pitchFamily="2" charset="0"/>
              </a:rPr>
              <a:t>Meme</a:t>
            </a:r>
            <a:r>
              <a:rPr lang="nl-NL" sz="2800" dirty="0">
                <a:latin typeface="Pixellari" panose="02000603000000000000" pitchFamily="2" charset="0"/>
                <a:ea typeface="Pixellari" panose="02000603000000000000" pitchFamily="2" charset="0"/>
              </a:rPr>
              <a:t> heeft </a:t>
            </a:r>
            <a:r>
              <a:rPr lang="nl-NL" sz="2800" dirty="0">
                <a:ea typeface="Pixellari" panose="02000603000000000000" pitchFamily="2" charset="0"/>
              </a:rPr>
              <a:t>‘’</a:t>
            </a:r>
            <a:r>
              <a:rPr lang="nl-NL" sz="2800" dirty="0">
                <a:latin typeface="Pixellari" panose="02000603000000000000" pitchFamily="2" charset="0"/>
                <a:ea typeface="Pixellari" panose="02000603000000000000" pitchFamily="2" charset="0"/>
              </a:rPr>
              <a:t>Feitje Voor Karweitje</a:t>
            </a:r>
            <a:r>
              <a:rPr lang="nl-NL" sz="2800" dirty="0">
                <a:ea typeface="Pixellari" panose="02000603000000000000" pitchFamily="2" charset="0"/>
              </a:rPr>
              <a:t>’’</a:t>
            </a:r>
            <a:r>
              <a:rPr lang="nl-NL" sz="2800" dirty="0">
                <a:latin typeface="Pixellari" panose="02000603000000000000" pitchFamily="2" charset="0"/>
                <a:ea typeface="Pixellari" panose="02000603000000000000" pitchFamily="2" charset="0"/>
              </a:rPr>
              <a:t> hard aangepakt en het heeft jou 204 </a:t>
            </a:r>
            <a:r>
              <a:rPr lang="nl-NL" sz="2800" dirty="0" err="1">
                <a:solidFill>
                  <a:srgbClr val="FF0000"/>
                </a:solidFill>
                <a:latin typeface="Pixellari" panose="02000603000000000000" pitchFamily="2" charset="0"/>
                <a:ea typeface="Pixellari" panose="02000603000000000000" pitchFamily="2" charset="0"/>
              </a:rPr>
              <a:t>Likes</a:t>
            </a:r>
            <a:r>
              <a:rPr lang="nl-NL" sz="2800" dirty="0">
                <a:latin typeface="Pixellari" panose="02000603000000000000" pitchFamily="2" charset="0"/>
                <a:ea typeface="Pixellari" panose="02000603000000000000" pitchFamily="2" charset="0"/>
              </a:rPr>
              <a:t> opgeleverd omdat jouw volgers het vermakelijk vinden dat de confrontatie opgezocht wordt.  </a:t>
            </a:r>
            <a:br>
              <a:rPr lang="nl-NL" sz="2800" dirty="0"/>
            </a:br>
            <a:endParaRPr lang="nl-NL" sz="2800" dirty="0">
              <a:latin typeface="Pixellari" panose="02000603000000000000" pitchFamily="2" charset="0"/>
              <a:ea typeface="Pixellari" panose="02000603000000000000" pitchFamily="2" charset="0"/>
            </a:endParaRPr>
          </a:p>
        </p:txBody>
      </p:sp>
      <p:graphicFrame>
        <p:nvGraphicFramePr>
          <p:cNvPr id="6" name="Tijdelijke aanduiding voor inhoud 5">
            <a:extLst>
              <a:ext uri="{FF2B5EF4-FFF2-40B4-BE49-F238E27FC236}">
                <a16:creationId xmlns:a16="http://schemas.microsoft.com/office/drawing/2014/main" id="{A2DA108B-C181-919C-6384-7AC38ABCA985}"/>
              </a:ext>
            </a:extLst>
          </p:cNvPr>
          <p:cNvGraphicFramePr>
            <a:graphicFrameLocks noGrp="1" noChangeAspect="1"/>
          </p:cNvGraphicFramePr>
          <p:nvPr>
            <p:ph idx="1"/>
            <p:extLst>
              <p:ext uri="{D42A27DB-BD31-4B8C-83A1-F6EECF244321}">
                <p14:modId xmlns:p14="http://schemas.microsoft.com/office/powerpoint/2010/main" val="858810981"/>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9" name="Titel 1">
            <a:extLst>
              <a:ext uri="{FF2B5EF4-FFF2-40B4-BE49-F238E27FC236}">
                <a16:creationId xmlns:a16="http://schemas.microsoft.com/office/drawing/2014/main" id="{7DB248D7-61CC-FB26-6759-F79CBA9EE3A7}"/>
              </a:ext>
            </a:extLst>
          </p:cNvPr>
          <p:cNvSpPr txBox="1">
            <a:spLocks/>
          </p:cNvSpPr>
          <p:nvPr/>
        </p:nvSpPr>
        <p:spPr>
          <a:xfrm>
            <a:off x="8941904" y="5164577"/>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heb de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 </a:t>
            </a:r>
          </a:p>
          <a:p>
            <a:r>
              <a:rPr lang="nl-NL" sz="2800" dirty="0">
                <a:solidFill>
                  <a:srgbClr val="FF0000"/>
                </a:solidFill>
                <a:latin typeface="Pixellari" panose="02000603000000000000" pitchFamily="2" charset="0"/>
                <a:ea typeface="Pixellari" panose="02000603000000000000" pitchFamily="2" charset="0"/>
              </a:rPr>
              <a:t>genoteerd!</a:t>
            </a:r>
          </a:p>
        </p:txBody>
      </p:sp>
      <p:pic>
        <p:nvPicPr>
          <p:cNvPr id="10" name="Graphic 9" descr="Pijl-rechts met effen opvulling">
            <a:extLst>
              <a:ext uri="{FF2B5EF4-FFF2-40B4-BE49-F238E27FC236}">
                <a16:creationId xmlns:a16="http://schemas.microsoft.com/office/drawing/2014/main" id="{CA693FE2-05DE-87D9-4C12-A7F27BE4029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799822" y="5827359"/>
            <a:ext cx="553978" cy="389360"/>
          </a:xfrm>
          <a:prstGeom prst="rect">
            <a:avLst/>
          </a:prstGeom>
        </p:spPr>
      </p:pic>
      <p:pic>
        <p:nvPicPr>
          <p:cNvPr id="5" name="Afbeelding 4" descr="Afbeelding met lucht, buiten, dag&#10;&#10;Automatisch gegenereerde beschrijving">
            <a:extLst>
              <a:ext uri="{FF2B5EF4-FFF2-40B4-BE49-F238E27FC236}">
                <a16:creationId xmlns:a16="http://schemas.microsoft.com/office/drawing/2014/main" id="{61BE65F3-FECD-8BAC-A03A-87178B5F2848}"/>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942522" y="3707530"/>
            <a:ext cx="4572000" cy="2381250"/>
          </a:xfrm>
          <a:prstGeom prst="rect">
            <a:avLst/>
          </a:prstGeom>
        </p:spPr>
      </p:pic>
      <p:sp>
        <p:nvSpPr>
          <p:cNvPr id="3" name="Actieknop: Leeg 2">
            <a:hlinkClick r:id="" action="ppaction://hlinkshowjump?jump=nextslide" highlightClick="1"/>
            <a:extLst>
              <a:ext uri="{FF2B5EF4-FFF2-40B4-BE49-F238E27FC236}">
                <a16:creationId xmlns:a16="http://schemas.microsoft.com/office/drawing/2014/main" id="{1F24B818-9894-0978-0EE7-94075818ADB8}"/>
              </a:ext>
            </a:extLst>
          </p:cNvPr>
          <p:cNvSpPr/>
          <p:nvPr/>
        </p:nvSpPr>
        <p:spPr>
          <a:xfrm>
            <a:off x="8941904" y="5267623"/>
            <a:ext cx="2676940" cy="949096"/>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5711104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par>
                          <p:cTn id="11" fill="hold">
                            <p:stCondLst>
                              <p:cond delay="5601"/>
                            </p:stCondLst>
                            <p:childTnLst>
                              <p:par>
                                <p:cTn id="12" presetID="1" presetClass="entr" presetSubtype="0" fill="hold" grpId="0" nodeType="afterEffect">
                                  <p:stCondLst>
                                    <p:cond delay="1000"/>
                                  </p:stCondLst>
                                  <p:childTnLst>
                                    <p:set>
                                      <p:cBhvr>
                                        <p:cTn id="13"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par>
                          <p:cTn id="14" fill="hold">
                            <p:stCondLst>
                              <p:cond delay="6601"/>
                            </p:stCondLst>
                            <p:childTnLst>
                              <p:par>
                                <p:cTn id="15" presetID="1" presetClass="entr" presetSubtype="0" fill="hold" grpId="0" nodeType="afterEffect">
                                  <p:stCondLst>
                                    <p:cond delay="0"/>
                                  </p:stCondLst>
                                  <p:childTnLst>
                                    <p:set>
                                      <p:cBhvr>
                                        <p:cTn id="16"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par>
                          <p:cTn id="17" fill="hold">
                            <p:stCondLst>
                              <p:cond delay="6601"/>
                            </p:stCondLst>
                            <p:childTnLst>
                              <p:par>
                                <p:cTn id="18" presetID="1" presetClass="entr" presetSubtype="0" fill="hold" grpId="0" nodeType="afterEffect">
                                  <p:stCondLst>
                                    <p:cond delay="1000"/>
                                  </p:stCondLst>
                                  <p:iterate type="lt">
                                    <p:tmAbs val="50"/>
                                  </p:iterate>
                                  <p:childTnLst>
                                    <p:set>
                                      <p:cBhvr>
                                        <p:cTn id="19" dur="1" fill="hold">
                                          <p:stCondLst>
                                            <p:cond delay="0"/>
                                          </p:stCondLst>
                                        </p:cTn>
                                        <p:tgtEl>
                                          <p:spTgt spid="9"/>
                                        </p:tgtEl>
                                        <p:attrNameLst>
                                          <p:attrName>style.visibility</p:attrName>
                                        </p:attrNameLst>
                                      </p:cBhvr>
                                      <p:to>
                                        <p:strVal val="visible"/>
                                      </p:to>
                                    </p:set>
                                  </p:childTnLst>
                                </p:cTn>
                              </p:par>
                            </p:childTnLst>
                          </p:cTn>
                        </p:par>
                        <p:par>
                          <p:cTn id="20" fill="hold">
                            <p:stCondLst>
                              <p:cond delay="8652"/>
                            </p:stCondLst>
                            <p:childTnLst>
                              <p:par>
                                <p:cTn id="21" presetID="1" presetClass="entr" presetSubtype="0" fill="hold" nodeType="afterEffect">
                                  <p:stCondLst>
                                    <p:cond delay="1000"/>
                                  </p:stCondLst>
                                  <p:childTnLst>
                                    <p:set>
                                      <p:cBhvr>
                                        <p:cTn id="22" dur="1" fill="hold">
                                          <p:stCondLst>
                                            <p:cond delay="0"/>
                                          </p:stCondLst>
                                        </p:cTn>
                                        <p:tgtEl>
                                          <p:spTgt spid="10"/>
                                        </p:tgtEl>
                                        <p:attrNameLst>
                                          <p:attrName>style.visibility</p:attrName>
                                        </p:attrNameLst>
                                      </p:cBhvr>
                                      <p:to>
                                        <p:strVal val="visible"/>
                                      </p:to>
                                    </p:set>
                                  </p:childTnLst>
                                </p:cTn>
                              </p:par>
                            </p:childTnLst>
                          </p:cTn>
                        </p:par>
                        <p:par>
                          <p:cTn id="23" fill="hold">
                            <p:stCondLst>
                              <p:cond delay="9652"/>
                            </p:stCondLst>
                            <p:childTnLst>
                              <p:par>
                                <p:cTn id="24" presetID="1" presetClass="entr" presetSubtype="0" fill="hold" grpId="0" nodeType="afterEffect" nodePh="1">
                                  <p:stCondLst>
                                    <p:cond delay="0"/>
                                  </p:stCondLst>
                                  <p:endCondLst>
                                    <p:cond evt="begin" delay="0">
                                      <p:tn val="24"/>
                                    </p:cond>
                                  </p:end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uiExpand="1">
        <p:bldSub>
          <a:bldChart bld="series"/>
        </p:bldSub>
      </p:bldGraphic>
      <p:bldP spid="9" grpId="0"/>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0F03C2-B592-439E-C1AC-75643CD424EB}"/>
              </a:ext>
            </a:extLst>
          </p:cNvPr>
          <p:cNvSpPr>
            <a:spLocks noGrp="1"/>
          </p:cNvSpPr>
          <p:nvPr>
            <p:ph type="title"/>
          </p:nvPr>
        </p:nvSpPr>
        <p:spPr>
          <a:xfrm>
            <a:off x="4150442" y="500062"/>
            <a:ext cx="3891116" cy="1325563"/>
          </a:xfrm>
        </p:spPr>
        <p:txBody>
          <a:bodyPr/>
          <a:lstStyle/>
          <a:p>
            <a:pPr algn="ctr"/>
            <a:r>
              <a:rPr lang="nl-NL" dirty="0">
                <a:latin typeface="Pixellari" panose="02000603000000000000" pitchFamily="2" charset="0"/>
                <a:ea typeface="Pixellari" panose="02000603000000000000" pitchFamily="2" charset="0"/>
              </a:rPr>
              <a:t>Level 1</a:t>
            </a:r>
          </a:p>
        </p:txBody>
      </p:sp>
      <p:sp>
        <p:nvSpPr>
          <p:cNvPr id="3" name="Tijdelijke aanduiding voor inhoud 2">
            <a:extLst>
              <a:ext uri="{FF2B5EF4-FFF2-40B4-BE49-F238E27FC236}">
                <a16:creationId xmlns:a16="http://schemas.microsoft.com/office/drawing/2014/main" id="{C274C043-A83D-A69A-E842-518DAA58AB11}"/>
              </a:ext>
            </a:extLst>
          </p:cNvPr>
          <p:cNvSpPr>
            <a:spLocks noGrp="1"/>
          </p:cNvSpPr>
          <p:nvPr>
            <p:ph idx="1"/>
          </p:nvPr>
        </p:nvSpPr>
        <p:spPr>
          <a:xfrm>
            <a:off x="3714750" y="1717470"/>
            <a:ext cx="4762500" cy="760259"/>
          </a:xfrm>
        </p:spPr>
        <p:txBody>
          <a:bodyPr>
            <a:noAutofit/>
          </a:bodyPr>
          <a:lstStyle/>
          <a:p>
            <a:pPr marL="0" indent="0" algn="ctr">
              <a:buNone/>
            </a:pPr>
            <a:r>
              <a:rPr lang="nl-NL" sz="6000" dirty="0">
                <a:latin typeface="Digital Arcade" pitchFamily="2" charset="0"/>
              </a:rPr>
              <a:t>Vermommen</a:t>
            </a:r>
          </a:p>
        </p:txBody>
      </p:sp>
      <p:pic>
        <p:nvPicPr>
          <p:cNvPr id="10" name="Afbeelding 9">
            <a:extLst>
              <a:ext uri="{FF2B5EF4-FFF2-40B4-BE49-F238E27FC236}">
                <a16:creationId xmlns:a16="http://schemas.microsoft.com/office/drawing/2014/main" id="{90052FDC-CC85-BAE8-F7A7-C919A43C4362}"/>
              </a:ext>
            </a:extLst>
          </p:cNvPr>
          <p:cNvPicPr>
            <a:picLocks noChangeAspect="1"/>
          </p:cNvPicPr>
          <p:nvPr/>
        </p:nvPicPr>
        <p:blipFill>
          <a:blip r:embed="rId2" cstate="screen">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7647583" y="1671872"/>
            <a:ext cx="1897192" cy="1065059"/>
          </a:xfrm>
          <a:prstGeom prst="rect">
            <a:avLst/>
          </a:prstGeom>
        </p:spPr>
      </p:pic>
      <p:pic>
        <p:nvPicPr>
          <p:cNvPr id="12" name="Afbeelding 11" descr="Afbeelding met gras, buiten, lucht, boom&#10;&#10;Automatisch gegenereerde beschrijving">
            <a:extLst>
              <a:ext uri="{FF2B5EF4-FFF2-40B4-BE49-F238E27FC236}">
                <a16:creationId xmlns:a16="http://schemas.microsoft.com/office/drawing/2014/main" id="{53F67E48-8467-1759-F736-2970DD740D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109625" y="2828127"/>
            <a:ext cx="1972750" cy="1972750"/>
          </a:xfrm>
          <a:prstGeom prst="rect">
            <a:avLst/>
          </a:prstGeom>
        </p:spPr>
      </p:pic>
      <p:sp>
        <p:nvSpPr>
          <p:cNvPr id="13" name="Titel 1">
            <a:extLst>
              <a:ext uri="{FF2B5EF4-FFF2-40B4-BE49-F238E27FC236}">
                <a16:creationId xmlns:a16="http://schemas.microsoft.com/office/drawing/2014/main" id="{1DEC678E-BC4D-DC8C-5145-614EA4E606A1}"/>
              </a:ext>
            </a:extLst>
          </p:cNvPr>
          <p:cNvSpPr txBox="1">
            <a:spLocks/>
          </p:cNvSpPr>
          <p:nvPr/>
        </p:nvSpPr>
        <p:spPr>
          <a:xfrm>
            <a:off x="888284" y="5186128"/>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Naast dat jij succesvol een valse identiteit hebt aangenomen, heb je er ook voor gezorgd dat jij al enige bekendheid hebt verkregen binnen het medium </a:t>
            </a:r>
            <a:r>
              <a:rPr lang="nl-NL" sz="2800" i="1" dirty="0">
                <a:latin typeface="Pixellari" panose="02000603000000000000" pitchFamily="2" charset="0"/>
                <a:ea typeface="Pixellari" panose="02000603000000000000" pitchFamily="2" charset="0"/>
              </a:rPr>
              <a:t>Blinker</a:t>
            </a:r>
            <a:r>
              <a:rPr lang="nl-NL" sz="2800" dirty="0">
                <a:latin typeface="Pixellari" panose="02000603000000000000" pitchFamily="2" charset="0"/>
                <a:ea typeface="Pixellari" panose="02000603000000000000" pitchFamily="2" charset="0"/>
              </a:rPr>
              <a:t> en onthoud: negatieve aandacht is ook aandacht! </a:t>
            </a:r>
            <a:r>
              <a:rPr lang="nl-NL" sz="2800" i="1" dirty="0">
                <a:latin typeface="Pixellari" panose="02000603000000000000" pitchFamily="2" charset="0"/>
                <a:ea typeface="Pixellari" panose="02000603000000000000" pitchFamily="2" charset="0"/>
              </a:rPr>
              <a:t> </a:t>
            </a:r>
            <a:endParaRPr lang="nl-NL" sz="2800" dirty="0">
              <a:latin typeface="Pixellari" panose="02000603000000000000" pitchFamily="2" charset="0"/>
              <a:ea typeface="Pixellari" panose="02000603000000000000" pitchFamily="2" charset="0"/>
            </a:endParaRPr>
          </a:p>
        </p:txBody>
      </p:sp>
      <p:pic>
        <p:nvPicPr>
          <p:cNvPr id="15" name="Graphic 14" descr="Pijl-rechts met effen opvulling">
            <a:extLst>
              <a:ext uri="{FF2B5EF4-FFF2-40B4-BE49-F238E27FC236}">
                <a16:creationId xmlns:a16="http://schemas.microsoft.com/office/drawing/2014/main" id="{FF839982-6C55-B614-81BA-B24ADF97D8A2}"/>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670036" y="3879244"/>
            <a:ext cx="553978" cy="389360"/>
          </a:xfrm>
          <a:prstGeom prst="rect">
            <a:avLst/>
          </a:prstGeom>
        </p:spPr>
      </p:pic>
      <p:sp>
        <p:nvSpPr>
          <p:cNvPr id="16" name="Titel 1">
            <a:extLst>
              <a:ext uri="{FF2B5EF4-FFF2-40B4-BE49-F238E27FC236}">
                <a16:creationId xmlns:a16="http://schemas.microsoft.com/office/drawing/2014/main" id="{ECEAA539-A611-3108-2631-063BC45137AD}"/>
              </a:ext>
            </a:extLst>
          </p:cNvPr>
          <p:cNvSpPr txBox="1">
            <a:spLocks/>
          </p:cNvSpPr>
          <p:nvPr/>
        </p:nvSpPr>
        <p:spPr>
          <a:xfrm>
            <a:off x="8726944" y="3245959"/>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Naar volgend level</a:t>
            </a:r>
          </a:p>
        </p:txBody>
      </p:sp>
      <p:sp>
        <p:nvSpPr>
          <p:cNvPr id="17" name="Actieknop: Leeg 16">
            <a:hlinkClick r:id="" action="ppaction://hlinkshowjump?jump=nextslide" highlightClick="1"/>
            <a:extLst>
              <a:ext uri="{FF2B5EF4-FFF2-40B4-BE49-F238E27FC236}">
                <a16:creationId xmlns:a16="http://schemas.microsoft.com/office/drawing/2014/main" id="{FAE37099-DB5F-3BA4-AC14-F390308D2742}"/>
              </a:ext>
            </a:extLst>
          </p:cNvPr>
          <p:cNvSpPr/>
          <p:nvPr/>
        </p:nvSpPr>
        <p:spPr>
          <a:xfrm>
            <a:off x="8593394" y="3429000"/>
            <a:ext cx="2536722" cy="995516"/>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8399811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1+#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1" presetClass="entr" presetSubtype="0" fill="hold" grpId="0" nodeType="afterEffect">
                                  <p:stCondLst>
                                    <p:cond delay="0"/>
                                  </p:stCondLst>
                                  <p:iterate type="wd">
                                    <p:tmAbs val="200"/>
                                  </p:iterate>
                                  <p:childTnLst>
                                    <p:set>
                                      <p:cBhvr>
                                        <p:cTn id="22" dur="1" fill="hold">
                                          <p:stCondLst>
                                            <p:cond delay="0"/>
                                          </p:stCondLst>
                                        </p:cTn>
                                        <p:tgtEl>
                                          <p:spTgt spid="13"/>
                                        </p:tgtEl>
                                        <p:attrNameLst>
                                          <p:attrName>style.visibility</p:attrName>
                                        </p:attrNameLst>
                                      </p:cBhvr>
                                      <p:to>
                                        <p:strVal val="visible"/>
                                      </p:to>
                                    </p:set>
                                  </p:childTnLst>
                                </p:cTn>
                              </p:par>
                            </p:childTnLst>
                          </p:cTn>
                        </p:par>
                        <p:par>
                          <p:cTn id="23" fill="hold">
                            <p:stCondLst>
                              <p:cond delay="8501"/>
                            </p:stCondLst>
                            <p:childTnLst>
                              <p:par>
                                <p:cTn id="24" presetID="1" presetClass="entr" presetSubtype="0" fill="hold" grpId="0" nodeType="afterEffect">
                                  <p:stCondLst>
                                    <p:cond delay="1000"/>
                                  </p:stCondLst>
                                  <p:childTnLst>
                                    <p:set>
                                      <p:cBhvr>
                                        <p:cTn id="25" dur="1" fill="hold">
                                          <p:stCondLst>
                                            <p:cond delay="0"/>
                                          </p:stCondLst>
                                        </p:cTn>
                                        <p:tgtEl>
                                          <p:spTgt spid="16"/>
                                        </p:tgtEl>
                                        <p:attrNameLst>
                                          <p:attrName>style.visibility</p:attrName>
                                        </p:attrNameLst>
                                      </p:cBhvr>
                                      <p:to>
                                        <p:strVal val="visible"/>
                                      </p:to>
                                    </p:set>
                                  </p:childTnLst>
                                </p:cTn>
                              </p:par>
                            </p:childTnLst>
                          </p:cTn>
                        </p:par>
                        <p:par>
                          <p:cTn id="26" fill="hold">
                            <p:stCondLst>
                              <p:cond delay="9501"/>
                            </p:stCondLst>
                            <p:childTnLst>
                              <p:par>
                                <p:cTn id="27" presetID="1" presetClass="entr" presetSubtype="0"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par>
                          <p:cTn id="29" fill="hold">
                            <p:stCondLst>
                              <p:cond delay="9501"/>
                            </p:stCondLst>
                            <p:childTnLst>
                              <p:par>
                                <p:cTn id="30" presetID="1" presetClass="entr" presetSubtype="0" fill="hold" grpId="0" nodeType="afterEffect" nodePh="1">
                                  <p:stCondLst>
                                    <p:cond delay="0"/>
                                  </p:stCondLst>
                                  <p:endCondLst>
                                    <p:cond evt="begin" delay="0">
                                      <p:tn val="30"/>
                                    </p:cond>
                                  </p:endCondLst>
                                  <p:childTnLst>
                                    <p:set>
                                      <p:cBhvr>
                                        <p:cTn id="31"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13" grpId="0"/>
      <p:bldP spid="16" grpId="0"/>
      <p:bldP spid="1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0F03C2-B592-439E-C1AC-75643CD424EB}"/>
              </a:ext>
            </a:extLst>
          </p:cNvPr>
          <p:cNvSpPr>
            <a:spLocks noGrp="1"/>
          </p:cNvSpPr>
          <p:nvPr>
            <p:ph type="title"/>
          </p:nvPr>
        </p:nvSpPr>
        <p:spPr>
          <a:xfrm>
            <a:off x="4150442" y="500062"/>
            <a:ext cx="3891116" cy="1325563"/>
          </a:xfrm>
        </p:spPr>
        <p:txBody>
          <a:bodyPr/>
          <a:lstStyle/>
          <a:p>
            <a:pPr algn="ctr"/>
            <a:r>
              <a:rPr lang="nl-NL" dirty="0">
                <a:latin typeface="Pixellari" panose="02000603000000000000" pitchFamily="2" charset="0"/>
                <a:ea typeface="Pixellari" panose="02000603000000000000" pitchFamily="2" charset="0"/>
              </a:rPr>
              <a:t>Level 2</a:t>
            </a:r>
          </a:p>
        </p:txBody>
      </p:sp>
      <p:sp>
        <p:nvSpPr>
          <p:cNvPr id="3" name="Tijdelijke aanduiding voor inhoud 2">
            <a:extLst>
              <a:ext uri="{FF2B5EF4-FFF2-40B4-BE49-F238E27FC236}">
                <a16:creationId xmlns:a16="http://schemas.microsoft.com/office/drawing/2014/main" id="{C274C043-A83D-A69A-E842-518DAA58AB11}"/>
              </a:ext>
            </a:extLst>
          </p:cNvPr>
          <p:cNvSpPr>
            <a:spLocks noGrp="1"/>
          </p:cNvSpPr>
          <p:nvPr>
            <p:ph idx="1"/>
          </p:nvPr>
        </p:nvSpPr>
        <p:spPr>
          <a:xfrm>
            <a:off x="3714750" y="1717470"/>
            <a:ext cx="4762500" cy="760259"/>
          </a:xfrm>
        </p:spPr>
        <p:txBody>
          <a:bodyPr>
            <a:noAutofit/>
          </a:bodyPr>
          <a:lstStyle/>
          <a:p>
            <a:pPr marL="0" indent="0" algn="ctr">
              <a:buNone/>
            </a:pPr>
            <a:r>
              <a:rPr lang="nl-NL" sz="6000" dirty="0">
                <a:solidFill>
                  <a:srgbClr val="FF0000"/>
                </a:solidFill>
                <a:latin typeface="Digital Arcade" pitchFamily="2" charset="0"/>
              </a:rPr>
              <a:t>Polariseren</a:t>
            </a:r>
          </a:p>
        </p:txBody>
      </p:sp>
      <p:pic>
        <p:nvPicPr>
          <p:cNvPr id="4" name="Graphic 3" descr="Pijl-rechts met effen opvulling">
            <a:extLst>
              <a:ext uri="{FF2B5EF4-FFF2-40B4-BE49-F238E27FC236}">
                <a16:creationId xmlns:a16="http://schemas.microsoft.com/office/drawing/2014/main" id="{322EF46A-0FDF-3C51-867A-119169A0859D}"/>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769998" y="1883064"/>
            <a:ext cx="914400" cy="642678"/>
          </a:xfrm>
          <a:prstGeom prst="rect">
            <a:avLst/>
          </a:prstGeom>
        </p:spPr>
      </p:pic>
      <p:sp>
        <p:nvSpPr>
          <p:cNvPr id="5" name="Rechthoek 4">
            <a:extLst>
              <a:ext uri="{FF2B5EF4-FFF2-40B4-BE49-F238E27FC236}">
                <a16:creationId xmlns:a16="http://schemas.microsoft.com/office/drawing/2014/main" id="{A6C90F63-A2DB-E23D-1121-F1B50862B7A6}"/>
              </a:ext>
            </a:extLst>
          </p:cNvPr>
          <p:cNvSpPr/>
          <p:nvPr/>
        </p:nvSpPr>
        <p:spPr>
          <a:xfrm>
            <a:off x="2140091" y="1855121"/>
            <a:ext cx="1692645" cy="698563"/>
          </a:xfrm>
          <a:prstGeom prst="rect">
            <a:avLst/>
          </a:prstGeom>
          <a:solidFill>
            <a:srgbClr val="FDFCD2"/>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6" name="Actieknop: Leeg 5">
            <a:hlinkClick r:id="" action="ppaction://hlinkshowjump?jump=nextslide" highlightClick="1"/>
            <a:extLst>
              <a:ext uri="{FF2B5EF4-FFF2-40B4-BE49-F238E27FC236}">
                <a16:creationId xmlns:a16="http://schemas.microsoft.com/office/drawing/2014/main" id="{5148575D-F1A6-9E8B-6325-486DA727754B}"/>
              </a:ext>
            </a:extLst>
          </p:cNvPr>
          <p:cNvSpPr/>
          <p:nvPr/>
        </p:nvSpPr>
        <p:spPr>
          <a:xfrm>
            <a:off x="3941811" y="1717470"/>
            <a:ext cx="4426363" cy="106505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15" name="Afbeelding 14" descr="Afbeelding met tekst, person, persoon, golf&#10;&#10;Automatisch gegenereerde beschrijving">
            <a:extLst>
              <a:ext uri="{FF2B5EF4-FFF2-40B4-BE49-F238E27FC236}">
                <a16:creationId xmlns:a16="http://schemas.microsoft.com/office/drawing/2014/main" id="{FD67224B-5918-A951-AAA7-619D884B5F7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8260"/>
          <a:stretch/>
        </p:blipFill>
        <p:spPr>
          <a:xfrm>
            <a:off x="3237999" y="2920181"/>
            <a:ext cx="5716002" cy="2949678"/>
          </a:xfrm>
          <a:prstGeom prst="rect">
            <a:avLst/>
          </a:prstGeom>
        </p:spPr>
      </p:pic>
    </p:spTree>
    <p:extLst>
      <p:ext uri="{BB962C8B-B14F-4D97-AF65-F5344CB8AC3E}">
        <p14:creationId xmlns:p14="http://schemas.microsoft.com/office/powerpoint/2010/main" val="4441325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par>
                          <p:cTn id="15" fill="hold">
                            <p:stCondLst>
                              <p:cond delay="1000"/>
                            </p:stCondLst>
                            <p:childTnLst>
                              <p:par>
                                <p:cTn id="16" presetID="1" presetClass="exit"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hidden"/>
                                      </p:to>
                                    </p:set>
                                  </p:childTnLst>
                                </p:cTn>
                              </p:par>
                              <p:par>
                                <p:cTn id="18" presetID="35" presetClass="emph" presetSubtype="0" repeatCount="indefinite" fill="hold" nodeType="withEffect">
                                  <p:stCondLst>
                                    <p:cond delay="0"/>
                                  </p:stCondLst>
                                  <p:endCondLst>
                                    <p:cond evt="onNext" delay="0">
                                      <p:tgtEl>
                                        <p:sldTgt/>
                                      </p:tgtEl>
                                    </p:cond>
                                  </p:endCondLst>
                                  <p:childTnLst>
                                    <p:anim calcmode="discrete" valueType="str">
                                      <p:cBhvr>
                                        <p:cTn id="19" dur="1000" fill="hold"/>
                                        <p:tgtEl>
                                          <p:spTgt spid="4"/>
                                        </p:tgtEl>
                                        <p:attrNameLst>
                                          <p:attrName>style.visibility</p:attrName>
                                        </p:attrNameLst>
                                      </p:cBhvr>
                                      <p:tavLst>
                                        <p:tav tm="0">
                                          <p:val>
                                            <p:strVal val="hidden"/>
                                          </p:val>
                                        </p:tav>
                                        <p:tav tm="50000">
                                          <p:val>
                                            <p:strVal val="visible"/>
                                          </p:val>
                                        </p:tav>
                                      </p:tavLst>
                                    </p:anim>
                                  </p:childTnLst>
                                </p:cTn>
                              </p:par>
                            </p:childTnLst>
                          </p:cTn>
                        </p:par>
                        <p:par>
                          <p:cTn id="20" fill="hold">
                            <p:stCondLst>
                              <p:cond delay="2000"/>
                            </p:stCondLst>
                            <p:childTnLst>
                              <p:par>
                                <p:cTn id="21" presetID="1" presetClass="entr" presetSubtype="0" fill="hold" grpId="0" nodeType="afterEffect" nodePh="1">
                                  <p:stCondLst>
                                    <p:cond delay="0"/>
                                  </p:stCondLst>
                                  <p:endCondLst>
                                    <p:cond evt="begin" delay="0">
                                      <p:tn val="21"/>
                                    </p:cond>
                                  </p:end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animBg="1"/>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200" y="421847"/>
            <a:ext cx="10515600" cy="1435508"/>
          </a:xfrm>
        </p:spPr>
        <p:txBody>
          <a:bodyPr>
            <a:noAutofit/>
          </a:bodyPr>
          <a:lstStyle/>
          <a:p>
            <a:r>
              <a:rPr lang="nl-NL" sz="2800" dirty="0">
                <a:latin typeface="Pixellari" panose="02000603000000000000" pitchFamily="2" charset="0"/>
                <a:ea typeface="Pixellari" panose="02000603000000000000" pitchFamily="2" charset="0"/>
              </a:rPr>
              <a:t>Nu wordt het tijd om te gaan polariseren, wat betekent dat jij ervoor gaat zorgen dat tegenstellingen tussen groepen in de samenleving versterkt worden. </a:t>
            </a: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199" y="1764845"/>
            <a:ext cx="513981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a:t>
            </a:r>
            <a:r>
              <a:rPr lang="nl-NL" sz="2800" dirty="0" err="1">
                <a:solidFill>
                  <a:srgbClr val="FF0000"/>
                </a:solidFill>
                <a:latin typeface="Pixellari" panose="02000603000000000000" pitchFamily="2" charset="0"/>
                <a:ea typeface="Pixellari" panose="02000603000000000000" pitchFamily="2" charset="0"/>
              </a:rPr>
              <a:t>Oke</a:t>
            </a:r>
            <a:r>
              <a:rPr lang="nl-NL" sz="2800" dirty="0">
                <a:solidFill>
                  <a:srgbClr val="FF0000"/>
                </a:solidFill>
                <a:latin typeface="Pixellari" panose="02000603000000000000" pitchFamily="2" charset="0"/>
                <a:ea typeface="Pixellari" panose="02000603000000000000" pitchFamily="2" charset="0"/>
              </a:rPr>
              <a:t>, dat klinkt wel spannend.                             </a:t>
            </a:r>
            <a:endParaRPr lang="nl-NL" sz="2800" dirty="0">
              <a:latin typeface="Pixellari" panose="02000603000000000000" pitchFamily="2" charset="0"/>
              <a:ea typeface="Pixellari" panose="02000603000000000000" pitchFamily="2" charset="0"/>
            </a:endParaRPr>
          </a:p>
        </p:txBody>
      </p:sp>
      <p:sp>
        <p:nvSpPr>
          <p:cNvPr id="3" name="Actieknop: Leeg 2">
            <a:hlinkClick r:id="" action="ppaction://hlinkshowjump?jump=nextslide" highlightClick="1"/>
            <a:extLst>
              <a:ext uri="{FF2B5EF4-FFF2-40B4-BE49-F238E27FC236}">
                <a16:creationId xmlns:a16="http://schemas.microsoft.com/office/drawing/2014/main" id="{D1FBD70D-EA40-92CB-038C-81AFCB5CBBCB}"/>
              </a:ext>
            </a:extLst>
          </p:cNvPr>
          <p:cNvSpPr/>
          <p:nvPr/>
        </p:nvSpPr>
        <p:spPr>
          <a:xfrm>
            <a:off x="916855" y="2074786"/>
            <a:ext cx="4982499" cy="7056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41190496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5001"/>
                            </p:stCondLst>
                            <p:childTnLst>
                              <p:par>
                                <p:cTn id="8" presetID="1" presetClass="entr" presetSubtype="0" fill="hold" grpId="0" nodeType="afterEffect">
                                  <p:stCondLst>
                                    <p:cond delay="999"/>
                                  </p:stCondLst>
                                  <p:iterate type="lt">
                                    <p:tmAbs val="50"/>
                                  </p:iterate>
                                  <p:childTnLst>
                                    <p:set>
                                      <p:cBhvr>
                                        <p:cTn id="9" dur="1" fill="hold">
                                          <p:stCondLst>
                                            <p:cond delay="0"/>
                                          </p:stCondLst>
                                        </p:cTn>
                                        <p:tgtEl>
                                          <p:spTgt spid="6"/>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7251"/>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200" y="421847"/>
            <a:ext cx="10515600" cy="1435508"/>
          </a:xfrm>
        </p:spPr>
        <p:txBody>
          <a:bodyPr>
            <a:noAutofit/>
          </a:bodyPr>
          <a:lstStyle/>
          <a:p>
            <a:r>
              <a:rPr lang="nl-NL" sz="2800" dirty="0">
                <a:latin typeface="Pixellari" panose="02000603000000000000" pitchFamily="2" charset="0"/>
                <a:ea typeface="Pixellari" panose="02000603000000000000" pitchFamily="2" charset="0"/>
              </a:rPr>
              <a:t>Nu wordt het tijd om te gaan polariseren, wat betekent dat jij ervoor gaat zorgen dat tegenstellingen tussen groepen in de samenleving versterkt worden. </a:t>
            </a: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199" y="1764845"/>
            <a:ext cx="513981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a:t>
            </a:r>
            <a:r>
              <a:rPr lang="nl-NL" sz="2800" dirty="0" err="1">
                <a:solidFill>
                  <a:srgbClr val="FF0000"/>
                </a:solidFill>
                <a:latin typeface="Pixellari" panose="02000603000000000000" pitchFamily="2" charset="0"/>
                <a:ea typeface="Pixellari" panose="02000603000000000000" pitchFamily="2" charset="0"/>
              </a:rPr>
              <a:t>Oke</a:t>
            </a:r>
            <a:r>
              <a:rPr lang="nl-NL" sz="2800" dirty="0">
                <a:solidFill>
                  <a:srgbClr val="FF0000"/>
                </a:solidFill>
                <a:latin typeface="Pixellari" panose="02000603000000000000" pitchFamily="2" charset="0"/>
                <a:ea typeface="Pixellari" panose="02000603000000000000" pitchFamily="2" charset="0"/>
              </a:rPr>
              <a:t>, dat klinkt wel spannend.                             </a:t>
            </a:r>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75552F6B-898E-1347-6681-326A7BC832B2}"/>
              </a:ext>
            </a:extLst>
          </p:cNvPr>
          <p:cNvSpPr txBox="1">
            <a:spLocks/>
          </p:cNvSpPr>
          <p:nvPr/>
        </p:nvSpPr>
        <p:spPr>
          <a:xfrm>
            <a:off x="838200" y="2997898"/>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In level 1 ben je warmgelopen en heb je genoeg volgers verkregen om aan het echte werk te beginnen, namelijk het aanvallen van deze persoon, weet je nog? </a:t>
            </a:r>
            <a:endParaRPr lang="nl-NL" sz="2800" dirty="0"/>
          </a:p>
        </p:txBody>
      </p:sp>
      <p:sp>
        <p:nvSpPr>
          <p:cNvPr id="5" name="Titel 1">
            <a:extLst>
              <a:ext uri="{FF2B5EF4-FFF2-40B4-BE49-F238E27FC236}">
                <a16:creationId xmlns:a16="http://schemas.microsoft.com/office/drawing/2014/main" id="{C20F1146-0D8D-5F1B-A325-A08E73339B11}"/>
              </a:ext>
            </a:extLst>
          </p:cNvPr>
          <p:cNvSpPr txBox="1">
            <a:spLocks/>
          </p:cNvSpPr>
          <p:nvPr/>
        </p:nvSpPr>
        <p:spPr>
          <a:xfrm>
            <a:off x="838199" y="4394078"/>
            <a:ext cx="562159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Uuh.. welke persoon ook alweer?                             </a:t>
            </a:r>
            <a:endParaRPr lang="nl-NL" sz="2800" dirty="0">
              <a:latin typeface="Pixellari" panose="02000603000000000000" pitchFamily="2" charset="0"/>
              <a:ea typeface="Pixellari" panose="02000603000000000000" pitchFamily="2" charset="0"/>
            </a:endParaRPr>
          </a:p>
        </p:txBody>
      </p:sp>
      <p:sp>
        <p:nvSpPr>
          <p:cNvPr id="7" name="Actieknop: Leeg 6">
            <a:hlinkClick r:id="" action="ppaction://hlinkshowjump?jump=nextslide" highlightClick="1"/>
            <a:extLst>
              <a:ext uri="{FF2B5EF4-FFF2-40B4-BE49-F238E27FC236}">
                <a16:creationId xmlns:a16="http://schemas.microsoft.com/office/drawing/2014/main" id="{A188D395-B8DD-9ED1-DF55-84A8698EFE27}"/>
              </a:ext>
            </a:extLst>
          </p:cNvPr>
          <p:cNvSpPr/>
          <p:nvPr/>
        </p:nvSpPr>
        <p:spPr>
          <a:xfrm>
            <a:off x="838199" y="4630994"/>
            <a:ext cx="5739582" cy="86523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702636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4"/>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6001"/>
                            </p:stCondLst>
                            <p:childTnLst>
                              <p:par>
                                <p:cTn id="8" presetID="1" presetClass="entr" presetSubtype="0" fill="hold" grpId="0" nodeType="afterEffect">
                                  <p:stCondLst>
                                    <p:cond delay="999"/>
                                  </p:stCondLst>
                                  <p:iterate type="lt">
                                    <p:tmAbs val="50"/>
                                  </p:iterate>
                                  <p:childTnLst>
                                    <p:set>
                                      <p:cBhvr>
                                        <p:cTn id="9" dur="1" fill="hold">
                                          <p:stCondLst>
                                            <p:cond delay="0"/>
                                          </p:stCondLst>
                                        </p:cTn>
                                        <p:tgtEl>
                                          <p:spTgt spid="5"/>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8301"/>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a:extLst>
              <a:ext uri="{FF2B5EF4-FFF2-40B4-BE49-F238E27FC236}">
                <a16:creationId xmlns:a16="http://schemas.microsoft.com/office/drawing/2014/main" id="{0A6BE2A5-F304-D014-3A98-05245F987320}"/>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4130209" y="388056"/>
            <a:ext cx="3931582" cy="3849642"/>
          </a:xfrm>
        </p:spPr>
      </p:pic>
      <p:sp>
        <p:nvSpPr>
          <p:cNvPr id="6" name="Titel 1">
            <a:extLst>
              <a:ext uri="{FF2B5EF4-FFF2-40B4-BE49-F238E27FC236}">
                <a16:creationId xmlns:a16="http://schemas.microsoft.com/office/drawing/2014/main" id="{BA7D200A-2BFB-5510-0087-8BCCF5E8079C}"/>
              </a:ext>
            </a:extLst>
          </p:cNvPr>
          <p:cNvSpPr txBox="1">
            <a:spLocks/>
          </p:cNvSpPr>
          <p:nvPr/>
        </p:nvSpPr>
        <p:spPr>
          <a:xfrm>
            <a:off x="838200" y="4281397"/>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O ja, wie was dit…?</a:t>
            </a:r>
            <a:br>
              <a:rPr lang="nl-NL" sz="2800" dirty="0">
                <a:latin typeface="Pixellari" panose="02000603000000000000" pitchFamily="2" charset="0"/>
                <a:ea typeface="Pixellari" panose="02000603000000000000" pitchFamily="2" charset="0"/>
              </a:rPr>
            </a:br>
            <a:endParaRPr lang="nl-NL" sz="2800" dirty="0">
              <a:latin typeface="Pixellari" panose="02000603000000000000" pitchFamily="2" charset="0"/>
              <a:ea typeface="Pixellari" panose="02000603000000000000" pitchFamily="2" charset="0"/>
            </a:endParaRPr>
          </a:p>
        </p:txBody>
      </p:sp>
      <p:sp>
        <p:nvSpPr>
          <p:cNvPr id="8" name="Titel 7">
            <a:extLst>
              <a:ext uri="{FF2B5EF4-FFF2-40B4-BE49-F238E27FC236}">
                <a16:creationId xmlns:a16="http://schemas.microsoft.com/office/drawing/2014/main" id="{BC77584D-D217-BF28-AF38-709292A6A9B5}"/>
              </a:ext>
            </a:extLst>
          </p:cNvPr>
          <p:cNvSpPr>
            <a:spLocks noGrp="1"/>
          </p:cNvSpPr>
          <p:nvPr>
            <p:ph type="title"/>
          </p:nvPr>
        </p:nvSpPr>
        <p:spPr/>
        <p:txBody>
          <a:bodyPr/>
          <a:lstStyle/>
          <a:p>
            <a:endParaRPr lang="nl-NL"/>
          </a:p>
        </p:txBody>
      </p:sp>
      <p:sp>
        <p:nvSpPr>
          <p:cNvPr id="9" name="Actieknop: Leeg 8">
            <a:hlinkClick r:id="" action="ppaction://hlinkshowjump?jump=nextslide" highlightClick="1"/>
            <a:extLst>
              <a:ext uri="{FF2B5EF4-FFF2-40B4-BE49-F238E27FC236}">
                <a16:creationId xmlns:a16="http://schemas.microsoft.com/office/drawing/2014/main" id="{5A421D58-7103-809F-D6DE-16BAC2630633}"/>
              </a:ext>
            </a:extLst>
          </p:cNvPr>
          <p:cNvSpPr/>
          <p:nvPr/>
        </p:nvSpPr>
        <p:spPr>
          <a:xfrm>
            <a:off x="838200" y="4365523"/>
            <a:ext cx="3389671" cy="73741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6070938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2000"/>
                                  </p:stCondLst>
                                  <p:iterate type="lt">
                                    <p:tmAbs val="50"/>
                                  </p:iterate>
                                  <p:childTnLst>
                                    <p:set>
                                      <p:cBhvr>
                                        <p:cTn id="6" dur="1" fill="hold">
                                          <p:stCondLst>
                                            <p:cond delay="0"/>
                                          </p:stCondLst>
                                        </p:cTn>
                                        <p:tgtEl>
                                          <p:spTgt spid="6"/>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2701"/>
                            </p:stCondLst>
                            <p:childTnLst>
                              <p:par>
                                <p:cTn id="8" presetID="1" presetClass="entr" presetSubtype="0" fill="hold" grpId="0" nodeType="afterEffect" nodePh="1">
                                  <p:stCondLst>
                                    <p:cond delay="0"/>
                                  </p:stCondLst>
                                  <p:endCondLst>
                                    <p:cond evt="begin" delay="0">
                                      <p:tn val="8"/>
                                    </p:cond>
                                  </p:endCondLst>
                                  <p:childTnLst>
                                    <p:set>
                                      <p:cBhvr>
                                        <p:cTn id="9"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200" y="5132074"/>
            <a:ext cx="10515600" cy="1325563"/>
          </a:xfrm>
        </p:spPr>
        <p:txBody>
          <a:bodyPr>
            <a:noAutofit/>
          </a:bodyPr>
          <a:lstStyle/>
          <a:p>
            <a:r>
              <a:rPr lang="nl-NL" sz="2800" dirty="0">
                <a:latin typeface="Pixellari" panose="02000603000000000000" pitchFamily="2" charset="0"/>
                <a:ea typeface="Pixellari" panose="02000603000000000000" pitchFamily="2" charset="0"/>
              </a:rPr>
              <a:t>Marieke van </a:t>
            </a:r>
            <a:r>
              <a:rPr lang="nl-NL" sz="2800" dirty="0" err="1">
                <a:latin typeface="Pixellari" panose="02000603000000000000" pitchFamily="2" charset="0"/>
                <a:ea typeface="Pixellari" panose="02000603000000000000" pitchFamily="2" charset="0"/>
              </a:rPr>
              <a:t>Belzen</a:t>
            </a:r>
            <a:r>
              <a:rPr lang="nl-NL" sz="2800" dirty="0">
                <a:latin typeface="Pixellari" panose="02000603000000000000" pitchFamily="2" charset="0"/>
                <a:ea typeface="Pixellari" panose="02000603000000000000" pitchFamily="2" charset="0"/>
              </a:rPr>
              <a:t>, burgemeester van gemeente Woldendam. </a:t>
            </a:r>
            <a:br>
              <a:rPr lang="nl-NL" sz="2800" dirty="0">
                <a:latin typeface="Pixellari" panose="02000603000000000000" pitchFamily="2" charset="0"/>
                <a:ea typeface="Pixellari" panose="02000603000000000000" pitchFamily="2" charset="0"/>
              </a:rPr>
            </a:br>
            <a:br>
              <a:rPr lang="nl-NL" sz="2800" dirty="0">
                <a:latin typeface="Pixellari" panose="02000603000000000000" pitchFamily="2" charset="0"/>
                <a:ea typeface="Pixellari" panose="02000603000000000000" pitchFamily="2" charset="0"/>
              </a:rPr>
            </a:br>
            <a:endParaRPr lang="nl-NL" sz="2800" dirty="0">
              <a:latin typeface="Pixellari" panose="02000603000000000000" pitchFamily="2" charset="0"/>
              <a:ea typeface="Pixellari" panose="02000603000000000000" pitchFamily="2" charset="0"/>
            </a:endParaRPr>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200" y="4281397"/>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O ja, wie was dit…?</a:t>
            </a:r>
            <a:br>
              <a:rPr lang="nl-NL" sz="2800" dirty="0">
                <a:latin typeface="Pixellari" panose="02000603000000000000" pitchFamily="2" charset="0"/>
                <a:ea typeface="Pixellari" panose="02000603000000000000" pitchFamily="2" charset="0"/>
              </a:rPr>
            </a:br>
            <a:endParaRPr lang="nl-NL" sz="2800" dirty="0">
              <a:latin typeface="Pixellari" panose="02000603000000000000" pitchFamily="2" charset="0"/>
              <a:ea typeface="Pixellari" panose="02000603000000000000" pitchFamily="2" charset="0"/>
            </a:endParaRPr>
          </a:p>
        </p:txBody>
      </p:sp>
      <p:sp>
        <p:nvSpPr>
          <p:cNvPr id="3" name="Titel 1">
            <a:extLst>
              <a:ext uri="{FF2B5EF4-FFF2-40B4-BE49-F238E27FC236}">
                <a16:creationId xmlns:a16="http://schemas.microsoft.com/office/drawing/2014/main" id="{4DEBE688-FB79-0E6F-A7AA-43128EB70F81}"/>
              </a:ext>
            </a:extLst>
          </p:cNvPr>
          <p:cNvSpPr txBox="1">
            <a:spLocks/>
          </p:cNvSpPr>
          <p:nvPr/>
        </p:nvSpPr>
        <p:spPr>
          <a:xfrm>
            <a:off x="838200" y="5383005"/>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..die gingen wij het leven zuur maken, toch?</a:t>
            </a:r>
            <a:endParaRPr lang="nl-NL" sz="2800" dirty="0">
              <a:latin typeface="Pixellari" panose="02000603000000000000" pitchFamily="2" charset="0"/>
              <a:ea typeface="Pixellari" panose="02000603000000000000" pitchFamily="2" charset="0"/>
            </a:endParaRPr>
          </a:p>
        </p:txBody>
      </p:sp>
      <p:sp>
        <p:nvSpPr>
          <p:cNvPr id="4" name="Actieknop: Leeg 3">
            <a:hlinkClick r:id="" action="ppaction://noaction" highlightClick="1"/>
            <a:extLst>
              <a:ext uri="{FF2B5EF4-FFF2-40B4-BE49-F238E27FC236}">
                <a16:creationId xmlns:a16="http://schemas.microsoft.com/office/drawing/2014/main" id="{08C016F3-3DE6-7F13-3348-655DB5F0432A}"/>
              </a:ext>
            </a:extLst>
          </p:cNvPr>
          <p:cNvSpPr/>
          <p:nvPr/>
        </p:nvSpPr>
        <p:spPr>
          <a:xfrm>
            <a:off x="838200" y="5761703"/>
            <a:ext cx="6978445" cy="550607"/>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7" name="Actieknop: Leeg 6">
            <a:hlinkClick r:id="" action="ppaction://hlinkshowjump?jump=nextslide" highlightClick="1"/>
            <a:extLst>
              <a:ext uri="{FF2B5EF4-FFF2-40B4-BE49-F238E27FC236}">
                <a16:creationId xmlns:a16="http://schemas.microsoft.com/office/drawing/2014/main" id="{06B9831D-AE6E-E214-0FC6-F7A805823837}"/>
              </a:ext>
            </a:extLst>
          </p:cNvPr>
          <p:cNvSpPr/>
          <p:nvPr/>
        </p:nvSpPr>
        <p:spPr>
          <a:xfrm>
            <a:off x="678426" y="5706365"/>
            <a:ext cx="7207045" cy="66493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10" name="Tijdelijke aanduiding voor inhoud 4">
            <a:extLst>
              <a:ext uri="{FF2B5EF4-FFF2-40B4-BE49-F238E27FC236}">
                <a16:creationId xmlns:a16="http://schemas.microsoft.com/office/drawing/2014/main" id="{D7079B7C-6DC6-EC4E-C48E-095DA3B0682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130209" y="388056"/>
            <a:ext cx="3931582" cy="3849642"/>
          </a:xfrm>
          <a:prstGeom prst="rect">
            <a:avLst/>
          </a:prstGeom>
        </p:spPr>
      </p:pic>
    </p:spTree>
    <p:extLst>
      <p:ext uri="{BB962C8B-B14F-4D97-AF65-F5344CB8AC3E}">
        <p14:creationId xmlns:p14="http://schemas.microsoft.com/office/powerpoint/2010/main" val="29358286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1601"/>
                            </p:stCondLst>
                            <p:childTnLst>
                              <p:par>
                                <p:cTn id="8" presetID="1" presetClass="entr" presetSubtype="0" fill="hold" grpId="0" nodeType="afterEffect">
                                  <p:stCondLst>
                                    <p:cond delay="1000"/>
                                  </p:stCondLst>
                                  <p:iterate type="lt">
                                    <p:tmAbs val="50"/>
                                  </p:iterate>
                                  <p:childTnLst>
                                    <p:set>
                                      <p:cBhvr>
                                        <p:cTn id="9" dur="1" fill="hold">
                                          <p:stCondLst>
                                            <p:cond delay="0"/>
                                          </p:stCondLst>
                                        </p:cTn>
                                        <p:tgtEl>
                                          <p:spTgt spid="3"/>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4402"/>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523566" y="2357421"/>
            <a:ext cx="513981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75552F6B-898E-1347-6681-326A7BC832B2}"/>
              </a:ext>
            </a:extLst>
          </p:cNvPr>
          <p:cNvSpPr txBox="1">
            <a:spLocks/>
          </p:cNvSpPr>
          <p:nvPr/>
        </p:nvSpPr>
        <p:spPr>
          <a:xfrm>
            <a:off x="838201" y="121746"/>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Yes! Om te beginnen hebben wij een video gevonden van </a:t>
            </a:r>
            <a:r>
              <a:rPr lang="nl-NL" sz="2800" dirty="0" err="1">
                <a:latin typeface="Pixellari" panose="02000603000000000000" pitchFamily="2" charset="0"/>
                <a:ea typeface="Pixellari" panose="02000603000000000000" pitchFamily="2" charset="0"/>
              </a:rPr>
              <a:t>Van</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Belzen</a:t>
            </a:r>
            <a:r>
              <a:rPr lang="nl-NL" sz="2800" dirty="0">
                <a:latin typeface="Pixellari" panose="02000603000000000000" pitchFamily="2" charset="0"/>
                <a:ea typeface="Pixellari" panose="02000603000000000000" pitchFamily="2" charset="0"/>
              </a:rPr>
              <a:t> in haar studententijd. Wil je die zien? </a:t>
            </a:r>
            <a:endParaRPr lang="nl-NL" sz="2800" dirty="0"/>
          </a:p>
        </p:txBody>
      </p:sp>
      <p:sp>
        <p:nvSpPr>
          <p:cNvPr id="5" name="Titel 1">
            <a:extLst>
              <a:ext uri="{FF2B5EF4-FFF2-40B4-BE49-F238E27FC236}">
                <a16:creationId xmlns:a16="http://schemas.microsoft.com/office/drawing/2014/main" id="{C20F1146-0D8D-5F1B-A325-A08E73339B11}"/>
              </a:ext>
            </a:extLst>
          </p:cNvPr>
          <p:cNvSpPr txBox="1">
            <a:spLocks/>
          </p:cNvSpPr>
          <p:nvPr/>
        </p:nvSpPr>
        <p:spPr>
          <a:xfrm>
            <a:off x="838198" y="1126017"/>
            <a:ext cx="562159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ben wel nieuwsgierig!                             </a:t>
            </a:r>
            <a:endParaRPr lang="nl-NL" sz="2800" dirty="0">
              <a:latin typeface="Pixellari" panose="02000603000000000000" pitchFamily="2" charset="0"/>
              <a:ea typeface="Pixellari" panose="02000603000000000000" pitchFamily="2" charset="0"/>
            </a:endParaRPr>
          </a:p>
        </p:txBody>
      </p:sp>
      <p:sp>
        <p:nvSpPr>
          <p:cNvPr id="3" name="Actieknop: Leeg 2">
            <a:hlinkClick r:id="" action="ppaction://hlinkshowjump?jump=nextslide" highlightClick="1"/>
            <a:extLst>
              <a:ext uri="{FF2B5EF4-FFF2-40B4-BE49-F238E27FC236}">
                <a16:creationId xmlns:a16="http://schemas.microsoft.com/office/drawing/2014/main" id="{49CBC542-5302-7649-7F33-422D4C072C36}"/>
              </a:ext>
            </a:extLst>
          </p:cNvPr>
          <p:cNvSpPr/>
          <p:nvPr/>
        </p:nvSpPr>
        <p:spPr>
          <a:xfrm>
            <a:off x="6920596" y="1456717"/>
            <a:ext cx="3911527" cy="86523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8" name="Actieknop: Leeg 7">
            <a:hlinkClick r:id="" action="ppaction://hlinkshowjump?jump=nextslide" highlightClick="1"/>
            <a:extLst>
              <a:ext uri="{FF2B5EF4-FFF2-40B4-BE49-F238E27FC236}">
                <a16:creationId xmlns:a16="http://schemas.microsoft.com/office/drawing/2014/main" id="{C1157FA8-A7C8-E3B2-0ADD-23291D62AE3E}"/>
              </a:ext>
            </a:extLst>
          </p:cNvPr>
          <p:cNvSpPr/>
          <p:nvPr/>
        </p:nvSpPr>
        <p:spPr>
          <a:xfrm>
            <a:off x="779204" y="1356179"/>
            <a:ext cx="4154537" cy="86523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9" name="Titel 1">
            <a:extLst>
              <a:ext uri="{FF2B5EF4-FFF2-40B4-BE49-F238E27FC236}">
                <a16:creationId xmlns:a16="http://schemas.microsoft.com/office/drawing/2014/main" id="{E7074DE6-65D1-54E7-9F1E-D2E822D719A9}"/>
              </a:ext>
            </a:extLst>
          </p:cNvPr>
          <p:cNvSpPr txBox="1">
            <a:spLocks/>
          </p:cNvSpPr>
          <p:nvPr/>
        </p:nvSpPr>
        <p:spPr>
          <a:xfrm>
            <a:off x="7164585" y="1240919"/>
            <a:ext cx="562159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Interesseert mij niet, </a:t>
            </a:r>
          </a:p>
          <a:p>
            <a:r>
              <a:rPr lang="nl-NL" sz="2800" dirty="0">
                <a:solidFill>
                  <a:srgbClr val="FF0000"/>
                </a:solidFill>
                <a:latin typeface="Pixellari" panose="02000603000000000000" pitchFamily="2" charset="0"/>
                <a:ea typeface="Pixellari" panose="02000603000000000000" pitchFamily="2" charset="0"/>
              </a:rPr>
              <a:t>maar vooruit. </a:t>
            </a:r>
            <a:endParaRPr lang="nl-NL" sz="2800" dirty="0">
              <a:latin typeface="Pixellari" panose="02000603000000000000" pitchFamily="2" charset="0"/>
              <a:ea typeface="Pixellari" panose="02000603000000000000" pitchFamily="2" charset="0"/>
            </a:endParaRPr>
          </a:p>
        </p:txBody>
      </p:sp>
      <p:sp>
        <p:nvSpPr>
          <p:cNvPr id="10" name="Actieknop: Leeg 9">
            <a:hlinkClick r:id="" action="ppaction://hlinkshowjump?jump=nextslide" highlightClick="1"/>
            <a:extLst>
              <a:ext uri="{FF2B5EF4-FFF2-40B4-BE49-F238E27FC236}">
                <a16:creationId xmlns:a16="http://schemas.microsoft.com/office/drawing/2014/main" id="{8C0C588E-BCFB-9C64-7600-C25D8A945B3E}"/>
              </a:ext>
            </a:extLst>
          </p:cNvPr>
          <p:cNvSpPr/>
          <p:nvPr/>
        </p:nvSpPr>
        <p:spPr>
          <a:xfrm>
            <a:off x="6921575" y="1456717"/>
            <a:ext cx="4154537" cy="86523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13950032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4"/>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4201"/>
                            </p:stCondLst>
                            <p:childTnLst>
                              <p:par>
                                <p:cTn id="8" presetID="1" presetClass="entr" presetSubtype="0" fill="hold" grpId="0" nodeType="afterEffect">
                                  <p:stCondLst>
                                    <p:cond delay="999"/>
                                  </p:stCondLst>
                                  <p:iterate type="lt">
                                    <p:tmAbs val="50"/>
                                  </p:iterate>
                                  <p:childTnLst>
                                    <p:set>
                                      <p:cBhvr>
                                        <p:cTn id="9" dur="1" fill="hold">
                                          <p:stCondLst>
                                            <p:cond delay="0"/>
                                          </p:stCondLst>
                                        </p:cTn>
                                        <p:tgtEl>
                                          <p:spTgt spid="5"/>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6201"/>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3"/>
                                        </p:tgtEl>
                                        <p:attrNameLst>
                                          <p:attrName>style.visibility</p:attrName>
                                        </p:attrNameLst>
                                      </p:cBhvr>
                                      <p:to>
                                        <p:strVal val="visible"/>
                                      </p:to>
                                    </p:set>
                                  </p:childTnLst>
                                </p:cTn>
                              </p:par>
                            </p:childTnLst>
                          </p:cTn>
                        </p:par>
                        <p:par>
                          <p:cTn id="13" fill="hold">
                            <p:stCondLst>
                              <p:cond delay="6201"/>
                            </p:stCondLst>
                            <p:childTnLst>
                              <p:par>
                                <p:cTn id="14" presetID="1" presetClass="entr" presetSubtype="0" fill="hold" grpId="0" nodeType="afterEffect" nodePh="1">
                                  <p:stCondLst>
                                    <p:cond delay="0"/>
                                  </p:stCondLst>
                                  <p:endCondLst>
                                    <p:cond evt="begin" delay="0">
                                      <p:tn val="14"/>
                                    </p:cond>
                                  </p:endCondLst>
                                  <p:childTnLst>
                                    <p:set>
                                      <p:cBhvr>
                                        <p:cTn id="15" dur="1" fill="hold">
                                          <p:stCondLst>
                                            <p:cond delay="0"/>
                                          </p:stCondLst>
                                        </p:cTn>
                                        <p:tgtEl>
                                          <p:spTgt spid="8"/>
                                        </p:tgtEl>
                                        <p:attrNameLst>
                                          <p:attrName>style.visibility</p:attrName>
                                        </p:attrNameLst>
                                      </p:cBhvr>
                                      <p:to>
                                        <p:strVal val="visible"/>
                                      </p:to>
                                    </p:set>
                                  </p:childTnLst>
                                </p:cTn>
                              </p:par>
                            </p:childTnLst>
                          </p:cTn>
                        </p:par>
                        <p:par>
                          <p:cTn id="16" fill="hold">
                            <p:stCondLst>
                              <p:cond delay="6201"/>
                            </p:stCondLst>
                            <p:childTnLst>
                              <p:par>
                                <p:cTn id="17" presetID="1" presetClass="entr" presetSubtype="0" fill="hold" grpId="0" nodeType="afterEffect">
                                  <p:stCondLst>
                                    <p:cond delay="999"/>
                                  </p:stCondLst>
                                  <p:iterate type="lt">
                                    <p:tmAbs val="50"/>
                                  </p:iterate>
                                  <p:childTnLst>
                                    <p:set>
                                      <p:cBhvr>
                                        <p:cTn id="18" dur="1" fill="hold">
                                          <p:stCondLst>
                                            <p:cond delay="0"/>
                                          </p:stCondLst>
                                        </p:cTn>
                                        <p:tgtEl>
                                          <p:spTgt spid="9"/>
                                        </p:tgtEl>
                                        <p:attrNameLst>
                                          <p:attrName>style.visibility</p:attrName>
                                        </p:attrNameLst>
                                      </p:cBhvr>
                                      <p:to>
                                        <p:strVal val="visible"/>
                                      </p:to>
                                    </p:set>
                                  </p:childTnLst>
                                  <p:subTnLst>
                                    <p:audio>
                                      <p:cMediaNode mute="1">
                                        <p:cTn display="0" masterRel="sameClick">
                                          <p:stCondLst>
                                            <p:cond evt="begin" delay="0">
                                              <p:tn val="17"/>
                                            </p:cond>
                                          </p:stCondLst>
                                          <p:endCondLst>
                                            <p:cond evt="onStopAudio" delay="0">
                                              <p:tgtEl>
                                                <p:sldTgt/>
                                              </p:tgtEl>
                                            </p:cond>
                                          </p:endCondLst>
                                        </p:cTn>
                                        <p:tgtEl>
                                          <p:sndTgt r:embed="rId2" name="TYPE.WAV"/>
                                        </p:tgtEl>
                                      </p:cMediaNode>
                                    </p:audio>
                                  </p:subTnLst>
                                </p:cTn>
                              </p:par>
                            </p:childTnLst>
                          </p:cTn>
                        </p:par>
                        <p:par>
                          <p:cTn id="19" fill="hold">
                            <p:stCondLst>
                              <p:cond delay="8751"/>
                            </p:stCondLst>
                            <p:childTnLst>
                              <p:par>
                                <p:cTn id="20" presetID="1" presetClass="entr" presetSubtype="0" fill="hold" grpId="0" nodeType="afterEffect" nodePh="1">
                                  <p:stCondLst>
                                    <p:cond delay="0"/>
                                  </p:stCondLst>
                                  <p:endCondLst>
                                    <p:cond evt="begin" delay="0">
                                      <p:tn val="20"/>
                                    </p:cond>
                                  </p:endCondLst>
                                  <p:childTnLst>
                                    <p:set>
                                      <p:cBhvr>
                                        <p:cTn id="21"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3" grpId="0"/>
      <p:bldP spid="8" grpId="0"/>
      <p:bldP spid="9" grpId="0"/>
      <p:bldP spid="10"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38199" y="1557254"/>
            <a:ext cx="513981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75552F6B-898E-1347-6681-326A7BC832B2}"/>
              </a:ext>
            </a:extLst>
          </p:cNvPr>
          <p:cNvSpPr txBox="1">
            <a:spLocks/>
          </p:cNvSpPr>
          <p:nvPr/>
        </p:nvSpPr>
        <p:spPr>
          <a:xfrm>
            <a:off x="838201" y="121746"/>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Yes! Om te beginnen hebben wij een video gevonden van </a:t>
            </a:r>
            <a:r>
              <a:rPr lang="nl-NL" sz="2800" dirty="0" err="1">
                <a:latin typeface="Pixellari" panose="02000603000000000000" pitchFamily="2" charset="0"/>
                <a:ea typeface="Pixellari" panose="02000603000000000000" pitchFamily="2" charset="0"/>
              </a:rPr>
              <a:t>Van</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Belzen</a:t>
            </a:r>
            <a:r>
              <a:rPr lang="nl-NL" sz="2800" dirty="0">
                <a:latin typeface="Pixellari" panose="02000603000000000000" pitchFamily="2" charset="0"/>
                <a:ea typeface="Pixellari" panose="02000603000000000000" pitchFamily="2" charset="0"/>
              </a:rPr>
              <a:t> in haar studententijd. Wil je die zien? </a:t>
            </a:r>
            <a:endParaRPr lang="nl-NL" sz="2800" dirty="0"/>
          </a:p>
        </p:txBody>
      </p:sp>
      <p:pic>
        <p:nvPicPr>
          <p:cNvPr id="2" name="WhatsApp Video 2023-01-23 at 18.11.07">
            <a:hlinkClick r:id="" action="ppaction://media"/>
            <a:extLst>
              <a:ext uri="{FF2B5EF4-FFF2-40B4-BE49-F238E27FC236}">
                <a16:creationId xmlns:a16="http://schemas.microsoft.com/office/drawing/2014/main" id="{6B013887-6146-4BA8-3460-93CC7AF7A17E}"/>
              </a:ext>
            </a:extLst>
          </p:cNvPr>
          <p:cNvPicPr preferRelativeResize="0">
            <a:picLocks noGrp="1"/>
          </p:cNvPicPr>
          <p:nvPr>
            <p:ph idx="1"/>
            <a:videoFile r:link="rId1"/>
            <p:extLst>
              <p:ext uri="{DAA4B4D4-6D71-4841-9C94-3DE7FCFB9230}">
                <p14:media xmlns:p14="http://schemas.microsoft.com/office/powerpoint/2010/main" r:embed="rId2">
                  <p14:trim end="2543"/>
                </p14:media>
              </p:ext>
            </p:extLst>
          </p:nvPr>
        </p:nvPicPr>
        <p:blipFill rotWithShape="1">
          <a:blip r:embed="rId5">
            <a:lum bright="12000" contrast="9000"/>
          </a:blip>
          <a:srcRect l="995" t="20075" r="-1077" b="-9331"/>
          <a:stretch/>
        </p:blipFill>
        <p:spPr>
          <a:xfrm>
            <a:off x="4477045" y="2261156"/>
            <a:ext cx="2412000" cy="3888000"/>
          </a:xfrm>
        </p:spPr>
      </p:pic>
      <p:pic>
        <p:nvPicPr>
          <p:cNvPr id="3" name="Afbeelding 2">
            <a:extLst>
              <a:ext uri="{FF2B5EF4-FFF2-40B4-BE49-F238E27FC236}">
                <a16:creationId xmlns:a16="http://schemas.microsoft.com/office/drawing/2014/main" id="{EEA316E4-5E91-7CE5-915F-325E583BF8C0}"/>
              </a:ext>
            </a:extLst>
          </p:cNvPr>
          <p:cNvPicPr>
            <a:picLocks noChangeAspect="1"/>
          </p:cNvPicPr>
          <p:nvPr/>
        </p:nvPicPr>
        <p:blipFill>
          <a:blip r:embed="rId6" cstate="screen">
            <a:extLst>
              <a:ext uri="{BEBA8EAE-BF5A-486C-A8C5-ECC9F3942E4B}">
                <a14:imgProps xmlns:a14="http://schemas.microsoft.com/office/drawing/2010/main">
                  <a14:imgLayer r:embed="rId7">
                    <a14:imgEffect>
                      <a14:backgroundRemoval t="3260" b="97090" l="3929" r="95952">
                        <a14:foregroundMark x1="11071" y1="20605" x2="1667" y2="48428"/>
                        <a14:foregroundMark x1="1667" y1="48428" x2="10595" y2="87427"/>
                        <a14:foregroundMark x1="10595" y1="87427" x2="23095" y2="88475"/>
                        <a14:foregroundMark x1="23095" y1="88475" x2="35238" y2="94296"/>
                        <a14:foregroundMark x1="35238" y1="94296" x2="40415" y2="94944"/>
                        <a14:foregroundMark x1="57950" y1="93095" x2="74524" y2="86612"/>
                        <a14:foregroundMark x1="74524" y1="86612" x2="92381" y2="63213"/>
                        <a14:foregroundMark x1="97082" y1="43673" x2="98571" y2="37485"/>
                        <a14:foregroundMark x1="92381" y1="63213" x2="93958" y2="56661"/>
                        <a14:foregroundMark x1="98571" y1="37485" x2="67024" y2="8149"/>
                        <a14:foregroundMark x1="67024" y1="8149" x2="56190" y2="4265"/>
                        <a14:foregroundMark x1="31991" y1="6627" x2="14167" y2="16997"/>
                        <a14:foregroundMark x1="14167" y1="16997" x2="11071" y2="21071"/>
                        <a14:foregroundMark x1="6786" y1="27474" x2="2262" y2="38650"/>
                        <a14:foregroundMark x1="2262" y1="38650" x2="357" y2="59371"/>
                        <a14:foregroundMark x1="2401" y1="66234" x2="3806" y2="70949"/>
                        <a14:foregroundMark x1="357" y1="59371" x2="1218" y2="62262"/>
                        <a14:foregroundMark x1="4220" y1="66356" x2="6310" y2="30384"/>
                        <a14:foregroundMark x1="4133" y1="67846" x2="4206" y2="66589"/>
                        <a14:foregroundMark x1="3929" y1="71362" x2="4069" y2="68957"/>
                        <a14:foregroundMark x1="8214" y1="76135" x2="19048" y2="65891"/>
                        <a14:foregroundMark x1="19048" y1="65891" x2="37381" y2="79627"/>
                        <a14:foregroundMark x1="37381" y1="79627" x2="65714" y2="85914"/>
                        <a14:foregroundMark x1="65714" y1="85914" x2="58665" y2="94111"/>
                        <a14:foregroundMark x1="39506" y1="95047" x2="8214" y2="82887"/>
                        <a14:foregroundMark x1="7360" y1="80589" x2="7262" y2="80326"/>
                        <a14:foregroundMark x1="8214" y1="82887" x2="7617" y2="81282"/>
                        <a14:foregroundMark x1="8214" y1="76601" x2="15357" y2="63795"/>
                        <a14:foregroundMark x1="15357" y1="63795" x2="27619" y2="71013"/>
                        <a14:foregroundMark x1="27619" y1="71013" x2="23095" y2="85914"/>
                        <a14:foregroundMark x1="23095" y1="85914" x2="8810" y2="83236"/>
                        <a14:foregroundMark x1="8810" y1="83236" x2="7262" y2="76135"/>
                        <a14:foregroundMark x1="11786" y1="71711" x2="12024" y2="72410"/>
                        <a14:foregroundMark x1="12738" y1="68568" x2="26905" y2="65891"/>
                        <a14:foregroundMark x1="26905" y1="65891" x2="28810" y2="80792"/>
                        <a14:foregroundMark x1="28810" y1="80792" x2="14971" y2="87995"/>
                        <a14:foregroundMark x1="13692" y1="87880" x2="7024" y2="76717"/>
                        <a14:foregroundMark x1="7024" y1="76717" x2="12024" y2="68568"/>
                        <a14:foregroundMark x1="72857" y1="33527" x2="83690" y2="25611"/>
                        <a14:foregroundMark x1="83690" y1="25611" x2="91786" y2="37951"/>
                        <a14:foregroundMark x1="91786" y1="37951" x2="79286" y2="47264"/>
                        <a14:foregroundMark x1="79286" y1="47264" x2="70952" y2="37020"/>
                        <a14:foregroundMark x1="70952" y1="37020" x2="72143" y2="33760"/>
                        <a14:foregroundMark x1="93333" y1="44121" x2="95952" y2="31898"/>
                        <a14:foregroundMark x1="95952" y1="31898" x2="92381" y2="31315"/>
                        <a14:backgroundMark x1="32262" y1="6170" x2="57143" y2="2212"/>
                        <a14:backgroundMark x1="57143" y1="2212" x2="38214" y2="1863"/>
                        <a14:backgroundMark x1="38214" y1="1863" x2="33571" y2="4889"/>
                        <a14:backgroundMark x1="5000" y1="74156" x2="0" y2="62398"/>
                        <a14:backgroundMark x1="0" y1="62398" x2="0" y2="60652"/>
                        <a14:backgroundMark x1="6071" y1="72177" x2="238" y2="61001"/>
                        <a14:backgroundMark x1="238" y1="61001" x2="238" y2="59488"/>
                        <a14:backgroundMark x1="94643" y1="56112" x2="96071" y2="43655"/>
                        <a14:backgroundMark x1="96071" y1="43655" x2="95833" y2="56694"/>
                        <a14:backgroundMark x1="95833" y1="56694" x2="94643" y2="55530"/>
                        <a14:backgroundMark x1="59286" y1="94994" x2="37857" y2="97439"/>
                        <a14:backgroundMark x1="21310" y1="90570" x2="13571" y2="89872"/>
                        <a14:backgroundMark x1="22738" y1="90570" x2="21786" y2="90105"/>
                        <a14:backgroundMark x1="5238" y1="81257" x2="5476" y2="81956"/>
                        <a14:backgroundMark x1="5000" y1="72992" x2="0" y2="59837"/>
                        <a14:backgroundMark x1="0" y1="59837" x2="0" y2="59721"/>
                        <a14:backgroundMark x1="2976" y1="66356" x2="2976" y2="66589"/>
                      </a14:backgroundRemoval>
                    </a14:imgEffect>
                    <a14:imgEffect>
                      <a14:sharpenSoften amount="-100000"/>
                    </a14:imgEffect>
                  </a14:imgLayer>
                </a14:imgProps>
              </a:ext>
              <a:ext uri="{28A0092B-C50C-407E-A947-70E740481C1C}">
                <a14:useLocalDpi xmlns:a14="http://schemas.microsoft.com/office/drawing/2010/main"/>
              </a:ext>
            </a:extLst>
          </a:blip>
          <a:stretch>
            <a:fillRect/>
          </a:stretch>
        </p:blipFill>
        <p:spPr>
          <a:xfrm>
            <a:off x="4905942" y="4295058"/>
            <a:ext cx="880093" cy="900000"/>
          </a:xfrm>
          <a:prstGeom prst="rect">
            <a:avLst/>
          </a:prstGeom>
        </p:spPr>
      </p:pic>
      <p:pic>
        <p:nvPicPr>
          <p:cNvPr id="8" name="Afbeelding 7">
            <a:extLst>
              <a:ext uri="{FF2B5EF4-FFF2-40B4-BE49-F238E27FC236}">
                <a16:creationId xmlns:a16="http://schemas.microsoft.com/office/drawing/2014/main" id="{ADD0D38B-F01F-8A22-4437-2E567CEED3E3}"/>
              </a:ext>
            </a:extLst>
          </p:cNvPr>
          <p:cNvPicPr>
            <a:picLocks noChangeAspect="1"/>
          </p:cNvPicPr>
          <p:nvPr/>
        </p:nvPicPr>
        <p:blipFill>
          <a:blip r:embed="rId8" cstate="screen">
            <a:extLst>
              <a:ext uri="{BEBA8EAE-BF5A-486C-A8C5-ECC9F3942E4B}">
                <a14:imgProps xmlns:a14="http://schemas.microsoft.com/office/drawing/2010/main">
                  <a14:imgLayer r:embed="rId9">
                    <a14:imgEffect>
                      <a14:backgroundRemoval t="3260" b="97090" l="3929" r="95952">
                        <a14:foregroundMark x1="11071" y1="20605" x2="1667" y2="48428"/>
                        <a14:foregroundMark x1="1667" y1="48428" x2="10595" y2="87427"/>
                        <a14:foregroundMark x1="10595" y1="87427" x2="23095" y2="88475"/>
                        <a14:foregroundMark x1="23095" y1="88475" x2="35238" y2="94296"/>
                        <a14:foregroundMark x1="35238" y1="94296" x2="40415" y2="94944"/>
                        <a14:foregroundMark x1="57950" y1="93095" x2="74524" y2="86612"/>
                        <a14:foregroundMark x1="74524" y1="86612" x2="92381" y2="63213"/>
                        <a14:foregroundMark x1="97082" y1="43673" x2="98571" y2="37485"/>
                        <a14:foregroundMark x1="92381" y1="63213" x2="93958" y2="56661"/>
                        <a14:foregroundMark x1="98571" y1="37485" x2="67024" y2="8149"/>
                        <a14:foregroundMark x1="67024" y1="8149" x2="56190" y2="4265"/>
                        <a14:foregroundMark x1="31991" y1="6627" x2="14167" y2="16997"/>
                        <a14:foregroundMark x1="14167" y1="16997" x2="11071" y2="21071"/>
                        <a14:foregroundMark x1="6786" y1="27474" x2="2262" y2="38650"/>
                        <a14:foregroundMark x1="2262" y1="38650" x2="357" y2="59371"/>
                        <a14:foregroundMark x1="2401" y1="66234" x2="3806" y2="70949"/>
                        <a14:foregroundMark x1="357" y1="59371" x2="1218" y2="62262"/>
                        <a14:foregroundMark x1="4220" y1="66356" x2="6310" y2="30384"/>
                        <a14:foregroundMark x1="4133" y1="67846" x2="4206" y2="66589"/>
                        <a14:foregroundMark x1="3929" y1="71362" x2="4069" y2="68957"/>
                        <a14:foregroundMark x1="8214" y1="76135" x2="19048" y2="65891"/>
                        <a14:foregroundMark x1="19048" y1="65891" x2="37381" y2="79627"/>
                        <a14:foregroundMark x1="37381" y1="79627" x2="65714" y2="85914"/>
                        <a14:foregroundMark x1="65714" y1="85914" x2="58665" y2="94111"/>
                        <a14:foregroundMark x1="39506" y1="95047" x2="8214" y2="82887"/>
                        <a14:foregroundMark x1="7360" y1="80589" x2="7262" y2="80326"/>
                        <a14:foregroundMark x1="8214" y1="82887" x2="7617" y2="81282"/>
                        <a14:foregroundMark x1="8214" y1="76601" x2="15357" y2="63795"/>
                        <a14:foregroundMark x1="15357" y1="63795" x2="27619" y2="71013"/>
                        <a14:foregroundMark x1="27619" y1="71013" x2="23095" y2="85914"/>
                        <a14:foregroundMark x1="23095" y1="85914" x2="8810" y2="83236"/>
                        <a14:foregroundMark x1="8810" y1="83236" x2="7262" y2="76135"/>
                        <a14:foregroundMark x1="11786" y1="71711" x2="12024" y2="72410"/>
                        <a14:foregroundMark x1="12738" y1="68568" x2="26905" y2="65891"/>
                        <a14:foregroundMark x1="26905" y1="65891" x2="28810" y2="80792"/>
                        <a14:foregroundMark x1="28810" y1="80792" x2="14971" y2="87995"/>
                        <a14:foregroundMark x1="13692" y1="87880" x2="7024" y2="76717"/>
                        <a14:foregroundMark x1="7024" y1="76717" x2="12024" y2="68568"/>
                        <a14:foregroundMark x1="72857" y1="33527" x2="83690" y2="25611"/>
                        <a14:foregroundMark x1="83690" y1="25611" x2="91786" y2="37951"/>
                        <a14:foregroundMark x1="91786" y1="37951" x2="79286" y2="47264"/>
                        <a14:foregroundMark x1="79286" y1="47264" x2="70952" y2="37020"/>
                        <a14:foregroundMark x1="70952" y1="37020" x2="72143" y2="33760"/>
                        <a14:foregroundMark x1="93333" y1="44121" x2="95952" y2="31898"/>
                        <a14:foregroundMark x1="95952" y1="31898" x2="92381" y2="31315"/>
                        <a14:backgroundMark x1="32262" y1="6170" x2="57143" y2="2212"/>
                        <a14:backgroundMark x1="57143" y1="2212" x2="38214" y2="1863"/>
                        <a14:backgroundMark x1="38214" y1="1863" x2="33571" y2="4889"/>
                        <a14:backgroundMark x1="5000" y1="74156" x2="0" y2="62398"/>
                        <a14:backgroundMark x1="0" y1="62398" x2="0" y2="60652"/>
                        <a14:backgroundMark x1="6071" y1="72177" x2="238" y2="61001"/>
                        <a14:backgroundMark x1="238" y1="61001" x2="238" y2="59488"/>
                        <a14:backgroundMark x1="94643" y1="56112" x2="96071" y2="43655"/>
                        <a14:backgroundMark x1="96071" y1="43655" x2="95833" y2="56694"/>
                        <a14:backgroundMark x1="95833" y1="56694" x2="94643" y2="55530"/>
                        <a14:backgroundMark x1="59286" y1="94994" x2="37857" y2="97439"/>
                        <a14:backgroundMark x1="21310" y1="90570" x2="13571" y2="89872"/>
                        <a14:backgroundMark x1="22738" y1="90570" x2="21786" y2="90105"/>
                        <a14:backgroundMark x1="5238" y1="81257" x2="5476" y2="81956"/>
                        <a14:backgroundMark x1="5000" y1="72992" x2="0" y2="59837"/>
                        <a14:backgroundMark x1="0" y1="59837" x2="0" y2="59721"/>
                        <a14:backgroundMark x1="2976" y1="66356" x2="2976" y2="66589"/>
                      </a14:backgroundRemoval>
                    </a14:imgEffect>
                    <a14:imgEffect>
                      <a14:sharpenSoften amount="-100000"/>
                    </a14:imgEffect>
                  </a14:imgLayer>
                </a14:imgProps>
              </a:ext>
              <a:ext uri="{28A0092B-C50C-407E-A947-70E740481C1C}">
                <a14:useLocalDpi xmlns:a14="http://schemas.microsoft.com/office/drawing/2010/main"/>
              </a:ext>
            </a:extLst>
          </a:blip>
          <a:stretch>
            <a:fillRect/>
          </a:stretch>
        </p:blipFill>
        <p:spPr>
          <a:xfrm flipH="1">
            <a:off x="5590663" y="4295058"/>
            <a:ext cx="925423" cy="946355"/>
          </a:xfrm>
          <a:prstGeom prst="rect">
            <a:avLst/>
          </a:prstGeom>
        </p:spPr>
      </p:pic>
      <p:sp>
        <p:nvSpPr>
          <p:cNvPr id="11" name="Actieknop: Leeg 10">
            <a:hlinkClick r:id="" action="ppaction://hlinkshowjump?jump=nextslide" highlightClick="1"/>
            <a:extLst>
              <a:ext uri="{FF2B5EF4-FFF2-40B4-BE49-F238E27FC236}">
                <a16:creationId xmlns:a16="http://schemas.microsoft.com/office/drawing/2014/main" id="{868CF0A4-2A18-EAB6-0506-77E4A8615BE0}"/>
              </a:ext>
            </a:extLst>
          </p:cNvPr>
          <p:cNvSpPr/>
          <p:nvPr/>
        </p:nvSpPr>
        <p:spPr>
          <a:xfrm>
            <a:off x="779204" y="1382238"/>
            <a:ext cx="5739582" cy="86523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2" name="Titel 1">
            <a:extLst>
              <a:ext uri="{FF2B5EF4-FFF2-40B4-BE49-F238E27FC236}">
                <a16:creationId xmlns:a16="http://schemas.microsoft.com/office/drawing/2014/main" id="{1CA705AB-E061-9316-4E69-0E9185EA9C5A}"/>
              </a:ext>
            </a:extLst>
          </p:cNvPr>
          <p:cNvSpPr txBox="1">
            <a:spLocks/>
          </p:cNvSpPr>
          <p:nvPr/>
        </p:nvSpPr>
        <p:spPr>
          <a:xfrm>
            <a:off x="838199" y="1123989"/>
            <a:ext cx="562159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ben wel nieuwsgierig!                             </a:t>
            </a:r>
            <a:endParaRPr lang="nl-NL" sz="2800" dirty="0">
              <a:latin typeface="Pixellari" panose="02000603000000000000" pitchFamily="2" charset="0"/>
              <a:ea typeface="Pixellari" panose="02000603000000000000" pitchFamily="2" charset="0"/>
            </a:endParaRPr>
          </a:p>
        </p:txBody>
      </p:sp>
      <p:sp>
        <p:nvSpPr>
          <p:cNvPr id="13" name="Titel 1">
            <a:extLst>
              <a:ext uri="{FF2B5EF4-FFF2-40B4-BE49-F238E27FC236}">
                <a16:creationId xmlns:a16="http://schemas.microsoft.com/office/drawing/2014/main" id="{AB98C42E-E3FC-4C22-1CF7-EA78A75B2D1E}"/>
              </a:ext>
            </a:extLst>
          </p:cNvPr>
          <p:cNvSpPr txBox="1">
            <a:spLocks/>
          </p:cNvSpPr>
          <p:nvPr/>
        </p:nvSpPr>
        <p:spPr>
          <a:xfrm>
            <a:off x="838199" y="5641912"/>
            <a:ext cx="562159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Oei wat gênant! </a:t>
            </a:r>
            <a:endParaRPr lang="nl-NL" sz="2800" dirty="0">
              <a:latin typeface="Pixellari" panose="02000603000000000000" pitchFamily="2" charset="0"/>
              <a:ea typeface="Pixellari" panose="02000603000000000000" pitchFamily="2" charset="0"/>
            </a:endParaRPr>
          </a:p>
        </p:txBody>
      </p:sp>
      <p:sp>
        <p:nvSpPr>
          <p:cNvPr id="14" name="Titel 1">
            <a:extLst>
              <a:ext uri="{FF2B5EF4-FFF2-40B4-BE49-F238E27FC236}">
                <a16:creationId xmlns:a16="http://schemas.microsoft.com/office/drawing/2014/main" id="{EE3DA188-137E-6441-202E-82B76C9FE2BD}"/>
              </a:ext>
            </a:extLst>
          </p:cNvPr>
          <p:cNvSpPr txBox="1">
            <a:spLocks/>
          </p:cNvSpPr>
          <p:nvPr/>
        </p:nvSpPr>
        <p:spPr>
          <a:xfrm>
            <a:off x="7468713" y="5656747"/>
            <a:ext cx="562159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Is er geen langere versie?</a:t>
            </a:r>
            <a:endParaRPr lang="nl-NL" sz="2800" dirty="0">
              <a:latin typeface="Pixellari" panose="02000603000000000000" pitchFamily="2" charset="0"/>
              <a:ea typeface="Pixellari" panose="02000603000000000000" pitchFamily="2" charset="0"/>
            </a:endParaRPr>
          </a:p>
        </p:txBody>
      </p:sp>
      <p:sp>
        <p:nvSpPr>
          <p:cNvPr id="5" name="Actieknop: Leeg 4">
            <a:hlinkClick r:id="" action="ppaction://hlinkshowjump?jump=nextslide" highlightClick="1"/>
            <a:extLst>
              <a:ext uri="{FF2B5EF4-FFF2-40B4-BE49-F238E27FC236}">
                <a16:creationId xmlns:a16="http://schemas.microsoft.com/office/drawing/2014/main" id="{76E9A57E-29D1-997D-1176-9A303D21A591}"/>
              </a:ext>
            </a:extLst>
          </p:cNvPr>
          <p:cNvSpPr/>
          <p:nvPr/>
        </p:nvSpPr>
        <p:spPr>
          <a:xfrm>
            <a:off x="838199" y="5975927"/>
            <a:ext cx="2699328" cy="646546"/>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ctieknop: Leeg 6">
            <a:hlinkClick r:id="" action="ppaction://hlinkshowjump?jump=nextslide" highlightClick="1"/>
            <a:extLst>
              <a:ext uri="{FF2B5EF4-FFF2-40B4-BE49-F238E27FC236}">
                <a16:creationId xmlns:a16="http://schemas.microsoft.com/office/drawing/2014/main" id="{68865F0A-4108-CD93-AE6F-BC681E7F99DC}"/>
              </a:ext>
            </a:extLst>
          </p:cNvPr>
          <p:cNvSpPr/>
          <p:nvPr/>
        </p:nvSpPr>
        <p:spPr>
          <a:xfrm>
            <a:off x="7399312" y="5971309"/>
            <a:ext cx="4432470" cy="646546"/>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itel 1">
            <a:extLst>
              <a:ext uri="{FF2B5EF4-FFF2-40B4-BE49-F238E27FC236}">
                <a16:creationId xmlns:a16="http://schemas.microsoft.com/office/drawing/2014/main" id="{D0B423A1-3C06-4114-C8B0-4DD58027618E}"/>
              </a:ext>
            </a:extLst>
          </p:cNvPr>
          <p:cNvSpPr txBox="1">
            <a:spLocks/>
          </p:cNvSpPr>
          <p:nvPr/>
        </p:nvSpPr>
        <p:spPr>
          <a:xfrm>
            <a:off x="7164585" y="1240919"/>
            <a:ext cx="562159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Interesseert mij niet, </a:t>
            </a:r>
          </a:p>
          <a:p>
            <a:r>
              <a:rPr lang="nl-NL" sz="2800" dirty="0">
                <a:solidFill>
                  <a:srgbClr val="FF0000"/>
                </a:solidFill>
                <a:latin typeface="Pixellari" panose="02000603000000000000" pitchFamily="2" charset="0"/>
                <a:ea typeface="Pixellari" panose="02000603000000000000" pitchFamily="2" charset="0"/>
              </a:rPr>
              <a:t>maar vooruit. </a:t>
            </a:r>
            <a:endParaRPr lang="nl-NL" sz="2800" dirty="0">
              <a:latin typeface="Pixellari" panose="02000603000000000000" pitchFamily="2" charset="0"/>
              <a:ea typeface="Pixellari" panose="02000603000000000000" pitchFamily="2" charset="0"/>
            </a:endParaRPr>
          </a:p>
        </p:txBody>
      </p:sp>
    </p:spTree>
    <p:extLst>
      <p:ext uri="{BB962C8B-B14F-4D97-AF65-F5344CB8AC3E}">
        <p14:creationId xmlns:p14="http://schemas.microsoft.com/office/powerpoint/2010/main" val="40907764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07" fill="hold"/>
                                        <p:tgtEl>
                                          <p:spTgt spid="2"/>
                                        </p:tgtEl>
                                      </p:cBhvr>
                                    </p:cmd>
                                  </p:childTnLst>
                                </p:cTn>
                              </p:par>
                              <p:par>
                                <p:cTn id="7" presetID="1" presetClass="entr" presetSubtype="0" fill="hold" nodeType="withEffect">
                                  <p:stCondLst>
                                    <p:cond delay="210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2000"/>
                                  </p:stCondLst>
                                  <p:childTnLst>
                                    <p:set>
                                      <p:cBhvr>
                                        <p:cTn id="10" dur="1" fill="hold">
                                          <p:stCondLst>
                                            <p:cond delay="0"/>
                                          </p:stCondLst>
                                        </p:cTn>
                                        <p:tgtEl>
                                          <p:spTgt spid="3"/>
                                        </p:tgtEl>
                                        <p:attrNameLst>
                                          <p:attrName>style.visibility</p:attrName>
                                        </p:attrNameLst>
                                      </p:cBhvr>
                                      <p:to>
                                        <p:strVal val="visible"/>
                                      </p:to>
                                    </p:set>
                                  </p:childTnLst>
                                </p:cTn>
                              </p:par>
                            </p:childTnLst>
                          </p:cTn>
                        </p:par>
                        <p:par>
                          <p:cTn id="11" fill="hold">
                            <p:stCondLst>
                              <p:cond delay="3807"/>
                            </p:stCondLst>
                            <p:childTnLst>
                              <p:par>
                                <p:cTn id="12" presetID="1" presetClass="entr" presetSubtype="0" fill="hold" grpId="0" nodeType="afterEffect">
                                  <p:stCondLst>
                                    <p:cond delay="999"/>
                                  </p:stCondLst>
                                  <p:iterate type="lt">
                                    <p:tmAbs val="50"/>
                                  </p:iterate>
                                  <p:childTnLst>
                                    <p:set>
                                      <p:cBhvr>
                                        <p:cTn id="13" dur="1" fill="hold">
                                          <p:stCondLst>
                                            <p:cond delay="0"/>
                                          </p:stCondLst>
                                        </p:cTn>
                                        <p:tgtEl>
                                          <p:spTgt spid="13"/>
                                        </p:tgtEl>
                                        <p:attrNameLst>
                                          <p:attrName>style.visibility</p:attrName>
                                        </p:attrNameLst>
                                      </p:cBhvr>
                                      <p:to>
                                        <p:strVal val="visible"/>
                                      </p:to>
                                    </p:set>
                                  </p:childTnLst>
                                  <p:subTnLst>
                                    <p:audio>
                                      <p:cMediaNode mute="1">
                                        <p:cTn display="0" masterRel="sameClick">
                                          <p:stCondLst>
                                            <p:cond evt="begin" delay="0">
                                              <p:tn val="12"/>
                                            </p:cond>
                                          </p:stCondLst>
                                          <p:endCondLst>
                                            <p:cond evt="onStopAudio" delay="0">
                                              <p:tgtEl>
                                                <p:sldTgt/>
                                              </p:tgtEl>
                                            </p:cond>
                                          </p:endCondLst>
                                        </p:cTn>
                                        <p:tgtEl>
                                          <p:sndTgt r:embed="rId4" name="TYPE.WAV"/>
                                        </p:tgtEl>
                                      </p:cMediaNode>
                                    </p:audio>
                                  </p:subTnLst>
                                </p:cTn>
                              </p:par>
                            </p:childTnLst>
                          </p:cTn>
                        </p:par>
                        <p:par>
                          <p:cTn id="14" fill="hold">
                            <p:stCondLst>
                              <p:cond delay="5407"/>
                            </p:stCondLst>
                            <p:childTnLst>
                              <p:par>
                                <p:cTn id="15" presetID="1" presetClass="entr" presetSubtype="0" fill="hold" grpId="0" nodeType="afterEffect">
                                  <p:stCondLst>
                                    <p:cond delay="999"/>
                                  </p:stCondLst>
                                  <p:iterate type="lt">
                                    <p:tmAbs val="50"/>
                                  </p:iterate>
                                  <p:childTnLst>
                                    <p:set>
                                      <p:cBhvr>
                                        <p:cTn id="16" dur="1" fill="hold">
                                          <p:stCondLst>
                                            <p:cond delay="0"/>
                                          </p:stCondLst>
                                        </p:cTn>
                                        <p:tgtEl>
                                          <p:spTgt spid="14"/>
                                        </p:tgtEl>
                                        <p:attrNameLst>
                                          <p:attrName>style.visibility</p:attrName>
                                        </p:attrNameLst>
                                      </p:cBhvr>
                                      <p:to>
                                        <p:strVal val="visible"/>
                                      </p:to>
                                    </p:set>
                                  </p:childTnLst>
                                  <p:subTnLst>
                                    <p:audio>
                                      <p:cMediaNode mute="1">
                                        <p:cTn display="0" masterRel="sameClick">
                                          <p:stCondLst>
                                            <p:cond evt="begin" delay="0">
                                              <p:tn val="15"/>
                                            </p:cond>
                                          </p:stCondLst>
                                          <p:endCondLst>
                                            <p:cond evt="onStopAudio" delay="0">
                                              <p:tgtEl>
                                                <p:sldTgt/>
                                              </p:tgtEl>
                                            </p:cond>
                                          </p:endCondLst>
                                        </p:cTn>
                                        <p:tgtEl>
                                          <p:sndTgt r:embed="rId4" name="TYPE.WAV"/>
                                        </p:tgtEl>
                                      </p:cMediaNode>
                                    </p:audio>
                                  </p:subTnLst>
                                </p:cTn>
                              </p:par>
                            </p:childTnLst>
                          </p:cTn>
                        </p:par>
                        <p:par>
                          <p:cTn id="17" fill="hold">
                            <p:stCondLst>
                              <p:cond delay="7457"/>
                            </p:stCondLst>
                            <p:childTnLst>
                              <p:par>
                                <p:cTn id="18" presetID="1" presetClass="entr" presetSubtype="0" fill="hold" grpId="0" nodeType="afterEffect" nodePh="1">
                                  <p:stCondLst>
                                    <p:cond delay="0"/>
                                  </p:stCondLst>
                                  <p:endCondLst>
                                    <p:cond evt="begin" delay="0">
                                      <p:tn val="18"/>
                                    </p:cond>
                                  </p:endCondLst>
                                  <p:childTnLst>
                                    <p:set>
                                      <p:cBhvr>
                                        <p:cTn id="19" dur="1" fill="hold">
                                          <p:stCondLst>
                                            <p:cond delay="0"/>
                                          </p:stCondLst>
                                        </p:cTn>
                                        <p:tgtEl>
                                          <p:spTgt spid="5"/>
                                        </p:tgtEl>
                                        <p:attrNameLst>
                                          <p:attrName>style.visibility</p:attrName>
                                        </p:attrNameLst>
                                      </p:cBhvr>
                                      <p:to>
                                        <p:strVal val="visible"/>
                                      </p:to>
                                    </p:set>
                                  </p:childTnLst>
                                </p:cTn>
                              </p:par>
                            </p:childTnLst>
                          </p:cTn>
                        </p:par>
                        <p:par>
                          <p:cTn id="20" fill="hold">
                            <p:stCondLst>
                              <p:cond delay="7457"/>
                            </p:stCondLst>
                            <p:childTnLst>
                              <p:par>
                                <p:cTn id="21" presetID="1" presetClass="entr" presetSubtype="0" fill="hold" grpId="0" nodeType="afterEffect" nodePh="1">
                                  <p:stCondLst>
                                    <p:cond delay="0"/>
                                  </p:stCondLst>
                                  <p:endCondLst>
                                    <p:cond evt="begin" delay="0">
                                      <p:tn val="21"/>
                                    </p:cond>
                                  </p:end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2"/>
                    </p:tgtEl>
                  </p:cond>
                </p:stCondLst>
                <p:endSync evt="end" delay="0">
                  <p:rtn val="all"/>
                </p:endSync>
                <p:childTnLst>
                  <p:par>
                    <p:cTn id="24" fill="hold">
                      <p:stCondLst>
                        <p:cond delay="0"/>
                      </p:stCondLst>
                      <p:childTnLst>
                        <p:par>
                          <p:cTn id="25" fill="hold">
                            <p:stCondLst>
                              <p:cond delay="0"/>
                            </p:stCondLst>
                            <p:childTnLst>
                              <p:par>
                                <p:cTn id="26" presetID="2" presetClass="mediacall" presetSubtype="0" fill="hold" nodeType="clickEffect">
                                  <p:stCondLst>
                                    <p:cond delay="0"/>
                                  </p:stCondLst>
                                  <p:childTnLst>
                                    <p:cmd type="call" cmd="togglePause">
                                      <p:cBhvr>
                                        <p:cTn id="27" dur="1" fill="hold"/>
                                        <p:tgtEl>
                                          <p:spTgt spid="2"/>
                                        </p:tgtEl>
                                      </p:cBhvr>
                                    </p:cmd>
                                  </p:childTnLst>
                                </p:cTn>
                              </p:par>
                            </p:childTnLst>
                          </p:cTn>
                        </p:par>
                      </p:childTnLst>
                    </p:cTn>
                  </p:par>
                </p:childTnLst>
              </p:cTn>
              <p:nextCondLst>
                <p:cond evt="onClick" delay="0">
                  <p:tgtEl>
                    <p:spTgt spid="2"/>
                  </p:tgtEl>
                </p:cond>
              </p:nextCondLst>
            </p:seq>
            <p:video>
              <p:cMediaNode vol="80000" mute="1">
                <p:cTn id="28" fill="hold" display="0">
                  <p:stCondLst>
                    <p:cond delay="indefinite"/>
                  </p:stCondLst>
                </p:cTn>
                <p:tgtEl>
                  <p:spTgt spid="2"/>
                </p:tgtEl>
              </p:cMediaNode>
            </p:video>
          </p:childTnLst>
        </p:cTn>
      </p:par>
    </p:tnLst>
    <p:bldLst>
      <p:bldP spid="13" grpId="0"/>
      <p:bldP spid="14" grpId="0"/>
      <p:bldP spid="5" grpId="0"/>
      <p:bldP spid="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38198" y="1239584"/>
            <a:ext cx="513981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75552F6B-898E-1347-6681-326A7BC832B2}"/>
              </a:ext>
            </a:extLst>
          </p:cNvPr>
          <p:cNvSpPr txBox="1">
            <a:spLocks/>
          </p:cNvSpPr>
          <p:nvPr/>
        </p:nvSpPr>
        <p:spPr>
          <a:xfrm>
            <a:off x="838202" y="123925"/>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Ondanks dat het maar een korte video is, is het wel effectief genoeg om het te verspreiden!</a:t>
            </a:r>
            <a:endParaRPr lang="nl-NL" sz="2800" dirty="0"/>
          </a:p>
        </p:txBody>
      </p:sp>
      <p:sp>
        <p:nvSpPr>
          <p:cNvPr id="5" name="Titel 1">
            <a:extLst>
              <a:ext uri="{FF2B5EF4-FFF2-40B4-BE49-F238E27FC236}">
                <a16:creationId xmlns:a16="http://schemas.microsoft.com/office/drawing/2014/main" id="{C20F1146-0D8D-5F1B-A325-A08E73339B11}"/>
              </a:ext>
            </a:extLst>
          </p:cNvPr>
          <p:cNvSpPr txBox="1">
            <a:spLocks/>
          </p:cNvSpPr>
          <p:nvPr/>
        </p:nvSpPr>
        <p:spPr>
          <a:xfrm>
            <a:off x="838198" y="1123989"/>
            <a:ext cx="562159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Daar zit wat in..</a:t>
            </a:r>
            <a:endParaRPr lang="nl-NL" sz="2800" dirty="0">
              <a:latin typeface="Pixellari" panose="02000603000000000000" pitchFamily="2" charset="0"/>
              <a:ea typeface="Pixellari" panose="02000603000000000000" pitchFamily="2" charset="0"/>
            </a:endParaRPr>
          </a:p>
        </p:txBody>
      </p:sp>
      <p:sp>
        <p:nvSpPr>
          <p:cNvPr id="7" name="Actieknop: Leeg 6">
            <a:hlinkClick r:id="" action="ppaction://hlinkshowjump?jump=nextslide" highlightClick="1"/>
            <a:extLst>
              <a:ext uri="{FF2B5EF4-FFF2-40B4-BE49-F238E27FC236}">
                <a16:creationId xmlns:a16="http://schemas.microsoft.com/office/drawing/2014/main" id="{A188D395-B8DD-9ED1-DF55-84A8698EFE27}"/>
              </a:ext>
            </a:extLst>
          </p:cNvPr>
          <p:cNvSpPr/>
          <p:nvPr/>
        </p:nvSpPr>
        <p:spPr>
          <a:xfrm>
            <a:off x="720211" y="1316092"/>
            <a:ext cx="5739582" cy="86523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5" name="Actieknop: Leeg 14">
            <a:hlinkClick r:id="" action="ppaction://hlinkshowjump?jump=nextslide" highlightClick="1"/>
            <a:extLst>
              <a:ext uri="{FF2B5EF4-FFF2-40B4-BE49-F238E27FC236}">
                <a16:creationId xmlns:a16="http://schemas.microsoft.com/office/drawing/2014/main" id="{0822347D-94EE-B73A-FB08-7E4464F2EEEC}"/>
              </a:ext>
            </a:extLst>
          </p:cNvPr>
          <p:cNvSpPr/>
          <p:nvPr/>
        </p:nvSpPr>
        <p:spPr>
          <a:xfrm>
            <a:off x="720211" y="1371115"/>
            <a:ext cx="4475207" cy="86523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16052350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4"/>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3601"/>
                            </p:stCondLst>
                            <p:childTnLst>
                              <p:par>
                                <p:cTn id="8" presetID="1" presetClass="entr" presetSubtype="0" fill="hold" grpId="0" nodeType="afterEffect">
                                  <p:stCondLst>
                                    <p:cond delay="999"/>
                                  </p:stCondLst>
                                  <p:iterate type="lt">
                                    <p:tmAbs val="50"/>
                                  </p:iterate>
                                  <p:childTnLst>
                                    <p:set>
                                      <p:cBhvr>
                                        <p:cTn id="9" dur="1" fill="hold">
                                          <p:stCondLst>
                                            <p:cond delay="0"/>
                                          </p:stCondLst>
                                        </p:cTn>
                                        <p:tgtEl>
                                          <p:spTgt spid="5"/>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5251"/>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38198" y="1239584"/>
            <a:ext cx="513981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latin typeface="Pixellari" panose="02000603000000000000" pitchFamily="2" charset="0"/>
              <a:ea typeface="Pixellari" panose="02000603000000000000" pitchFamily="2" charset="0"/>
            </a:endParaRPr>
          </a:p>
        </p:txBody>
      </p:sp>
      <p:sp>
        <p:nvSpPr>
          <p:cNvPr id="5" name="Titel 1">
            <a:extLst>
              <a:ext uri="{FF2B5EF4-FFF2-40B4-BE49-F238E27FC236}">
                <a16:creationId xmlns:a16="http://schemas.microsoft.com/office/drawing/2014/main" id="{C20F1146-0D8D-5F1B-A325-A08E73339B11}"/>
              </a:ext>
            </a:extLst>
          </p:cNvPr>
          <p:cNvSpPr txBox="1">
            <a:spLocks/>
          </p:cNvSpPr>
          <p:nvPr/>
        </p:nvSpPr>
        <p:spPr>
          <a:xfrm>
            <a:off x="838198" y="1123989"/>
            <a:ext cx="562159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Daar zit wat in..</a:t>
            </a:r>
            <a:endParaRPr lang="nl-NL" sz="2800" dirty="0">
              <a:latin typeface="Pixellari" panose="02000603000000000000" pitchFamily="2" charset="0"/>
              <a:ea typeface="Pixellari" panose="02000603000000000000" pitchFamily="2" charset="0"/>
            </a:endParaRPr>
          </a:p>
        </p:txBody>
      </p:sp>
      <p:sp>
        <p:nvSpPr>
          <p:cNvPr id="2" name="Titel 1">
            <a:extLst>
              <a:ext uri="{FF2B5EF4-FFF2-40B4-BE49-F238E27FC236}">
                <a16:creationId xmlns:a16="http://schemas.microsoft.com/office/drawing/2014/main" id="{511B8A15-39F5-302E-F44E-52D3F1B17BA8}"/>
              </a:ext>
            </a:extLst>
          </p:cNvPr>
          <p:cNvSpPr txBox="1">
            <a:spLocks/>
          </p:cNvSpPr>
          <p:nvPr/>
        </p:nvSpPr>
        <p:spPr>
          <a:xfrm>
            <a:off x="838198" y="568639"/>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Welk bericht wil je hierbij plaatsen?</a:t>
            </a:r>
            <a:endParaRPr lang="nl-NL" sz="2800" dirty="0"/>
          </a:p>
        </p:txBody>
      </p:sp>
      <p:sp>
        <p:nvSpPr>
          <p:cNvPr id="16" name="Actieknop: Leeg 15">
            <a:hlinkClick r:id="" action="ppaction://noaction" highlightClick="1"/>
            <a:extLst>
              <a:ext uri="{FF2B5EF4-FFF2-40B4-BE49-F238E27FC236}">
                <a16:creationId xmlns:a16="http://schemas.microsoft.com/office/drawing/2014/main" id="{CB8E1EDA-9D21-136A-4D00-A5445C3D0A46}"/>
              </a:ext>
            </a:extLst>
          </p:cNvPr>
          <p:cNvSpPr/>
          <p:nvPr/>
        </p:nvSpPr>
        <p:spPr>
          <a:xfrm>
            <a:off x="2952574" y="1788257"/>
            <a:ext cx="2053590" cy="4620676"/>
          </a:xfrm>
          <a:prstGeom prst="actionButtonBlank">
            <a:avLst/>
          </a:prstGeom>
          <a:ln w="6350">
            <a:solidFill>
              <a:schemeClr val="tx1">
                <a:alpha val="70000"/>
              </a:schemeClr>
            </a:solid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nl-NL" dirty="0"/>
          </a:p>
        </p:txBody>
      </p:sp>
      <p:pic>
        <p:nvPicPr>
          <p:cNvPr id="8" name="Afbeelding 7">
            <a:extLst>
              <a:ext uri="{FF2B5EF4-FFF2-40B4-BE49-F238E27FC236}">
                <a16:creationId xmlns:a16="http://schemas.microsoft.com/office/drawing/2014/main" id="{515416B7-AA13-4BB7-5DF3-4713DA023D39}"/>
              </a:ext>
            </a:extLst>
          </p:cNvPr>
          <p:cNvPicPr>
            <a:picLocks noChangeAspect="1"/>
          </p:cNvPicPr>
          <p:nvPr/>
        </p:nvPicPr>
        <p:blipFill>
          <a:blip r:embed="rId3"/>
          <a:stretch>
            <a:fillRect/>
          </a:stretch>
        </p:blipFill>
        <p:spPr>
          <a:xfrm>
            <a:off x="3065880" y="2952892"/>
            <a:ext cx="1844200" cy="2690093"/>
          </a:xfrm>
          <a:prstGeom prst="roundRect">
            <a:avLst>
              <a:gd name="adj" fmla="val 8594"/>
            </a:avLst>
          </a:prstGeom>
          <a:solidFill>
            <a:srgbClr val="FFFFFF">
              <a:shade val="85000"/>
            </a:srgbClr>
          </a:solidFill>
          <a:ln>
            <a:noFill/>
          </a:ln>
          <a:effectLst/>
        </p:spPr>
      </p:pic>
      <p:sp>
        <p:nvSpPr>
          <p:cNvPr id="11" name="Ovaal 10">
            <a:extLst>
              <a:ext uri="{FF2B5EF4-FFF2-40B4-BE49-F238E27FC236}">
                <a16:creationId xmlns:a16="http://schemas.microsoft.com/office/drawing/2014/main" id="{D67234D2-ED11-8FCB-0C2C-BF43676F15C3}"/>
              </a:ext>
            </a:extLst>
          </p:cNvPr>
          <p:cNvSpPr/>
          <p:nvPr/>
        </p:nvSpPr>
        <p:spPr>
          <a:xfrm>
            <a:off x="3746506" y="3998979"/>
            <a:ext cx="548724" cy="530555"/>
          </a:xfrm>
          <a:prstGeom prst="ellipse">
            <a:avLst/>
          </a:prstGeom>
          <a:solidFill>
            <a:schemeClr val="dk1">
              <a:alpha val="3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nl-NL" dirty="0"/>
          </a:p>
        </p:txBody>
      </p:sp>
      <p:pic>
        <p:nvPicPr>
          <p:cNvPr id="10" name="Afbeelding 9">
            <a:extLst>
              <a:ext uri="{FF2B5EF4-FFF2-40B4-BE49-F238E27FC236}">
                <a16:creationId xmlns:a16="http://schemas.microsoft.com/office/drawing/2014/main" id="{F09766B8-5632-ED2A-27DC-64C5BAE660C6}"/>
              </a:ext>
            </a:extLst>
          </p:cNvPr>
          <p:cNvPicPr>
            <a:picLocks noChangeAspect="1"/>
          </p:cNvPicPr>
          <p:nvPr/>
        </p:nvPicPr>
        <p:blipFill>
          <a:blip r:embed="rId4" cstate="screen">
            <a:biLevel thresh="25000"/>
            <a:extLst>
              <a:ext uri="{BEBA8EAE-BF5A-486C-A8C5-ECC9F3942E4B}">
                <a14:imgProps xmlns:a14="http://schemas.microsoft.com/office/drawing/2010/main">
                  <a14:imgLayer r:embed="rId5">
                    <a14:imgEffect>
                      <a14:backgroundRemoval t="3967" b="95825" l="3967" r="95825">
                        <a14:foregroundMark x1="17745" y1="15449" x2="17745" y2="15449"/>
                        <a14:foregroundMark x1="6472" y1="35699" x2="6472" y2="35699"/>
                        <a14:foregroundMark x1="3967" y1="41127" x2="3967" y2="41127"/>
                        <a14:foregroundMark x1="35908" y1="93528" x2="35908" y2="93528"/>
                        <a14:foregroundMark x1="58873" y1="95198" x2="58873" y2="95198"/>
                        <a14:foregroundMark x1="53445" y1="95825" x2="53445" y2="95825"/>
                        <a14:foregroundMark x1="50522" y1="96033" x2="50522" y2="96033"/>
                        <a14:foregroundMark x1="96033" y1="55950" x2="96033" y2="55950"/>
                        <a14:foregroundMark x1="55741" y1="3967" x2="55741" y2="3967"/>
                      </a14:backgroundRemoval>
                    </a14:imgEffect>
                  </a14:imgLayer>
                </a14:imgProps>
              </a:ext>
              <a:ext uri="{28A0092B-C50C-407E-A947-70E740481C1C}">
                <a14:useLocalDpi xmlns:a14="http://schemas.microsoft.com/office/drawing/2010/main"/>
              </a:ext>
            </a:extLst>
          </a:blip>
          <a:stretch>
            <a:fillRect/>
          </a:stretch>
        </p:blipFill>
        <p:spPr>
          <a:xfrm>
            <a:off x="3722537" y="3971740"/>
            <a:ext cx="599738" cy="599738"/>
          </a:xfrm>
          <a:prstGeom prst="rect">
            <a:avLst/>
          </a:prstGeom>
          <a:ln>
            <a:noFill/>
          </a:ln>
        </p:spPr>
      </p:pic>
      <p:sp>
        <p:nvSpPr>
          <p:cNvPr id="13" name="Tekstvak 12">
            <a:extLst>
              <a:ext uri="{FF2B5EF4-FFF2-40B4-BE49-F238E27FC236}">
                <a16:creationId xmlns:a16="http://schemas.microsoft.com/office/drawing/2014/main" id="{E45969C6-439C-831F-688C-E37617E2A8A2}"/>
              </a:ext>
            </a:extLst>
          </p:cNvPr>
          <p:cNvSpPr txBox="1"/>
          <p:nvPr/>
        </p:nvSpPr>
        <p:spPr>
          <a:xfrm>
            <a:off x="3011695" y="5703835"/>
            <a:ext cx="6094520" cy="230832"/>
          </a:xfrm>
          <a:prstGeom prst="rect">
            <a:avLst/>
          </a:prstGeom>
          <a:noFill/>
        </p:spPr>
        <p:txBody>
          <a:bodyPr wrap="square">
            <a:spAutoFit/>
          </a:bodyPr>
          <a:lstStyle/>
          <a:p>
            <a:r>
              <a:rPr lang="nl-NL" sz="900" dirty="0">
                <a:solidFill>
                  <a:schemeClr val="bg2">
                    <a:lumMod val="50000"/>
                  </a:schemeClr>
                </a:solidFill>
              </a:rPr>
              <a:t>11:33 AM – 1/5/23 . </a:t>
            </a:r>
            <a:r>
              <a:rPr lang="nl-NL" sz="900" dirty="0">
                <a:solidFill>
                  <a:srgbClr val="01E2FD"/>
                </a:solidFill>
              </a:rPr>
              <a:t>Blinker </a:t>
            </a:r>
            <a:r>
              <a:rPr lang="nl-NL" sz="900" dirty="0" err="1">
                <a:solidFill>
                  <a:srgbClr val="01E2FD"/>
                </a:solidFill>
              </a:rPr>
              <a:t>for</a:t>
            </a:r>
            <a:r>
              <a:rPr lang="nl-NL" sz="900" dirty="0">
                <a:solidFill>
                  <a:srgbClr val="01E2FD"/>
                </a:solidFill>
              </a:rPr>
              <a:t> </a:t>
            </a:r>
            <a:r>
              <a:rPr lang="nl-NL" sz="900" dirty="0" err="1">
                <a:solidFill>
                  <a:srgbClr val="01E2FD"/>
                </a:solidFill>
              </a:rPr>
              <a:t>Iphone</a:t>
            </a:r>
            <a:r>
              <a:rPr lang="nl-NL" sz="900" dirty="0">
                <a:solidFill>
                  <a:srgbClr val="01E2FD"/>
                </a:solidFill>
              </a:rPr>
              <a:t>  </a:t>
            </a:r>
          </a:p>
        </p:txBody>
      </p:sp>
      <p:sp>
        <p:nvSpPr>
          <p:cNvPr id="15" name="Titel 1">
            <a:extLst>
              <a:ext uri="{FF2B5EF4-FFF2-40B4-BE49-F238E27FC236}">
                <a16:creationId xmlns:a16="http://schemas.microsoft.com/office/drawing/2014/main" id="{600A0FE7-1627-6170-20FD-DFD17FAA282E}"/>
              </a:ext>
            </a:extLst>
          </p:cNvPr>
          <p:cNvSpPr txBox="1">
            <a:spLocks/>
          </p:cNvSpPr>
          <p:nvPr/>
        </p:nvSpPr>
        <p:spPr>
          <a:xfrm>
            <a:off x="838198" y="123233"/>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Ondanks dat het maar een korte video is, is het wel effectief genoeg om het te verspreiden!</a:t>
            </a:r>
            <a:endParaRPr lang="nl-NL" sz="2800" dirty="0"/>
          </a:p>
        </p:txBody>
      </p:sp>
      <p:sp>
        <p:nvSpPr>
          <p:cNvPr id="17" name="Titel 1">
            <a:extLst>
              <a:ext uri="{FF2B5EF4-FFF2-40B4-BE49-F238E27FC236}">
                <a16:creationId xmlns:a16="http://schemas.microsoft.com/office/drawing/2014/main" id="{19E9DE57-A7D9-03A0-79E5-3C3A5C13309E}"/>
              </a:ext>
            </a:extLst>
          </p:cNvPr>
          <p:cNvSpPr txBox="1">
            <a:spLocks/>
          </p:cNvSpPr>
          <p:nvPr/>
        </p:nvSpPr>
        <p:spPr>
          <a:xfrm>
            <a:off x="3275811" y="1630515"/>
            <a:ext cx="4174248" cy="6525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800" b="1" dirty="0" err="1">
                <a:latin typeface="Pica black"/>
              </a:rPr>
              <a:t>JouwNieuws</a:t>
            </a:r>
            <a:r>
              <a:rPr lang="nl-NL" sz="800" b="1" dirty="0">
                <a:latin typeface="Pica black"/>
              </a:rPr>
              <a:t> </a:t>
            </a:r>
          </a:p>
        </p:txBody>
      </p:sp>
      <p:sp>
        <p:nvSpPr>
          <p:cNvPr id="18" name="Tijdelijke aanduiding voor inhoud 2">
            <a:extLst>
              <a:ext uri="{FF2B5EF4-FFF2-40B4-BE49-F238E27FC236}">
                <a16:creationId xmlns:a16="http://schemas.microsoft.com/office/drawing/2014/main" id="{129BA50A-4484-B77C-84F7-B06BFE7CC0F0}"/>
              </a:ext>
            </a:extLst>
          </p:cNvPr>
          <p:cNvSpPr txBox="1">
            <a:spLocks/>
          </p:cNvSpPr>
          <p:nvPr/>
        </p:nvSpPr>
        <p:spPr>
          <a:xfrm>
            <a:off x="3275811" y="1980128"/>
            <a:ext cx="3797695" cy="5969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600" dirty="0">
                <a:solidFill>
                  <a:schemeClr val="bg2">
                    <a:lumMod val="50000"/>
                  </a:schemeClr>
                </a:solidFill>
              </a:rPr>
              <a:t>@jouwnieuws.nl</a:t>
            </a:r>
          </a:p>
          <a:p>
            <a:pPr marL="0" indent="0">
              <a:buFont typeface="Arial" panose="020B0604020202020204" pitchFamily="34" charset="0"/>
              <a:buNone/>
            </a:pPr>
            <a:r>
              <a:rPr lang="nl-NL" sz="600" dirty="0">
                <a:solidFill>
                  <a:schemeClr val="bg2">
                    <a:lumMod val="50000"/>
                  </a:schemeClr>
                </a:solidFill>
              </a:rPr>
              <a:t> </a:t>
            </a:r>
          </a:p>
        </p:txBody>
      </p:sp>
      <p:pic>
        <p:nvPicPr>
          <p:cNvPr id="19" name="Tijdelijke aanduiding voor inhoud 4">
            <a:extLst>
              <a:ext uri="{FF2B5EF4-FFF2-40B4-BE49-F238E27FC236}">
                <a16:creationId xmlns:a16="http://schemas.microsoft.com/office/drawing/2014/main" id="{C4BDC413-C4E4-DF8D-4DE9-268092AA74E2}"/>
              </a:ext>
            </a:extLst>
          </p:cNvPr>
          <p:cNvPicPr>
            <a:picLocks noChangeAspect="1"/>
          </p:cNvPicPr>
          <p:nvPr/>
        </p:nvPicPr>
        <p:blipFill>
          <a:blip r:embed="rId6" cstate="screen">
            <a:extLst>
              <a:ext uri="{BEBA8EAE-BF5A-486C-A8C5-ECC9F3942E4B}">
                <a14:imgProps xmlns:a14="http://schemas.microsoft.com/office/drawing/2010/main">
                  <a14:imgLayer r:embed="rId7">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3937871" y="1921907"/>
            <a:ext cx="82997" cy="82997"/>
          </a:xfrm>
          <a:prstGeom prst="rect">
            <a:avLst/>
          </a:prstGeom>
        </p:spPr>
      </p:pic>
      <p:pic>
        <p:nvPicPr>
          <p:cNvPr id="20" name="Afbeelding 19">
            <a:extLst>
              <a:ext uri="{FF2B5EF4-FFF2-40B4-BE49-F238E27FC236}">
                <a16:creationId xmlns:a16="http://schemas.microsoft.com/office/drawing/2014/main" id="{7F2C20FE-E589-1E0F-1329-62891F4280E4}"/>
              </a:ext>
            </a:extLst>
          </p:cNvPr>
          <p:cNvPicPr>
            <a:picLocks noChangeAspect="1"/>
          </p:cNvPicPr>
          <p:nvPr/>
        </p:nvPicPr>
        <p:blipFill>
          <a:blip r:embed="rId8" cstate="screen">
            <a:extLst>
              <a:ext uri="{BEBA8EAE-BF5A-486C-A8C5-ECC9F3942E4B}">
                <a14:imgProps xmlns:a14="http://schemas.microsoft.com/office/drawing/2010/main">
                  <a14:imgLayer r:embed="rId9">
                    <a14:imgEffect>
                      <a14:backgroundRemoval t="10000" b="90000" l="10000" r="90000">
                        <a14:foregroundMark x1="39030" y1="48819" x2="39030" y2="48819"/>
                        <a14:foregroundMark x1="39879" y1="50394" x2="37576" y2="43504"/>
                      </a14:backgroundRemoval>
                    </a14:imgEffect>
                  </a14:imgLayer>
                </a14:imgProps>
              </a:ext>
              <a:ext uri="{28A0092B-C50C-407E-A947-70E740481C1C}">
                <a14:useLocalDpi xmlns:a14="http://schemas.microsoft.com/office/drawing/2010/main"/>
              </a:ext>
            </a:extLst>
          </a:blip>
          <a:stretch>
            <a:fillRect/>
          </a:stretch>
        </p:blipFill>
        <p:spPr>
          <a:xfrm>
            <a:off x="2857452" y="1810603"/>
            <a:ext cx="624710" cy="384670"/>
          </a:xfrm>
          <a:prstGeom prst="rect">
            <a:avLst/>
          </a:prstGeom>
        </p:spPr>
      </p:pic>
      <p:sp>
        <p:nvSpPr>
          <p:cNvPr id="21" name="Tekstvak 20">
            <a:extLst>
              <a:ext uri="{FF2B5EF4-FFF2-40B4-BE49-F238E27FC236}">
                <a16:creationId xmlns:a16="http://schemas.microsoft.com/office/drawing/2014/main" id="{71C2F6F7-2041-F2A6-1CC2-9F7B19D9812F}"/>
              </a:ext>
            </a:extLst>
          </p:cNvPr>
          <p:cNvSpPr txBox="1"/>
          <p:nvPr/>
        </p:nvSpPr>
        <p:spPr>
          <a:xfrm>
            <a:off x="3030443" y="2199863"/>
            <a:ext cx="2043038" cy="707886"/>
          </a:xfrm>
          <a:prstGeom prst="rect">
            <a:avLst/>
          </a:prstGeom>
          <a:noFill/>
        </p:spPr>
        <p:txBody>
          <a:bodyPr wrap="square" rtlCol="0">
            <a:spAutoFit/>
          </a:bodyPr>
          <a:lstStyle/>
          <a:p>
            <a:r>
              <a:rPr lang="nl-NL" sz="1000" dirty="0">
                <a:latin typeface="Pica black"/>
              </a:rPr>
              <a:t>Video opgedoken van Burg. Van </a:t>
            </a:r>
            <a:r>
              <a:rPr lang="nl-NL" sz="1000" dirty="0" err="1">
                <a:latin typeface="Pica black"/>
              </a:rPr>
              <a:t>Belzen</a:t>
            </a:r>
            <a:r>
              <a:rPr lang="nl-NL" sz="1000" dirty="0">
                <a:latin typeface="Pica black"/>
              </a:rPr>
              <a:t> uit haar studententijd. Kijk op onze site </a:t>
            </a:r>
            <a:r>
              <a:rPr lang="nl-NL" sz="1000" dirty="0">
                <a:latin typeface="Pica black"/>
                <a:hlinkClick r:id="rId10"/>
              </a:rPr>
              <a:t>www.jouwnieuws.nl</a:t>
            </a:r>
            <a:r>
              <a:rPr lang="nl-NL" sz="1000" dirty="0">
                <a:latin typeface="Pica black"/>
              </a:rPr>
              <a:t> </a:t>
            </a:r>
            <a:r>
              <a:rPr lang="nl-NL" sz="1000" dirty="0">
                <a:solidFill>
                  <a:srgbClr val="01E2FD"/>
                </a:solidFill>
                <a:latin typeface="Pica black"/>
              </a:rPr>
              <a:t>#vanbelzen </a:t>
            </a:r>
          </a:p>
        </p:txBody>
      </p:sp>
      <p:cxnSp>
        <p:nvCxnSpPr>
          <p:cNvPr id="23" name="Rechte verbindingslijn 22">
            <a:extLst>
              <a:ext uri="{FF2B5EF4-FFF2-40B4-BE49-F238E27FC236}">
                <a16:creationId xmlns:a16="http://schemas.microsoft.com/office/drawing/2014/main" id="{5864AB4F-BB9C-D650-156A-0974459F6ACA}"/>
              </a:ext>
            </a:extLst>
          </p:cNvPr>
          <p:cNvCxnSpPr/>
          <p:nvPr/>
        </p:nvCxnSpPr>
        <p:spPr>
          <a:xfrm>
            <a:off x="3065880" y="5906013"/>
            <a:ext cx="1844200" cy="0"/>
          </a:xfrm>
          <a:prstGeom prst="line">
            <a:avLst/>
          </a:prstGeom>
          <a:ln w="127">
            <a:solidFill>
              <a:schemeClr val="dk1">
                <a:alpha val="40000"/>
              </a:schemeClr>
            </a:solidFill>
          </a:ln>
        </p:spPr>
        <p:style>
          <a:lnRef idx="1">
            <a:schemeClr val="dk1"/>
          </a:lnRef>
          <a:fillRef idx="0">
            <a:schemeClr val="dk1"/>
          </a:fillRef>
          <a:effectRef idx="0">
            <a:schemeClr val="dk1"/>
          </a:effectRef>
          <a:fontRef idx="minor">
            <a:schemeClr val="tx1"/>
          </a:fontRef>
        </p:style>
      </p:cxnSp>
      <p:pic>
        <p:nvPicPr>
          <p:cNvPr id="24" name="Afbeelding 23">
            <a:extLst>
              <a:ext uri="{FF2B5EF4-FFF2-40B4-BE49-F238E27FC236}">
                <a16:creationId xmlns:a16="http://schemas.microsoft.com/office/drawing/2014/main" id="{9AA39E3E-6128-2F37-4D03-A82757157E8C}"/>
              </a:ext>
            </a:extLst>
          </p:cNvPr>
          <p:cNvPicPr>
            <a:picLocks noChangeAspect="1"/>
          </p:cNvPicPr>
          <p:nvPr/>
        </p:nvPicPr>
        <p:blipFill>
          <a:blip r:embed="rId8" cstate="screen">
            <a:extLst>
              <a:ext uri="{BEBA8EAE-BF5A-486C-A8C5-ECC9F3942E4B}">
                <a14:imgProps xmlns:a14="http://schemas.microsoft.com/office/drawing/2010/main">
                  <a14:imgLayer r:embed="rId9">
                    <a14:imgEffect>
                      <a14:backgroundRemoval t="10000" b="90000" l="10000" r="90000">
                        <a14:foregroundMark x1="39030" y1="48819" x2="39030" y2="48819"/>
                        <a14:foregroundMark x1="39879" y1="50394" x2="37576" y2="43504"/>
                      </a14:backgroundRemoval>
                    </a14:imgEffect>
                  </a14:imgLayer>
                </a14:imgProps>
              </a:ext>
              <a:ext uri="{28A0092B-C50C-407E-A947-70E740481C1C}">
                <a14:useLocalDpi xmlns:a14="http://schemas.microsoft.com/office/drawing/2010/main"/>
              </a:ext>
            </a:extLst>
          </a:blip>
          <a:stretch>
            <a:fillRect/>
          </a:stretch>
        </p:blipFill>
        <p:spPr>
          <a:xfrm>
            <a:off x="2857452" y="5963527"/>
            <a:ext cx="624710" cy="384670"/>
          </a:xfrm>
          <a:prstGeom prst="rect">
            <a:avLst/>
          </a:prstGeom>
        </p:spPr>
      </p:pic>
      <p:sp>
        <p:nvSpPr>
          <p:cNvPr id="26" name="Tekstvak 25">
            <a:extLst>
              <a:ext uri="{FF2B5EF4-FFF2-40B4-BE49-F238E27FC236}">
                <a16:creationId xmlns:a16="http://schemas.microsoft.com/office/drawing/2014/main" id="{883147C9-231A-F173-85C9-122E6D141162}"/>
              </a:ext>
            </a:extLst>
          </p:cNvPr>
          <p:cNvSpPr txBox="1"/>
          <p:nvPr/>
        </p:nvSpPr>
        <p:spPr>
          <a:xfrm>
            <a:off x="3317462" y="6069100"/>
            <a:ext cx="6094520" cy="230832"/>
          </a:xfrm>
          <a:prstGeom prst="rect">
            <a:avLst/>
          </a:prstGeom>
          <a:noFill/>
        </p:spPr>
        <p:txBody>
          <a:bodyPr wrap="square">
            <a:spAutoFit/>
          </a:bodyPr>
          <a:lstStyle/>
          <a:p>
            <a:r>
              <a:rPr lang="nl-NL" sz="900" dirty="0">
                <a:solidFill>
                  <a:schemeClr val="bg2">
                    <a:lumMod val="75000"/>
                  </a:schemeClr>
                </a:solidFill>
              </a:rPr>
              <a:t>  Blink jouw reactie</a:t>
            </a:r>
          </a:p>
        </p:txBody>
      </p:sp>
      <p:sp>
        <p:nvSpPr>
          <p:cNvPr id="67" name="Actieknop: Leeg 66">
            <a:hlinkClick r:id="" action="ppaction://noaction" highlightClick="1"/>
            <a:extLst>
              <a:ext uri="{FF2B5EF4-FFF2-40B4-BE49-F238E27FC236}">
                <a16:creationId xmlns:a16="http://schemas.microsoft.com/office/drawing/2014/main" id="{CC71E15C-3014-0A16-A8E3-B16A46E74481}"/>
              </a:ext>
            </a:extLst>
          </p:cNvPr>
          <p:cNvSpPr/>
          <p:nvPr/>
        </p:nvSpPr>
        <p:spPr>
          <a:xfrm>
            <a:off x="6562952" y="1786770"/>
            <a:ext cx="2053590" cy="4620676"/>
          </a:xfrm>
          <a:prstGeom prst="actionButtonBlank">
            <a:avLst/>
          </a:prstGeom>
          <a:ln w="6350">
            <a:solidFill>
              <a:schemeClr val="tx1">
                <a:alpha val="70000"/>
              </a:schemeClr>
            </a:solid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nl-NL" dirty="0"/>
          </a:p>
        </p:txBody>
      </p:sp>
      <p:pic>
        <p:nvPicPr>
          <p:cNvPr id="68" name="Afbeelding 67">
            <a:extLst>
              <a:ext uri="{FF2B5EF4-FFF2-40B4-BE49-F238E27FC236}">
                <a16:creationId xmlns:a16="http://schemas.microsoft.com/office/drawing/2014/main" id="{502078D1-61B8-193E-44A5-56E7DE169FF2}"/>
              </a:ext>
            </a:extLst>
          </p:cNvPr>
          <p:cNvPicPr>
            <a:picLocks noChangeAspect="1"/>
          </p:cNvPicPr>
          <p:nvPr/>
        </p:nvPicPr>
        <p:blipFill>
          <a:blip r:embed="rId3"/>
          <a:stretch>
            <a:fillRect/>
          </a:stretch>
        </p:blipFill>
        <p:spPr>
          <a:xfrm>
            <a:off x="6676258" y="2951405"/>
            <a:ext cx="1844200" cy="2690093"/>
          </a:xfrm>
          <a:prstGeom prst="roundRect">
            <a:avLst>
              <a:gd name="adj" fmla="val 8594"/>
            </a:avLst>
          </a:prstGeom>
          <a:solidFill>
            <a:srgbClr val="FFFFFF">
              <a:shade val="85000"/>
            </a:srgbClr>
          </a:solidFill>
          <a:ln>
            <a:noFill/>
          </a:ln>
          <a:effectLst/>
        </p:spPr>
      </p:pic>
      <p:sp>
        <p:nvSpPr>
          <p:cNvPr id="69" name="Ovaal 68">
            <a:extLst>
              <a:ext uri="{FF2B5EF4-FFF2-40B4-BE49-F238E27FC236}">
                <a16:creationId xmlns:a16="http://schemas.microsoft.com/office/drawing/2014/main" id="{4C207EE6-77C1-FA91-0D16-840599FFE890}"/>
              </a:ext>
            </a:extLst>
          </p:cNvPr>
          <p:cNvSpPr/>
          <p:nvPr/>
        </p:nvSpPr>
        <p:spPr>
          <a:xfrm>
            <a:off x="7356884" y="3997492"/>
            <a:ext cx="548724" cy="530555"/>
          </a:xfrm>
          <a:prstGeom prst="ellipse">
            <a:avLst/>
          </a:prstGeom>
          <a:solidFill>
            <a:schemeClr val="dk1">
              <a:alpha val="3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nl-NL" dirty="0"/>
          </a:p>
        </p:txBody>
      </p:sp>
      <p:pic>
        <p:nvPicPr>
          <p:cNvPr id="70" name="Afbeelding 69">
            <a:extLst>
              <a:ext uri="{FF2B5EF4-FFF2-40B4-BE49-F238E27FC236}">
                <a16:creationId xmlns:a16="http://schemas.microsoft.com/office/drawing/2014/main" id="{BA5788B7-B049-C53D-4594-0266D2990D91}"/>
              </a:ext>
            </a:extLst>
          </p:cNvPr>
          <p:cNvPicPr>
            <a:picLocks noChangeAspect="1"/>
          </p:cNvPicPr>
          <p:nvPr/>
        </p:nvPicPr>
        <p:blipFill>
          <a:blip r:embed="rId4" cstate="screen">
            <a:biLevel thresh="25000"/>
            <a:extLst>
              <a:ext uri="{BEBA8EAE-BF5A-486C-A8C5-ECC9F3942E4B}">
                <a14:imgProps xmlns:a14="http://schemas.microsoft.com/office/drawing/2010/main">
                  <a14:imgLayer r:embed="rId5">
                    <a14:imgEffect>
                      <a14:backgroundRemoval t="3967" b="95825" l="3967" r="95825">
                        <a14:foregroundMark x1="17745" y1="15449" x2="17745" y2="15449"/>
                        <a14:foregroundMark x1="6472" y1="35699" x2="6472" y2="35699"/>
                        <a14:foregroundMark x1="3967" y1="41127" x2="3967" y2="41127"/>
                        <a14:foregroundMark x1="35908" y1="93528" x2="35908" y2="93528"/>
                        <a14:foregroundMark x1="58873" y1="95198" x2="58873" y2="95198"/>
                        <a14:foregroundMark x1="53445" y1="95825" x2="53445" y2="95825"/>
                        <a14:foregroundMark x1="50522" y1="96033" x2="50522" y2="96033"/>
                        <a14:foregroundMark x1="96033" y1="55950" x2="96033" y2="55950"/>
                        <a14:foregroundMark x1="55741" y1="3967" x2="55741" y2="3967"/>
                      </a14:backgroundRemoval>
                    </a14:imgEffect>
                  </a14:imgLayer>
                </a14:imgProps>
              </a:ext>
              <a:ext uri="{28A0092B-C50C-407E-A947-70E740481C1C}">
                <a14:useLocalDpi xmlns:a14="http://schemas.microsoft.com/office/drawing/2010/main"/>
              </a:ext>
            </a:extLst>
          </a:blip>
          <a:stretch>
            <a:fillRect/>
          </a:stretch>
        </p:blipFill>
        <p:spPr>
          <a:xfrm>
            <a:off x="7332915" y="3970253"/>
            <a:ext cx="599738" cy="599738"/>
          </a:xfrm>
          <a:prstGeom prst="rect">
            <a:avLst/>
          </a:prstGeom>
          <a:ln>
            <a:noFill/>
          </a:ln>
        </p:spPr>
      </p:pic>
      <p:sp>
        <p:nvSpPr>
          <p:cNvPr id="71" name="Tekstvak 70">
            <a:extLst>
              <a:ext uri="{FF2B5EF4-FFF2-40B4-BE49-F238E27FC236}">
                <a16:creationId xmlns:a16="http://schemas.microsoft.com/office/drawing/2014/main" id="{33E99408-1912-D6C9-4EAA-6AAE31801A61}"/>
              </a:ext>
            </a:extLst>
          </p:cNvPr>
          <p:cNvSpPr txBox="1"/>
          <p:nvPr/>
        </p:nvSpPr>
        <p:spPr>
          <a:xfrm>
            <a:off x="6622073" y="5704004"/>
            <a:ext cx="2089591" cy="230832"/>
          </a:xfrm>
          <a:prstGeom prst="rect">
            <a:avLst/>
          </a:prstGeom>
          <a:noFill/>
        </p:spPr>
        <p:txBody>
          <a:bodyPr wrap="square">
            <a:spAutoFit/>
          </a:bodyPr>
          <a:lstStyle/>
          <a:p>
            <a:r>
              <a:rPr lang="nl-NL" sz="900" dirty="0">
                <a:solidFill>
                  <a:schemeClr val="bg2">
                    <a:lumMod val="50000"/>
                  </a:schemeClr>
                </a:solidFill>
              </a:rPr>
              <a:t>11:33 AM – 1/5/23 . </a:t>
            </a:r>
            <a:r>
              <a:rPr lang="nl-NL" sz="900" dirty="0">
                <a:solidFill>
                  <a:srgbClr val="01E2FD"/>
                </a:solidFill>
              </a:rPr>
              <a:t>Blinker </a:t>
            </a:r>
            <a:r>
              <a:rPr lang="nl-NL" sz="900" dirty="0" err="1">
                <a:solidFill>
                  <a:srgbClr val="01E2FD"/>
                </a:solidFill>
              </a:rPr>
              <a:t>for</a:t>
            </a:r>
            <a:r>
              <a:rPr lang="nl-NL" sz="900" dirty="0">
                <a:solidFill>
                  <a:srgbClr val="01E2FD"/>
                </a:solidFill>
              </a:rPr>
              <a:t> </a:t>
            </a:r>
            <a:r>
              <a:rPr lang="nl-NL" sz="900" dirty="0" err="1">
                <a:solidFill>
                  <a:srgbClr val="01E2FD"/>
                </a:solidFill>
              </a:rPr>
              <a:t>Iphone</a:t>
            </a:r>
            <a:r>
              <a:rPr lang="nl-NL" sz="900" dirty="0">
                <a:solidFill>
                  <a:srgbClr val="01E2FD"/>
                </a:solidFill>
              </a:rPr>
              <a:t>  </a:t>
            </a:r>
          </a:p>
        </p:txBody>
      </p:sp>
      <p:sp>
        <p:nvSpPr>
          <p:cNvPr id="72" name="Titel 1">
            <a:extLst>
              <a:ext uri="{FF2B5EF4-FFF2-40B4-BE49-F238E27FC236}">
                <a16:creationId xmlns:a16="http://schemas.microsoft.com/office/drawing/2014/main" id="{80326490-4C4C-1BF9-9CE2-3CC3334F4F44}"/>
              </a:ext>
            </a:extLst>
          </p:cNvPr>
          <p:cNvSpPr txBox="1">
            <a:spLocks/>
          </p:cNvSpPr>
          <p:nvPr/>
        </p:nvSpPr>
        <p:spPr>
          <a:xfrm>
            <a:off x="6886189" y="1630684"/>
            <a:ext cx="4174248" cy="6525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800" b="1" dirty="0" err="1">
                <a:latin typeface="Pica black"/>
              </a:rPr>
              <a:t>JouwNieuws</a:t>
            </a:r>
            <a:r>
              <a:rPr lang="nl-NL" sz="800" b="1" dirty="0">
                <a:latin typeface="Pica black"/>
              </a:rPr>
              <a:t> </a:t>
            </a:r>
          </a:p>
        </p:txBody>
      </p:sp>
      <p:sp>
        <p:nvSpPr>
          <p:cNvPr id="73" name="Tijdelijke aanduiding voor inhoud 2">
            <a:extLst>
              <a:ext uri="{FF2B5EF4-FFF2-40B4-BE49-F238E27FC236}">
                <a16:creationId xmlns:a16="http://schemas.microsoft.com/office/drawing/2014/main" id="{2FDDAB27-02AF-EA03-A955-5115C432A33E}"/>
              </a:ext>
            </a:extLst>
          </p:cNvPr>
          <p:cNvSpPr txBox="1">
            <a:spLocks/>
          </p:cNvSpPr>
          <p:nvPr/>
        </p:nvSpPr>
        <p:spPr>
          <a:xfrm>
            <a:off x="6886189" y="1980297"/>
            <a:ext cx="3797695" cy="5969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600" dirty="0">
                <a:solidFill>
                  <a:schemeClr val="bg2">
                    <a:lumMod val="50000"/>
                  </a:schemeClr>
                </a:solidFill>
              </a:rPr>
              <a:t>@jouwnieuws.nl</a:t>
            </a:r>
          </a:p>
          <a:p>
            <a:pPr marL="0" indent="0">
              <a:buFont typeface="Arial" panose="020B0604020202020204" pitchFamily="34" charset="0"/>
              <a:buNone/>
            </a:pPr>
            <a:r>
              <a:rPr lang="nl-NL" sz="600" dirty="0">
                <a:solidFill>
                  <a:schemeClr val="bg2">
                    <a:lumMod val="50000"/>
                  </a:schemeClr>
                </a:solidFill>
              </a:rPr>
              <a:t> </a:t>
            </a:r>
          </a:p>
        </p:txBody>
      </p:sp>
      <p:pic>
        <p:nvPicPr>
          <p:cNvPr id="74" name="Tijdelijke aanduiding voor inhoud 4">
            <a:extLst>
              <a:ext uri="{FF2B5EF4-FFF2-40B4-BE49-F238E27FC236}">
                <a16:creationId xmlns:a16="http://schemas.microsoft.com/office/drawing/2014/main" id="{683606AC-3C1F-0E9E-20F6-19B6420CFF5D}"/>
              </a:ext>
            </a:extLst>
          </p:cNvPr>
          <p:cNvPicPr>
            <a:picLocks noChangeAspect="1"/>
          </p:cNvPicPr>
          <p:nvPr/>
        </p:nvPicPr>
        <p:blipFill>
          <a:blip r:embed="rId6" cstate="screen">
            <a:extLst>
              <a:ext uri="{BEBA8EAE-BF5A-486C-A8C5-ECC9F3942E4B}">
                <a14:imgProps xmlns:a14="http://schemas.microsoft.com/office/drawing/2010/main">
                  <a14:imgLayer r:embed="rId7">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7548249" y="1920420"/>
            <a:ext cx="82997" cy="82997"/>
          </a:xfrm>
          <a:prstGeom prst="rect">
            <a:avLst/>
          </a:prstGeom>
        </p:spPr>
      </p:pic>
      <p:pic>
        <p:nvPicPr>
          <p:cNvPr id="75" name="Afbeelding 74">
            <a:extLst>
              <a:ext uri="{FF2B5EF4-FFF2-40B4-BE49-F238E27FC236}">
                <a16:creationId xmlns:a16="http://schemas.microsoft.com/office/drawing/2014/main" id="{1237CEE2-0041-B713-DAA8-06F6B710C3DD}"/>
              </a:ext>
            </a:extLst>
          </p:cNvPr>
          <p:cNvPicPr>
            <a:picLocks noChangeAspect="1"/>
          </p:cNvPicPr>
          <p:nvPr/>
        </p:nvPicPr>
        <p:blipFill>
          <a:blip r:embed="rId8" cstate="screen">
            <a:extLst>
              <a:ext uri="{BEBA8EAE-BF5A-486C-A8C5-ECC9F3942E4B}">
                <a14:imgProps xmlns:a14="http://schemas.microsoft.com/office/drawing/2010/main">
                  <a14:imgLayer r:embed="rId9">
                    <a14:imgEffect>
                      <a14:backgroundRemoval t="10000" b="90000" l="10000" r="90000">
                        <a14:foregroundMark x1="39030" y1="48819" x2="39030" y2="48819"/>
                        <a14:foregroundMark x1="39879" y1="50394" x2="37576" y2="43504"/>
                      </a14:backgroundRemoval>
                    </a14:imgEffect>
                  </a14:imgLayer>
                </a14:imgProps>
              </a:ext>
              <a:ext uri="{28A0092B-C50C-407E-A947-70E740481C1C}">
                <a14:useLocalDpi xmlns:a14="http://schemas.microsoft.com/office/drawing/2010/main"/>
              </a:ext>
            </a:extLst>
          </a:blip>
          <a:stretch>
            <a:fillRect/>
          </a:stretch>
        </p:blipFill>
        <p:spPr>
          <a:xfrm>
            <a:off x="6467830" y="1809116"/>
            <a:ext cx="624710" cy="384670"/>
          </a:xfrm>
          <a:prstGeom prst="rect">
            <a:avLst/>
          </a:prstGeom>
        </p:spPr>
      </p:pic>
      <p:sp>
        <p:nvSpPr>
          <p:cNvPr id="76" name="Tekstvak 75">
            <a:extLst>
              <a:ext uri="{FF2B5EF4-FFF2-40B4-BE49-F238E27FC236}">
                <a16:creationId xmlns:a16="http://schemas.microsoft.com/office/drawing/2014/main" id="{7B90A3BC-FB5D-FA82-5469-41786632CF5E}"/>
              </a:ext>
            </a:extLst>
          </p:cNvPr>
          <p:cNvSpPr txBox="1"/>
          <p:nvPr/>
        </p:nvSpPr>
        <p:spPr>
          <a:xfrm>
            <a:off x="6640821" y="2198376"/>
            <a:ext cx="2043038" cy="707886"/>
          </a:xfrm>
          <a:prstGeom prst="rect">
            <a:avLst/>
          </a:prstGeom>
          <a:noFill/>
        </p:spPr>
        <p:txBody>
          <a:bodyPr wrap="square" rtlCol="0">
            <a:spAutoFit/>
          </a:bodyPr>
          <a:lstStyle/>
          <a:p>
            <a:r>
              <a:rPr lang="nl-NL" sz="1000" dirty="0">
                <a:latin typeface="Pica black"/>
              </a:rPr>
              <a:t>Check deze video en ontdek de ware aard van Burg. Van </a:t>
            </a:r>
            <a:r>
              <a:rPr lang="nl-NL" sz="1000" dirty="0" err="1">
                <a:latin typeface="Pica black"/>
              </a:rPr>
              <a:t>Belzen</a:t>
            </a:r>
            <a:r>
              <a:rPr lang="nl-NL" sz="1000" dirty="0">
                <a:latin typeface="Pica black"/>
              </a:rPr>
              <a:t>! Eens een .. altijd een .. </a:t>
            </a:r>
            <a:r>
              <a:rPr lang="nl-NL" sz="1000" dirty="0">
                <a:solidFill>
                  <a:srgbClr val="01E2FD"/>
                </a:solidFill>
                <a:latin typeface="Pica black"/>
              </a:rPr>
              <a:t>#onverantwoord #ditkanechtniet  </a:t>
            </a:r>
          </a:p>
        </p:txBody>
      </p:sp>
      <p:cxnSp>
        <p:nvCxnSpPr>
          <p:cNvPr id="77" name="Rechte verbindingslijn 76">
            <a:extLst>
              <a:ext uri="{FF2B5EF4-FFF2-40B4-BE49-F238E27FC236}">
                <a16:creationId xmlns:a16="http://schemas.microsoft.com/office/drawing/2014/main" id="{4767FBE0-48FE-311F-E233-A0454EA9EA30}"/>
              </a:ext>
            </a:extLst>
          </p:cNvPr>
          <p:cNvCxnSpPr/>
          <p:nvPr/>
        </p:nvCxnSpPr>
        <p:spPr>
          <a:xfrm>
            <a:off x="6676258" y="5904526"/>
            <a:ext cx="1844200" cy="0"/>
          </a:xfrm>
          <a:prstGeom prst="line">
            <a:avLst/>
          </a:prstGeom>
          <a:ln w="127">
            <a:solidFill>
              <a:schemeClr val="dk1">
                <a:alpha val="40000"/>
              </a:schemeClr>
            </a:solidFill>
          </a:ln>
        </p:spPr>
        <p:style>
          <a:lnRef idx="1">
            <a:schemeClr val="dk1"/>
          </a:lnRef>
          <a:fillRef idx="0">
            <a:schemeClr val="dk1"/>
          </a:fillRef>
          <a:effectRef idx="0">
            <a:schemeClr val="dk1"/>
          </a:effectRef>
          <a:fontRef idx="minor">
            <a:schemeClr val="tx1"/>
          </a:fontRef>
        </p:style>
      </p:cxnSp>
      <p:pic>
        <p:nvPicPr>
          <p:cNvPr id="78" name="Afbeelding 77">
            <a:extLst>
              <a:ext uri="{FF2B5EF4-FFF2-40B4-BE49-F238E27FC236}">
                <a16:creationId xmlns:a16="http://schemas.microsoft.com/office/drawing/2014/main" id="{2D63E063-96AE-EA9B-CD42-E8AFDA35B71D}"/>
              </a:ext>
            </a:extLst>
          </p:cNvPr>
          <p:cNvPicPr>
            <a:picLocks noChangeAspect="1"/>
          </p:cNvPicPr>
          <p:nvPr/>
        </p:nvPicPr>
        <p:blipFill>
          <a:blip r:embed="rId8" cstate="screen">
            <a:extLst>
              <a:ext uri="{BEBA8EAE-BF5A-486C-A8C5-ECC9F3942E4B}">
                <a14:imgProps xmlns:a14="http://schemas.microsoft.com/office/drawing/2010/main">
                  <a14:imgLayer r:embed="rId9">
                    <a14:imgEffect>
                      <a14:backgroundRemoval t="10000" b="90000" l="10000" r="90000">
                        <a14:foregroundMark x1="39030" y1="48819" x2="39030" y2="48819"/>
                        <a14:foregroundMark x1="39879" y1="50394" x2="37576" y2="43504"/>
                      </a14:backgroundRemoval>
                    </a14:imgEffect>
                  </a14:imgLayer>
                </a14:imgProps>
              </a:ext>
              <a:ext uri="{28A0092B-C50C-407E-A947-70E740481C1C}">
                <a14:useLocalDpi xmlns:a14="http://schemas.microsoft.com/office/drawing/2010/main"/>
              </a:ext>
            </a:extLst>
          </a:blip>
          <a:stretch>
            <a:fillRect/>
          </a:stretch>
        </p:blipFill>
        <p:spPr>
          <a:xfrm>
            <a:off x="6467830" y="5962040"/>
            <a:ext cx="624710" cy="384670"/>
          </a:xfrm>
          <a:prstGeom prst="rect">
            <a:avLst/>
          </a:prstGeom>
        </p:spPr>
      </p:pic>
      <p:sp>
        <p:nvSpPr>
          <p:cNvPr id="79" name="Tekstvak 78">
            <a:extLst>
              <a:ext uri="{FF2B5EF4-FFF2-40B4-BE49-F238E27FC236}">
                <a16:creationId xmlns:a16="http://schemas.microsoft.com/office/drawing/2014/main" id="{64A95208-E278-ED4F-C51F-29E10D4B3E5C}"/>
              </a:ext>
            </a:extLst>
          </p:cNvPr>
          <p:cNvSpPr txBox="1"/>
          <p:nvPr/>
        </p:nvSpPr>
        <p:spPr>
          <a:xfrm>
            <a:off x="6927839" y="6069269"/>
            <a:ext cx="1592619" cy="230832"/>
          </a:xfrm>
          <a:prstGeom prst="rect">
            <a:avLst/>
          </a:prstGeom>
          <a:noFill/>
        </p:spPr>
        <p:txBody>
          <a:bodyPr wrap="square">
            <a:spAutoFit/>
          </a:bodyPr>
          <a:lstStyle/>
          <a:p>
            <a:r>
              <a:rPr lang="nl-NL" sz="900" dirty="0">
                <a:solidFill>
                  <a:schemeClr val="bg2">
                    <a:lumMod val="75000"/>
                  </a:schemeClr>
                </a:solidFill>
              </a:rPr>
              <a:t>  Blink jouw reactie</a:t>
            </a:r>
          </a:p>
        </p:txBody>
      </p:sp>
      <p:sp>
        <p:nvSpPr>
          <p:cNvPr id="80" name="Actieknop: Leeg 79">
            <a:hlinkClick r:id="" action="ppaction://hlinkshowjump?jump=nextslide" highlightClick="1"/>
            <a:extLst>
              <a:ext uri="{FF2B5EF4-FFF2-40B4-BE49-F238E27FC236}">
                <a16:creationId xmlns:a16="http://schemas.microsoft.com/office/drawing/2014/main" id="{89D53126-4D29-6A83-0813-3FC6F1498730}"/>
              </a:ext>
            </a:extLst>
          </p:cNvPr>
          <p:cNvSpPr/>
          <p:nvPr/>
        </p:nvSpPr>
        <p:spPr>
          <a:xfrm>
            <a:off x="2802896" y="1786770"/>
            <a:ext cx="2240333" cy="4620676"/>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1" name="Actieknop: Leeg 80">
            <a:hlinkClick r:id="rId11" action="ppaction://hlinksldjump" highlightClick="1"/>
            <a:extLst>
              <a:ext uri="{FF2B5EF4-FFF2-40B4-BE49-F238E27FC236}">
                <a16:creationId xmlns:a16="http://schemas.microsoft.com/office/drawing/2014/main" id="{DDF1358E-969F-2A14-9352-EBA0EE6E7E31}"/>
              </a:ext>
            </a:extLst>
          </p:cNvPr>
          <p:cNvSpPr/>
          <p:nvPr/>
        </p:nvSpPr>
        <p:spPr>
          <a:xfrm>
            <a:off x="6483762" y="1630515"/>
            <a:ext cx="2227902" cy="4858775"/>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9687388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grpId="0" nodeType="afterEffect">
                                  <p:stCondLst>
                                    <p:cond delay="0"/>
                                  </p:stCondLst>
                                  <p:childTnLst>
                                    <p:animMotion origin="layout" path="M 1.25E-6 3.33333E-6 L 0.00078 -0.1632 " pathEditMode="relative" rAng="0" ptsTypes="AA">
                                      <p:cBhvr>
                                        <p:cTn id="6" dur="2000" fill="hold"/>
                                        <p:tgtEl>
                                          <p:spTgt spid="5"/>
                                        </p:tgtEl>
                                        <p:attrNameLst>
                                          <p:attrName>ppt_x</p:attrName>
                                          <p:attrName>ppt_y</p:attrName>
                                        </p:attrNameLst>
                                      </p:cBhvr>
                                      <p:rCtr x="39" y="-8171"/>
                                    </p:animMotion>
                                  </p:childTnLst>
                                </p:cTn>
                              </p:par>
                              <p:par>
                                <p:cTn id="7" presetID="64" presetClass="path" presetSubtype="0" accel="50000" decel="50000" fill="hold" grpId="0" nodeType="withEffect">
                                  <p:stCondLst>
                                    <p:cond delay="0"/>
                                  </p:stCondLst>
                                  <p:childTnLst>
                                    <p:animMotion origin="layout" path="M 0 4.81481E-6 L 0 -0.25 " pathEditMode="relative" rAng="0" ptsTypes="AA">
                                      <p:cBhvr>
                                        <p:cTn id="8" dur="2000" fill="hold"/>
                                        <p:tgtEl>
                                          <p:spTgt spid="15"/>
                                        </p:tgtEl>
                                        <p:attrNameLst>
                                          <p:attrName>ppt_x</p:attrName>
                                          <p:attrName>ppt_y</p:attrName>
                                        </p:attrNameLst>
                                      </p:cBhvr>
                                      <p:rCtr x="0" y="-12500"/>
                                    </p:animMotion>
                                  </p:childTnLst>
                                </p:cTn>
                              </p:par>
                            </p:childTnLst>
                          </p:cTn>
                        </p:par>
                        <p:par>
                          <p:cTn id="9" fill="hold">
                            <p:stCondLst>
                              <p:cond delay="2000"/>
                            </p:stCondLst>
                            <p:childTnLst>
                              <p:par>
                                <p:cTn id="10" presetID="1" presetClass="entr" presetSubtype="0" fill="hold" grpId="0" nodeType="afterEffect">
                                  <p:stCondLst>
                                    <p:cond delay="0"/>
                                  </p:stCondLst>
                                  <p:iterate type="wd">
                                    <p:tmAbs val="200"/>
                                  </p:iterate>
                                  <p:childTnLst>
                                    <p:set>
                                      <p:cBhvr>
                                        <p:cTn id="11" dur="1" fill="hold">
                                          <p:stCondLst>
                                            <p:cond delay="0"/>
                                          </p:stCondLst>
                                        </p:cTn>
                                        <p:tgtEl>
                                          <p:spTgt spid="2"/>
                                        </p:tgtEl>
                                        <p:attrNameLst>
                                          <p:attrName>style.visibility</p:attrName>
                                        </p:attrNameLst>
                                      </p:cBhvr>
                                      <p:to>
                                        <p:strVal val="visible"/>
                                      </p:to>
                                    </p:set>
                                  </p:childTnLst>
                                  <p:subTnLst>
                                    <p:audio>
                                      <p:cMediaNode mute="1">
                                        <p:cTn display="0" masterRel="sameClick">
                                          <p:stCondLst>
                                            <p:cond evt="begin" delay="0">
                                              <p:tn val="10"/>
                                            </p:cond>
                                          </p:stCondLst>
                                          <p:endCondLst>
                                            <p:cond evt="onStopAudio" delay="0">
                                              <p:tgtEl>
                                                <p:sldTgt/>
                                              </p:tgtEl>
                                            </p:cond>
                                          </p:endCondLst>
                                        </p:cTn>
                                        <p:tgtEl>
                                          <p:sndTgt r:embed="rId2" name="TYPE.WAV"/>
                                        </p:tgtEl>
                                      </p:cMediaNode>
                                    </p:audio>
                                  </p:subTnLst>
                                </p:cTn>
                              </p:par>
                            </p:childTnLst>
                          </p:cTn>
                        </p:par>
                        <p:par>
                          <p:cTn id="12" fill="hold">
                            <p:stCondLst>
                              <p:cond delay="3201"/>
                            </p:stCondLst>
                            <p:childTnLst>
                              <p:par>
                                <p:cTn id="13" presetID="1" presetClass="entr" presetSubtype="0" fill="hold" grpId="0" nodeType="afterEffect">
                                  <p:stCondLst>
                                    <p:cond delay="100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100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100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100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100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nodeType="withEffect">
                                  <p:stCondLst>
                                    <p:cond delay="100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100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nodeType="withEffect">
                                  <p:stCondLst>
                                    <p:cond delay="100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nodeType="withEffect">
                                  <p:stCondLst>
                                    <p:cond delay="100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100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grpId="0" nodeType="withEffect">
                                  <p:stCondLst>
                                    <p:cond delay="100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grpId="0" nodeType="withEffect">
                                  <p:stCondLst>
                                    <p:cond delay="100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grpId="0" nodeType="withEffect">
                                  <p:stCondLst>
                                    <p:cond delay="1000"/>
                                  </p:stCondLst>
                                  <p:childTnLst>
                                    <p:set>
                                      <p:cBhvr>
                                        <p:cTn id="38" dur="1" fill="hold">
                                          <p:stCondLst>
                                            <p:cond delay="0"/>
                                          </p:stCondLst>
                                        </p:cTn>
                                        <p:tgtEl>
                                          <p:spTgt spid="26"/>
                                        </p:tgtEl>
                                        <p:attrNameLst>
                                          <p:attrName>style.visibility</p:attrName>
                                        </p:attrNameLst>
                                      </p:cBhvr>
                                      <p:to>
                                        <p:strVal val="visible"/>
                                      </p:to>
                                    </p:set>
                                  </p:childTnLst>
                                </p:cTn>
                              </p:par>
                            </p:childTnLst>
                          </p:cTn>
                        </p:par>
                        <p:par>
                          <p:cTn id="39" fill="hold">
                            <p:stCondLst>
                              <p:cond delay="4201"/>
                            </p:stCondLst>
                            <p:childTnLst>
                              <p:par>
                                <p:cTn id="40" presetID="1" presetClass="entr" presetSubtype="0" fill="hold" grpId="0" nodeType="afterEffect">
                                  <p:stCondLst>
                                    <p:cond delay="0"/>
                                  </p:stCondLst>
                                  <p:childTnLst>
                                    <p:set>
                                      <p:cBhvr>
                                        <p:cTn id="41" dur="1" fill="hold">
                                          <p:stCondLst>
                                            <p:cond delay="0"/>
                                          </p:stCondLst>
                                        </p:cTn>
                                        <p:tgtEl>
                                          <p:spTgt spid="67"/>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68"/>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69"/>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70"/>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71"/>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74"/>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75"/>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76"/>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77"/>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78"/>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79"/>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72"/>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73"/>
                                        </p:tgtEl>
                                        <p:attrNameLst>
                                          <p:attrName>style.visibility</p:attrName>
                                        </p:attrNameLst>
                                      </p:cBhvr>
                                      <p:to>
                                        <p:strVal val="visible"/>
                                      </p:to>
                                    </p:set>
                                  </p:childTnLst>
                                </p:cTn>
                              </p:par>
                            </p:childTnLst>
                          </p:cTn>
                        </p:par>
                        <p:par>
                          <p:cTn id="66" fill="hold">
                            <p:stCondLst>
                              <p:cond delay="4201"/>
                            </p:stCondLst>
                            <p:childTnLst>
                              <p:par>
                                <p:cTn id="67" presetID="1" presetClass="entr" presetSubtype="0" fill="hold" grpId="0" nodeType="afterEffect" nodePh="1">
                                  <p:stCondLst>
                                    <p:cond delay="0"/>
                                  </p:stCondLst>
                                  <p:endCondLst>
                                    <p:cond evt="begin" delay="0">
                                      <p:tn val="67"/>
                                    </p:cond>
                                  </p:endCondLst>
                                  <p:childTnLst>
                                    <p:set>
                                      <p:cBhvr>
                                        <p:cTn id="68" dur="1" fill="hold">
                                          <p:stCondLst>
                                            <p:cond delay="0"/>
                                          </p:stCondLst>
                                        </p:cTn>
                                        <p:tgtEl>
                                          <p:spTgt spid="80"/>
                                        </p:tgtEl>
                                        <p:attrNameLst>
                                          <p:attrName>style.visibility</p:attrName>
                                        </p:attrNameLst>
                                      </p:cBhvr>
                                      <p:to>
                                        <p:strVal val="visible"/>
                                      </p:to>
                                    </p:set>
                                  </p:childTnLst>
                                </p:cTn>
                              </p:par>
                            </p:childTnLst>
                          </p:cTn>
                        </p:par>
                        <p:par>
                          <p:cTn id="69" fill="hold">
                            <p:stCondLst>
                              <p:cond delay="4201"/>
                            </p:stCondLst>
                            <p:childTnLst>
                              <p:par>
                                <p:cTn id="70" presetID="1" presetClass="entr" presetSubtype="0" fill="hold" grpId="0" nodeType="afterEffect" nodePh="1">
                                  <p:stCondLst>
                                    <p:cond delay="0"/>
                                  </p:stCondLst>
                                  <p:endCondLst>
                                    <p:cond evt="begin" delay="0">
                                      <p:tn val="70"/>
                                    </p:cond>
                                  </p:endCondLst>
                                  <p:childTnLst>
                                    <p:set>
                                      <p:cBhvr>
                                        <p:cTn id="71" dur="1" fill="hold">
                                          <p:stCondLst>
                                            <p:cond delay="0"/>
                                          </p:stCondLst>
                                        </p:cTn>
                                        <p:tgtEl>
                                          <p:spTgt spid="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16" grpId="0" animBg="1"/>
      <p:bldP spid="11" grpId="0" animBg="1"/>
      <p:bldP spid="13" grpId="0"/>
      <p:bldP spid="15" grpId="0"/>
      <p:bldP spid="17" grpId="0"/>
      <p:bldP spid="18" grpId="0"/>
      <p:bldP spid="21" grpId="0"/>
      <p:bldP spid="26" grpId="0"/>
      <p:bldP spid="67" grpId="0" animBg="1"/>
      <p:bldP spid="69" grpId="0" animBg="1"/>
      <p:bldP spid="71" grpId="0"/>
      <p:bldP spid="72" grpId="0"/>
      <p:bldP spid="73" grpId="0"/>
      <p:bldP spid="76" grpId="0"/>
      <p:bldP spid="79" grpId="0"/>
      <p:bldP spid="80" grpId="0"/>
      <p:bldP spid="81"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154B70-8C4C-2FCF-9E93-B6B11021B409}"/>
              </a:ext>
            </a:extLst>
          </p:cNvPr>
          <p:cNvSpPr>
            <a:spLocks noGrp="1"/>
          </p:cNvSpPr>
          <p:nvPr>
            <p:ph type="title"/>
          </p:nvPr>
        </p:nvSpPr>
        <p:spPr>
          <a:xfrm>
            <a:off x="838200" y="589652"/>
            <a:ext cx="10515600" cy="1325563"/>
          </a:xfrm>
        </p:spPr>
        <p:txBody>
          <a:bodyPr>
            <a:normAutofit fontScale="90000"/>
          </a:bodyPr>
          <a:lstStyle/>
          <a:p>
            <a:r>
              <a:rPr lang="nl-NL" sz="2800" dirty="0">
                <a:latin typeface="Pixellari" panose="02000603000000000000" pitchFamily="2" charset="0"/>
                <a:ea typeface="Pixellari" panose="02000603000000000000" pitchFamily="2" charset="0"/>
              </a:rPr>
              <a:t>Je hebt ervoor gekozen om een </a:t>
            </a:r>
            <a:r>
              <a:rPr lang="nl-NL" sz="2800" dirty="0">
                <a:ea typeface="Pixellari" panose="02000603000000000000" pitchFamily="2" charset="0"/>
              </a:rPr>
              <a:t>‘’</a:t>
            </a:r>
            <a:r>
              <a:rPr lang="nl-NL" sz="2800" dirty="0">
                <a:latin typeface="Pixellari" panose="02000603000000000000" pitchFamily="2" charset="0"/>
                <a:ea typeface="Pixellari" panose="02000603000000000000" pitchFamily="2" charset="0"/>
              </a:rPr>
              <a:t>neutraal</a:t>
            </a:r>
            <a:r>
              <a:rPr lang="nl-NL" sz="2800" dirty="0">
                <a:ea typeface="Pixellari" panose="02000603000000000000" pitchFamily="2" charset="0"/>
              </a:rPr>
              <a:t>’’</a:t>
            </a:r>
            <a:r>
              <a:rPr lang="nl-NL" sz="2800" dirty="0">
                <a:latin typeface="Pixellari" panose="02000603000000000000" pitchFamily="2" charset="0"/>
                <a:ea typeface="Pixellari" panose="02000603000000000000" pitchFamily="2" charset="0"/>
              </a:rPr>
              <a:t> bericht te versturen. Dit zorgt ervoor dat gebruikers de indruk krijgen dat </a:t>
            </a:r>
            <a:r>
              <a:rPr lang="nl-NL" sz="2800" i="1" dirty="0" err="1">
                <a:latin typeface="Pixellari" panose="02000603000000000000" pitchFamily="2" charset="0"/>
                <a:ea typeface="Pixellari" panose="02000603000000000000" pitchFamily="2" charset="0"/>
              </a:rPr>
              <a:t>JouwNieuws</a:t>
            </a:r>
            <a:r>
              <a:rPr lang="nl-NL" sz="2800" dirty="0">
                <a:latin typeface="Pixellari" panose="02000603000000000000" pitchFamily="2" charset="0"/>
                <a:ea typeface="Pixellari" panose="02000603000000000000" pitchFamily="2" charset="0"/>
              </a:rPr>
              <a:t> een onafhankelijke nieuwssite is! Hiervoor krijg je </a:t>
            </a:r>
            <a:r>
              <a:rPr lang="nl-NL" sz="2800" dirty="0">
                <a:solidFill>
                  <a:srgbClr val="FF0000"/>
                </a:solidFill>
                <a:latin typeface="Pixellari" panose="02000603000000000000" pitchFamily="2" charset="0"/>
                <a:ea typeface="Pixellari" panose="02000603000000000000" pitchFamily="2" charset="0"/>
              </a:rPr>
              <a:t>456 </a:t>
            </a:r>
            <a:r>
              <a:rPr lang="nl-NL" sz="2800" dirty="0" err="1">
                <a:solidFill>
                  <a:srgbClr val="FF0000"/>
                </a:solidFill>
                <a:latin typeface="Pixellari" panose="02000603000000000000" pitchFamily="2" charset="0"/>
                <a:ea typeface="Pixellari" panose="02000603000000000000" pitchFamily="2" charset="0"/>
              </a:rPr>
              <a:t>Likes</a:t>
            </a:r>
            <a:r>
              <a:rPr lang="nl-NL" sz="2800" dirty="0">
                <a:latin typeface="Pixellari" panose="02000603000000000000" pitchFamily="2" charset="0"/>
                <a:ea typeface="Pixellari" panose="02000603000000000000" pitchFamily="2" charset="0"/>
              </a:rPr>
              <a:t>, die kun je in de zak steken!  </a:t>
            </a:r>
            <a:br>
              <a:rPr lang="nl-NL" sz="2800" dirty="0"/>
            </a:br>
            <a:endParaRPr lang="nl-NL" sz="2800" dirty="0">
              <a:latin typeface="Pixellari" panose="02000603000000000000" pitchFamily="2" charset="0"/>
              <a:ea typeface="Pixellari" panose="02000603000000000000" pitchFamily="2" charset="0"/>
            </a:endParaRPr>
          </a:p>
        </p:txBody>
      </p:sp>
      <p:graphicFrame>
        <p:nvGraphicFramePr>
          <p:cNvPr id="6" name="Tijdelijke aanduiding voor inhoud 5">
            <a:extLst>
              <a:ext uri="{FF2B5EF4-FFF2-40B4-BE49-F238E27FC236}">
                <a16:creationId xmlns:a16="http://schemas.microsoft.com/office/drawing/2014/main" id="{A2DA108B-C181-919C-6384-7AC38ABCA985}"/>
              </a:ext>
            </a:extLst>
          </p:cNvPr>
          <p:cNvGraphicFramePr>
            <a:graphicFrameLocks noGrp="1" noChangeAspect="1"/>
          </p:cNvGraphicFramePr>
          <p:nvPr>
            <p:ph idx="1"/>
            <p:extLst>
              <p:ext uri="{D42A27DB-BD31-4B8C-83A1-F6EECF244321}">
                <p14:modId xmlns:p14="http://schemas.microsoft.com/office/powerpoint/2010/main" val="1666686926"/>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9" name="Titel 1">
            <a:extLst>
              <a:ext uri="{FF2B5EF4-FFF2-40B4-BE49-F238E27FC236}">
                <a16:creationId xmlns:a16="http://schemas.microsoft.com/office/drawing/2014/main" id="{7DB248D7-61CC-FB26-6759-F79CBA9EE3A7}"/>
              </a:ext>
            </a:extLst>
          </p:cNvPr>
          <p:cNvSpPr txBox="1">
            <a:spLocks/>
          </p:cNvSpPr>
          <p:nvPr/>
        </p:nvSpPr>
        <p:spPr>
          <a:xfrm>
            <a:off x="8941904" y="5164577"/>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heb de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 </a:t>
            </a:r>
          </a:p>
          <a:p>
            <a:r>
              <a:rPr lang="nl-NL" sz="2800" dirty="0">
                <a:solidFill>
                  <a:srgbClr val="FF0000"/>
                </a:solidFill>
                <a:latin typeface="Pixellari" panose="02000603000000000000" pitchFamily="2" charset="0"/>
                <a:ea typeface="Pixellari" panose="02000603000000000000" pitchFamily="2" charset="0"/>
              </a:rPr>
              <a:t>genoteerd!</a:t>
            </a:r>
          </a:p>
        </p:txBody>
      </p:sp>
      <p:pic>
        <p:nvPicPr>
          <p:cNvPr id="10" name="Graphic 9" descr="Pijl-rechts met effen opvulling">
            <a:extLst>
              <a:ext uri="{FF2B5EF4-FFF2-40B4-BE49-F238E27FC236}">
                <a16:creationId xmlns:a16="http://schemas.microsoft.com/office/drawing/2014/main" id="{CA693FE2-05DE-87D9-4C12-A7F27BE4029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799822" y="5827359"/>
            <a:ext cx="553978" cy="389360"/>
          </a:xfrm>
          <a:prstGeom prst="rect">
            <a:avLst/>
          </a:prstGeom>
        </p:spPr>
      </p:pic>
      <p:pic>
        <p:nvPicPr>
          <p:cNvPr id="11" name="Afbeelding 10" descr="Afbeelding met persoon, zitten, binnen&#10;&#10;Automatisch gegenereerde beschrijving">
            <a:extLst>
              <a:ext uri="{FF2B5EF4-FFF2-40B4-BE49-F238E27FC236}">
                <a16:creationId xmlns:a16="http://schemas.microsoft.com/office/drawing/2014/main" id="{09889D6F-DB46-6F93-A6CF-EF5AAD7AD63F}"/>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191000" y="3557155"/>
            <a:ext cx="3810000" cy="1905000"/>
          </a:xfrm>
          <a:prstGeom prst="rect">
            <a:avLst/>
          </a:prstGeom>
        </p:spPr>
      </p:pic>
      <p:sp>
        <p:nvSpPr>
          <p:cNvPr id="12" name="Actieknop: Leeg 11">
            <a:hlinkClick r:id="rId6" action="ppaction://hlinksldjump" highlightClick="1"/>
            <a:extLst>
              <a:ext uri="{FF2B5EF4-FFF2-40B4-BE49-F238E27FC236}">
                <a16:creationId xmlns:a16="http://schemas.microsoft.com/office/drawing/2014/main" id="{9A59B79A-86B4-B2B4-9A9A-961F8FCA8D47}"/>
              </a:ext>
            </a:extLst>
          </p:cNvPr>
          <p:cNvSpPr/>
          <p:nvPr/>
        </p:nvSpPr>
        <p:spPr>
          <a:xfrm>
            <a:off x="8941904" y="5299587"/>
            <a:ext cx="2676940" cy="105205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9595729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630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par>
                          <p:cTn id="13" fill="hold">
                            <p:stCondLst>
                              <p:cond delay="8201"/>
                            </p:stCondLst>
                            <p:childTnLst>
                              <p:par>
                                <p:cTn id="14" presetID="1" presetClass="entr" presetSubtype="0" fill="hold" grpId="0" nodeType="afterEffect">
                                  <p:stCondLst>
                                    <p:cond delay="1000"/>
                                  </p:stCondLst>
                                  <p:childTnLst>
                                    <p:set>
                                      <p:cBhvr>
                                        <p:cTn id="15"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par>
                          <p:cTn id="16" fill="hold">
                            <p:stCondLst>
                              <p:cond delay="9201"/>
                            </p:stCondLst>
                            <p:childTnLst>
                              <p:par>
                                <p:cTn id="17" presetID="1" presetClass="entr" presetSubtype="0" fill="hold" grpId="0" nodeType="after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par>
                          <p:cTn id="19" fill="hold">
                            <p:stCondLst>
                              <p:cond delay="9201"/>
                            </p:stCondLst>
                            <p:childTnLst>
                              <p:par>
                                <p:cTn id="20" presetID="1" presetClass="entr" presetSubtype="0" fill="hold" grpId="0" nodeType="afterEffect">
                                  <p:stCondLst>
                                    <p:cond delay="1000"/>
                                  </p:stCondLst>
                                  <p:iterate type="lt">
                                    <p:tmAbs val="50"/>
                                  </p:iterate>
                                  <p:childTnLst>
                                    <p:set>
                                      <p:cBhvr>
                                        <p:cTn id="21" dur="1" fill="hold">
                                          <p:stCondLst>
                                            <p:cond delay="0"/>
                                          </p:stCondLst>
                                        </p:cTn>
                                        <p:tgtEl>
                                          <p:spTgt spid="9"/>
                                        </p:tgtEl>
                                        <p:attrNameLst>
                                          <p:attrName>style.visibility</p:attrName>
                                        </p:attrNameLst>
                                      </p:cBhvr>
                                      <p:to>
                                        <p:strVal val="visible"/>
                                      </p:to>
                                    </p:set>
                                  </p:childTnLst>
                                </p:cTn>
                              </p:par>
                            </p:childTnLst>
                          </p:cTn>
                        </p:par>
                        <p:par>
                          <p:cTn id="22" fill="hold">
                            <p:stCondLst>
                              <p:cond delay="11252"/>
                            </p:stCondLst>
                            <p:childTnLst>
                              <p:par>
                                <p:cTn id="23" presetID="1" presetClass="entr" presetSubtype="0" fill="hold" nodeType="afterEffect">
                                  <p:stCondLst>
                                    <p:cond delay="1000"/>
                                  </p:stCondLst>
                                  <p:childTnLst>
                                    <p:set>
                                      <p:cBhvr>
                                        <p:cTn id="24" dur="1" fill="hold">
                                          <p:stCondLst>
                                            <p:cond delay="0"/>
                                          </p:stCondLst>
                                        </p:cTn>
                                        <p:tgtEl>
                                          <p:spTgt spid="10"/>
                                        </p:tgtEl>
                                        <p:attrNameLst>
                                          <p:attrName>style.visibility</p:attrName>
                                        </p:attrNameLst>
                                      </p:cBhvr>
                                      <p:to>
                                        <p:strVal val="visible"/>
                                      </p:to>
                                    </p:set>
                                  </p:childTnLst>
                                </p:cTn>
                              </p:par>
                            </p:childTnLst>
                          </p:cTn>
                        </p:par>
                        <p:par>
                          <p:cTn id="25" fill="hold">
                            <p:stCondLst>
                              <p:cond delay="12252"/>
                            </p:stCondLst>
                            <p:childTnLst>
                              <p:par>
                                <p:cTn id="26" presetID="1" presetClass="entr" presetSubtype="0" fill="hold" grpId="0" nodeType="afterEffect" nodePh="1">
                                  <p:stCondLst>
                                    <p:cond delay="0"/>
                                  </p:stCondLst>
                                  <p:endCondLst>
                                    <p:cond evt="begin" delay="0">
                                      <p:tn val="26"/>
                                    </p:cond>
                                  </p:endCondLst>
                                  <p:childTnLst>
                                    <p:set>
                                      <p:cBhvr>
                                        <p:cTn id="27"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uiExpand="1">
        <p:bldSub>
          <a:bldChart bld="series"/>
        </p:bldSub>
      </p:bldGraphic>
      <p:bldP spid="9" grpId="0"/>
      <p:bldP spid="1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154B70-8C4C-2FCF-9E93-B6B11021B409}"/>
              </a:ext>
            </a:extLst>
          </p:cNvPr>
          <p:cNvSpPr>
            <a:spLocks noGrp="1"/>
          </p:cNvSpPr>
          <p:nvPr>
            <p:ph type="title"/>
          </p:nvPr>
        </p:nvSpPr>
        <p:spPr>
          <a:xfrm>
            <a:off x="838200" y="589652"/>
            <a:ext cx="10515600" cy="1325563"/>
          </a:xfrm>
        </p:spPr>
        <p:txBody>
          <a:bodyPr>
            <a:normAutofit fontScale="90000"/>
          </a:bodyPr>
          <a:lstStyle/>
          <a:p>
            <a:r>
              <a:rPr lang="nl-NL" sz="2800" dirty="0">
                <a:latin typeface="Pixellari" panose="02000603000000000000" pitchFamily="2" charset="0"/>
                <a:ea typeface="Pixellari" panose="02000603000000000000" pitchFamily="2" charset="0"/>
              </a:rPr>
              <a:t>Je hebt ervoor gekozen om een sensationele tekst erbij te schrijven. Sommige gebruikers spreekt dit aan maar tegelijk zorgt dit ervoor dat je minder neutraal of objectief overkomst als nieuwsite. Toch heb je hier </a:t>
            </a:r>
            <a:r>
              <a:rPr lang="nl-NL" sz="2800" dirty="0">
                <a:solidFill>
                  <a:srgbClr val="FF0000"/>
                </a:solidFill>
                <a:latin typeface="Pixellari" panose="02000603000000000000" pitchFamily="2" charset="0"/>
                <a:ea typeface="Pixellari" panose="02000603000000000000" pitchFamily="2" charset="0"/>
              </a:rPr>
              <a:t>171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 </a:t>
            </a:r>
            <a:r>
              <a:rPr lang="nl-NL" sz="2800" dirty="0">
                <a:latin typeface="Pixellari" panose="02000603000000000000" pitchFamily="2" charset="0"/>
                <a:ea typeface="Pixellari" panose="02000603000000000000" pitchFamily="2" charset="0"/>
              </a:rPr>
              <a:t>mee verdient, die kun je in de zak steken!  </a:t>
            </a:r>
            <a:br>
              <a:rPr lang="nl-NL" sz="2800" dirty="0"/>
            </a:br>
            <a:endParaRPr lang="nl-NL" sz="2800" dirty="0">
              <a:latin typeface="Pixellari" panose="02000603000000000000" pitchFamily="2" charset="0"/>
              <a:ea typeface="Pixellari" panose="02000603000000000000" pitchFamily="2" charset="0"/>
            </a:endParaRPr>
          </a:p>
        </p:txBody>
      </p:sp>
      <p:graphicFrame>
        <p:nvGraphicFramePr>
          <p:cNvPr id="6" name="Tijdelijke aanduiding voor inhoud 5">
            <a:extLst>
              <a:ext uri="{FF2B5EF4-FFF2-40B4-BE49-F238E27FC236}">
                <a16:creationId xmlns:a16="http://schemas.microsoft.com/office/drawing/2014/main" id="{A2DA108B-C181-919C-6384-7AC38ABCA985}"/>
              </a:ext>
            </a:extLst>
          </p:cNvPr>
          <p:cNvGraphicFramePr>
            <a:graphicFrameLocks noGrp="1" noChangeAspect="1"/>
          </p:cNvGraphicFramePr>
          <p:nvPr>
            <p:ph idx="1"/>
            <p:extLst>
              <p:ext uri="{D42A27DB-BD31-4B8C-83A1-F6EECF244321}">
                <p14:modId xmlns:p14="http://schemas.microsoft.com/office/powerpoint/2010/main" val="4039791417"/>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9" name="Titel 1">
            <a:extLst>
              <a:ext uri="{FF2B5EF4-FFF2-40B4-BE49-F238E27FC236}">
                <a16:creationId xmlns:a16="http://schemas.microsoft.com/office/drawing/2014/main" id="{7DB248D7-61CC-FB26-6759-F79CBA9EE3A7}"/>
              </a:ext>
            </a:extLst>
          </p:cNvPr>
          <p:cNvSpPr txBox="1">
            <a:spLocks/>
          </p:cNvSpPr>
          <p:nvPr/>
        </p:nvSpPr>
        <p:spPr>
          <a:xfrm>
            <a:off x="8941904" y="5164577"/>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heb de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 </a:t>
            </a:r>
          </a:p>
          <a:p>
            <a:r>
              <a:rPr lang="nl-NL" sz="2800" dirty="0">
                <a:solidFill>
                  <a:srgbClr val="FF0000"/>
                </a:solidFill>
                <a:latin typeface="Pixellari" panose="02000603000000000000" pitchFamily="2" charset="0"/>
                <a:ea typeface="Pixellari" panose="02000603000000000000" pitchFamily="2" charset="0"/>
              </a:rPr>
              <a:t>genoteerd!</a:t>
            </a:r>
          </a:p>
        </p:txBody>
      </p:sp>
      <p:pic>
        <p:nvPicPr>
          <p:cNvPr id="10" name="Graphic 9" descr="Pijl-rechts met effen opvulling">
            <a:extLst>
              <a:ext uri="{FF2B5EF4-FFF2-40B4-BE49-F238E27FC236}">
                <a16:creationId xmlns:a16="http://schemas.microsoft.com/office/drawing/2014/main" id="{CA693FE2-05DE-87D9-4C12-A7F27BE4029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799822" y="5827359"/>
            <a:ext cx="553978" cy="389360"/>
          </a:xfrm>
          <a:prstGeom prst="rect">
            <a:avLst/>
          </a:prstGeom>
        </p:spPr>
      </p:pic>
      <p:sp>
        <p:nvSpPr>
          <p:cNvPr id="3" name="Actieknop: Leeg 2">
            <a:hlinkClick r:id="" action="ppaction://hlinkshowjump?jump=nextslide" highlightClick="1"/>
            <a:extLst>
              <a:ext uri="{FF2B5EF4-FFF2-40B4-BE49-F238E27FC236}">
                <a16:creationId xmlns:a16="http://schemas.microsoft.com/office/drawing/2014/main" id="{1F24B818-9894-0978-0EE7-94075818ADB8}"/>
              </a:ext>
            </a:extLst>
          </p:cNvPr>
          <p:cNvSpPr/>
          <p:nvPr/>
        </p:nvSpPr>
        <p:spPr>
          <a:xfrm>
            <a:off x="8941904" y="5267623"/>
            <a:ext cx="2676940" cy="949096"/>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 name="Afbeelding 10" descr="Afbeelding met persoon, zitten, binnen&#10;&#10;Automatisch gegenereerde beschrijving">
            <a:extLst>
              <a:ext uri="{FF2B5EF4-FFF2-40B4-BE49-F238E27FC236}">
                <a16:creationId xmlns:a16="http://schemas.microsoft.com/office/drawing/2014/main" id="{09889D6F-DB46-6F93-A6CF-EF5AAD7AD63F}"/>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191000" y="3557155"/>
            <a:ext cx="3810000" cy="1905000"/>
          </a:xfrm>
          <a:prstGeom prst="rect">
            <a:avLst/>
          </a:prstGeom>
        </p:spPr>
      </p:pic>
    </p:spTree>
    <p:extLst>
      <p:ext uri="{BB962C8B-B14F-4D97-AF65-F5344CB8AC3E}">
        <p14:creationId xmlns:p14="http://schemas.microsoft.com/office/powerpoint/2010/main" val="15680155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630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par>
                          <p:cTn id="13" fill="hold">
                            <p:stCondLst>
                              <p:cond delay="9601"/>
                            </p:stCondLst>
                            <p:childTnLst>
                              <p:par>
                                <p:cTn id="14" presetID="1" presetClass="entr" presetSubtype="0" fill="hold" grpId="0" nodeType="afterEffect">
                                  <p:stCondLst>
                                    <p:cond delay="1000"/>
                                  </p:stCondLst>
                                  <p:childTnLst>
                                    <p:set>
                                      <p:cBhvr>
                                        <p:cTn id="15"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par>
                          <p:cTn id="16" fill="hold">
                            <p:stCondLst>
                              <p:cond delay="10601"/>
                            </p:stCondLst>
                            <p:childTnLst>
                              <p:par>
                                <p:cTn id="17" presetID="1" presetClass="entr" presetSubtype="0" fill="hold" grpId="0" nodeType="after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par>
                          <p:cTn id="19" fill="hold">
                            <p:stCondLst>
                              <p:cond delay="10601"/>
                            </p:stCondLst>
                            <p:childTnLst>
                              <p:par>
                                <p:cTn id="20" presetID="1" presetClass="entr" presetSubtype="0" fill="hold" grpId="0" nodeType="afterEffect">
                                  <p:stCondLst>
                                    <p:cond delay="1000"/>
                                  </p:stCondLst>
                                  <p:iterate type="lt">
                                    <p:tmAbs val="50"/>
                                  </p:iterate>
                                  <p:childTnLst>
                                    <p:set>
                                      <p:cBhvr>
                                        <p:cTn id="21" dur="1" fill="hold">
                                          <p:stCondLst>
                                            <p:cond delay="0"/>
                                          </p:stCondLst>
                                        </p:cTn>
                                        <p:tgtEl>
                                          <p:spTgt spid="9"/>
                                        </p:tgtEl>
                                        <p:attrNameLst>
                                          <p:attrName>style.visibility</p:attrName>
                                        </p:attrNameLst>
                                      </p:cBhvr>
                                      <p:to>
                                        <p:strVal val="visible"/>
                                      </p:to>
                                    </p:set>
                                  </p:childTnLst>
                                </p:cTn>
                              </p:par>
                            </p:childTnLst>
                          </p:cTn>
                        </p:par>
                        <p:par>
                          <p:cTn id="22" fill="hold">
                            <p:stCondLst>
                              <p:cond delay="12652"/>
                            </p:stCondLst>
                            <p:childTnLst>
                              <p:par>
                                <p:cTn id="23" presetID="1" presetClass="entr" presetSubtype="0" fill="hold" nodeType="afterEffect">
                                  <p:stCondLst>
                                    <p:cond delay="1000"/>
                                  </p:stCondLst>
                                  <p:childTnLst>
                                    <p:set>
                                      <p:cBhvr>
                                        <p:cTn id="24" dur="1" fill="hold">
                                          <p:stCondLst>
                                            <p:cond delay="0"/>
                                          </p:stCondLst>
                                        </p:cTn>
                                        <p:tgtEl>
                                          <p:spTgt spid="10"/>
                                        </p:tgtEl>
                                        <p:attrNameLst>
                                          <p:attrName>style.visibility</p:attrName>
                                        </p:attrNameLst>
                                      </p:cBhvr>
                                      <p:to>
                                        <p:strVal val="visible"/>
                                      </p:to>
                                    </p:set>
                                  </p:childTnLst>
                                </p:cTn>
                              </p:par>
                            </p:childTnLst>
                          </p:cTn>
                        </p:par>
                        <p:par>
                          <p:cTn id="25" fill="hold">
                            <p:stCondLst>
                              <p:cond delay="13652"/>
                            </p:stCondLst>
                            <p:childTnLst>
                              <p:par>
                                <p:cTn id="26" presetID="1" presetClass="entr" presetSubtype="0" fill="hold" grpId="0" nodeType="afterEffect" nodePh="1">
                                  <p:stCondLst>
                                    <p:cond delay="0"/>
                                  </p:stCondLst>
                                  <p:endCondLst>
                                    <p:cond evt="begin" delay="0">
                                      <p:tn val="26"/>
                                    </p:cond>
                                  </p:endCondLst>
                                  <p:childTnLst>
                                    <p:set>
                                      <p:cBhvr>
                                        <p:cTn id="27"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uiExpand="1">
        <p:bldSub>
          <a:bldChart bld="series"/>
        </p:bldSub>
      </p:bldGraphic>
      <p:bldP spid="9" grpId="0"/>
      <p:bldP spid="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38198" y="1239584"/>
            <a:ext cx="513981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75552F6B-898E-1347-6681-326A7BC832B2}"/>
              </a:ext>
            </a:extLst>
          </p:cNvPr>
          <p:cNvSpPr txBox="1">
            <a:spLocks/>
          </p:cNvSpPr>
          <p:nvPr/>
        </p:nvSpPr>
        <p:spPr>
          <a:xfrm>
            <a:off x="282887" y="97220"/>
            <a:ext cx="10704869"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Laten we eens gelijk kijken naar de reacties die jij gekregen hebt..</a:t>
            </a:r>
            <a:endParaRPr lang="nl-NL" sz="2800" dirty="0"/>
          </a:p>
        </p:txBody>
      </p:sp>
      <p:sp>
        <p:nvSpPr>
          <p:cNvPr id="5" name="Titel 1">
            <a:extLst>
              <a:ext uri="{FF2B5EF4-FFF2-40B4-BE49-F238E27FC236}">
                <a16:creationId xmlns:a16="http://schemas.microsoft.com/office/drawing/2014/main" id="{C20F1146-0D8D-5F1B-A325-A08E73339B11}"/>
              </a:ext>
            </a:extLst>
          </p:cNvPr>
          <p:cNvSpPr txBox="1">
            <a:spLocks/>
          </p:cNvSpPr>
          <p:nvPr/>
        </p:nvSpPr>
        <p:spPr>
          <a:xfrm>
            <a:off x="282887" y="1226034"/>
            <a:ext cx="562159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Kom maar op!</a:t>
            </a:r>
            <a:endParaRPr lang="nl-NL" sz="2800" dirty="0">
              <a:latin typeface="Pixellari" panose="02000603000000000000" pitchFamily="2" charset="0"/>
              <a:ea typeface="Pixellari" panose="02000603000000000000" pitchFamily="2" charset="0"/>
            </a:endParaRPr>
          </a:p>
        </p:txBody>
      </p:sp>
      <p:sp>
        <p:nvSpPr>
          <p:cNvPr id="8" name="Actieknop: Leeg 7">
            <a:hlinkClick r:id="" action="ppaction://hlinkshowjump?jump=nextslide" highlightClick="1"/>
            <a:extLst>
              <a:ext uri="{FF2B5EF4-FFF2-40B4-BE49-F238E27FC236}">
                <a16:creationId xmlns:a16="http://schemas.microsoft.com/office/drawing/2014/main" id="{8ECA8A6D-4693-3881-4536-90C61850A38D}"/>
              </a:ext>
            </a:extLst>
          </p:cNvPr>
          <p:cNvSpPr/>
          <p:nvPr/>
        </p:nvSpPr>
        <p:spPr>
          <a:xfrm>
            <a:off x="282887" y="1532728"/>
            <a:ext cx="2387161" cy="61611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19721896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4"/>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2401"/>
                            </p:stCondLst>
                            <p:childTnLst>
                              <p:par>
                                <p:cTn id="8" presetID="1" presetClass="entr" presetSubtype="0" fill="hold" grpId="0" nodeType="afterEffect">
                                  <p:stCondLst>
                                    <p:cond delay="999"/>
                                  </p:stCondLst>
                                  <p:iterate type="lt">
                                    <p:tmAbs val="50"/>
                                  </p:iterate>
                                  <p:childTnLst>
                                    <p:set>
                                      <p:cBhvr>
                                        <p:cTn id="9" dur="1" fill="hold">
                                          <p:stCondLst>
                                            <p:cond delay="0"/>
                                          </p:stCondLst>
                                        </p:cTn>
                                        <p:tgtEl>
                                          <p:spTgt spid="5"/>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3851"/>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38198" y="1239584"/>
            <a:ext cx="513981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75552F6B-898E-1347-6681-326A7BC832B2}"/>
              </a:ext>
            </a:extLst>
          </p:cNvPr>
          <p:cNvSpPr txBox="1">
            <a:spLocks/>
          </p:cNvSpPr>
          <p:nvPr/>
        </p:nvSpPr>
        <p:spPr>
          <a:xfrm>
            <a:off x="282887" y="97220"/>
            <a:ext cx="10704869"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Laten we eens gelijk kijken naar de reacties die jij gekregen hebt..</a:t>
            </a:r>
            <a:endParaRPr lang="nl-NL" sz="2800" dirty="0"/>
          </a:p>
        </p:txBody>
      </p:sp>
      <p:sp>
        <p:nvSpPr>
          <p:cNvPr id="5" name="Titel 1">
            <a:extLst>
              <a:ext uri="{FF2B5EF4-FFF2-40B4-BE49-F238E27FC236}">
                <a16:creationId xmlns:a16="http://schemas.microsoft.com/office/drawing/2014/main" id="{C20F1146-0D8D-5F1B-A325-A08E73339B11}"/>
              </a:ext>
            </a:extLst>
          </p:cNvPr>
          <p:cNvSpPr txBox="1">
            <a:spLocks/>
          </p:cNvSpPr>
          <p:nvPr/>
        </p:nvSpPr>
        <p:spPr>
          <a:xfrm>
            <a:off x="282887" y="1226034"/>
            <a:ext cx="562159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Kom maar op!</a:t>
            </a:r>
            <a:endParaRPr lang="nl-NL" sz="2800" dirty="0">
              <a:latin typeface="Pixellari" panose="02000603000000000000" pitchFamily="2" charset="0"/>
              <a:ea typeface="Pixellari" panose="02000603000000000000" pitchFamily="2" charset="0"/>
            </a:endParaRPr>
          </a:p>
        </p:txBody>
      </p:sp>
      <p:sp>
        <p:nvSpPr>
          <p:cNvPr id="30" name="Actieknop: Leeg 29">
            <a:hlinkClick r:id="" action="ppaction://noaction" highlightClick="1"/>
            <a:extLst>
              <a:ext uri="{FF2B5EF4-FFF2-40B4-BE49-F238E27FC236}">
                <a16:creationId xmlns:a16="http://schemas.microsoft.com/office/drawing/2014/main" id="{03C5E3C9-E469-EBDB-2D73-E1D726EA5E85}"/>
              </a:ext>
            </a:extLst>
          </p:cNvPr>
          <p:cNvSpPr/>
          <p:nvPr/>
        </p:nvSpPr>
        <p:spPr>
          <a:xfrm>
            <a:off x="4851075" y="1631572"/>
            <a:ext cx="5559357" cy="2309585"/>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1" name="Titel 1">
            <a:extLst>
              <a:ext uri="{FF2B5EF4-FFF2-40B4-BE49-F238E27FC236}">
                <a16:creationId xmlns:a16="http://schemas.microsoft.com/office/drawing/2014/main" id="{A1D33449-A36B-831C-BF60-F54CC6A8BEB7}"/>
              </a:ext>
            </a:extLst>
          </p:cNvPr>
          <p:cNvSpPr txBox="1">
            <a:spLocks/>
          </p:cNvSpPr>
          <p:nvPr/>
        </p:nvSpPr>
        <p:spPr>
          <a:xfrm>
            <a:off x="5658805" y="1377459"/>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Onze Sas  </a:t>
            </a:r>
          </a:p>
        </p:txBody>
      </p:sp>
      <p:sp>
        <p:nvSpPr>
          <p:cNvPr id="32" name="Tijdelijke aanduiding voor inhoud 2">
            <a:extLst>
              <a:ext uri="{FF2B5EF4-FFF2-40B4-BE49-F238E27FC236}">
                <a16:creationId xmlns:a16="http://schemas.microsoft.com/office/drawing/2014/main" id="{097B62C4-CF0D-0F55-BBCA-BCD35BC672A3}"/>
              </a:ext>
            </a:extLst>
          </p:cNvPr>
          <p:cNvSpPr txBox="1">
            <a:spLocks/>
          </p:cNvSpPr>
          <p:nvPr/>
        </p:nvSpPr>
        <p:spPr>
          <a:xfrm>
            <a:off x="5650616" y="2062103"/>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@sakiavandervelde </a:t>
            </a:r>
          </a:p>
          <a:p>
            <a:pPr marL="0" indent="0">
              <a:buFont typeface="Arial" panose="020B0604020202020204" pitchFamily="34" charset="0"/>
              <a:buNone/>
            </a:pPr>
            <a:r>
              <a:rPr lang="nl-NL" sz="1000" dirty="0">
                <a:solidFill>
                  <a:schemeClr val="bg2">
                    <a:lumMod val="50000"/>
                  </a:schemeClr>
                </a:solidFill>
              </a:rPr>
              <a:t> </a:t>
            </a:r>
          </a:p>
        </p:txBody>
      </p:sp>
      <p:pic>
        <p:nvPicPr>
          <p:cNvPr id="33" name="Tijdelijke aanduiding voor inhoud 4" descr="Afbeelding met persoon, buiten&#10;&#10;Automatisch gegenereerde beschrijving">
            <a:extLst>
              <a:ext uri="{FF2B5EF4-FFF2-40B4-BE49-F238E27FC236}">
                <a16:creationId xmlns:a16="http://schemas.microsoft.com/office/drawing/2014/main" id="{4E1B6DB7-34E3-794B-EE36-31D9970B022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3" b="-3"/>
          <a:stretch/>
        </p:blipFill>
        <p:spPr>
          <a:xfrm>
            <a:off x="5069297" y="1824026"/>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34" name="Tekstvak 33">
            <a:extLst>
              <a:ext uri="{FF2B5EF4-FFF2-40B4-BE49-F238E27FC236}">
                <a16:creationId xmlns:a16="http://schemas.microsoft.com/office/drawing/2014/main" id="{6FF17B25-2720-54BD-99B2-5F79121FF779}"/>
              </a:ext>
            </a:extLst>
          </p:cNvPr>
          <p:cNvSpPr txBox="1"/>
          <p:nvPr/>
        </p:nvSpPr>
        <p:spPr>
          <a:xfrm>
            <a:off x="4977322" y="2498957"/>
            <a:ext cx="5417574" cy="553998"/>
          </a:xfrm>
          <a:prstGeom prst="rect">
            <a:avLst/>
          </a:prstGeom>
          <a:noFill/>
        </p:spPr>
        <p:txBody>
          <a:bodyPr wrap="square" rtlCol="0">
            <a:spAutoFit/>
          </a:bodyPr>
          <a:lstStyle/>
          <a:p>
            <a:r>
              <a:rPr lang="nl-NL" sz="1500" dirty="0">
                <a:latin typeface="Pica black"/>
              </a:rPr>
              <a:t>Wat heftig!     Is zij nu echt burgemeester?</a:t>
            </a:r>
          </a:p>
          <a:p>
            <a:r>
              <a:rPr lang="nl-NL" sz="1500" dirty="0">
                <a:solidFill>
                  <a:srgbClr val="01E2FD"/>
                </a:solidFill>
                <a:latin typeface="Pica black"/>
              </a:rPr>
              <a:t>#jouwnieuws.nl</a:t>
            </a:r>
            <a:r>
              <a:rPr lang="nl-NL" sz="1500" dirty="0">
                <a:latin typeface="Pica black"/>
              </a:rPr>
              <a:t> </a:t>
            </a:r>
            <a:r>
              <a:rPr lang="nl-NL" sz="1500" dirty="0">
                <a:solidFill>
                  <a:srgbClr val="01E2FD"/>
                </a:solidFill>
                <a:latin typeface="Pica black"/>
              </a:rPr>
              <a:t>#kanalleeninnederland</a:t>
            </a:r>
          </a:p>
        </p:txBody>
      </p:sp>
      <p:sp>
        <p:nvSpPr>
          <p:cNvPr id="35" name="Ovaal 34">
            <a:extLst>
              <a:ext uri="{FF2B5EF4-FFF2-40B4-BE49-F238E27FC236}">
                <a16:creationId xmlns:a16="http://schemas.microsoft.com/office/drawing/2014/main" id="{E618C9BA-0249-FBAA-BBC0-C656F2C6D9B4}"/>
              </a:ext>
            </a:extLst>
          </p:cNvPr>
          <p:cNvSpPr/>
          <p:nvPr/>
        </p:nvSpPr>
        <p:spPr>
          <a:xfrm>
            <a:off x="9603410" y="1930586"/>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36" name="Tijdelijke aanduiding voor inhoud 2">
            <a:extLst>
              <a:ext uri="{FF2B5EF4-FFF2-40B4-BE49-F238E27FC236}">
                <a16:creationId xmlns:a16="http://schemas.microsoft.com/office/drawing/2014/main" id="{7E543231-F43C-38EB-2BBB-035AC88BE384}"/>
              </a:ext>
            </a:extLst>
          </p:cNvPr>
          <p:cNvSpPr txBox="1">
            <a:spLocks/>
          </p:cNvSpPr>
          <p:nvPr/>
        </p:nvSpPr>
        <p:spPr>
          <a:xfrm>
            <a:off x="4902719" y="3642338"/>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11:15 a.m. 01 mei.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pic>
        <p:nvPicPr>
          <p:cNvPr id="37" name="Tijdelijke aanduiding voor inhoud 4">
            <a:extLst>
              <a:ext uri="{FF2B5EF4-FFF2-40B4-BE49-F238E27FC236}">
                <a16:creationId xmlns:a16="http://schemas.microsoft.com/office/drawing/2014/main" id="{2A2A75FD-8308-5508-6FF1-558999388B32}"/>
              </a:ext>
            </a:extLst>
          </p:cNvPr>
          <p:cNvPicPr>
            <a:picLocks noChangeAspect="1"/>
          </p:cNvPicPr>
          <p:nvPr/>
        </p:nvPicPr>
        <p:blipFill>
          <a:blip r:embed="rId4" cstate="screen">
            <a:extLst>
              <a:ext uri="{BEBA8EAE-BF5A-486C-A8C5-ECC9F3942E4B}">
                <a14:imgProps xmlns:a14="http://schemas.microsoft.com/office/drawing/2010/main">
                  <a14:imgLayer r:embed="rId5">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6344844" y="1954767"/>
            <a:ext cx="136702" cy="136702"/>
          </a:xfrm>
          <a:prstGeom prst="rect">
            <a:avLst/>
          </a:prstGeom>
        </p:spPr>
      </p:pic>
      <p:sp>
        <p:nvSpPr>
          <p:cNvPr id="38" name="Tekstvak 37">
            <a:extLst>
              <a:ext uri="{FF2B5EF4-FFF2-40B4-BE49-F238E27FC236}">
                <a16:creationId xmlns:a16="http://schemas.microsoft.com/office/drawing/2014/main" id="{CA2E5434-E56F-B4E5-B55F-729C8DC64D87}"/>
              </a:ext>
            </a:extLst>
          </p:cNvPr>
          <p:cNvSpPr txBox="1"/>
          <p:nvPr/>
        </p:nvSpPr>
        <p:spPr>
          <a:xfrm>
            <a:off x="9672423" y="1912037"/>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pic>
        <p:nvPicPr>
          <p:cNvPr id="39" name="Tijdelijke aanduiding voor inhoud 3" descr="Afbeelding met tekst&#10;&#10;Automatisch gegenereerde beschrijving">
            <a:extLst>
              <a:ext uri="{FF2B5EF4-FFF2-40B4-BE49-F238E27FC236}">
                <a16:creationId xmlns:a16="http://schemas.microsoft.com/office/drawing/2014/main" id="{4DB5B05E-8AC2-3465-48BE-FD56BA211C18}"/>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3" b="-3"/>
          <a:stretch/>
        </p:blipFill>
        <p:spPr>
          <a:xfrm>
            <a:off x="5069297" y="1818772"/>
            <a:ext cx="602214" cy="602214"/>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pic>
        <p:nvPicPr>
          <p:cNvPr id="40" name="Tijdelijke aanduiding voor inhoud 4" descr="Afbeelding met persoon&#10;&#10;Automatisch gegenereerde beschrijving">
            <a:extLst>
              <a:ext uri="{FF2B5EF4-FFF2-40B4-BE49-F238E27FC236}">
                <a16:creationId xmlns:a16="http://schemas.microsoft.com/office/drawing/2014/main" id="{B0289904-00E7-233D-90B7-4213E2710F62}"/>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r="-3" b="-3"/>
          <a:stretch/>
        </p:blipFill>
        <p:spPr>
          <a:xfrm>
            <a:off x="5062795" y="1816082"/>
            <a:ext cx="613971" cy="613971"/>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52" name="Tijdelijke aanduiding voor inhoud 8" descr="Afbeelding met muur, persoon, binnen, geel&#10;&#10;Automatisch gegenereerde beschrijving">
            <a:extLst>
              <a:ext uri="{FF2B5EF4-FFF2-40B4-BE49-F238E27FC236}">
                <a16:creationId xmlns:a16="http://schemas.microsoft.com/office/drawing/2014/main" id="{5E671A8A-9E6D-0DAF-50BA-CB5F67D81FBC}"/>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r="-3" b="-3"/>
          <a:stretch/>
        </p:blipFill>
        <p:spPr>
          <a:xfrm>
            <a:off x="5061425" y="1809237"/>
            <a:ext cx="620637" cy="620637"/>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3" name="Afbeelding 2">
            <a:extLst>
              <a:ext uri="{FF2B5EF4-FFF2-40B4-BE49-F238E27FC236}">
                <a16:creationId xmlns:a16="http://schemas.microsoft.com/office/drawing/2014/main" id="{402B1CBB-0E23-6759-01F8-7A6976174E46}"/>
              </a:ext>
            </a:extLst>
          </p:cNvPr>
          <p:cNvPicPr>
            <a:picLocks noChangeAspect="1"/>
          </p:cNvPicPr>
          <p:nvPr/>
        </p:nvPicPr>
        <p:blipFill>
          <a:blip r:embed="rId9" cstate="screen">
            <a:extLst>
              <a:ext uri="{BEBA8EAE-BF5A-486C-A8C5-ECC9F3942E4B}">
                <a14:imgProps xmlns:a14="http://schemas.microsoft.com/office/drawing/2010/main">
                  <a14:imgLayer r:embed="rId10">
                    <a14:imgEffect>
                      <a14:backgroundRemoval t="10000" b="90000" l="10000" r="90000">
                        <a14:foregroundMark x1="23214" y1="68182" x2="15179" y2="50909"/>
                        <a14:foregroundMark x1="72321" y1="81818" x2="78571" y2="54545"/>
                        <a14:foregroundMark x1="29464" y1="81818" x2="23214" y2="75455"/>
                        <a14:foregroundMark x1="68750" y1="81818" x2="75000" y2="81818"/>
                        <a14:foregroundMark x1="33036" y1="84545" x2="20536" y2="81818"/>
                      </a14:backgroundRemoval>
                    </a14:imgEffect>
                  </a14:imgLayer>
                </a14:imgProps>
              </a:ext>
              <a:ext uri="{28A0092B-C50C-407E-A947-70E740481C1C}">
                <a14:useLocalDpi xmlns:a14="http://schemas.microsoft.com/office/drawing/2010/main"/>
              </a:ext>
            </a:extLst>
          </a:blip>
          <a:stretch>
            <a:fillRect/>
          </a:stretch>
        </p:blipFill>
        <p:spPr>
          <a:xfrm>
            <a:off x="5960951" y="2565146"/>
            <a:ext cx="179883" cy="176671"/>
          </a:xfrm>
          <a:prstGeom prst="rect">
            <a:avLst/>
          </a:prstGeom>
        </p:spPr>
      </p:pic>
      <p:sp>
        <p:nvSpPr>
          <p:cNvPr id="7" name="Titel 1">
            <a:extLst>
              <a:ext uri="{FF2B5EF4-FFF2-40B4-BE49-F238E27FC236}">
                <a16:creationId xmlns:a16="http://schemas.microsoft.com/office/drawing/2014/main" id="{3BF30093-2011-FFBA-9DAB-96588B0D1BFA}"/>
              </a:ext>
            </a:extLst>
          </p:cNvPr>
          <p:cNvSpPr txBox="1">
            <a:spLocks/>
          </p:cNvSpPr>
          <p:nvPr/>
        </p:nvSpPr>
        <p:spPr>
          <a:xfrm>
            <a:off x="282888" y="3749586"/>
            <a:ext cx="562159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err="1">
                <a:solidFill>
                  <a:srgbClr val="FF0000"/>
                </a:solidFill>
                <a:latin typeface="Pixellari" panose="02000603000000000000" pitchFamily="2" charset="0"/>
                <a:ea typeface="Pixellari" panose="02000603000000000000" pitchFamily="2" charset="0"/>
              </a:rPr>
              <a:t>Oke</a:t>
            </a:r>
            <a:r>
              <a:rPr lang="nl-NL" sz="2800" dirty="0">
                <a:solidFill>
                  <a:srgbClr val="FF0000"/>
                </a:solidFill>
                <a:latin typeface="Pixellari" panose="02000603000000000000" pitchFamily="2" charset="0"/>
                <a:ea typeface="Pixellari" panose="02000603000000000000" pitchFamily="2" charset="0"/>
              </a:rPr>
              <a:t> boeiend, is dit alles? </a:t>
            </a:r>
            <a:endParaRPr lang="nl-NL" sz="2800" dirty="0">
              <a:latin typeface="Pixellari" panose="02000603000000000000" pitchFamily="2" charset="0"/>
              <a:ea typeface="Pixellari" panose="02000603000000000000" pitchFamily="2" charset="0"/>
            </a:endParaRPr>
          </a:p>
        </p:txBody>
      </p:sp>
      <p:sp>
        <p:nvSpPr>
          <p:cNvPr id="8" name="Actieknop: Leeg 7">
            <a:hlinkClick r:id="" action="ppaction://hlinkshowjump?jump=nextslide" highlightClick="1"/>
            <a:extLst>
              <a:ext uri="{FF2B5EF4-FFF2-40B4-BE49-F238E27FC236}">
                <a16:creationId xmlns:a16="http://schemas.microsoft.com/office/drawing/2014/main" id="{2B3EF1D3-91B6-95A3-8722-075CB288E66A}"/>
              </a:ext>
            </a:extLst>
          </p:cNvPr>
          <p:cNvSpPr/>
          <p:nvPr/>
        </p:nvSpPr>
        <p:spPr>
          <a:xfrm>
            <a:off x="282887" y="4096512"/>
            <a:ext cx="4179385" cy="75839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15731398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2300"/>
                                  </p:stCondLst>
                                  <p:iterate type="lt">
                                    <p:tmAbs val="50"/>
                                  </p:iterate>
                                  <p:childTnLst>
                                    <p:set>
                                      <p:cBhvr>
                                        <p:cTn id="6" dur="1" fill="hold">
                                          <p:stCondLst>
                                            <p:cond delay="0"/>
                                          </p:stCondLst>
                                        </p:cTn>
                                        <p:tgtEl>
                                          <p:spTgt spid="7"/>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3351"/>
                            </p:stCondLst>
                            <p:childTnLst>
                              <p:par>
                                <p:cTn id="8" presetID="1" presetClass="entr" presetSubtype="0" fill="hold" grpId="0" nodeType="afterEffect" nodePh="1">
                                  <p:stCondLst>
                                    <p:cond delay="0"/>
                                  </p:stCondLst>
                                  <p:endCondLst>
                                    <p:cond evt="begin" delay="0">
                                      <p:tn val="8"/>
                                    </p:cond>
                                  </p:end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38198" y="1239584"/>
            <a:ext cx="513981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75552F6B-898E-1347-6681-326A7BC832B2}"/>
              </a:ext>
            </a:extLst>
          </p:cNvPr>
          <p:cNvSpPr txBox="1">
            <a:spLocks/>
          </p:cNvSpPr>
          <p:nvPr/>
        </p:nvSpPr>
        <p:spPr>
          <a:xfrm>
            <a:off x="282887" y="97220"/>
            <a:ext cx="10704869"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Laten we eens gelijk kijken naar de reacties die jij gekregen hebt..</a:t>
            </a:r>
            <a:endParaRPr lang="nl-NL" sz="2800" dirty="0"/>
          </a:p>
        </p:txBody>
      </p:sp>
      <p:sp>
        <p:nvSpPr>
          <p:cNvPr id="5" name="Titel 1">
            <a:extLst>
              <a:ext uri="{FF2B5EF4-FFF2-40B4-BE49-F238E27FC236}">
                <a16:creationId xmlns:a16="http://schemas.microsoft.com/office/drawing/2014/main" id="{C20F1146-0D8D-5F1B-A325-A08E73339B11}"/>
              </a:ext>
            </a:extLst>
          </p:cNvPr>
          <p:cNvSpPr txBox="1">
            <a:spLocks/>
          </p:cNvSpPr>
          <p:nvPr/>
        </p:nvSpPr>
        <p:spPr>
          <a:xfrm>
            <a:off x="282887" y="1226034"/>
            <a:ext cx="562159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Kom maar op!</a:t>
            </a:r>
            <a:endParaRPr lang="nl-NL" sz="2800" dirty="0">
              <a:latin typeface="Pixellari" panose="02000603000000000000" pitchFamily="2" charset="0"/>
              <a:ea typeface="Pixellari" panose="02000603000000000000" pitchFamily="2" charset="0"/>
            </a:endParaRPr>
          </a:p>
        </p:txBody>
      </p:sp>
      <p:sp>
        <p:nvSpPr>
          <p:cNvPr id="30" name="Actieknop: Leeg 29">
            <a:hlinkClick r:id="" action="ppaction://noaction" highlightClick="1"/>
            <a:extLst>
              <a:ext uri="{FF2B5EF4-FFF2-40B4-BE49-F238E27FC236}">
                <a16:creationId xmlns:a16="http://schemas.microsoft.com/office/drawing/2014/main" id="{03C5E3C9-E469-EBDB-2D73-E1D726EA5E85}"/>
              </a:ext>
            </a:extLst>
          </p:cNvPr>
          <p:cNvSpPr/>
          <p:nvPr/>
        </p:nvSpPr>
        <p:spPr>
          <a:xfrm>
            <a:off x="4851075" y="1631572"/>
            <a:ext cx="5559357" cy="2309585"/>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1" name="Titel 1">
            <a:extLst>
              <a:ext uri="{FF2B5EF4-FFF2-40B4-BE49-F238E27FC236}">
                <a16:creationId xmlns:a16="http://schemas.microsoft.com/office/drawing/2014/main" id="{A1D33449-A36B-831C-BF60-F54CC6A8BEB7}"/>
              </a:ext>
            </a:extLst>
          </p:cNvPr>
          <p:cNvSpPr txBox="1">
            <a:spLocks/>
          </p:cNvSpPr>
          <p:nvPr/>
        </p:nvSpPr>
        <p:spPr>
          <a:xfrm>
            <a:off x="5658805" y="1377459"/>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Onze Sas  </a:t>
            </a:r>
          </a:p>
        </p:txBody>
      </p:sp>
      <p:sp>
        <p:nvSpPr>
          <p:cNvPr id="32" name="Tijdelijke aanduiding voor inhoud 2">
            <a:extLst>
              <a:ext uri="{FF2B5EF4-FFF2-40B4-BE49-F238E27FC236}">
                <a16:creationId xmlns:a16="http://schemas.microsoft.com/office/drawing/2014/main" id="{097B62C4-CF0D-0F55-BBCA-BCD35BC672A3}"/>
              </a:ext>
            </a:extLst>
          </p:cNvPr>
          <p:cNvSpPr txBox="1">
            <a:spLocks/>
          </p:cNvSpPr>
          <p:nvPr/>
        </p:nvSpPr>
        <p:spPr>
          <a:xfrm>
            <a:off x="5650616" y="2062103"/>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@sakiavandervelde </a:t>
            </a:r>
          </a:p>
          <a:p>
            <a:pPr marL="0" indent="0">
              <a:buFont typeface="Arial" panose="020B0604020202020204" pitchFamily="34" charset="0"/>
              <a:buNone/>
            </a:pPr>
            <a:r>
              <a:rPr lang="nl-NL" sz="1000" dirty="0">
                <a:solidFill>
                  <a:schemeClr val="bg2">
                    <a:lumMod val="50000"/>
                  </a:schemeClr>
                </a:solidFill>
              </a:rPr>
              <a:t> </a:t>
            </a:r>
          </a:p>
        </p:txBody>
      </p:sp>
      <p:sp>
        <p:nvSpPr>
          <p:cNvPr id="34" name="Tekstvak 33">
            <a:extLst>
              <a:ext uri="{FF2B5EF4-FFF2-40B4-BE49-F238E27FC236}">
                <a16:creationId xmlns:a16="http://schemas.microsoft.com/office/drawing/2014/main" id="{6FF17B25-2720-54BD-99B2-5F79121FF779}"/>
              </a:ext>
            </a:extLst>
          </p:cNvPr>
          <p:cNvSpPr txBox="1"/>
          <p:nvPr/>
        </p:nvSpPr>
        <p:spPr>
          <a:xfrm>
            <a:off x="4977322" y="2498957"/>
            <a:ext cx="5417574" cy="553998"/>
          </a:xfrm>
          <a:prstGeom prst="rect">
            <a:avLst/>
          </a:prstGeom>
          <a:noFill/>
        </p:spPr>
        <p:txBody>
          <a:bodyPr wrap="square" rtlCol="0">
            <a:spAutoFit/>
          </a:bodyPr>
          <a:lstStyle/>
          <a:p>
            <a:r>
              <a:rPr lang="nl-NL" sz="1500" dirty="0">
                <a:latin typeface="Pica black"/>
              </a:rPr>
              <a:t>Wat heftig!     Is zij nu echt burgemeester?</a:t>
            </a:r>
          </a:p>
          <a:p>
            <a:r>
              <a:rPr lang="nl-NL" sz="1500" dirty="0">
                <a:solidFill>
                  <a:srgbClr val="01E2FD"/>
                </a:solidFill>
                <a:latin typeface="Pica black"/>
              </a:rPr>
              <a:t>#jouwnieuws.nl</a:t>
            </a:r>
            <a:r>
              <a:rPr lang="nl-NL" sz="1500" dirty="0">
                <a:latin typeface="Pica black"/>
              </a:rPr>
              <a:t> </a:t>
            </a:r>
            <a:r>
              <a:rPr lang="nl-NL" sz="1500" dirty="0">
                <a:solidFill>
                  <a:srgbClr val="01E2FD"/>
                </a:solidFill>
                <a:latin typeface="Pica black"/>
              </a:rPr>
              <a:t>#kanalleeninnederland</a:t>
            </a:r>
          </a:p>
        </p:txBody>
      </p:sp>
      <p:sp>
        <p:nvSpPr>
          <p:cNvPr id="35" name="Ovaal 34">
            <a:extLst>
              <a:ext uri="{FF2B5EF4-FFF2-40B4-BE49-F238E27FC236}">
                <a16:creationId xmlns:a16="http://schemas.microsoft.com/office/drawing/2014/main" id="{E618C9BA-0249-FBAA-BBC0-C656F2C6D9B4}"/>
              </a:ext>
            </a:extLst>
          </p:cNvPr>
          <p:cNvSpPr/>
          <p:nvPr/>
        </p:nvSpPr>
        <p:spPr>
          <a:xfrm>
            <a:off x="9603410" y="1930586"/>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36" name="Tijdelijke aanduiding voor inhoud 2">
            <a:extLst>
              <a:ext uri="{FF2B5EF4-FFF2-40B4-BE49-F238E27FC236}">
                <a16:creationId xmlns:a16="http://schemas.microsoft.com/office/drawing/2014/main" id="{7E543231-F43C-38EB-2BBB-035AC88BE384}"/>
              </a:ext>
            </a:extLst>
          </p:cNvPr>
          <p:cNvSpPr txBox="1">
            <a:spLocks/>
          </p:cNvSpPr>
          <p:nvPr/>
        </p:nvSpPr>
        <p:spPr>
          <a:xfrm>
            <a:off x="4902719" y="3642338"/>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11:15 a.m. 01 mei.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pic>
        <p:nvPicPr>
          <p:cNvPr id="37" name="Tijdelijke aanduiding voor inhoud 4">
            <a:extLst>
              <a:ext uri="{FF2B5EF4-FFF2-40B4-BE49-F238E27FC236}">
                <a16:creationId xmlns:a16="http://schemas.microsoft.com/office/drawing/2014/main" id="{2A2A75FD-8308-5508-6FF1-558999388B32}"/>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6344844" y="1954767"/>
            <a:ext cx="136702" cy="136702"/>
          </a:xfrm>
          <a:prstGeom prst="rect">
            <a:avLst/>
          </a:prstGeom>
        </p:spPr>
      </p:pic>
      <p:sp>
        <p:nvSpPr>
          <p:cNvPr id="38" name="Tekstvak 37">
            <a:extLst>
              <a:ext uri="{FF2B5EF4-FFF2-40B4-BE49-F238E27FC236}">
                <a16:creationId xmlns:a16="http://schemas.microsoft.com/office/drawing/2014/main" id="{CA2E5434-E56F-B4E5-B55F-729C8DC64D87}"/>
              </a:ext>
            </a:extLst>
          </p:cNvPr>
          <p:cNvSpPr txBox="1"/>
          <p:nvPr/>
        </p:nvSpPr>
        <p:spPr>
          <a:xfrm>
            <a:off x="9672423" y="1912037"/>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sp>
        <p:nvSpPr>
          <p:cNvPr id="41" name="Actieknop: Leeg 40">
            <a:hlinkClick r:id="" action="ppaction://noaction" highlightClick="1"/>
            <a:extLst>
              <a:ext uri="{FF2B5EF4-FFF2-40B4-BE49-F238E27FC236}">
                <a16:creationId xmlns:a16="http://schemas.microsoft.com/office/drawing/2014/main" id="{D1E4529D-BA92-1C8F-42BE-D5312E704C8A}"/>
              </a:ext>
            </a:extLst>
          </p:cNvPr>
          <p:cNvSpPr/>
          <p:nvPr/>
        </p:nvSpPr>
        <p:spPr>
          <a:xfrm>
            <a:off x="4851075" y="4209154"/>
            <a:ext cx="5559357" cy="2309585"/>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42" name="Titel 1">
            <a:extLst>
              <a:ext uri="{FF2B5EF4-FFF2-40B4-BE49-F238E27FC236}">
                <a16:creationId xmlns:a16="http://schemas.microsoft.com/office/drawing/2014/main" id="{965BAA4E-A964-945A-870D-F0612D749DB6}"/>
              </a:ext>
            </a:extLst>
          </p:cNvPr>
          <p:cNvSpPr txBox="1">
            <a:spLocks/>
          </p:cNvSpPr>
          <p:nvPr/>
        </p:nvSpPr>
        <p:spPr>
          <a:xfrm>
            <a:off x="5652520" y="3948099"/>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err="1">
                <a:latin typeface="Pica black"/>
              </a:rPr>
              <a:t>Timmie</a:t>
            </a:r>
            <a:r>
              <a:rPr lang="nl-NL" sz="1200" b="1" dirty="0">
                <a:latin typeface="Pica black"/>
              </a:rPr>
              <a:t> AKA Family Guy  </a:t>
            </a:r>
          </a:p>
        </p:txBody>
      </p:sp>
      <p:sp>
        <p:nvSpPr>
          <p:cNvPr id="43" name="Tijdelijke aanduiding voor inhoud 2">
            <a:extLst>
              <a:ext uri="{FF2B5EF4-FFF2-40B4-BE49-F238E27FC236}">
                <a16:creationId xmlns:a16="http://schemas.microsoft.com/office/drawing/2014/main" id="{FBC3BBC9-9DC3-7AF6-01A2-346F23EF6BA4}"/>
              </a:ext>
            </a:extLst>
          </p:cNvPr>
          <p:cNvSpPr txBox="1">
            <a:spLocks/>
          </p:cNvSpPr>
          <p:nvPr/>
        </p:nvSpPr>
        <p:spPr>
          <a:xfrm>
            <a:off x="5644331" y="4632743"/>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@timdegraaf </a:t>
            </a:r>
          </a:p>
          <a:p>
            <a:pPr marL="0" indent="0">
              <a:buFont typeface="Arial" panose="020B0604020202020204" pitchFamily="34" charset="0"/>
              <a:buNone/>
            </a:pPr>
            <a:r>
              <a:rPr lang="nl-NL" sz="1000" dirty="0">
                <a:solidFill>
                  <a:schemeClr val="bg2">
                    <a:lumMod val="50000"/>
                  </a:schemeClr>
                </a:solidFill>
              </a:rPr>
              <a:t> </a:t>
            </a:r>
          </a:p>
        </p:txBody>
      </p:sp>
      <p:pic>
        <p:nvPicPr>
          <p:cNvPr id="44" name="Tijdelijke aanduiding voor inhoud 4" descr="Afbeelding met persoon, buiten&#10;&#10;Automatisch gegenereerde beschrijving">
            <a:extLst>
              <a:ext uri="{FF2B5EF4-FFF2-40B4-BE49-F238E27FC236}">
                <a16:creationId xmlns:a16="http://schemas.microsoft.com/office/drawing/2014/main" id="{A061D25C-45F8-5CAC-33A9-9D63FF97500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3" b="-3"/>
          <a:stretch/>
        </p:blipFill>
        <p:spPr>
          <a:xfrm>
            <a:off x="5063012" y="4394666"/>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45" name="Tekstvak 44">
            <a:extLst>
              <a:ext uri="{FF2B5EF4-FFF2-40B4-BE49-F238E27FC236}">
                <a16:creationId xmlns:a16="http://schemas.microsoft.com/office/drawing/2014/main" id="{FB44362F-B5E0-1597-B1A2-40D03204FB81}"/>
              </a:ext>
            </a:extLst>
          </p:cNvPr>
          <p:cNvSpPr txBox="1"/>
          <p:nvPr/>
        </p:nvSpPr>
        <p:spPr>
          <a:xfrm>
            <a:off x="4971037" y="5069597"/>
            <a:ext cx="5417574" cy="784830"/>
          </a:xfrm>
          <a:prstGeom prst="rect">
            <a:avLst/>
          </a:prstGeom>
          <a:noFill/>
        </p:spPr>
        <p:txBody>
          <a:bodyPr wrap="square" rtlCol="0">
            <a:spAutoFit/>
          </a:bodyPr>
          <a:lstStyle/>
          <a:p>
            <a:r>
              <a:rPr lang="nl-NL" sz="1500" dirty="0">
                <a:solidFill>
                  <a:srgbClr val="01E2FD"/>
                </a:solidFill>
                <a:latin typeface="Pica black"/>
              </a:rPr>
              <a:t>@jouwnieuws.nl </a:t>
            </a:r>
            <a:r>
              <a:rPr lang="nl-NL" sz="1500" dirty="0">
                <a:latin typeface="Pica black"/>
              </a:rPr>
              <a:t>LAAT ONZE GELIEFDE BURGERMOEDER MET RUST TUIG!! DIT SOORT BAGGERJOURNALISTIEK ZOU VERBODEN MOETEN WORDEN!!! MAFKEZEN </a:t>
            </a:r>
            <a:r>
              <a:rPr lang="nl-NL" sz="1500" dirty="0">
                <a:solidFill>
                  <a:srgbClr val="01E2FD"/>
                </a:solidFill>
                <a:latin typeface="Pica black"/>
              </a:rPr>
              <a:t>#tuigvanderiggel</a:t>
            </a:r>
          </a:p>
        </p:txBody>
      </p:sp>
      <p:sp>
        <p:nvSpPr>
          <p:cNvPr id="46" name="Ovaal 45">
            <a:extLst>
              <a:ext uri="{FF2B5EF4-FFF2-40B4-BE49-F238E27FC236}">
                <a16:creationId xmlns:a16="http://schemas.microsoft.com/office/drawing/2014/main" id="{6D30C919-9B90-7FD7-490E-68995AAECA56}"/>
              </a:ext>
            </a:extLst>
          </p:cNvPr>
          <p:cNvSpPr/>
          <p:nvPr/>
        </p:nvSpPr>
        <p:spPr>
          <a:xfrm>
            <a:off x="9597125" y="4501226"/>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47" name="Tijdelijke aanduiding voor inhoud 2">
            <a:extLst>
              <a:ext uri="{FF2B5EF4-FFF2-40B4-BE49-F238E27FC236}">
                <a16:creationId xmlns:a16="http://schemas.microsoft.com/office/drawing/2014/main" id="{3D3CD555-BE95-44CD-2807-394180635E55}"/>
              </a:ext>
            </a:extLst>
          </p:cNvPr>
          <p:cNvSpPr txBox="1">
            <a:spLocks/>
          </p:cNvSpPr>
          <p:nvPr/>
        </p:nvSpPr>
        <p:spPr>
          <a:xfrm>
            <a:off x="4896434" y="6212978"/>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11:49 a.m. 1 mei.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pic>
        <p:nvPicPr>
          <p:cNvPr id="48" name="Tijdelijke aanduiding voor inhoud 4">
            <a:extLst>
              <a:ext uri="{FF2B5EF4-FFF2-40B4-BE49-F238E27FC236}">
                <a16:creationId xmlns:a16="http://schemas.microsoft.com/office/drawing/2014/main" id="{CC4E7B88-9CA3-DEF0-BE7A-C874E738A808}"/>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7274489" y="4534334"/>
            <a:ext cx="136702" cy="136702"/>
          </a:xfrm>
          <a:prstGeom prst="rect">
            <a:avLst/>
          </a:prstGeom>
        </p:spPr>
      </p:pic>
      <p:sp>
        <p:nvSpPr>
          <p:cNvPr id="49" name="Tekstvak 48">
            <a:extLst>
              <a:ext uri="{FF2B5EF4-FFF2-40B4-BE49-F238E27FC236}">
                <a16:creationId xmlns:a16="http://schemas.microsoft.com/office/drawing/2014/main" id="{F2A3E547-67D1-523C-1827-4DB79759687E}"/>
              </a:ext>
            </a:extLst>
          </p:cNvPr>
          <p:cNvSpPr txBox="1"/>
          <p:nvPr/>
        </p:nvSpPr>
        <p:spPr>
          <a:xfrm>
            <a:off x="9666138" y="4482677"/>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pic>
        <p:nvPicPr>
          <p:cNvPr id="50" name="Tijdelijke aanduiding voor inhoud 3" descr="Afbeelding met tekst&#10;&#10;Automatisch gegenereerde beschrijving">
            <a:extLst>
              <a:ext uri="{FF2B5EF4-FFF2-40B4-BE49-F238E27FC236}">
                <a16:creationId xmlns:a16="http://schemas.microsoft.com/office/drawing/2014/main" id="{2C08B0E3-AD51-D4F1-9461-47FF1EB9958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3" b="-3"/>
          <a:stretch/>
        </p:blipFill>
        <p:spPr>
          <a:xfrm>
            <a:off x="5063012" y="4389412"/>
            <a:ext cx="602214" cy="602214"/>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pic>
        <p:nvPicPr>
          <p:cNvPr id="2" name="Tijdelijke aanduiding voor inhoud 6" descr="Afbeelding met buiten, persoon, mensen, groep&#10;&#10;Automatisch gegenereerde beschrijving">
            <a:extLst>
              <a:ext uri="{FF2B5EF4-FFF2-40B4-BE49-F238E27FC236}">
                <a16:creationId xmlns:a16="http://schemas.microsoft.com/office/drawing/2014/main" id="{C536A57E-0777-908F-56D2-6797B3149E8D}"/>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r="-3" b="-3"/>
          <a:stretch/>
        </p:blipFill>
        <p:spPr>
          <a:xfrm>
            <a:off x="5051432" y="4374882"/>
            <a:ext cx="620107" cy="620107"/>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3" name="Afbeelding 2">
            <a:extLst>
              <a:ext uri="{FF2B5EF4-FFF2-40B4-BE49-F238E27FC236}">
                <a16:creationId xmlns:a16="http://schemas.microsoft.com/office/drawing/2014/main" id="{402B1CBB-0E23-6759-01F8-7A6976174E46}"/>
              </a:ext>
            </a:extLst>
          </p:cNvPr>
          <p:cNvPicPr>
            <a:picLocks noChangeAspect="1"/>
          </p:cNvPicPr>
          <p:nvPr/>
        </p:nvPicPr>
        <p:blipFill>
          <a:blip r:embed="rId8" cstate="screen">
            <a:extLst>
              <a:ext uri="{BEBA8EAE-BF5A-486C-A8C5-ECC9F3942E4B}">
                <a14:imgProps xmlns:a14="http://schemas.microsoft.com/office/drawing/2010/main">
                  <a14:imgLayer r:embed="rId9">
                    <a14:imgEffect>
                      <a14:backgroundRemoval t="10000" b="90000" l="10000" r="90000">
                        <a14:foregroundMark x1="23214" y1="68182" x2="15179" y2="50909"/>
                        <a14:foregroundMark x1="72321" y1="81818" x2="78571" y2="54545"/>
                        <a14:foregroundMark x1="29464" y1="81818" x2="23214" y2="75455"/>
                        <a14:foregroundMark x1="68750" y1="81818" x2="75000" y2="81818"/>
                        <a14:foregroundMark x1="33036" y1="84545" x2="20536" y2="81818"/>
                      </a14:backgroundRemoval>
                    </a14:imgEffect>
                  </a14:imgLayer>
                </a14:imgProps>
              </a:ext>
              <a:ext uri="{28A0092B-C50C-407E-A947-70E740481C1C}">
                <a14:useLocalDpi xmlns:a14="http://schemas.microsoft.com/office/drawing/2010/main"/>
              </a:ext>
            </a:extLst>
          </a:blip>
          <a:stretch>
            <a:fillRect/>
          </a:stretch>
        </p:blipFill>
        <p:spPr>
          <a:xfrm>
            <a:off x="5960951" y="2565146"/>
            <a:ext cx="179883" cy="176671"/>
          </a:xfrm>
          <a:prstGeom prst="rect">
            <a:avLst/>
          </a:prstGeom>
        </p:spPr>
      </p:pic>
      <p:sp>
        <p:nvSpPr>
          <p:cNvPr id="7" name="Titel 1">
            <a:extLst>
              <a:ext uri="{FF2B5EF4-FFF2-40B4-BE49-F238E27FC236}">
                <a16:creationId xmlns:a16="http://schemas.microsoft.com/office/drawing/2014/main" id="{3BF30093-2011-FFBA-9DAB-96588B0D1BFA}"/>
              </a:ext>
            </a:extLst>
          </p:cNvPr>
          <p:cNvSpPr txBox="1">
            <a:spLocks/>
          </p:cNvSpPr>
          <p:nvPr/>
        </p:nvSpPr>
        <p:spPr>
          <a:xfrm>
            <a:off x="282888" y="3749586"/>
            <a:ext cx="562159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err="1">
                <a:solidFill>
                  <a:srgbClr val="FF0000"/>
                </a:solidFill>
                <a:latin typeface="Pixellari" panose="02000603000000000000" pitchFamily="2" charset="0"/>
                <a:ea typeface="Pixellari" panose="02000603000000000000" pitchFamily="2" charset="0"/>
              </a:rPr>
              <a:t>Oke</a:t>
            </a:r>
            <a:r>
              <a:rPr lang="nl-NL" sz="2800" dirty="0">
                <a:solidFill>
                  <a:srgbClr val="FF0000"/>
                </a:solidFill>
                <a:latin typeface="Pixellari" panose="02000603000000000000" pitchFamily="2" charset="0"/>
                <a:ea typeface="Pixellari" panose="02000603000000000000" pitchFamily="2" charset="0"/>
              </a:rPr>
              <a:t> boeiend, is dit alles? </a:t>
            </a:r>
            <a:endParaRPr lang="nl-NL" sz="2800" dirty="0">
              <a:latin typeface="Pixellari" panose="02000603000000000000" pitchFamily="2" charset="0"/>
              <a:ea typeface="Pixellari" panose="02000603000000000000" pitchFamily="2" charset="0"/>
            </a:endParaRPr>
          </a:p>
        </p:txBody>
      </p:sp>
      <p:pic>
        <p:nvPicPr>
          <p:cNvPr id="8" name="Tijdelijke aanduiding voor inhoud 8" descr="Afbeelding met muur, persoon, binnen, geel&#10;&#10;Automatisch gegenereerde beschrijving">
            <a:extLst>
              <a:ext uri="{FF2B5EF4-FFF2-40B4-BE49-F238E27FC236}">
                <a16:creationId xmlns:a16="http://schemas.microsoft.com/office/drawing/2014/main" id="{9B3AB1C6-801F-F76B-4D12-88396ED95DC0}"/>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r="-3" b="-3"/>
          <a:stretch/>
        </p:blipFill>
        <p:spPr>
          <a:xfrm>
            <a:off x="5063012" y="1809431"/>
            <a:ext cx="620637" cy="620637"/>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9" name="Titel 1">
            <a:extLst>
              <a:ext uri="{FF2B5EF4-FFF2-40B4-BE49-F238E27FC236}">
                <a16:creationId xmlns:a16="http://schemas.microsoft.com/office/drawing/2014/main" id="{AC9E4A63-ADAC-43BD-D0C5-21EC104F1EFA}"/>
              </a:ext>
            </a:extLst>
          </p:cNvPr>
          <p:cNvSpPr txBox="1">
            <a:spLocks/>
          </p:cNvSpPr>
          <p:nvPr/>
        </p:nvSpPr>
        <p:spPr>
          <a:xfrm>
            <a:off x="291896" y="277215"/>
            <a:ext cx="10704869"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Zo! Dat is wel een heftige reactie.. Die zal wel met het verkeerde been uit bed zijn gestapt..</a:t>
            </a:r>
            <a:endParaRPr lang="nl-NL" sz="2800" dirty="0"/>
          </a:p>
        </p:txBody>
      </p:sp>
      <p:sp>
        <p:nvSpPr>
          <p:cNvPr id="10" name="Titel 1">
            <a:extLst>
              <a:ext uri="{FF2B5EF4-FFF2-40B4-BE49-F238E27FC236}">
                <a16:creationId xmlns:a16="http://schemas.microsoft.com/office/drawing/2014/main" id="{5BE39C09-03BF-C1DA-0CCB-9AB7E32D3B72}"/>
              </a:ext>
            </a:extLst>
          </p:cNvPr>
          <p:cNvSpPr txBox="1">
            <a:spLocks/>
          </p:cNvSpPr>
          <p:nvPr/>
        </p:nvSpPr>
        <p:spPr>
          <a:xfrm>
            <a:off x="282887" y="5221457"/>
            <a:ext cx="7899579"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Inderdaad, hier wil ik wel eens op reageren!</a:t>
            </a:r>
            <a:endParaRPr lang="nl-NL" sz="2800" dirty="0">
              <a:latin typeface="Pixellari" panose="02000603000000000000" pitchFamily="2" charset="0"/>
              <a:ea typeface="Pixellari" panose="02000603000000000000" pitchFamily="2" charset="0"/>
            </a:endParaRPr>
          </a:p>
        </p:txBody>
      </p:sp>
      <p:sp>
        <p:nvSpPr>
          <p:cNvPr id="11" name="Actieknop: Leeg 10">
            <a:hlinkClick r:id="" action="ppaction://hlinkshowjump?jump=nextslide" highlightClick="1"/>
            <a:extLst>
              <a:ext uri="{FF2B5EF4-FFF2-40B4-BE49-F238E27FC236}">
                <a16:creationId xmlns:a16="http://schemas.microsoft.com/office/drawing/2014/main" id="{2416955D-C790-B079-B54F-D9C13DDAB304}"/>
              </a:ext>
            </a:extLst>
          </p:cNvPr>
          <p:cNvSpPr/>
          <p:nvPr/>
        </p:nvSpPr>
        <p:spPr>
          <a:xfrm>
            <a:off x="291896" y="5551714"/>
            <a:ext cx="7208361" cy="501186"/>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8186275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5000"/>
                                  </p:stCondLst>
                                  <p:childTnLst>
                                    <p:animEffect transition="out" filter="fade">
                                      <p:cBhvr>
                                        <p:cTn id="6" dur="500"/>
                                        <p:tgtEl>
                                          <p:spTgt spid="35"/>
                                        </p:tgtEl>
                                      </p:cBhvr>
                                    </p:animEffect>
                                    <p:set>
                                      <p:cBhvr>
                                        <p:cTn id="7" dur="1" fill="hold">
                                          <p:stCondLst>
                                            <p:cond delay="499"/>
                                          </p:stCondLst>
                                        </p:cTn>
                                        <p:tgtEl>
                                          <p:spTgt spid="35"/>
                                        </p:tgtEl>
                                        <p:attrNameLst>
                                          <p:attrName>style.visibility</p:attrName>
                                        </p:attrNameLst>
                                      </p:cBhvr>
                                      <p:to>
                                        <p:strVal val="hidden"/>
                                      </p:to>
                                    </p:set>
                                  </p:childTnLst>
                                </p:cTn>
                              </p:par>
                              <p:par>
                                <p:cTn id="8" presetID="10" presetClass="exit" presetSubtype="0" fill="hold" grpId="0" nodeType="withEffect">
                                  <p:stCondLst>
                                    <p:cond delay="5000"/>
                                  </p:stCondLst>
                                  <p:childTnLst>
                                    <p:animEffect transition="out" filter="fade">
                                      <p:cBhvr>
                                        <p:cTn id="9" dur="500"/>
                                        <p:tgtEl>
                                          <p:spTgt spid="34"/>
                                        </p:tgtEl>
                                      </p:cBhvr>
                                    </p:animEffect>
                                    <p:set>
                                      <p:cBhvr>
                                        <p:cTn id="10" dur="1" fill="hold">
                                          <p:stCondLst>
                                            <p:cond delay="499"/>
                                          </p:stCondLst>
                                        </p:cTn>
                                        <p:tgtEl>
                                          <p:spTgt spid="34"/>
                                        </p:tgtEl>
                                        <p:attrNameLst>
                                          <p:attrName>style.visibility</p:attrName>
                                        </p:attrNameLst>
                                      </p:cBhvr>
                                      <p:to>
                                        <p:strVal val="hidden"/>
                                      </p:to>
                                    </p:set>
                                  </p:childTnLst>
                                </p:cTn>
                              </p:par>
                              <p:par>
                                <p:cTn id="11" presetID="10" presetClass="exit" presetSubtype="0" fill="hold" nodeType="withEffect">
                                  <p:stCondLst>
                                    <p:cond delay="5000"/>
                                  </p:stCondLst>
                                  <p:childTnLst>
                                    <p:animEffect transition="out" filter="fade">
                                      <p:cBhvr>
                                        <p:cTn id="12" dur="500"/>
                                        <p:tgtEl>
                                          <p:spTgt spid="37"/>
                                        </p:tgtEl>
                                      </p:cBhvr>
                                    </p:animEffect>
                                    <p:set>
                                      <p:cBhvr>
                                        <p:cTn id="13" dur="1" fill="hold">
                                          <p:stCondLst>
                                            <p:cond delay="499"/>
                                          </p:stCondLst>
                                        </p:cTn>
                                        <p:tgtEl>
                                          <p:spTgt spid="37"/>
                                        </p:tgtEl>
                                        <p:attrNameLst>
                                          <p:attrName>style.visibility</p:attrName>
                                        </p:attrNameLst>
                                      </p:cBhvr>
                                      <p:to>
                                        <p:strVal val="hidden"/>
                                      </p:to>
                                    </p:set>
                                  </p:childTnLst>
                                </p:cTn>
                              </p:par>
                              <p:par>
                                <p:cTn id="14" presetID="10" presetClass="exit" presetSubtype="0" fill="hold" nodeType="withEffect">
                                  <p:stCondLst>
                                    <p:cond delay="5000"/>
                                  </p:stCondLst>
                                  <p:childTnLst>
                                    <p:animEffect transition="out" filter="fade">
                                      <p:cBhvr>
                                        <p:cTn id="15" dur="500"/>
                                        <p:tgtEl>
                                          <p:spTgt spid="3"/>
                                        </p:tgtEl>
                                      </p:cBhvr>
                                    </p:animEffect>
                                    <p:set>
                                      <p:cBhvr>
                                        <p:cTn id="16" dur="1" fill="hold">
                                          <p:stCondLst>
                                            <p:cond delay="499"/>
                                          </p:stCondLst>
                                        </p:cTn>
                                        <p:tgtEl>
                                          <p:spTgt spid="3"/>
                                        </p:tgtEl>
                                        <p:attrNameLst>
                                          <p:attrName>style.visibility</p:attrName>
                                        </p:attrNameLst>
                                      </p:cBhvr>
                                      <p:to>
                                        <p:strVal val="hidden"/>
                                      </p:to>
                                    </p:set>
                                  </p:childTnLst>
                                </p:cTn>
                              </p:par>
                              <p:par>
                                <p:cTn id="17" presetID="10" presetClass="exit" presetSubtype="0" fill="hold" grpId="0" nodeType="withEffect">
                                  <p:stCondLst>
                                    <p:cond delay="5000"/>
                                  </p:stCondLst>
                                  <p:childTnLst>
                                    <p:animEffect transition="out" filter="fade">
                                      <p:cBhvr>
                                        <p:cTn id="18" dur="500"/>
                                        <p:tgtEl>
                                          <p:spTgt spid="31"/>
                                        </p:tgtEl>
                                      </p:cBhvr>
                                    </p:animEffect>
                                    <p:set>
                                      <p:cBhvr>
                                        <p:cTn id="19" dur="1" fill="hold">
                                          <p:stCondLst>
                                            <p:cond delay="499"/>
                                          </p:stCondLst>
                                        </p:cTn>
                                        <p:tgtEl>
                                          <p:spTgt spid="31"/>
                                        </p:tgtEl>
                                        <p:attrNameLst>
                                          <p:attrName>style.visibility</p:attrName>
                                        </p:attrNameLst>
                                      </p:cBhvr>
                                      <p:to>
                                        <p:strVal val="hidden"/>
                                      </p:to>
                                    </p:set>
                                  </p:childTnLst>
                                </p:cTn>
                              </p:par>
                              <p:par>
                                <p:cTn id="20" presetID="10" presetClass="exit" presetSubtype="0" fill="hold" grpId="0" nodeType="withEffect">
                                  <p:stCondLst>
                                    <p:cond delay="5000"/>
                                  </p:stCondLst>
                                  <p:childTnLst>
                                    <p:animEffect transition="out" filter="fade">
                                      <p:cBhvr>
                                        <p:cTn id="21" dur="500"/>
                                        <p:tgtEl>
                                          <p:spTgt spid="38"/>
                                        </p:tgtEl>
                                      </p:cBhvr>
                                    </p:animEffect>
                                    <p:set>
                                      <p:cBhvr>
                                        <p:cTn id="22" dur="1" fill="hold">
                                          <p:stCondLst>
                                            <p:cond delay="499"/>
                                          </p:stCondLst>
                                        </p:cTn>
                                        <p:tgtEl>
                                          <p:spTgt spid="38"/>
                                        </p:tgtEl>
                                        <p:attrNameLst>
                                          <p:attrName>style.visibility</p:attrName>
                                        </p:attrNameLst>
                                      </p:cBhvr>
                                      <p:to>
                                        <p:strVal val="hidden"/>
                                      </p:to>
                                    </p:set>
                                  </p:childTnLst>
                                </p:cTn>
                              </p:par>
                              <p:par>
                                <p:cTn id="23" presetID="10" presetClass="exit" presetSubtype="0" fill="hold" grpId="0" nodeType="withEffect">
                                  <p:stCondLst>
                                    <p:cond delay="5000"/>
                                  </p:stCondLst>
                                  <p:childTnLst>
                                    <p:animEffect transition="out" filter="fade">
                                      <p:cBhvr>
                                        <p:cTn id="24" dur="500"/>
                                        <p:tgtEl>
                                          <p:spTgt spid="32"/>
                                        </p:tgtEl>
                                      </p:cBhvr>
                                    </p:animEffect>
                                    <p:set>
                                      <p:cBhvr>
                                        <p:cTn id="25" dur="1" fill="hold">
                                          <p:stCondLst>
                                            <p:cond delay="499"/>
                                          </p:stCondLst>
                                        </p:cTn>
                                        <p:tgtEl>
                                          <p:spTgt spid="32"/>
                                        </p:tgtEl>
                                        <p:attrNameLst>
                                          <p:attrName>style.visibility</p:attrName>
                                        </p:attrNameLst>
                                      </p:cBhvr>
                                      <p:to>
                                        <p:strVal val="hidden"/>
                                      </p:to>
                                    </p:set>
                                  </p:childTnLst>
                                </p:cTn>
                              </p:par>
                              <p:par>
                                <p:cTn id="26" presetID="10" presetClass="exit" presetSubtype="0" fill="hold" grpId="0" nodeType="withEffect">
                                  <p:stCondLst>
                                    <p:cond delay="5000"/>
                                  </p:stCondLst>
                                  <p:childTnLst>
                                    <p:animEffect transition="out" filter="fade">
                                      <p:cBhvr>
                                        <p:cTn id="27" dur="500"/>
                                        <p:tgtEl>
                                          <p:spTgt spid="36"/>
                                        </p:tgtEl>
                                      </p:cBhvr>
                                    </p:animEffect>
                                    <p:set>
                                      <p:cBhvr>
                                        <p:cTn id="28" dur="1" fill="hold">
                                          <p:stCondLst>
                                            <p:cond delay="499"/>
                                          </p:stCondLst>
                                        </p:cTn>
                                        <p:tgtEl>
                                          <p:spTgt spid="36"/>
                                        </p:tgtEl>
                                        <p:attrNameLst>
                                          <p:attrName>style.visibility</p:attrName>
                                        </p:attrNameLst>
                                      </p:cBhvr>
                                      <p:to>
                                        <p:strVal val="hidden"/>
                                      </p:to>
                                    </p:set>
                                  </p:childTnLst>
                                </p:cTn>
                              </p:par>
                              <p:par>
                                <p:cTn id="29" presetID="10" presetClass="exit" presetSubtype="0" fill="hold" grpId="0" nodeType="withEffect">
                                  <p:stCondLst>
                                    <p:cond delay="5000"/>
                                  </p:stCondLst>
                                  <p:childTnLst>
                                    <p:animEffect transition="out" filter="fade">
                                      <p:cBhvr>
                                        <p:cTn id="30" dur="500"/>
                                        <p:tgtEl>
                                          <p:spTgt spid="7"/>
                                        </p:tgtEl>
                                      </p:cBhvr>
                                    </p:animEffect>
                                    <p:set>
                                      <p:cBhvr>
                                        <p:cTn id="31" dur="1" fill="hold">
                                          <p:stCondLst>
                                            <p:cond delay="499"/>
                                          </p:stCondLst>
                                        </p:cTn>
                                        <p:tgtEl>
                                          <p:spTgt spid="7"/>
                                        </p:tgtEl>
                                        <p:attrNameLst>
                                          <p:attrName>style.visibility</p:attrName>
                                        </p:attrNameLst>
                                      </p:cBhvr>
                                      <p:to>
                                        <p:strVal val="hidden"/>
                                      </p:to>
                                    </p:set>
                                  </p:childTnLst>
                                </p:cTn>
                              </p:par>
                              <p:par>
                                <p:cTn id="32" presetID="10" presetClass="exit" presetSubtype="0" fill="hold" grpId="0" nodeType="withEffect">
                                  <p:stCondLst>
                                    <p:cond delay="5000"/>
                                  </p:stCondLst>
                                  <p:childTnLst>
                                    <p:animEffect transition="out" filter="fade">
                                      <p:cBhvr>
                                        <p:cTn id="33" dur="500"/>
                                        <p:tgtEl>
                                          <p:spTgt spid="5"/>
                                        </p:tgtEl>
                                      </p:cBhvr>
                                    </p:animEffect>
                                    <p:set>
                                      <p:cBhvr>
                                        <p:cTn id="34" dur="1" fill="hold">
                                          <p:stCondLst>
                                            <p:cond delay="499"/>
                                          </p:stCondLst>
                                        </p:cTn>
                                        <p:tgtEl>
                                          <p:spTgt spid="5"/>
                                        </p:tgtEl>
                                        <p:attrNameLst>
                                          <p:attrName>style.visibility</p:attrName>
                                        </p:attrNameLst>
                                      </p:cBhvr>
                                      <p:to>
                                        <p:strVal val="hidden"/>
                                      </p:to>
                                    </p:set>
                                  </p:childTnLst>
                                </p:cTn>
                              </p:par>
                              <p:par>
                                <p:cTn id="35" presetID="10" presetClass="exit" presetSubtype="0" fill="hold" grpId="0" nodeType="withEffect">
                                  <p:stCondLst>
                                    <p:cond delay="5000"/>
                                  </p:stCondLst>
                                  <p:childTnLst>
                                    <p:animEffect transition="out" filter="fade">
                                      <p:cBhvr>
                                        <p:cTn id="36" dur="500"/>
                                        <p:tgtEl>
                                          <p:spTgt spid="4"/>
                                        </p:tgtEl>
                                      </p:cBhvr>
                                    </p:animEffect>
                                    <p:set>
                                      <p:cBhvr>
                                        <p:cTn id="37" dur="1" fill="hold">
                                          <p:stCondLst>
                                            <p:cond delay="499"/>
                                          </p:stCondLst>
                                        </p:cTn>
                                        <p:tgtEl>
                                          <p:spTgt spid="4"/>
                                        </p:tgtEl>
                                        <p:attrNameLst>
                                          <p:attrName>style.visibility</p:attrName>
                                        </p:attrNameLst>
                                      </p:cBhvr>
                                      <p:to>
                                        <p:strVal val="hidden"/>
                                      </p:to>
                                    </p:set>
                                  </p:childTnLst>
                                </p:cTn>
                              </p:par>
                              <p:par>
                                <p:cTn id="38" presetID="10" presetClass="exit" presetSubtype="0" fill="hold" grpId="0" nodeType="withEffect">
                                  <p:stCondLst>
                                    <p:cond delay="5000"/>
                                  </p:stCondLst>
                                  <p:childTnLst>
                                    <p:animEffect transition="out" filter="fade">
                                      <p:cBhvr>
                                        <p:cTn id="39" dur="500"/>
                                        <p:tgtEl>
                                          <p:spTgt spid="30"/>
                                        </p:tgtEl>
                                      </p:cBhvr>
                                    </p:animEffect>
                                    <p:set>
                                      <p:cBhvr>
                                        <p:cTn id="40" dur="1" fill="hold">
                                          <p:stCondLst>
                                            <p:cond delay="499"/>
                                          </p:stCondLst>
                                        </p:cTn>
                                        <p:tgtEl>
                                          <p:spTgt spid="30"/>
                                        </p:tgtEl>
                                        <p:attrNameLst>
                                          <p:attrName>style.visibility</p:attrName>
                                        </p:attrNameLst>
                                      </p:cBhvr>
                                      <p:to>
                                        <p:strVal val="hidden"/>
                                      </p:to>
                                    </p:set>
                                  </p:childTnLst>
                                </p:cTn>
                              </p:par>
                              <p:par>
                                <p:cTn id="41" presetID="10" presetClass="exit" presetSubtype="0" fill="hold" nodeType="withEffect">
                                  <p:stCondLst>
                                    <p:cond delay="5000"/>
                                  </p:stCondLst>
                                  <p:childTnLst>
                                    <p:animEffect transition="out" filter="fade">
                                      <p:cBhvr>
                                        <p:cTn id="42" dur="500"/>
                                        <p:tgtEl>
                                          <p:spTgt spid="8"/>
                                        </p:tgtEl>
                                      </p:cBhvr>
                                    </p:animEffect>
                                    <p:set>
                                      <p:cBhvr>
                                        <p:cTn id="43" dur="1" fill="hold">
                                          <p:stCondLst>
                                            <p:cond delay="499"/>
                                          </p:stCondLst>
                                        </p:cTn>
                                        <p:tgtEl>
                                          <p:spTgt spid="8"/>
                                        </p:tgtEl>
                                        <p:attrNameLst>
                                          <p:attrName>style.visibility</p:attrName>
                                        </p:attrNameLst>
                                      </p:cBhvr>
                                      <p:to>
                                        <p:strVal val="hidden"/>
                                      </p:to>
                                    </p:set>
                                  </p:childTnLst>
                                </p:cTn>
                              </p:par>
                              <p:par>
                                <p:cTn id="44" presetID="64" presetClass="path" presetSubtype="0" accel="50000" decel="50000" fill="hold" grpId="0" nodeType="withEffect">
                                  <p:stCondLst>
                                    <p:cond delay="5000"/>
                                  </p:stCondLst>
                                  <p:childTnLst>
                                    <p:animMotion origin="layout" path="M 0 0 L 0 -0.25 E" pathEditMode="relative" ptsTypes="">
                                      <p:cBhvr>
                                        <p:cTn id="45" dur="2000" fill="hold"/>
                                        <p:tgtEl>
                                          <p:spTgt spid="41"/>
                                        </p:tgtEl>
                                        <p:attrNameLst>
                                          <p:attrName>ppt_x</p:attrName>
                                          <p:attrName>ppt_y</p:attrName>
                                        </p:attrNameLst>
                                      </p:cBhvr>
                                    </p:animMotion>
                                  </p:childTnLst>
                                </p:cTn>
                              </p:par>
                              <p:par>
                                <p:cTn id="46" presetID="64" presetClass="path" presetSubtype="0" accel="50000" decel="50000" fill="hold" nodeType="withEffect">
                                  <p:stCondLst>
                                    <p:cond delay="5000"/>
                                  </p:stCondLst>
                                  <p:childTnLst>
                                    <p:animMotion origin="layout" path="M 0 0 L 0 -0.25 E" pathEditMode="relative" ptsTypes="">
                                      <p:cBhvr>
                                        <p:cTn id="47" dur="2000" fill="hold"/>
                                        <p:tgtEl>
                                          <p:spTgt spid="44"/>
                                        </p:tgtEl>
                                        <p:attrNameLst>
                                          <p:attrName>ppt_x</p:attrName>
                                          <p:attrName>ppt_y</p:attrName>
                                        </p:attrNameLst>
                                      </p:cBhvr>
                                    </p:animMotion>
                                  </p:childTnLst>
                                </p:cTn>
                              </p:par>
                              <p:par>
                                <p:cTn id="48" presetID="64" presetClass="path" presetSubtype="0" accel="50000" decel="50000" fill="hold" grpId="0" nodeType="withEffect">
                                  <p:stCondLst>
                                    <p:cond delay="5000"/>
                                  </p:stCondLst>
                                  <p:childTnLst>
                                    <p:animMotion origin="layout" path="M 0 0 L 0 -0.25 E" pathEditMode="relative" ptsTypes="">
                                      <p:cBhvr>
                                        <p:cTn id="49" dur="2000" fill="hold"/>
                                        <p:tgtEl>
                                          <p:spTgt spid="45"/>
                                        </p:tgtEl>
                                        <p:attrNameLst>
                                          <p:attrName>ppt_x</p:attrName>
                                          <p:attrName>ppt_y</p:attrName>
                                        </p:attrNameLst>
                                      </p:cBhvr>
                                    </p:animMotion>
                                  </p:childTnLst>
                                </p:cTn>
                              </p:par>
                              <p:par>
                                <p:cTn id="50" presetID="64" presetClass="path" presetSubtype="0" accel="50000" decel="50000" fill="hold" grpId="0" nodeType="withEffect">
                                  <p:stCondLst>
                                    <p:cond delay="5000"/>
                                  </p:stCondLst>
                                  <p:childTnLst>
                                    <p:animMotion origin="layout" path="M 0 0 L 0 -0.25 E" pathEditMode="relative" ptsTypes="">
                                      <p:cBhvr>
                                        <p:cTn id="51" dur="2000" fill="hold"/>
                                        <p:tgtEl>
                                          <p:spTgt spid="46"/>
                                        </p:tgtEl>
                                        <p:attrNameLst>
                                          <p:attrName>ppt_x</p:attrName>
                                          <p:attrName>ppt_y</p:attrName>
                                        </p:attrNameLst>
                                      </p:cBhvr>
                                    </p:animMotion>
                                  </p:childTnLst>
                                </p:cTn>
                              </p:par>
                              <p:par>
                                <p:cTn id="52" presetID="64" presetClass="path" presetSubtype="0" accel="50000" decel="50000" fill="hold" nodeType="withEffect">
                                  <p:stCondLst>
                                    <p:cond delay="5000"/>
                                  </p:stCondLst>
                                  <p:childTnLst>
                                    <p:animMotion origin="layout" path="M 0 0 L 0 -0.25 E" pathEditMode="relative" ptsTypes="">
                                      <p:cBhvr>
                                        <p:cTn id="53" dur="2000" fill="hold"/>
                                        <p:tgtEl>
                                          <p:spTgt spid="48"/>
                                        </p:tgtEl>
                                        <p:attrNameLst>
                                          <p:attrName>ppt_x</p:attrName>
                                          <p:attrName>ppt_y</p:attrName>
                                        </p:attrNameLst>
                                      </p:cBhvr>
                                    </p:animMotion>
                                  </p:childTnLst>
                                </p:cTn>
                              </p:par>
                              <p:par>
                                <p:cTn id="54" presetID="64" presetClass="path" presetSubtype="0" accel="50000" decel="50000" fill="hold" nodeType="withEffect">
                                  <p:stCondLst>
                                    <p:cond delay="5000"/>
                                  </p:stCondLst>
                                  <p:childTnLst>
                                    <p:animMotion origin="layout" path="M 0 0 L 0 -0.25 E" pathEditMode="relative" ptsTypes="">
                                      <p:cBhvr>
                                        <p:cTn id="55" dur="2000" fill="hold"/>
                                        <p:tgtEl>
                                          <p:spTgt spid="50"/>
                                        </p:tgtEl>
                                        <p:attrNameLst>
                                          <p:attrName>ppt_x</p:attrName>
                                          <p:attrName>ppt_y</p:attrName>
                                        </p:attrNameLst>
                                      </p:cBhvr>
                                    </p:animMotion>
                                  </p:childTnLst>
                                </p:cTn>
                              </p:par>
                              <p:par>
                                <p:cTn id="56" presetID="64" presetClass="path" presetSubtype="0" accel="50000" decel="50000" fill="hold" nodeType="withEffect">
                                  <p:stCondLst>
                                    <p:cond delay="5000"/>
                                  </p:stCondLst>
                                  <p:childTnLst>
                                    <p:animMotion origin="layout" path="M 0 0 L 0 -0.25 E" pathEditMode="relative" ptsTypes="">
                                      <p:cBhvr>
                                        <p:cTn id="57" dur="2000" fill="hold"/>
                                        <p:tgtEl>
                                          <p:spTgt spid="2"/>
                                        </p:tgtEl>
                                        <p:attrNameLst>
                                          <p:attrName>ppt_x</p:attrName>
                                          <p:attrName>ppt_y</p:attrName>
                                        </p:attrNameLst>
                                      </p:cBhvr>
                                    </p:animMotion>
                                  </p:childTnLst>
                                </p:cTn>
                              </p:par>
                              <p:par>
                                <p:cTn id="58" presetID="64" presetClass="path" presetSubtype="0" accel="50000" decel="50000" fill="hold" grpId="0" nodeType="withEffect">
                                  <p:stCondLst>
                                    <p:cond delay="5000"/>
                                  </p:stCondLst>
                                  <p:childTnLst>
                                    <p:animMotion origin="layout" path="M 0 0 L 0 -0.25 E" pathEditMode="relative" ptsTypes="">
                                      <p:cBhvr>
                                        <p:cTn id="59" dur="2000" fill="hold"/>
                                        <p:tgtEl>
                                          <p:spTgt spid="49"/>
                                        </p:tgtEl>
                                        <p:attrNameLst>
                                          <p:attrName>ppt_x</p:attrName>
                                          <p:attrName>ppt_y</p:attrName>
                                        </p:attrNameLst>
                                      </p:cBhvr>
                                    </p:animMotion>
                                  </p:childTnLst>
                                </p:cTn>
                              </p:par>
                              <p:par>
                                <p:cTn id="60" presetID="64" presetClass="path" presetSubtype="0" accel="50000" decel="50000" fill="hold" grpId="0" nodeType="withEffect">
                                  <p:stCondLst>
                                    <p:cond delay="5000"/>
                                  </p:stCondLst>
                                  <p:childTnLst>
                                    <p:animMotion origin="layout" path="M 0 0 L 0 -0.25 E" pathEditMode="relative" ptsTypes="">
                                      <p:cBhvr>
                                        <p:cTn id="61" dur="2000" fill="hold"/>
                                        <p:tgtEl>
                                          <p:spTgt spid="42"/>
                                        </p:tgtEl>
                                        <p:attrNameLst>
                                          <p:attrName>ppt_x</p:attrName>
                                          <p:attrName>ppt_y</p:attrName>
                                        </p:attrNameLst>
                                      </p:cBhvr>
                                    </p:animMotion>
                                  </p:childTnLst>
                                </p:cTn>
                              </p:par>
                              <p:par>
                                <p:cTn id="62" presetID="64" presetClass="path" presetSubtype="0" accel="50000" decel="50000" fill="hold" grpId="0" nodeType="withEffect">
                                  <p:stCondLst>
                                    <p:cond delay="5000"/>
                                  </p:stCondLst>
                                  <p:childTnLst>
                                    <p:animMotion origin="layout" path="M 0 0 L 0 -0.25 E" pathEditMode="relative" ptsTypes="">
                                      <p:cBhvr>
                                        <p:cTn id="63" dur="2000" fill="hold"/>
                                        <p:tgtEl>
                                          <p:spTgt spid="43"/>
                                        </p:tgtEl>
                                        <p:attrNameLst>
                                          <p:attrName>ppt_x</p:attrName>
                                          <p:attrName>ppt_y</p:attrName>
                                        </p:attrNameLst>
                                      </p:cBhvr>
                                    </p:animMotion>
                                  </p:childTnLst>
                                </p:cTn>
                              </p:par>
                              <p:par>
                                <p:cTn id="64" presetID="64" presetClass="path" presetSubtype="0" accel="50000" decel="50000" fill="hold" grpId="0" nodeType="withEffect">
                                  <p:stCondLst>
                                    <p:cond delay="5000"/>
                                  </p:stCondLst>
                                  <p:childTnLst>
                                    <p:animMotion origin="layout" path="M 0 0 L 0 -0.25 E" pathEditMode="relative" ptsTypes="">
                                      <p:cBhvr>
                                        <p:cTn id="65" dur="2000" fill="hold"/>
                                        <p:tgtEl>
                                          <p:spTgt spid="47"/>
                                        </p:tgtEl>
                                        <p:attrNameLst>
                                          <p:attrName>ppt_x</p:attrName>
                                          <p:attrName>ppt_y</p:attrName>
                                        </p:attrNameLst>
                                      </p:cBhvr>
                                    </p:animMotion>
                                  </p:childTnLst>
                                </p:cTn>
                              </p:par>
                            </p:childTnLst>
                          </p:cTn>
                        </p:par>
                        <p:par>
                          <p:cTn id="66" fill="hold">
                            <p:stCondLst>
                              <p:cond delay="7000"/>
                            </p:stCondLst>
                            <p:childTnLst>
                              <p:par>
                                <p:cTn id="67" presetID="1" presetClass="entr" presetSubtype="0" fill="hold" grpId="0" nodeType="afterEffect">
                                  <p:stCondLst>
                                    <p:cond delay="0"/>
                                  </p:stCondLst>
                                  <p:iterate type="wd">
                                    <p:tmAbs val="200"/>
                                  </p:iterate>
                                  <p:childTnLst>
                                    <p:set>
                                      <p:cBhvr>
                                        <p:cTn id="68" dur="1" fill="hold">
                                          <p:stCondLst>
                                            <p:cond delay="0"/>
                                          </p:stCondLst>
                                        </p:cTn>
                                        <p:tgtEl>
                                          <p:spTgt spid="9"/>
                                        </p:tgtEl>
                                        <p:attrNameLst>
                                          <p:attrName>style.visibility</p:attrName>
                                        </p:attrNameLst>
                                      </p:cBhvr>
                                      <p:to>
                                        <p:strVal val="visible"/>
                                      </p:to>
                                    </p:set>
                                  </p:childTnLst>
                                </p:cTn>
                              </p:par>
                            </p:childTnLst>
                          </p:cTn>
                        </p:par>
                        <p:par>
                          <p:cTn id="69" fill="hold">
                            <p:stCondLst>
                              <p:cond delay="11001"/>
                            </p:stCondLst>
                            <p:childTnLst>
                              <p:par>
                                <p:cTn id="70" presetID="1" presetClass="entr" presetSubtype="0" fill="hold" grpId="0" nodeType="afterEffect">
                                  <p:stCondLst>
                                    <p:cond delay="0"/>
                                  </p:stCondLst>
                                  <p:iterate type="lt">
                                    <p:tmAbs val="50"/>
                                  </p:iterate>
                                  <p:childTnLst>
                                    <p:set>
                                      <p:cBhvr>
                                        <p:cTn id="71" dur="1" fill="hold">
                                          <p:stCondLst>
                                            <p:cond delay="0"/>
                                          </p:stCondLst>
                                        </p:cTn>
                                        <p:tgtEl>
                                          <p:spTgt spid="10"/>
                                        </p:tgtEl>
                                        <p:attrNameLst>
                                          <p:attrName>style.visibility</p:attrName>
                                        </p:attrNameLst>
                                      </p:cBhvr>
                                      <p:to>
                                        <p:strVal val="visible"/>
                                      </p:to>
                                    </p:set>
                                  </p:childTnLst>
                                  <p:subTnLst>
                                    <p:audio>
                                      <p:cMediaNode mute="1">
                                        <p:cTn display="0" masterRel="sameClick">
                                          <p:stCondLst>
                                            <p:cond evt="begin" delay="0">
                                              <p:tn val="70"/>
                                            </p:cond>
                                          </p:stCondLst>
                                          <p:endCondLst>
                                            <p:cond evt="onStopAudio" delay="0">
                                              <p:tgtEl>
                                                <p:sldTgt/>
                                              </p:tgtEl>
                                            </p:cond>
                                          </p:endCondLst>
                                        </p:cTn>
                                        <p:tgtEl>
                                          <p:sndTgt r:embed="rId2" name="TYPE.WAV"/>
                                        </p:tgtEl>
                                      </p:cMediaNode>
                                    </p:audio>
                                  </p:subTnLst>
                                </p:cTn>
                              </p:par>
                            </p:childTnLst>
                          </p:cTn>
                        </p:par>
                        <p:par>
                          <p:cTn id="72" fill="hold">
                            <p:stCondLst>
                              <p:cond delay="12802"/>
                            </p:stCondLst>
                            <p:childTnLst>
                              <p:par>
                                <p:cTn id="73" presetID="1" presetClass="entr" presetSubtype="0" fill="hold" grpId="0" nodeType="afterEffect" nodePh="1">
                                  <p:stCondLst>
                                    <p:cond delay="0"/>
                                  </p:stCondLst>
                                  <p:endCondLst>
                                    <p:cond evt="begin" delay="0">
                                      <p:tn val="73"/>
                                    </p:cond>
                                  </p:endCondLst>
                                  <p:childTnLst>
                                    <p:set>
                                      <p:cBhvr>
                                        <p:cTn id="7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30" grpId="0" animBg="1"/>
      <p:bldP spid="31" grpId="0"/>
      <p:bldP spid="32" grpId="0"/>
      <p:bldP spid="34" grpId="0"/>
      <p:bldP spid="35" grpId="0" animBg="1"/>
      <p:bldP spid="36" grpId="0"/>
      <p:bldP spid="38" grpId="0"/>
      <p:bldP spid="41" grpId="0" animBg="1"/>
      <p:bldP spid="42" grpId="0"/>
      <p:bldP spid="43" grpId="0"/>
      <p:bldP spid="45" grpId="0"/>
      <p:bldP spid="46" grpId="0" animBg="1"/>
      <p:bldP spid="47" grpId="0"/>
      <p:bldP spid="49" grpId="0"/>
      <p:bldP spid="7" grpId="0"/>
      <p:bldP spid="9" grpId="0"/>
      <p:bldP spid="10" grpId="0"/>
      <p:bldP spid="11"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38198" y="1239584"/>
            <a:ext cx="513981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75552F6B-898E-1347-6681-326A7BC832B2}"/>
              </a:ext>
            </a:extLst>
          </p:cNvPr>
          <p:cNvSpPr txBox="1">
            <a:spLocks/>
          </p:cNvSpPr>
          <p:nvPr/>
        </p:nvSpPr>
        <p:spPr>
          <a:xfrm>
            <a:off x="282887" y="97220"/>
            <a:ext cx="10704869"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Dat kunnen we regelen! Kies maar hoe je wil reageren. </a:t>
            </a:r>
            <a:endParaRPr lang="nl-NL" sz="2800" dirty="0"/>
          </a:p>
        </p:txBody>
      </p:sp>
      <p:sp>
        <p:nvSpPr>
          <p:cNvPr id="2" name="Actieknop: Leeg 1">
            <a:hlinkClick r:id="" action="ppaction://noaction" highlightClick="1"/>
            <a:extLst>
              <a:ext uri="{FF2B5EF4-FFF2-40B4-BE49-F238E27FC236}">
                <a16:creationId xmlns:a16="http://schemas.microsoft.com/office/drawing/2014/main" id="{9B7EA633-1109-DCBA-85EA-794EE724D4D0}"/>
              </a:ext>
            </a:extLst>
          </p:cNvPr>
          <p:cNvSpPr/>
          <p:nvPr/>
        </p:nvSpPr>
        <p:spPr>
          <a:xfrm>
            <a:off x="355891" y="2372949"/>
            <a:ext cx="5559357" cy="2309585"/>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 name="Titel 1">
            <a:extLst>
              <a:ext uri="{FF2B5EF4-FFF2-40B4-BE49-F238E27FC236}">
                <a16:creationId xmlns:a16="http://schemas.microsoft.com/office/drawing/2014/main" id="{1113B0C4-55FE-2969-683C-74E3E745F271}"/>
              </a:ext>
            </a:extLst>
          </p:cNvPr>
          <p:cNvSpPr txBox="1">
            <a:spLocks/>
          </p:cNvSpPr>
          <p:nvPr/>
        </p:nvSpPr>
        <p:spPr>
          <a:xfrm>
            <a:off x="1163620"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err="1">
                <a:latin typeface="Pica black"/>
              </a:rPr>
              <a:t>JouwNieuws</a:t>
            </a:r>
            <a:r>
              <a:rPr lang="nl-NL" sz="1200" b="1" dirty="0">
                <a:latin typeface="Pica black"/>
              </a:rPr>
              <a:t> </a:t>
            </a:r>
          </a:p>
        </p:txBody>
      </p:sp>
      <p:sp>
        <p:nvSpPr>
          <p:cNvPr id="7" name="Tijdelijke aanduiding voor inhoud 2">
            <a:extLst>
              <a:ext uri="{FF2B5EF4-FFF2-40B4-BE49-F238E27FC236}">
                <a16:creationId xmlns:a16="http://schemas.microsoft.com/office/drawing/2014/main" id="{CF339ED8-4EB8-12E7-7FA0-8583A1B0BA7C}"/>
              </a:ext>
            </a:extLst>
          </p:cNvPr>
          <p:cNvSpPr txBox="1">
            <a:spLocks/>
          </p:cNvSpPr>
          <p:nvPr/>
        </p:nvSpPr>
        <p:spPr>
          <a:xfrm>
            <a:off x="1155431"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@jouwnieuws.nl </a:t>
            </a:r>
          </a:p>
          <a:p>
            <a:pPr marL="0" indent="0">
              <a:buFont typeface="Arial" panose="020B0604020202020204" pitchFamily="34" charset="0"/>
              <a:buNone/>
            </a:pPr>
            <a:r>
              <a:rPr lang="nl-NL" sz="1000" dirty="0">
                <a:solidFill>
                  <a:schemeClr val="bg2">
                    <a:lumMod val="50000"/>
                  </a:schemeClr>
                </a:solidFill>
              </a:rPr>
              <a:t> </a:t>
            </a:r>
          </a:p>
        </p:txBody>
      </p:sp>
      <p:pic>
        <p:nvPicPr>
          <p:cNvPr id="9" name="Tijdelijke aanduiding voor inhoud 4" descr="Afbeelding met persoon, buiten&#10;&#10;Automatisch gegenereerde beschrijving">
            <a:extLst>
              <a:ext uri="{FF2B5EF4-FFF2-40B4-BE49-F238E27FC236}">
                <a16:creationId xmlns:a16="http://schemas.microsoft.com/office/drawing/2014/main" id="{AC911F82-5EC3-AFDA-80F5-1C7569AE613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3" b="-3"/>
          <a:stretch/>
        </p:blipFill>
        <p:spPr>
          <a:xfrm>
            <a:off x="574112" y="2565403"/>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0" name="Tekstvak 9">
            <a:extLst>
              <a:ext uri="{FF2B5EF4-FFF2-40B4-BE49-F238E27FC236}">
                <a16:creationId xmlns:a16="http://schemas.microsoft.com/office/drawing/2014/main" id="{F6ECFA63-8F01-98BC-273B-035292AD19AC}"/>
              </a:ext>
            </a:extLst>
          </p:cNvPr>
          <p:cNvSpPr txBox="1"/>
          <p:nvPr/>
        </p:nvSpPr>
        <p:spPr>
          <a:xfrm>
            <a:off x="482137" y="3240334"/>
            <a:ext cx="5417574" cy="784830"/>
          </a:xfrm>
          <a:prstGeom prst="rect">
            <a:avLst/>
          </a:prstGeom>
          <a:noFill/>
        </p:spPr>
        <p:txBody>
          <a:bodyPr wrap="square" rtlCol="0">
            <a:spAutoFit/>
          </a:bodyPr>
          <a:lstStyle/>
          <a:p>
            <a:r>
              <a:rPr lang="nl-NL" sz="1500" dirty="0">
                <a:solidFill>
                  <a:srgbClr val="01E2FD"/>
                </a:solidFill>
                <a:latin typeface="Pica black"/>
              </a:rPr>
              <a:t>@timdegraaf </a:t>
            </a:r>
            <a:r>
              <a:rPr lang="nl-NL" sz="1500" dirty="0">
                <a:latin typeface="Pica black"/>
              </a:rPr>
              <a:t>Het was niet onze intentie om mensen te beledigen. Het enige wat wij doen is de waarheid vertellen aan het eerlijke volk. </a:t>
            </a:r>
            <a:r>
              <a:rPr lang="nl-NL" sz="1500" dirty="0">
                <a:solidFill>
                  <a:srgbClr val="01E2FD"/>
                </a:solidFill>
                <a:latin typeface="Pica black"/>
              </a:rPr>
              <a:t>#feitenfeitenfeiten </a:t>
            </a:r>
          </a:p>
        </p:txBody>
      </p:sp>
      <p:sp>
        <p:nvSpPr>
          <p:cNvPr id="11" name="Ovaal 10">
            <a:extLst>
              <a:ext uri="{FF2B5EF4-FFF2-40B4-BE49-F238E27FC236}">
                <a16:creationId xmlns:a16="http://schemas.microsoft.com/office/drawing/2014/main" id="{E0CACF20-DE09-0908-833B-CF8742401F9D}"/>
              </a:ext>
            </a:extLst>
          </p:cNvPr>
          <p:cNvSpPr/>
          <p:nvPr/>
        </p:nvSpPr>
        <p:spPr>
          <a:xfrm>
            <a:off x="5108225"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12" name="Tijdelijke aanduiding voor inhoud 2">
            <a:extLst>
              <a:ext uri="{FF2B5EF4-FFF2-40B4-BE49-F238E27FC236}">
                <a16:creationId xmlns:a16="http://schemas.microsoft.com/office/drawing/2014/main" id="{4B4D78BF-518A-4239-F443-9185EAC835C6}"/>
              </a:ext>
            </a:extLst>
          </p:cNvPr>
          <p:cNvSpPr txBox="1">
            <a:spLocks/>
          </p:cNvSpPr>
          <p:nvPr/>
        </p:nvSpPr>
        <p:spPr>
          <a:xfrm>
            <a:off x="355890" y="4383715"/>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13:41 a.m. 1 mei.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pic>
        <p:nvPicPr>
          <p:cNvPr id="13" name="Tijdelijke aanduiding voor inhoud 4">
            <a:extLst>
              <a:ext uri="{FF2B5EF4-FFF2-40B4-BE49-F238E27FC236}">
                <a16:creationId xmlns:a16="http://schemas.microsoft.com/office/drawing/2014/main" id="{6FE33EE0-969A-7239-C311-DB746CA1BF35}"/>
              </a:ext>
            </a:extLst>
          </p:cNvPr>
          <p:cNvPicPr>
            <a:picLocks noChangeAspect="1"/>
          </p:cNvPicPr>
          <p:nvPr/>
        </p:nvPicPr>
        <p:blipFill>
          <a:blip r:embed="rId4" cstate="screen">
            <a:extLst>
              <a:ext uri="{BEBA8EAE-BF5A-486C-A8C5-ECC9F3942E4B}">
                <a14:imgProps xmlns:a14="http://schemas.microsoft.com/office/drawing/2010/main">
                  <a14:imgLayer r:embed="rId5">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2084187" y="2714793"/>
            <a:ext cx="136702" cy="136702"/>
          </a:xfrm>
          <a:prstGeom prst="rect">
            <a:avLst/>
          </a:prstGeom>
        </p:spPr>
      </p:pic>
      <p:sp>
        <p:nvSpPr>
          <p:cNvPr id="14" name="Tekstvak 13">
            <a:extLst>
              <a:ext uri="{FF2B5EF4-FFF2-40B4-BE49-F238E27FC236}">
                <a16:creationId xmlns:a16="http://schemas.microsoft.com/office/drawing/2014/main" id="{C9D96DB1-37EC-C2A6-398E-F4A95E3864E2}"/>
              </a:ext>
            </a:extLst>
          </p:cNvPr>
          <p:cNvSpPr txBox="1"/>
          <p:nvPr/>
        </p:nvSpPr>
        <p:spPr>
          <a:xfrm>
            <a:off x="5177238"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pic>
        <p:nvPicPr>
          <p:cNvPr id="15" name="Tijdelijke aanduiding voor inhoud 3" descr="Afbeelding met tekst&#10;&#10;Automatisch gegenereerde beschrijving">
            <a:extLst>
              <a:ext uri="{FF2B5EF4-FFF2-40B4-BE49-F238E27FC236}">
                <a16:creationId xmlns:a16="http://schemas.microsoft.com/office/drawing/2014/main" id="{B02F3130-B378-F146-DC13-0361A40E707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3" b="-3"/>
          <a:stretch/>
        </p:blipFill>
        <p:spPr>
          <a:xfrm>
            <a:off x="574112" y="2560149"/>
            <a:ext cx="602214" cy="602214"/>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sp>
        <p:nvSpPr>
          <p:cNvPr id="16" name="Actieknop: Leeg 15">
            <a:hlinkClick r:id="" action="ppaction://noaction" highlightClick="1"/>
            <a:extLst>
              <a:ext uri="{FF2B5EF4-FFF2-40B4-BE49-F238E27FC236}">
                <a16:creationId xmlns:a16="http://schemas.microsoft.com/office/drawing/2014/main" id="{60FB28AE-3893-EF1B-EAC1-A9B1BE4711E3}"/>
              </a:ext>
            </a:extLst>
          </p:cNvPr>
          <p:cNvSpPr/>
          <p:nvPr/>
        </p:nvSpPr>
        <p:spPr>
          <a:xfrm>
            <a:off x="6276753" y="2372949"/>
            <a:ext cx="5559357" cy="2309585"/>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17" name="Titel 1">
            <a:extLst>
              <a:ext uri="{FF2B5EF4-FFF2-40B4-BE49-F238E27FC236}">
                <a16:creationId xmlns:a16="http://schemas.microsoft.com/office/drawing/2014/main" id="{3A81C5B7-4231-4E3A-9BAA-5978595FEF90}"/>
              </a:ext>
            </a:extLst>
          </p:cNvPr>
          <p:cNvSpPr txBox="1">
            <a:spLocks/>
          </p:cNvSpPr>
          <p:nvPr/>
        </p:nvSpPr>
        <p:spPr>
          <a:xfrm>
            <a:off x="7084483"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err="1">
                <a:latin typeface="Pica black"/>
              </a:rPr>
              <a:t>JouwNieuws</a:t>
            </a:r>
            <a:r>
              <a:rPr lang="nl-NL" sz="1200" b="1" dirty="0">
                <a:latin typeface="Pica black"/>
              </a:rPr>
              <a:t> </a:t>
            </a:r>
          </a:p>
        </p:txBody>
      </p:sp>
      <p:sp>
        <p:nvSpPr>
          <p:cNvPr id="18" name="Tijdelijke aanduiding voor inhoud 2">
            <a:extLst>
              <a:ext uri="{FF2B5EF4-FFF2-40B4-BE49-F238E27FC236}">
                <a16:creationId xmlns:a16="http://schemas.microsoft.com/office/drawing/2014/main" id="{D17EBEBC-7A7A-9BDE-272B-00602E6BA7CE}"/>
              </a:ext>
            </a:extLst>
          </p:cNvPr>
          <p:cNvSpPr txBox="1">
            <a:spLocks/>
          </p:cNvSpPr>
          <p:nvPr/>
        </p:nvSpPr>
        <p:spPr>
          <a:xfrm>
            <a:off x="7076294"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@jouwnieuws.nl </a:t>
            </a:r>
          </a:p>
          <a:p>
            <a:pPr marL="0" indent="0">
              <a:buFont typeface="Arial" panose="020B0604020202020204" pitchFamily="34" charset="0"/>
              <a:buNone/>
            </a:pPr>
            <a:r>
              <a:rPr lang="nl-NL" sz="1000" dirty="0">
                <a:solidFill>
                  <a:schemeClr val="bg2">
                    <a:lumMod val="50000"/>
                  </a:schemeClr>
                </a:solidFill>
              </a:rPr>
              <a:t> </a:t>
            </a:r>
          </a:p>
        </p:txBody>
      </p:sp>
      <p:pic>
        <p:nvPicPr>
          <p:cNvPr id="19" name="Tijdelijke aanduiding voor inhoud 4" descr="Afbeelding met persoon, buiten&#10;&#10;Automatisch gegenereerde beschrijving">
            <a:extLst>
              <a:ext uri="{FF2B5EF4-FFF2-40B4-BE49-F238E27FC236}">
                <a16:creationId xmlns:a16="http://schemas.microsoft.com/office/drawing/2014/main" id="{69BFEBA2-C89E-E246-854E-DC345621E0F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3" b="-3"/>
          <a:stretch/>
        </p:blipFill>
        <p:spPr>
          <a:xfrm>
            <a:off x="6494975" y="2565403"/>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20" name="Tekstvak 19">
            <a:extLst>
              <a:ext uri="{FF2B5EF4-FFF2-40B4-BE49-F238E27FC236}">
                <a16:creationId xmlns:a16="http://schemas.microsoft.com/office/drawing/2014/main" id="{A6FBBC94-D0E5-9A49-89E7-24209956E4DC}"/>
              </a:ext>
            </a:extLst>
          </p:cNvPr>
          <p:cNvSpPr txBox="1"/>
          <p:nvPr/>
        </p:nvSpPr>
        <p:spPr>
          <a:xfrm>
            <a:off x="6403000" y="3240334"/>
            <a:ext cx="5417574" cy="1015663"/>
          </a:xfrm>
          <a:prstGeom prst="rect">
            <a:avLst/>
          </a:prstGeom>
          <a:noFill/>
        </p:spPr>
        <p:txBody>
          <a:bodyPr wrap="square" rtlCol="0">
            <a:spAutoFit/>
          </a:bodyPr>
          <a:lstStyle/>
          <a:p>
            <a:r>
              <a:rPr lang="nl-NL" sz="1500" dirty="0">
                <a:latin typeface="Pica black"/>
              </a:rPr>
              <a:t>Het is wel duidelijk aan welke kant </a:t>
            </a:r>
            <a:r>
              <a:rPr lang="nl-NL" sz="1500" dirty="0">
                <a:solidFill>
                  <a:srgbClr val="01E2FD"/>
                </a:solidFill>
                <a:latin typeface="Pica black"/>
              </a:rPr>
              <a:t>@timdegraaf </a:t>
            </a:r>
            <a:r>
              <a:rPr lang="nl-NL" sz="1500" dirty="0">
                <a:latin typeface="Pica black"/>
              </a:rPr>
              <a:t>staat. Hoeveel zou hij betaald krijgen van de overheid om Van </a:t>
            </a:r>
            <a:r>
              <a:rPr lang="nl-NL" sz="1500" dirty="0" err="1">
                <a:latin typeface="Pica black"/>
              </a:rPr>
              <a:t>Belzen</a:t>
            </a:r>
            <a:r>
              <a:rPr lang="nl-NL" sz="1500" dirty="0">
                <a:latin typeface="Pica black"/>
              </a:rPr>
              <a:t> met zoveel agressiviteit te verdedigen? PS Jouw Caps </a:t>
            </a:r>
            <a:r>
              <a:rPr lang="nl-NL" sz="1500" dirty="0" err="1">
                <a:latin typeface="Pica black"/>
              </a:rPr>
              <a:t>lock</a:t>
            </a:r>
            <a:r>
              <a:rPr lang="nl-NL" sz="1500" dirty="0">
                <a:latin typeface="Pica black"/>
              </a:rPr>
              <a:t> staat aan      . </a:t>
            </a:r>
            <a:r>
              <a:rPr lang="nl-NL" sz="1500" dirty="0">
                <a:solidFill>
                  <a:srgbClr val="01E2FD"/>
                </a:solidFill>
                <a:latin typeface="Pica black"/>
              </a:rPr>
              <a:t>#deuggleuf #censuur #deepstate </a:t>
            </a:r>
          </a:p>
        </p:txBody>
      </p:sp>
      <p:sp>
        <p:nvSpPr>
          <p:cNvPr id="21" name="Ovaal 20">
            <a:extLst>
              <a:ext uri="{FF2B5EF4-FFF2-40B4-BE49-F238E27FC236}">
                <a16:creationId xmlns:a16="http://schemas.microsoft.com/office/drawing/2014/main" id="{F47F97B9-B709-ED15-DD65-6C689F9922EF}"/>
              </a:ext>
            </a:extLst>
          </p:cNvPr>
          <p:cNvSpPr/>
          <p:nvPr/>
        </p:nvSpPr>
        <p:spPr>
          <a:xfrm>
            <a:off x="11029088"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22" name="Tijdelijke aanduiding voor inhoud 2">
            <a:extLst>
              <a:ext uri="{FF2B5EF4-FFF2-40B4-BE49-F238E27FC236}">
                <a16:creationId xmlns:a16="http://schemas.microsoft.com/office/drawing/2014/main" id="{2B5D97C9-8E0F-9103-A6C9-F46D9E8AD804}"/>
              </a:ext>
            </a:extLst>
          </p:cNvPr>
          <p:cNvSpPr txBox="1">
            <a:spLocks/>
          </p:cNvSpPr>
          <p:nvPr/>
        </p:nvSpPr>
        <p:spPr>
          <a:xfrm>
            <a:off x="6328397" y="4383715"/>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13:41 a.m. 1 mei.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pic>
        <p:nvPicPr>
          <p:cNvPr id="23" name="Tijdelijke aanduiding voor inhoud 4">
            <a:extLst>
              <a:ext uri="{FF2B5EF4-FFF2-40B4-BE49-F238E27FC236}">
                <a16:creationId xmlns:a16="http://schemas.microsoft.com/office/drawing/2014/main" id="{54F6B4C8-974C-933B-C52C-073835975C61}"/>
              </a:ext>
            </a:extLst>
          </p:cNvPr>
          <p:cNvPicPr>
            <a:picLocks noChangeAspect="1"/>
          </p:cNvPicPr>
          <p:nvPr/>
        </p:nvPicPr>
        <p:blipFill>
          <a:blip r:embed="rId4" cstate="screen">
            <a:extLst>
              <a:ext uri="{BEBA8EAE-BF5A-486C-A8C5-ECC9F3942E4B}">
                <a14:imgProps xmlns:a14="http://schemas.microsoft.com/office/drawing/2010/main">
                  <a14:imgLayer r:embed="rId5">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8011245" y="2710297"/>
            <a:ext cx="136702" cy="136702"/>
          </a:xfrm>
          <a:prstGeom prst="rect">
            <a:avLst/>
          </a:prstGeom>
        </p:spPr>
      </p:pic>
      <p:sp>
        <p:nvSpPr>
          <p:cNvPr id="24" name="Tekstvak 23">
            <a:extLst>
              <a:ext uri="{FF2B5EF4-FFF2-40B4-BE49-F238E27FC236}">
                <a16:creationId xmlns:a16="http://schemas.microsoft.com/office/drawing/2014/main" id="{272D4CD0-2662-5D83-6997-ACE742C67BE3}"/>
              </a:ext>
            </a:extLst>
          </p:cNvPr>
          <p:cNvSpPr txBox="1"/>
          <p:nvPr/>
        </p:nvSpPr>
        <p:spPr>
          <a:xfrm>
            <a:off x="11098101"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pic>
        <p:nvPicPr>
          <p:cNvPr id="25" name="Tijdelijke aanduiding voor inhoud 3" descr="Afbeelding met tekst&#10;&#10;Automatisch gegenereerde beschrijving">
            <a:extLst>
              <a:ext uri="{FF2B5EF4-FFF2-40B4-BE49-F238E27FC236}">
                <a16:creationId xmlns:a16="http://schemas.microsoft.com/office/drawing/2014/main" id="{C3A10D6C-7681-BFF0-C4E0-24292167C94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3" b="-3"/>
          <a:stretch/>
        </p:blipFill>
        <p:spPr>
          <a:xfrm>
            <a:off x="6494975" y="2560149"/>
            <a:ext cx="602214" cy="602214"/>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pic>
        <p:nvPicPr>
          <p:cNvPr id="26" name="Tijdelijke aanduiding voor inhoud 4" descr="Afbeelding met persoon&#10;&#10;Automatisch gegenereerde beschrijving">
            <a:extLst>
              <a:ext uri="{FF2B5EF4-FFF2-40B4-BE49-F238E27FC236}">
                <a16:creationId xmlns:a16="http://schemas.microsoft.com/office/drawing/2014/main" id="{DA3DB22F-0141-7805-B41E-4BBE6CAC1293}"/>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r="-3" b="-3"/>
          <a:stretch/>
        </p:blipFill>
        <p:spPr>
          <a:xfrm>
            <a:off x="6488473" y="2557459"/>
            <a:ext cx="613971" cy="613971"/>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27" name="Tijdelijke aanduiding voor inhoud 4" descr="Afbeelding met persoon, buiten&#10;&#10;Automatisch gegenereerde beschrijving">
            <a:extLst>
              <a:ext uri="{FF2B5EF4-FFF2-40B4-BE49-F238E27FC236}">
                <a16:creationId xmlns:a16="http://schemas.microsoft.com/office/drawing/2014/main" id="{B14B4D44-C29D-B98E-A9A4-6FBA1F7EFCF3}"/>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r="-3" b="-3"/>
          <a:stretch/>
        </p:blipFill>
        <p:spPr>
          <a:xfrm>
            <a:off x="565178" y="2548706"/>
            <a:ext cx="618242" cy="61824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5" name="Afbeelding 4">
            <a:extLst>
              <a:ext uri="{FF2B5EF4-FFF2-40B4-BE49-F238E27FC236}">
                <a16:creationId xmlns:a16="http://schemas.microsoft.com/office/drawing/2014/main" id="{94F2AB33-061A-2FD8-C17C-01C8ADDD08AD}"/>
              </a:ext>
            </a:extLst>
          </p:cNvPr>
          <p:cNvPicPr>
            <a:picLocks noChangeAspect="1"/>
          </p:cNvPicPr>
          <p:nvPr/>
        </p:nvPicPr>
        <p:blipFill>
          <a:blip r:embed="rId9" cstate="screen">
            <a:extLst>
              <a:ext uri="{BEBA8EAE-BF5A-486C-A8C5-ECC9F3942E4B}">
                <a14:imgProps xmlns:a14="http://schemas.microsoft.com/office/drawing/2010/main">
                  <a14:imgLayer r:embed="rId10">
                    <a14:imgEffect>
                      <a14:backgroundRemoval t="10000" b="90000" l="10000" r="90000">
                        <a14:foregroundMark x1="39030" y1="48819" x2="39030" y2="48819"/>
                        <a14:foregroundMark x1="39879" y1="50394" x2="37576" y2="43504"/>
                      </a14:backgroundRemoval>
                    </a14:imgEffect>
                  </a14:imgLayer>
                </a14:imgProps>
              </a:ext>
              <a:ext uri="{28A0092B-C50C-407E-A947-70E740481C1C}">
                <a14:useLocalDpi xmlns:a14="http://schemas.microsoft.com/office/drawing/2010/main"/>
              </a:ext>
            </a:extLst>
          </a:blip>
          <a:stretch>
            <a:fillRect/>
          </a:stretch>
        </p:blipFill>
        <p:spPr>
          <a:xfrm>
            <a:off x="254072" y="2470467"/>
            <a:ext cx="1242294" cy="764952"/>
          </a:xfrm>
          <a:prstGeom prst="rect">
            <a:avLst/>
          </a:prstGeom>
        </p:spPr>
      </p:pic>
      <p:pic>
        <p:nvPicPr>
          <p:cNvPr id="8" name="Afbeelding 7">
            <a:extLst>
              <a:ext uri="{FF2B5EF4-FFF2-40B4-BE49-F238E27FC236}">
                <a16:creationId xmlns:a16="http://schemas.microsoft.com/office/drawing/2014/main" id="{4CF383BE-F99F-3870-C31A-97038184466B}"/>
              </a:ext>
            </a:extLst>
          </p:cNvPr>
          <p:cNvPicPr>
            <a:picLocks noChangeAspect="1"/>
          </p:cNvPicPr>
          <p:nvPr/>
        </p:nvPicPr>
        <p:blipFill>
          <a:blip r:embed="rId9" cstate="screen">
            <a:extLst>
              <a:ext uri="{BEBA8EAE-BF5A-486C-A8C5-ECC9F3942E4B}">
                <a14:imgProps xmlns:a14="http://schemas.microsoft.com/office/drawing/2010/main">
                  <a14:imgLayer r:embed="rId10">
                    <a14:imgEffect>
                      <a14:backgroundRemoval t="10000" b="90000" l="10000" r="90000">
                        <a14:foregroundMark x1="39030" y1="48819" x2="39030" y2="48819"/>
                        <a14:foregroundMark x1="39879" y1="50394" x2="37576" y2="43504"/>
                      </a14:backgroundRemoval>
                    </a14:imgEffect>
                  </a14:imgLayer>
                </a14:imgProps>
              </a:ext>
              <a:ext uri="{28A0092B-C50C-407E-A947-70E740481C1C}">
                <a14:useLocalDpi xmlns:a14="http://schemas.microsoft.com/office/drawing/2010/main"/>
              </a:ext>
            </a:extLst>
          </a:blip>
          <a:stretch>
            <a:fillRect/>
          </a:stretch>
        </p:blipFill>
        <p:spPr>
          <a:xfrm>
            <a:off x="6168163" y="2475351"/>
            <a:ext cx="1242294" cy="764952"/>
          </a:xfrm>
          <a:prstGeom prst="rect">
            <a:avLst/>
          </a:prstGeom>
        </p:spPr>
      </p:pic>
      <p:pic>
        <p:nvPicPr>
          <p:cNvPr id="28" name="Afbeelding 27">
            <a:extLst>
              <a:ext uri="{FF2B5EF4-FFF2-40B4-BE49-F238E27FC236}">
                <a16:creationId xmlns:a16="http://schemas.microsoft.com/office/drawing/2014/main" id="{F5D73C92-8127-7512-1F3A-A6D460AD7969}"/>
              </a:ext>
            </a:extLst>
          </p:cNvPr>
          <p:cNvPicPr>
            <a:picLocks noChangeAspect="1"/>
          </p:cNvPicPr>
          <p:nvPr/>
        </p:nvPicPr>
        <p:blipFill>
          <a:blip r:embed="rId11" cstate="screen">
            <a:extLst>
              <a:ext uri="{BEBA8EAE-BF5A-486C-A8C5-ECC9F3942E4B}">
                <a14:imgProps xmlns:a14="http://schemas.microsoft.com/office/drawing/2010/main">
                  <a14:imgLayer r:embed="rId12">
                    <a14:imgEffect>
                      <a14:backgroundRemoval t="3260" b="97090" l="3929" r="95952">
                        <a14:foregroundMark x1="11071" y1="20605" x2="1667" y2="48428"/>
                        <a14:foregroundMark x1="1667" y1="48428" x2="10595" y2="87427"/>
                        <a14:foregroundMark x1="10595" y1="87427" x2="23095" y2="88475"/>
                        <a14:foregroundMark x1="23095" y1="88475" x2="35238" y2="94296"/>
                        <a14:foregroundMark x1="35238" y1="94296" x2="40415" y2="94944"/>
                        <a14:foregroundMark x1="57950" y1="93095" x2="74524" y2="86612"/>
                        <a14:foregroundMark x1="74524" y1="86612" x2="92381" y2="63213"/>
                        <a14:foregroundMark x1="97082" y1="43673" x2="98571" y2="37485"/>
                        <a14:foregroundMark x1="92381" y1="63213" x2="93958" y2="56661"/>
                        <a14:foregroundMark x1="98571" y1="37485" x2="67024" y2="8149"/>
                        <a14:foregroundMark x1="67024" y1="8149" x2="56190" y2="4265"/>
                        <a14:foregroundMark x1="31991" y1="6627" x2="14167" y2="16997"/>
                        <a14:foregroundMark x1="14167" y1="16997" x2="11071" y2="21071"/>
                        <a14:foregroundMark x1="6786" y1="27474" x2="2262" y2="38650"/>
                        <a14:foregroundMark x1="2262" y1="38650" x2="357" y2="59371"/>
                        <a14:foregroundMark x1="2401" y1="66234" x2="3806" y2="70949"/>
                        <a14:foregroundMark x1="357" y1="59371" x2="1218" y2="62262"/>
                        <a14:foregroundMark x1="4220" y1="66356" x2="6310" y2="30384"/>
                        <a14:foregroundMark x1="4133" y1="67846" x2="4206" y2="66589"/>
                        <a14:foregroundMark x1="3929" y1="71362" x2="4069" y2="68957"/>
                        <a14:foregroundMark x1="8214" y1="76135" x2="19048" y2="65891"/>
                        <a14:foregroundMark x1="19048" y1="65891" x2="37381" y2="79627"/>
                        <a14:foregroundMark x1="37381" y1="79627" x2="65714" y2="85914"/>
                        <a14:foregroundMark x1="65714" y1="85914" x2="58665" y2="94111"/>
                        <a14:foregroundMark x1="39506" y1="95047" x2="8214" y2="82887"/>
                        <a14:foregroundMark x1="7360" y1="80589" x2="7262" y2="80326"/>
                        <a14:foregroundMark x1="8214" y1="82887" x2="7617" y2="81282"/>
                        <a14:foregroundMark x1="8214" y1="76601" x2="15357" y2="63795"/>
                        <a14:foregroundMark x1="15357" y1="63795" x2="27619" y2="71013"/>
                        <a14:foregroundMark x1="27619" y1="71013" x2="23095" y2="85914"/>
                        <a14:foregroundMark x1="23095" y1="85914" x2="8810" y2="83236"/>
                        <a14:foregroundMark x1="8810" y1="83236" x2="7262" y2="76135"/>
                        <a14:foregroundMark x1="11786" y1="71711" x2="12024" y2="72410"/>
                        <a14:foregroundMark x1="12738" y1="68568" x2="26905" y2="65891"/>
                        <a14:foregroundMark x1="26905" y1="65891" x2="28810" y2="80792"/>
                        <a14:foregroundMark x1="28810" y1="80792" x2="14971" y2="87995"/>
                        <a14:foregroundMark x1="13692" y1="87880" x2="7024" y2="76717"/>
                        <a14:foregroundMark x1="7024" y1="76717" x2="12024" y2="68568"/>
                        <a14:foregroundMark x1="72857" y1="33527" x2="83690" y2="25611"/>
                        <a14:foregroundMark x1="83690" y1="25611" x2="91786" y2="37951"/>
                        <a14:foregroundMark x1="91786" y1="37951" x2="79286" y2="47264"/>
                        <a14:foregroundMark x1="79286" y1="47264" x2="70952" y2="37020"/>
                        <a14:foregroundMark x1="70952" y1="37020" x2="72143" y2="33760"/>
                        <a14:foregroundMark x1="93333" y1="44121" x2="95952" y2="31898"/>
                        <a14:foregroundMark x1="95952" y1="31898" x2="92381" y2="31315"/>
                        <a14:backgroundMark x1="32262" y1="6170" x2="57143" y2="2212"/>
                        <a14:backgroundMark x1="57143" y1="2212" x2="38214" y2="1863"/>
                        <a14:backgroundMark x1="38214" y1="1863" x2="33571" y2="4889"/>
                        <a14:backgroundMark x1="5000" y1="74156" x2="0" y2="62398"/>
                        <a14:backgroundMark x1="0" y1="62398" x2="0" y2="60652"/>
                        <a14:backgroundMark x1="6071" y1="72177" x2="238" y2="61001"/>
                        <a14:backgroundMark x1="238" y1="61001" x2="238" y2="59488"/>
                        <a14:backgroundMark x1="94643" y1="56112" x2="96071" y2="43655"/>
                        <a14:backgroundMark x1="96071" y1="43655" x2="95833" y2="56694"/>
                        <a14:backgroundMark x1="95833" y1="56694" x2="94643" y2="55530"/>
                        <a14:backgroundMark x1="59286" y1="94994" x2="37857" y2="97439"/>
                        <a14:backgroundMark x1="21310" y1="90570" x2="13571" y2="89872"/>
                        <a14:backgroundMark x1="22738" y1="90570" x2="21786" y2="90105"/>
                        <a14:backgroundMark x1="5238" y1="81257" x2="5476" y2="81956"/>
                        <a14:backgroundMark x1="5000" y1="72992" x2="0" y2="59837"/>
                        <a14:backgroundMark x1="0" y1="59837" x2="0" y2="59721"/>
                        <a14:backgroundMark x1="2976" y1="66356" x2="2976" y2="66589"/>
                      </a14:backgroundRemoval>
                    </a14:imgEffect>
                    <a14:imgEffect>
                      <a14:sharpenSoften amount="-100000"/>
                    </a14:imgEffect>
                  </a14:imgLayer>
                </a14:imgProps>
              </a:ext>
              <a:ext uri="{28A0092B-C50C-407E-A947-70E740481C1C}">
                <a14:useLocalDpi xmlns:a14="http://schemas.microsoft.com/office/drawing/2010/main"/>
              </a:ext>
            </a:extLst>
          </a:blip>
          <a:stretch>
            <a:fillRect/>
          </a:stretch>
        </p:blipFill>
        <p:spPr>
          <a:xfrm flipH="1">
            <a:off x="10834610" y="3727804"/>
            <a:ext cx="228131" cy="233291"/>
          </a:xfrm>
          <a:prstGeom prst="rect">
            <a:avLst/>
          </a:prstGeom>
        </p:spPr>
      </p:pic>
      <p:sp>
        <p:nvSpPr>
          <p:cNvPr id="30" name="Actieknop: Leeg 29">
            <a:hlinkClick r:id="rId13" action="ppaction://hlinksldjump" highlightClick="1"/>
            <a:extLst>
              <a:ext uri="{FF2B5EF4-FFF2-40B4-BE49-F238E27FC236}">
                <a16:creationId xmlns:a16="http://schemas.microsoft.com/office/drawing/2014/main" id="{4B19A204-5726-0D20-E88B-806AABE42484}"/>
              </a:ext>
            </a:extLst>
          </p:cNvPr>
          <p:cNvSpPr/>
          <p:nvPr/>
        </p:nvSpPr>
        <p:spPr>
          <a:xfrm>
            <a:off x="254071" y="2255520"/>
            <a:ext cx="5748904" cy="250952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Actieknop: Leeg 30">
            <a:hlinkClick r:id="" action="ppaction://hlinkshowjump?jump=nextslide" highlightClick="1"/>
            <a:extLst>
              <a:ext uri="{FF2B5EF4-FFF2-40B4-BE49-F238E27FC236}">
                <a16:creationId xmlns:a16="http://schemas.microsoft.com/office/drawing/2014/main" id="{6C2C146D-82A1-3634-0C67-4B84F9BFFFFE}"/>
              </a:ext>
            </a:extLst>
          </p:cNvPr>
          <p:cNvSpPr/>
          <p:nvPr/>
        </p:nvSpPr>
        <p:spPr>
          <a:xfrm>
            <a:off x="6225133" y="2255520"/>
            <a:ext cx="5692547" cy="250952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6419033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4"/>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2201"/>
                            </p:stCondLst>
                            <p:childTnLst>
                              <p:par>
                                <p:cTn id="8" presetID="1" presetClass="entr" presetSubtype="0" fill="hold" grpId="0" nodeType="afterEffect">
                                  <p:stCondLst>
                                    <p:cond delay="1150"/>
                                  </p:stCondLst>
                                  <p:childTnLst>
                                    <p:set>
                                      <p:cBhvr>
                                        <p:cTn id="9" dur="1" fill="hold">
                                          <p:stCondLst>
                                            <p:cond delay="0"/>
                                          </p:stCondLst>
                                        </p:cTn>
                                        <p:tgtEl>
                                          <p:spTgt spid="2"/>
                                        </p:tgtEl>
                                        <p:attrNameLst>
                                          <p:attrName>style.visibility</p:attrName>
                                        </p:attrNameLst>
                                      </p:cBhvr>
                                      <p:to>
                                        <p:strVal val="visible"/>
                                      </p:to>
                                    </p:set>
                                  </p:childTnLst>
                                </p:cTn>
                              </p:par>
                            </p:childTnLst>
                          </p:cTn>
                        </p:par>
                        <p:par>
                          <p:cTn id="10" fill="hold">
                            <p:stCondLst>
                              <p:cond delay="3351"/>
                            </p:stCondLst>
                            <p:childTnLst>
                              <p:par>
                                <p:cTn id="11" presetID="1"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par>
                          <p:cTn id="31" fill="hold">
                            <p:stCondLst>
                              <p:cond delay="3351"/>
                            </p:stCondLst>
                            <p:childTnLst>
                              <p:par>
                                <p:cTn id="32" presetID="1" presetClass="entr" presetSubtype="0"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20"/>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23"/>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26"/>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22"/>
                                        </p:tgtEl>
                                        <p:attrNameLst>
                                          <p:attrName>style.visibility</p:attrName>
                                        </p:attrNameLst>
                                      </p:cBhvr>
                                      <p:to>
                                        <p:strVal val="visible"/>
                                      </p:to>
                                    </p:set>
                                  </p:childTnLst>
                                </p:cTn>
                              </p:par>
                            </p:childTnLst>
                          </p:cTn>
                        </p:par>
                        <p:par>
                          <p:cTn id="54" fill="hold">
                            <p:stCondLst>
                              <p:cond delay="3351"/>
                            </p:stCondLst>
                            <p:childTnLst>
                              <p:par>
                                <p:cTn id="55" presetID="1" presetClass="entr" presetSubtype="0" fill="hold" nodeType="afterEffect">
                                  <p:stCondLst>
                                    <p:cond delay="0"/>
                                  </p:stCondLst>
                                  <p:childTnLst>
                                    <p:set>
                                      <p:cBhvr>
                                        <p:cTn id="56" dur="1" fill="hold">
                                          <p:stCondLst>
                                            <p:cond delay="0"/>
                                          </p:stCondLst>
                                        </p:cTn>
                                        <p:tgtEl>
                                          <p:spTgt spid="5"/>
                                        </p:tgtEl>
                                        <p:attrNameLst>
                                          <p:attrName>style.visibility</p:attrName>
                                        </p:attrNameLst>
                                      </p:cBhvr>
                                      <p:to>
                                        <p:strVal val="visible"/>
                                      </p:to>
                                    </p:set>
                                  </p:childTnLst>
                                </p:cTn>
                              </p:par>
                            </p:childTnLst>
                          </p:cTn>
                        </p:par>
                        <p:par>
                          <p:cTn id="57" fill="hold">
                            <p:stCondLst>
                              <p:cond delay="3351"/>
                            </p:stCondLst>
                            <p:childTnLst>
                              <p:par>
                                <p:cTn id="58" presetID="1" presetClass="entr" presetSubtype="0" fill="hold" nodeType="afterEffect">
                                  <p:stCondLst>
                                    <p:cond delay="0"/>
                                  </p:stCondLst>
                                  <p:childTnLst>
                                    <p:set>
                                      <p:cBhvr>
                                        <p:cTn id="59" dur="1" fill="hold">
                                          <p:stCondLst>
                                            <p:cond delay="0"/>
                                          </p:stCondLst>
                                        </p:cTn>
                                        <p:tgtEl>
                                          <p:spTgt spid="8"/>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0"/>
                                          </p:stCondLst>
                                        </p:cTn>
                                        <p:tgtEl>
                                          <p:spTgt spid="28"/>
                                        </p:tgtEl>
                                        <p:attrNameLst>
                                          <p:attrName>style.visibility</p:attrName>
                                        </p:attrNameLst>
                                      </p:cBhvr>
                                      <p:to>
                                        <p:strVal val="visible"/>
                                      </p:to>
                                    </p:set>
                                  </p:childTnLst>
                                </p:cTn>
                              </p:par>
                            </p:childTnLst>
                          </p:cTn>
                        </p:par>
                        <p:par>
                          <p:cTn id="62" fill="hold">
                            <p:stCondLst>
                              <p:cond delay="3351"/>
                            </p:stCondLst>
                            <p:childTnLst>
                              <p:par>
                                <p:cTn id="63" presetID="1" presetClass="entr" presetSubtype="0" fill="hold" grpId="0" nodeType="afterEffect" nodePh="1">
                                  <p:stCondLst>
                                    <p:cond delay="0"/>
                                  </p:stCondLst>
                                  <p:endCondLst>
                                    <p:cond evt="begin" delay="0">
                                      <p:tn val="63"/>
                                    </p:cond>
                                  </p:endCondLst>
                                  <p:childTnLst>
                                    <p:set>
                                      <p:cBhvr>
                                        <p:cTn id="64" dur="1" fill="hold">
                                          <p:stCondLst>
                                            <p:cond delay="0"/>
                                          </p:stCondLst>
                                        </p:cTn>
                                        <p:tgtEl>
                                          <p:spTgt spid="31"/>
                                        </p:tgtEl>
                                        <p:attrNameLst>
                                          <p:attrName>style.visibility</p:attrName>
                                        </p:attrNameLst>
                                      </p:cBhvr>
                                      <p:to>
                                        <p:strVal val="visible"/>
                                      </p:to>
                                    </p:set>
                                  </p:childTnLst>
                                </p:cTn>
                              </p:par>
                            </p:childTnLst>
                          </p:cTn>
                        </p:par>
                        <p:par>
                          <p:cTn id="65" fill="hold">
                            <p:stCondLst>
                              <p:cond delay="3351"/>
                            </p:stCondLst>
                            <p:childTnLst>
                              <p:par>
                                <p:cTn id="66" presetID="1" presetClass="entr" presetSubtype="0" fill="hold" grpId="0" nodeType="afterEffect" nodePh="1">
                                  <p:stCondLst>
                                    <p:cond delay="0"/>
                                  </p:stCondLst>
                                  <p:endCondLst>
                                    <p:cond evt="begin" delay="0">
                                      <p:tn val="66"/>
                                    </p:cond>
                                  </p:endCondLst>
                                  <p:childTnLst>
                                    <p:set>
                                      <p:cBhvr>
                                        <p:cTn id="67"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P spid="3" grpId="0"/>
      <p:bldP spid="7" grpId="0"/>
      <p:bldP spid="10" grpId="0"/>
      <p:bldP spid="11" grpId="0" animBg="1"/>
      <p:bldP spid="12" grpId="0"/>
      <p:bldP spid="14" grpId="0"/>
      <p:bldP spid="16" grpId="0" animBg="1"/>
      <p:bldP spid="17" grpId="0"/>
      <p:bldP spid="18" grpId="0"/>
      <p:bldP spid="20" grpId="0"/>
      <p:bldP spid="21" grpId="0" animBg="1"/>
      <p:bldP spid="22" grpId="0"/>
      <p:bldP spid="24" grpId="0"/>
      <p:bldP spid="30" grpId="0"/>
      <p:bldP spid="31"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154B70-8C4C-2FCF-9E93-B6B11021B409}"/>
              </a:ext>
            </a:extLst>
          </p:cNvPr>
          <p:cNvSpPr>
            <a:spLocks noGrp="1"/>
          </p:cNvSpPr>
          <p:nvPr>
            <p:ph type="title"/>
          </p:nvPr>
        </p:nvSpPr>
        <p:spPr>
          <a:xfrm>
            <a:off x="838200" y="745734"/>
            <a:ext cx="10515600" cy="1325563"/>
          </a:xfrm>
        </p:spPr>
        <p:txBody>
          <a:bodyPr>
            <a:normAutofit fontScale="90000"/>
          </a:bodyPr>
          <a:lstStyle/>
          <a:p>
            <a:r>
              <a:rPr lang="nl-NL" sz="2800" dirty="0">
                <a:latin typeface="Pixellari" panose="02000603000000000000" pitchFamily="2" charset="0"/>
                <a:ea typeface="Pixellari" panose="02000603000000000000" pitchFamily="2" charset="0"/>
              </a:rPr>
              <a:t>Slim en gewiekst! Je hebt volledig geprofiteerd van een volger die zijn woede niet kon beheersen. Dit noem je ook wel </a:t>
            </a:r>
            <a:r>
              <a:rPr lang="nl-NL" sz="2800" i="1" dirty="0">
                <a:latin typeface="Pixellari" panose="02000603000000000000" pitchFamily="2" charset="0"/>
                <a:ea typeface="Pixellari" panose="02000603000000000000" pitchFamily="2" charset="0"/>
              </a:rPr>
              <a:t>Rage </a:t>
            </a:r>
            <a:r>
              <a:rPr lang="nl-NL" sz="2800" i="1" dirty="0" err="1">
                <a:latin typeface="Pixellari" panose="02000603000000000000" pitchFamily="2" charset="0"/>
                <a:ea typeface="Pixellari" panose="02000603000000000000" pitchFamily="2" charset="0"/>
              </a:rPr>
              <a:t>Bait</a:t>
            </a:r>
            <a:r>
              <a:rPr lang="nl-NL" sz="2800" i="1" dirty="0">
                <a:latin typeface="Pixellari" panose="02000603000000000000" pitchFamily="2" charset="0"/>
                <a:ea typeface="Pixellari" panose="02000603000000000000" pitchFamily="2" charset="0"/>
              </a:rPr>
              <a:t>. </a:t>
            </a:r>
            <a:r>
              <a:rPr lang="nl-NL" sz="2800" dirty="0">
                <a:latin typeface="Pixellari" panose="02000603000000000000" pitchFamily="2" charset="0"/>
                <a:ea typeface="Pixellari" panose="02000603000000000000" pitchFamily="2" charset="0"/>
              </a:rPr>
              <a:t>Daarnaast heb je het idee de wereld in geholpen dat @timdegraaf misschien voor de overheid werkt en dat mensen die het niet met jou eens zijn niet aan de kant van het volk staan! Hiervoor krijg je maar liefst </a:t>
            </a:r>
            <a:r>
              <a:rPr lang="nl-NL" sz="2800" dirty="0">
                <a:solidFill>
                  <a:srgbClr val="FF0000"/>
                </a:solidFill>
                <a:latin typeface="Pixellari" panose="02000603000000000000" pitchFamily="2" charset="0"/>
                <a:ea typeface="Pixellari" panose="02000603000000000000" pitchFamily="2" charset="0"/>
              </a:rPr>
              <a:t>874 </a:t>
            </a:r>
            <a:r>
              <a:rPr lang="nl-NL" sz="2800" dirty="0" err="1">
                <a:solidFill>
                  <a:srgbClr val="FF0000"/>
                </a:solidFill>
                <a:latin typeface="Pixellari" panose="02000603000000000000" pitchFamily="2" charset="0"/>
                <a:ea typeface="Pixellari" panose="02000603000000000000" pitchFamily="2" charset="0"/>
              </a:rPr>
              <a:t>Likes</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katsjing</a:t>
            </a:r>
            <a:r>
              <a:rPr lang="nl-NL" sz="2800" dirty="0">
                <a:latin typeface="Pixellari" panose="02000603000000000000" pitchFamily="2" charset="0"/>
                <a:ea typeface="Pixellari" panose="02000603000000000000" pitchFamily="2" charset="0"/>
              </a:rPr>
              <a:t>!  </a:t>
            </a:r>
            <a:br>
              <a:rPr lang="nl-NL" sz="2800" dirty="0"/>
            </a:br>
            <a:endParaRPr lang="nl-NL" sz="2800" dirty="0">
              <a:latin typeface="Pixellari" panose="02000603000000000000" pitchFamily="2" charset="0"/>
              <a:ea typeface="Pixellari" panose="02000603000000000000" pitchFamily="2" charset="0"/>
            </a:endParaRPr>
          </a:p>
        </p:txBody>
      </p:sp>
      <p:graphicFrame>
        <p:nvGraphicFramePr>
          <p:cNvPr id="6" name="Tijdelijke aanduiding voor inhoud 5">
            <a:extLst>
              <a:ext uri="{FF2B5EF4-FFF2-40B4-BE49-F238E27FC236}">
                <a16:creationId xmlns:a16="http://schemas.microsoft.com/office/drawing/2014/main" id="{A2DA108B-C181-919C-6384-7AC38ABCA985}"/>
              </a:ext>
            </a:extLst>
          </p:cNvPr>
          <p:cNvGraphicFramePr>
            <a:graphicFrameLocks noGrp="1" noChangeAspect="1"/>
          </p:cNvGraphicFramePr>
          <p:nvPr>
            <p:ph idx="1"/>
            <p:extLst>
              <p:ext uri="{D42A27DB-BD31-4B8C-83A1-F6EECF244321}">
                <p14:modId xmlns:p14="http://schemas.microsoft.com/office/powerpoint/2010/main" val="1157653460"/>
              </p:ext>
            </p:extLst>
          </p:nvPr>
        </p:nvGraphicFramePr>
        <p:xfrm>
          <a:off x="838200" y="2138802"/>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9" name="Titel 1">
            <a:extLst>
              <a:ext uri="{FF2B5EF4-FFF2-40B4-BE49-F238E27FC236}">
                <a16:creationId xmlns:a16="http://schemas.microsoft.com/office/drawing/2014/main" id="{7DB248D7-61CC-FB26-6759-F79CBA9EE3A7}"/>
              </a:ext>
            </a:extLst>
          </p:cNvPr>
          <p:cNvSpPr txBox="1">
            <a:spLocks/>
          </p:cNvSpPr>
          <p:nvPr/>
        </p:nvSpPr>
        <p:spPr>
          <a:xfrm>
            <a:off x="8941904" y="5164577"/>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heb de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 </a:t>
            </a:r>
          </a:p>
          <a:p>
            <a:r>
              <a:rPr lang="nl-NL" sz="2800" dirty="0">
                <a:solidFill>
                  <a:srgbClr val="FF0000"/>
                </a:solidFill>
                <a:latin typeface="Pixellari" panose="02000603000000000000" pitchFamily="2" charset="0"/>
                <a:ea typeface="Pixellari" panose="02000603000000000000" pitchFamily="2" charset="0"/>
              </a:rPr>
              <a:t>genoteerd!</a:t>
            </a:r>
          </a:p>
        </p:txBody>
      </p:sp>
      <p:pic>
        <p:nvPicPr>
          <p:cNvPr id="10" name="Graphic 9" descr="Pijl-rechts met effen opvulling">
            <a:extLst>
              <a:ext uri="{FF2B5EF4-FFF2-40B4-BE49-F238E27FC236}">
                <a16:creationId xmlns:a16="http://schemas.microsoft.com/office/drawing/2014/main" id="{CA693FE2-05DE-87D9-4C12-A7F27BE4029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799822" y="5827359"/>
            <a:ext cx="553978" cy="389360"/>
          </a:xfrm>
          <a:prstGeom prst="rect">
            <a:avLst/>
          </a:prstGeom>
        </p:spPr>
      </p:pic>
      <p:pic>
        <p:nvPicPr>
          <p:cNvPr id="7" name="Afbeelding 6" descr="Afbeelding met persoon, binnen, person&#10;&#10;Automatisch gegenereerde beschrijving">
            <a:extLst>
              <a:ext uri="{FF2B5EF4-FFF2-40B4-BE49-F238E27FC236}">
                <a16:creationId xmlns:a16="http://schemas.microsoft.com/office/drawing/2014/main" id="{03ADAD22-8212-2C04-C4F5-3EA46783EA6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932786" y="3630982"/>
            <a:ext cx="4326427" cy="2720657"/>
          </a:xfrm>
          <a:prstGeom prst="rect">
            <a:avLst/>
          </a:prstGeom>
        </p:spPr>
      </p:pic>
      <p:sp>
        <p:nvSpPr>
          <p:cNvPr id="8" name="Actieknop: Leeg 7">
            <a:hlinkClick r:id="" action="ppaction://hlinkshowjump?jump=nextslide" highlightClick="1"/>
            <a:extLst>
              <a:ext uri="{FF2B5EF4-FFF2-40B4-BE49-F238E27FC236}">
                <a16:creationId xmlns:a16="http://schemas.microsoft.com/office/drawing/2014/main" id="{ABBF834C-6F16-D3E4-9C41-9D4C8317DA7C}"/>
              </a:ext>
            </a:extLst>
          </p:cNvPr>
          <p:cNvSpPr/>
          <p:nvPr/>
        </p:nvSpPr>
        <p:spPr>
          <a:xfrm>
            <a:off x="8941904" y="5313680"/>
            <a:ext cx="2676940" cy="103795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2932202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par>
                          <p:cTn id="13" fill="hold">
                            <p:stCondLst>
                              <p:cond delay="14201"/>
                            </p:stCondLst>
                            <p:childTnLst>
                              <p:par>
                                <p:cTn id="14" presetID="1" presetClass="entr" presetSubtype="0" fill="hold" grpId="0" nodeType="afterEffect">
                                  <p:stCondLst>
                                    <p:cond delay="1000"/>
                                  </p:stCondLst>
                                  <p:childTnLst>
                                    <p:set>
                                      <p:cBhvr>
                                        <p:cTn id="15"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par>
                          <p:cTn id="16" fill="hold">
                            <p:stCondLst>
                              <p:cond delay="15201"/>
                            </p:stCondLst>
                            <p:childTnLst>
                              <p:par>
                                <p:cTn id="17" presetID="1" presetClass="entr" presetSubtype="0" fill="hold" grpId="0" nodeType="after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par>
                          <p:cTn id="19" fill="hold">
                            <p:stCondLst>
                              <p:cond delay="15201"/>
                            </p:stCondLst>
                            <p:childTnLst>
                              <p:par>
                                <p:cTn id="20" presetID="1" presetClass="entr" presetSubtype="0" fill="hold" grpId="0" nodeType="afterEffect">
                                  <p:stCondLst>
                                    <p:cond delay="1000"/>
                                  </p:stCondLst>
                                  <p:iterate type="lt">
                                    <p:tmAbs val="50"/>
                                  </p:iterate>
                                  <p:childTnLst>
                                    <p:set>
                                      <p:cBhvr>
                                        <p:cTn id="21" dur="1" fill="hold">
                                          <p:stCondLst>
                                            <p:cond delay="0"/>
                                          </p:stCondLst>
                                        </p:cTn>
                                        <p:tgtEl>
                                          <p:spTgt spid="9"/>
                                        </p:tgtEl>
                                        <p:attrNameLst>
                                          <p:attrName>style.visibility</p:attrName>
                                        </p:attrNameLst>
                                      </p:cBhvr>
                                      <p:to>
                                        <p:strVal val="visible"/>
                                      </p:to>
                                    </p:set>
                                  </p:childTnLst>
                                </p:cTn>
                              </p:par>
                            </p:childTnLst>
                          </p:cTn>
                        </p:par>
                        <p:par>
                          <p:cTn id="22" fill="hold">
                            <p:stCondLst>
                              <p:cond delay="17252"/>
                            </p:stCondLst>
                            <p:childTnLst>
                              <p:par>
                                <p:cTn id="23" presetID="1" presetClass="entr" presetSubtype="0" fill="hold" nodeType="afterEffect">
                                  <p:stCondLst>
                                    <p:cond delay="1000"/>
                                  </p:stCondLst>
                                  <p:childTnLst>
                                    <p:set>
                                      <p:cBhvr>
                                        <p:cTn id="24" dur="1" fill="hold">
                                          <p:stCondLst>
                                            <p:cond delay="0"/>
                                          </p:stCondLst>
                                        </p:cTn>
                                        <p:tgtEl>
                                          <p:spTgt spid="10"/>
                                        </p:tgtEl>
                                        <p:attrNameLst>
                                          <p:attrName>style.visibility</p:attrName>
                                        </p:attrNameLst>
                                      </p:cBhvr>
                                      <p:to>
                                        <p:strVal val="visible"/>
                                      </p:to>
                                    </p:set>
                                  </p:childTnLst>
                                </p:cTn>
                              </p:par>
                            </p:childTnLst>
                          </p:cTn>
                        </p:par>
                        <p:par>
                          <p:cTn id="25" fill="hold">
                            <p:stCondLst>
                              <p:cond delay="18252"/>
                            </p:stCondLst>
                            <p:childTnLst>
                              <p:par>
                                <p:cTn id="26" presetID="1" presetClass="entr" presetSubtype="0" fill="hold" grpId="0" nodeType="afterEffect" nodePh="1">
                                  <p:stCondLst>
                                    <p:cond delay="0"/>
                                  </p:stCondLst>
                                  <p:endCondLst>
                                    <p:cond evt="begin" delay="0">
                                      <p:tn val="26"/>
                                    </p:cond>
                                  </p:endCondLst>
                                  <p:childTnLst>
                                    <p:set>
                                      <p:cBhvr>
                                        <p:cTn id="27"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uiExpand="1">
        <p:bldSub>
          <a:bldChart bld="series"/>
        </p:bldSub>
      </p:bldGraphic>
      <p:bldP spid="9" grpId="0"/>
      <p:bldP spid="8"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0F03C2-B592-439E-C1AC-75643CD424EB}"/>
              </a:ext>
            </a:extLst>
          </p:cNvPr>
          <p:cNvSpPr>
            <a:spLocks noGrp="1"/>
          </p:cNvSpPr>
          <p:nvPr>
            <p:ph type="title"/>
          </p:nvPr>
        </p:nvSpPr>
        <p:spPr>
          <a:xfrm>
            <a:off x="4150442" y="500062"/>
            <a:ext cx="3891116" cy="1325563"/>
          </a:xfrm>
        </p:spPr>
        <p:txBody>
          <a:bodyPr/>
          <a:lstStyle/>
          <a:p>
            <a:pPr algn="ctr"/>
            <a:r>
              <a:rPr lang="nl-NL" dirty="0">
                <a:latin typeface="Pixellari" panose="02000603000000000000" pitchFamily="2" charset="0"/>
                <a:ea typeface="Pixellari" panose="02000603000000000000" pitchFamily="2" charset="0"/>
              </a:rPr>
              <a:t>Level 2</a:t>
            </a:r>
          </a:p>
        </p:txBody>
      </p:sp>
      <p:sp>
        <p:nvSpPr>
          <p:cNvPr id="3" name="Tijdelijke aanduiding voor inhoud 2">
            <a:extLst>
              <a:ext uri="{FF2B5EF4-FFF2-40B4-BE49-F238E27FC236}">
                <a16:creationId xmlns:a16="http://schemas.microsoft.com/office/drawing/2014/main" id="{C274C043-A83D-A69A-E842-518DAA58AB11}"/>
              </a:ext>
            </a:extLst>
          </p:cNvPr>
          <p:cNvSpPr>
            <a:spLocks noGrp="1"/>
          </p:cNvSpPr>
          <p:nvPr>
            <p:ph idx="1"/>
          </p:nvPr>
        </p:nvSpPr>
        <p:spPr>
          <a:xfrm>
            <a:off x="3714750" y="1717470"/>
            <a:ext cx="4762500" cy="760259"/>
          </a:xfrm>
        </p:spPr>
        <p:txBody>
          <a:bodyPr>
            <a:noAutofit/>
          </a:bodyPr>
          <a:lstStyle/>
          <a:p>
            <a:pPr marL="0" indent="0" algn="ctr">
              <a:buNone/>
            </a:pPr>
            <a:r>
              <a:rPr lang="nl-NL" sz="6000" dirty="0">
                <a:latin typeface="Digital Arcade" pitchFamily="2" charset="0"/>
              </a:rPr>
              <a:t>Polariseren</a:t>
            </a:r>
          </a:p>
        </p:txBody>
      </p:sp>
      <p:pic>
        <p:nvPicPr>
          <p:cNvPr id="10" name="Afbeelding 9">
            <a:extLst>
              <a:ext uri="{FF2B5EF4-FFF2-40B4-BE49-F238E27FC236}">
                <a16:creationId xmlns:a16="http://schemas.microsoft.com/office/drawing/2014/main" id="{90052FDC-CC85-BAE8-F7A7-C919A43C4362}"/>
              </a:ext>
            </a:extLst>
          </p:cNvPr>
          <p:cNvPicPr>
            <a:picLocks noChangeAspect="1"/>
          </p:cNvPicPr>
          <p:nvPr/>
        </p:nvPicPr>
        <p:blipFill>
          <a:blip r:embed="rId2" cstate="screen">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7647583" y="1671872"/>
            <a:ext cx="1897192" cy="1065059"/>
          </a:xfrm>
          <a:prstGeom prst="rect">
            <a:avLst/>
          </a:prstGeom>
        </p:spPr>
      </p:pic>
      <p:sp>
        <p:nvSpPr>
          <p:cNvPr id="13" name="Titel 1">
            <a:extLst>
              <a:ext uri="{FF2B5EF4-FFF2-40B4-BE49-F238E27FC236}">
                <a16:creationId xmlns:a16="http://schemas.microsoft.com/office/drawing/2014/main" id="{1DEC678E-BC4D-DC8C-5145-614EA4E606A1}"/>
              </a:ext>
            </a:extLst>
          </p:cNvPr>
          <p:cNvSpPr txBox="1">
            <a:spLocks/>
          </p:cNvSpPr>
          <p:nvPr/>
        </p:nvSpPr>
        <p:spPr>
          <a:xfrm>
            <a:off x="735884" y="5186128"/>
            <a:ext cx="10724596" cy="1510236"/>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Door de burgermeester persoonlijk aan te vallen, gaan voor en tegenstanders reageren. Als jij had benadrukt dat jouw </a:t>
            </a:r>
            <a:r>
              <a:rPr lang="nl-NL" sz="2800" dirty="0">
                <a:ea typeface="Pixellari" panose="02000603000000000000" pitchFamily="2" charset="0"/>
                <a:cs typeface="Arial" panose="020B0604020202020204" pitchFamily="34" charset="0"/>
              </a:rPr>
              <a:t>‘’</a:t>
            </a:r>
            <a:r>
              <a:rPr lang="nl-NL" sz="2800" dirty="0">
                <a:latin typeface="Pixellari" panose="02000603000000000000" pitchFamily="2" charset="0"/>
                <a:ea typeface="Pixellari" panose="02000603000000000000" pitchFamily="2" charset="0"/>
              </a:rPr>
              <a:t>tegenstanders</a:t>
            </a:r>
            <a:r>
              <a:rPr lang="nl-NL" sz="2800" dirty="0">
                <a:ea typeface="Pixellari" panose="02000603000000000000" pitchFamily="2" charset="0"/>
              </a:rPr>
              <a:t>’’</a:t>
            </a:r>
            <a:r>
              <a:rPr lang="nl-NL" sz="2800" dirty="0">
                <a:latin typeface="Pixellari" panose="02000603000000000000" pitchFamily="2" charset="0"/>
                <a:ea typeface="Pixellari" panose="02000603000000000000" pitchFamily="2" charset="0"/>
              </a:rPr>
              <a:t> aan de andere kant staan, zou je nog meer die polariserende tweedeling creëren die zorgt dat jij een stevigere aanhang krijgt.. </a:t>
            </a:r>
          </a:p>
        </p:txBody>
      </p:sp>
      <p:pic>
        <p:nvPicPr>
          <p:cNvPr id="15" name="Graphic 14" descr="Pijl-rechts met effen opvulling">
            <a:extLst>
              <a:ext uri="{FF2B5EF4-FFF2-40B4-BE49-F238E27FC236}">
                <a16:creationId xmlns:a16="http://schemas.microsoft.com/office/drawing/2014/main" id="{FF839982-6C55-B614-81BA-B24ADF97D8A2}"/>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670036" y="3879244"/>
            <a:ext cx="553978" cy="389360"/>
          </a:xfrm>
          <a:prstGeom prst="rect">
            <a:avLst/>
          </a:prstGeom>
        </p:spPr>
      </p:pic>
      <p:sp>
        <p:nvSpPr>
          <p:cNvPr id="16" name="Titel 1">
            <a:extLst>
              <a:ext uri="{FF2B5EF4-FFF2-40B4-BE49-F238E27FC236}">
                <a16:creationId xmlns:a16="http://schemas.microsoft.com/office/drawing/2014/main" id="{ECEAA539-A611-3108-2631-063BC45137AD}"/>
              </a:ext>
            </a:extLst>
          </p:cNvPr>
          <p:cNvSpPr txBox="1">
            <a:spLocks/>
          </p:cNvSpPr>
          <p:nvPr/>
        </p:nvSpPr>
        <p:spPr>
          <a:xfrm>
            <a:off x="8726944" y="3245959"/>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Naar volgend level</a:t>
            </a:r>
          </a:p>
        </p:txBody>
      </p:sp>
      <p:pic>
        <p:nvPicPr>
          <p:cNvPr id="5" name="Afbeelding 4">
            <a:extLst>
              <a:ext uri="{FF2B5EF4-FFF2-40B4-BE49-F238E27FC236}">
                <a16:creationId xmlns:a16="http://schemas.microsoft.com/office/drawing/2014/main" id="{D37AF7A8-E1BB-7942-B91A-C40821ED062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620439" y="3049718"/>
            <a:ext cx="2951121" cy="1754080"/>
          </a:xfrm>
          <a:prstGeom prst="rect">
            <a:avLst/>
          </a:prstGeom>
        </p:spPr>
      </p:pic>
      <p:sp>
        <p:nvSpPr>
          <p:cNvPr id="7" name="Actieknop: Leeg 6">
            <a:hlinkClick r:id="rId7" action="ppaction://hlinksldjump" highlightClick="1"/>
            <a:extLst>
              <a:ext uri="{FF2B5EF4-FFF2-40B4-BE49-F238E27FC236}">
                <a16:creationId xmlns:a16="http://schemas.microsoft.com/office/drawing/2014/main" id="{3DE00062-B2BA-D6F0-CB80-B67EBB4DFC2A}"/>
              </a:ext>
            </a:extLst>
          </p:cNvPr>
          <p:cNvSpPr/>
          <p:nvPr/>
        </p:nvSpPr>
        <p:spPr>
          <a:xfrm>
            <a:off x="8615680" y="3332480"/>
            <a:ext cx="2676940" cy="113792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2535714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1+#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1" presetClass="entr" presetSubtype="0" fill="hold" grpId="0" nodeType="afterEffect">
                                  <p:stCondLst>
                                    <p:cond delay="0"/>
                                  </p:stCondLst>
                                  <p:iterate type="wd">
                                    <p:tmAbs val="200"/>
                                  </p:iterate>
                                  <p:childTnLst>
                                    <p:set>
                                      <p:cBhvr>
                                        <p:cTn id="22" dur="1" fill="hold">
                                          <p:stCondLst>
                                            <p:cond delay="0"/>
                                          </p:stCondLst>
                                        </p:cTn>
                                        <p:tgtEl>
                                          <p:spTgt spid="13"/>
                                        </p:tgtEl>
                                        <p:attrNameLst>
                                          <p:attrName>style.visibility</p:attrName>
                                        </p:attrNameLst>
                                      </p:cBhvr>
                                      <p:to>
                                        <p:strVal val="visible"/>
                                      </p:to>
                                    </p:set>
                                  </p:childTnLst>
                                </p:cTn>
                              </p:par>
                            </p:childTnLst>
                          </p:cTn>
                        </p:par>
                        <p:par>
                          <p:cTn id="23" fill="hold">
                            <p:stCondLst>
                              <p:cond delay="10501"/>
                            </p:stCondLst>
                            <p:childTnLst>
                              <p:par>
                                <p:cTn id="24" presetID="1" presetClass="entr" presetSubtype="0" fill="hold" grpId="0" nodeType="afterEffect">
                                  <p:stCondLst>
                                    <p:cond delay="1000"/>
                                  </p:stCondLst>
                                  <p:childTnLst>
                                    <p:set>
                                      <p:cBhvr>
                                        <p:cTn id="25" dur="1" fill="hold">
                                          <p:stCondLst>
                                            <p:cond delay="0"/>
                                          </p:stCondLst>
                                        </p:cTn>
                                        <p:tgtEl>
                                          <p:spTgt spid="16"/>
                                        </p:tgtEl>
                                        <p:attrNameLst>
                                          <p:attrName>style.visibility</p:attrName>
                                        </p:attrNameLst>
                                      </p:cBhvr>
                                      <p:to>
                                        <p:strVal val="visible"/>
                                      </p:to>
                                    </p:set>
                                  </p:childTnLst>
                                </p:cTn>
                              </p:par>
                            </p:childTnLst>
                          </p:cTn>
                        </p:par>
                        <p:par>
                          <p:cTn id="26" fill="hold">
                            <p:stCondLst>
                              <p:cond delay="11501"/>
                            </p:stCondLst>
                            <p:childTnLst>
                              <p:par>
                                <p:cTn id="27" presetID="1" presetClass="entr" presetSubtype="0"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par>
                          <p:cTn id="29" fill="hold">
                            <p:stCondLst>
                              <p:cond delay="11501"/>
                            </p:stCondLst>
                            <p:childTnLst>
                              <p:par>
                                <p:cTn id="30" presetID="1" presetClass="entr" presetSubtype="0" fill="hold" grpId="0" nodeType="afterEffect" nodePh="1">
                                  <p:stCondLst>
                                    <p:cond delay="0"/>
                                  </p:stCondLst>
                                  <p:endCondLst>
                                    <p:cond evt="begin" delay="0">
                                      <p:tn val="30"/>
                                    </p:cond>
                                  </p:endCondLst>
                                  <p:childTnLst>
                                    <p:set>
                                      <p:cBhvr>
                                        <p:cTn id="3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13" grpId="0"/>
      <p:bldP spid="16" grpId="0"/>
      <p:bldP spid="7"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154B70-8C4C-2FCF-9E93-B6B11021B409}"/>
              </a:ext>
            </a:extLst>
          </p:cNvPr>
          <p:cNvSpPr>
            <a:spLocks noGrp="1"/>
          </p:cNvSpPr>
          <p:nvPr>
            <p:ph type="title"/>
          </p:nvPr>
        </p:nvSpPr>
        <p:spPr>
          <a:xfrm>
            <a:off x="838200" y="745734"/>
            <a:ext cx="10515600" cy="1325563"/>
          </a:xfrm>
        </p:spPr>
        <p:txBody>
          <a:bodyPr>
            <a:normAutofit fontScale="90000"/>
          </a:bodyPr>
          <a:lstStyle/>
          <a:p>
            <a:r>
              <a:rPr lang="nl-NL" sz="2800" dirty="0">
                <a:latin typeface="Pixellari" panose="02000603000000000000" pitchFamily="2" charset="0"/>
                <a:ea typeface="Pixellari" panose="02000603000000000000" pitchFamily="2" charset="0"/>
              </a:rPr>
              <a:t>Doordat je niet met het gestrekte been erin bent gegaan, zijn er weinig mensen die jouw bericht geliket hebben. Volgers die niet blij met de video waren zijn nog steeds ontevreden over jouw bericht en mensen die aan jouw kant staan hadden liever een confrontatie gezien. Daarom krijg je een schamele </a:t>
            </a:r>
            <a:r>
              <a:rPr lang="nl-NL" sz="2800" dirty="0">
                <a:solidFill>
                  <a:srgbClr val="FF0000"/>
                </a:solidFill>
                <a:latin typeface="Pixellari" panose="02000603000000000000" pitchFamily="2" charset="0"/>
                <a:ea typeface="Pixellari" panose="02000603000000000000" pitchFamily="2" charset="0"/>
              </a:rPr>
              <a:t>43 </a:t>
            </a:r>
            <a:r>
              <a:rPr lang="nl-NL" sz="2800" dirty="0" err="1">
                <a:solidFill>
                  <a:srgbClr val="FF0000"/>
                </a:solidFill>
                <a:latin typeface="Pixellari" panose="02000603000000000000" pitchFamily="2" charset="0"/>
                <a:ea typeface="Pixellari" panose="02000603000000000000" pitchFamily="2" charset="0"/>
              </a:rPr>
              <a:t>Likes</a:t>
            </a:r>
            <a:r>
              <a:rPr lang="nl-NL" sz="2800" dirty="0">
                <a:latin typeface="Pixellari" panose="02000603000000000000" pitchFamily="2" charset="0"/>
                <a:ea typeface="Pixellari" panose="02000603000000000000" pitchFamily="2" charset="0"/>
              </a:rPr>
              <a:t>  </a:t>
            </a:r>
            <a:br>
              <a:rPr lang="nl-NL" sz="2800" dirty="0"/>
            </a:br>
            <a:endParaRPr lang="nl-NL" sz="2800" dirty="0">
              <a:latin typeface="Pixellari" panose="02000603000000000000" pitchFamily="2" charset="0"/>
              <a:ea typeface="Pixellari" panose="02000603000000000000" pitchFamily="2" charset="0"/>
            </a:endParaRPr>
          </a:p>
        </p:txBody>
      </p:sp>
      <p:graphicFrame>
        <p:nvGraphicFramePr>
          <p:cNvPr id="6" name="Tijdelijke aanduiding voor inhoud 5">
            <a:extLst>
              <a:ext uri="{FF2B5EF4-FFF2-40B4-BE49-F238E27FC236}">
                <a16:creationId xmlns:a16="http://schemas.microsoft.com/office/drawing/2014/main" id="{A2DA108B-C181-919C-6384-7AC38ABCA985}"/>
              </a:ext>
            </a:extLst>
          </p:cNvPr>
          <p:cNvGraphicFramePr>
            <a:graphicFrameLocks noGrp="1" noChangeAspect="1"/>
          </p:cNvGraphicFramePr>
          <p:nvPr>
            <p:ph idx="1"/>
            <p:extLst>
              <p:ext uri="{D42A27DB-BD31-4B8C-83A1-F6EECF244321}">
                <p14:modId xmlns:p14="http://schemas.microsoft.com/office/powerpoint/2010/main" val="218911618"/>
              </p:ext>
            </p:extLst>
          </p:nvPr>
        </p:nvGraphicFramePr>
        <p:xfrm>
          <a:off x="838200" y="2138802"/>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9" name="Titel 1">
            <a:extLst>
              <a:ext uri="{FF2B5EF4-FFF2-40B4-BE49-F238E27FC236}">
                <a16:creationId xmlns:a16="http://schemas.microsoft.com/office/drawing/2014/main" id="{7DB248D7-61CC-FB26-6759-F79CBA9EE3A7}"/>
              </a:ext>
            </a:extLst>
          </p:cNvPr>
          <p:cNvSpPr txBox="1">
            <a:spLocks/>
          </p:cNvSpPr>
          <p:nvPr/>
        </p:nvSpPr>
        <p:spPr>
          <a:xfrm>
            <a:off x="8941904" y="5164577"/>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heb de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 </a:t>
            </a:r>
          </a:p>
          <a:p>
            <a:r>
              <a:rPr lang="nl-NL" sz="2800" dirty="0">
                <a:solidFill>
                  <a:srgbClr val="FF0000"/>
                </a:solidFill>
                <a:latin typeface="Pixellari" panose="02000603000000000000" pitchFamily="2" charset="0"/>
                <a:ea typeface="Pixellari" panose="02000603000000000000" pitchFamily="2" charset="0"/>
              </a:rPr>
              <a:t>genoteerd!</a:t>
            </a:r>
          </a:p>
        </p:txBody>
      </p:sp>
      <p:pic>
        <p:nvPicPr>
          <p:cNvPr id="10" name="Graphic 9" descr="Pijl-rechts met effen opvulling">
            <a:extLst>
              <a:ext uri="{FF2B5EF4-FFF2-40B4-BE49-F238E27FC236}">
                <a16:creationId xmlns:a16="http://schemas.microsoft.com/office/drawing/2014/main" id="{CA693FE2-05DE-87D9-4C12-A7F27BE4029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799822" y="5827359"/>
            <a:ext cx="553978" cy="389360"/>
          </a:xfrm>
          <a:prstGeom prst="rect">
            <a:avLst/>
          </a:prstGeom>
        </p:spPr>
      </p:pic>
      <p:pic>
        <p:nvPicPr>
          <p:cNvPr id="7" name="Afbeelding 6" descr="Afbeelding met persoon, binnen, person&#10;&#10;Automatisch gegenereerde beschrijving">
            <a:extLst>
              <a:ext uri="{FF2B5EF4-FFF2-40B4-BE49-F238E27FC236}">
                <a16:creationId xmlns:a16="http://schemas.microsoft.com/office/drawing/2014/main" id="{03ADAD22-8212-2C04-C4F5-3EA46783EA6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932786" y="3630982"/>
            <a:ext cx="4326427" cy="2720657"/>
          </a:xfrm>
          <a:prstGeom prst="rect">
            <a:avLst/>
          </a:prstGeom>
        </p:spPr>
      </p:pic>
      <p:sp>
        <p:nvSpPr>
          <p:cNvPr id="3" name="Actieknop: Leeg 2">
            <a:hlinkClick r:id="" action="ppaction://hlinkshowjump?jump=nextslide" highlightClick="1"/>
            <a:extLst>
              <a:ext uri="{FF2B5EF4-FFF2-40B4-BE49-F238E27FC236}">
                <a16:creationId xmlns:a16="http://schemas.microsoft.com/office/drawing/2014/main" id="{F4601B5C-1372-6FA1-D1B2-9B86BECD305B}"/>
              </a:ext>
            </a:extLst>
          </p:cNvPr>
          <p:cNvSpPr/>
          <p:nvPr/>
        </p:nvSpPr>
        <p:spPr>
          <a:xfrm>
            <a:off x="8941904" y="5293360"/>
            <a:ext cx="2676940" cy="10582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18262503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par>
                          <p:cTn id="13" fill="hold">
                            <p:stCondLst>
                              <p:cond delay="11001"/>
                            </p:stCondLst>
                            <p:childTnLst>
                              <p:par>
                                <p:cTn id="14" presetID="1" presetClass="entr" presetSubtype="0" fill="hold" grpId="0" nodeType="afterEffect">
                                  <p:stCondLst>
                                    <p:cond delay="1000"/>
                                  </p:stCondLst>
                                  <p:childTnLst>
                                    <p:set>
                                      <p:cBhvr>
                                        <p:cTn id="15"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par>
                          <p:cTn id="16" fill="hold">
                            <p:stCondLst>
                              <p:cond delay="12001"/>
                            </p:stCondLst>
                            <p:childTnLst>
                              <p:par>
                                <p:cTn id="17" presetID="1" presetClass="entr" presetSubtype="0" fill="hold" grpId="0" nodeType="after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par>
                          <p:cTn id="19" fill="hold">
                            <p:stCondLst>
                              <p:cond delay="12001"/>
                            </p:stCondLst>
                            <p:childTnLst>
                              <p:par>
                                <p:cTn id="20" presetID="1" presetClass="entr" presetSubtype="0" fill="hold" grpId="0" nodeType="afterEffect">
                                  <p:stCondLst>
                                    <p:cond delay="1000"/>
                                  </p:stCondLst>
                                  <p:iterate type="lt">
                                    <p:tmAbs val="50"/>
                                  </p:iterate>
                                  <p:childTnLst>
                                    <p:set>
                                      <p:cBhvr>
                                        <p:cTn id="21" dur="1" fill="hold">
                                          <p:stCondLst>
                                            <p:cond delay="0"/>
                                          </p:stCondLst>
                                        </p:cTn>
                                        <p:tgtEl>
                                          <p:spTgt spid="9"/>
                                        </p:tgtEl>
                                        <p:attrNameLst>
                                          <p:attrName>style.visibility</p:attrName>
                                        </p:attrNameLst>
                                      </p:cBhvr>
                                      <p:to>
                                        <p:strVal val="visible"/>
                                      </p:to>
                                    </p:set>
                                  </p:childTnLst>
                                </p:cTn>
                              </p:par>
                            </p:childTnLst>
                          </p:cTn>
                        </p:par>
                        <p:par>
                          <p:cTn id="22" fill="hold">
                            <p:stCondLst>
                              <p:cond delay="14052"/>
                            </p:stCondLst>
                            <p:childTnLst>
                              <p:par>
                                <p:cTn id="23" presetID="1" presetClass="entr" presetSubtype="0" fill="hold" nodeType="afterEffect">
                                  <p:stCondLst>
                                    <p:cond delay="1000"/>
                                  </p:stCondLst>
                                  <p:childTnLst>
                                    <p:set>
                                      <p:cBhvr>
                                        <p:cTn id="24" dur="1" fill="hold">
                                          <p:stCondLst>
                                            <p:cond delay="0"/>
                                          </p:stCondLst>
                                        </p:cTn>
                                        <p:tgtEl>
                                          <p:spTgt spid="10"/>
                                        </p:tgtEl>
                                        <p:attrNameLst>
                                          <p:attrName>style.visibility</p:attrName>
                                        </p:attrNameLst>
                                      </p:cBhvr>
                                      <p:to>
                                        <p:strVal val="visible"/>
                                      </p:to>
                                    </p:set>
                                  </p:childTnLst>
                                </p:cTn>
                              </p:par>
                            </p:childTnLst>
                          </p:cTn>
                        </p:par>
                        <p:par>
                          <p:cTn id="25" fill="hold">
                            <p:stCondLst>
                              <p:cond delay="15052"/>
                            </p:stCondLst>
                            <p:childTnLst>
                              <p:par>
                                <p:cTn id="26" presetID="1" presetClass="entr" presetSubtype="0" fill="hold" grpId="0" nodeType="afterEffect" nodePh="1">
                                  <p:stCondLst>
                                    <p:cond delay="0"/>
                                  </p:stCondLst>
                                  <p:endCondLst>
                                    <p:cond evt="begin" delay="0">
                                      <p:tn val="26"/>
                                    </p:cond>
                                  </p:endCondLst>
                                  <p:childTnLst>
                                    <p:set>
                                      <p:cBhvr>
                                        <p:cTn id="27"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uiExpand="1">
        <p:bldSub>
          <a:bldChart bld="series"/>
        </p:bldSub>
      </p:bldGraphic>
      <p:bldP spid="9" grpId="0"/>
      <p:bldP spid="3"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0F03C2-B592-439E-C1AC-75643CD424EB}"/>
              </a:ext>
            </a:extLst>
          </p:cNvPr>
          <p:cNvSpPr>
            <a:spLocks noGrp="1"/>
          </p:cNvSpPr>
          <p:nvPr>
            <p:ph type="title"/>
          </p:nvPr>
        </p:nvSpPr>
        <p:spPr>
          <a:xfrm>
            <a:off x="4150442" y="500062"/>
            <a:ext cx="3891116" cy="1325563"/>
          </a:xfrm>
        </p:spPr>
        <p:txBody>
          <a:bodyPr/>
          <a:lstStyle/>
          <a:p>
            <a:pPr algn="ctr"/>
            <a:r>
              <a:rPr lang="nl-NL" dirty="0">
                <a:latin typeface="Pixellari" panose="02000603000000000000" pitchFamily="2" charset="0"/>
                <a:ea typeface="Pixellari" panose="02000603000000000000" pitchFamily="2" charset="0"/>
              </a:rPr>
              <a:t>Level 2</a:t>
            </a:r>
          </a:p>
        </p:txBody>
      </p:sp>
      <p:sp>
        <p:nvSpPr>
          <p:cNvPr id="3" name="Tijdelijke aanduiding voor inhoud 2">
            <a:extLst>
              <a:ext uri="{FF2B5EF4-FFF2-40B4-BE49-F238E27FC236}">
                <a16:creationId xmlns:a16="http://schemas.microsoft.com/office/drawing/2014/main" id="{C274C043-A83D-A69A-E842-518DAA58AB11}"/>
              </a:ext>
            </a:extLst>
          </p:cNvPr>
          <p:cNvSpPr>
            <a:spLocks noGrp="1"/>
          </p:cNvSpPr>
          <p:nvPr>
            <p:ph idx="1"/>
          </p:nvPr>
        </p:nvSpPr>
        <p:spPr>
          <a:xfrm>
            <a:off x="3714750" y="1717470"/>
            <a:ext cx="4762500" cy="760259"/>
          </a:xfrm>
        </p:spPr>
        <p:txBody>
          <a:bodyPr>
            <a:noAutofit/>
          </a:bodyPr>
          <a:lstStyle/>
          <a:p>
            <a:pPr marL="0" indent="0" algn="ctr">
              <a:buNone/>
            </a:pPr>
            <a:r>
              <a:rPr lang="nl-NL" sz="6000" dirty="0">
                <a:latin typeface="Digital Arcade" pitchFamily="2" charset="0"/>
              </a:rPr>
              <a:t>Polariseren</a:t>
            </a:r>
          </a:p>
        </p:txBody>
      </p:sp>
      <p:pic>
        <p:nvPicPr>
          <p:cNvPr id="10" name="Afbeelding 9">
            <a:extLst>
              <a:ext uri="{FF2B5EF4-FFF2-40B4-BE49-F238E27FC236}">
                <a16:creationId xmlns:a16="http://schemas.microsoft.com/office/drawing/2014/main" id="{90052FDC-CC85-BAE8-F7A7-C919A43C4362}"/>
              </a:ext>
            </a:extLst>
          </p:cNvPr>
          <p:cNvPicPr>
            <a:picLocks noChangeAspect="1"/>
          </p:cNvPicPr>
          <p:nvPr/>
        </p:nvPicPr>
        <p:blipFill>
          <a:blip r:embed="rId2" cstate="screen">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7647583" y="1671872"/>
            <a:ext cx="1897192" cy="1065059"/>
          </a:xfrm>
          <a:prstGeom prst="rect">
            <a:avLst/>
          </a:prstGeom>
        </p:spPr>
      </p:pic>
      <p:sp>
        <p:nvSpPr>
          <p:cNvPr id="13" name="Titel 1">
            <a:extLst>
              <a:ext uri="{FF2B5EF4-FFF2-40B4-BE49-F238E27FC236}">
                <a16:creationId xmlns:a16="http://schemas.microsoft.com/office/drawing/2014/main" id="{1DEC678E-BC4D-DC8C-5145-614EA4E606A1}"/>
              </a:ext>
            </a:extLst>
          </p:cNvPr>
          <p:cNvSpPr txBox="1">
            <a:spLocks/>
          </p:cNvSpPr>
          <p:nvPr/>
        </p:nvSpPr>
        <p:spPr>
          <a:xfrm>
            <a:off x="619760" y="5080550"/>
            <a:ext cx="10784124" cy="162505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Door de burgermeester persoonlijk aan te vallen, gaan voor en tegenstanders reageren. Als jij had benadrukt dat jouw </a:t>
            </a:r>
            <a:r>
              <a:rPr lang="nl-NL" sz="2800" dirty="0">
                <a:ea typeface="Pixellari" panose="02000603000000000000" pitchFamily="2" charset="0"/>
                <a:cs typeface="Arial" panose="020B0604020202020204" pitchFamily="34" charset="0"/>
              </a:rPr>
              <a:t>‘’</a:t>
            </a:r>
            <a:r>
              <a:rPr lang="nl-NL" sz="2800" dirty="0">
                <a:latin typeface="Pixellari" panose="02000603000000000000" pitchFamily="2" charset="0"/>
                <a:ea typeface="Pixellari" panose="02000603000000000000" pitchFamily="2" charset="0"/>
              </a:rPr>
              <a:t>tegenstanders</a:t>
            </a:r>
            <a:r>
              <a:rPr lang="nl-NL" sz="2800" dirty="0">
                <a:ea typeface="Pixellari" panose="02000603000000000000" pitchFamily="2" charset="0"/>
              </a:rPr>
              <a:t>’’</a:t>
            </a:r>
            <a:r>
              <a:rPr lang="nl-NL" sz="2800" dirty="0">
                <a:latin typeface="Pixellari" panose="02000603000000000000" pitchFamily="2" charset="0"/>
                <a:ea typeface="Pixellari" panose="02000603000000000000" pitchFamily="2" charset="0"/>
              </a:rPr>
              <a:t> aan de andere kant staan, zou je nog meer die polariserende tweedeling creëren die zorgt dat jij een stevigere aanhang krijgt.. </a:t>
            </a:r>
          </a:p>
        </p:txBody>
      </p:sp>
      <p:pic>
        <p:nvPicPr>
          <p:cNvPr id="15" name="Graphic 14" descr="Pijl-rechts met effen opvulling">
            <a:extLst>
              <a:ext uri="{FF2B5EF4-FFF2-40B4-BE49-F238E27FC236}">
                <a16:creationId xmlns:a16="http://schemas.microsoft.com/office/drawing/2014/main" id="{FF839982-6C55-B614-81BA-B24ADF97D8A2}"/>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670036" y="3879244"/>
            <a:ext cx="553978" cy="389360"/>
          </a:xfrm>
          <a:prstGeom prst="rect">
            <a:avLst/>
          </a:prstGeom>
        </p:spPr>
      </p:pic>
      <p:sp>
        <p:nvSpPr>
          <p:cNvPr id="16" name="Titel 1">
            <a:extLst>
              <a:ext uri="{FF2B5EF4-FFF2-40B4-BE49-F238E27FC236}">
                <a16:creationId xmlns:a16="http://schemas.microsoft.com/office/drawing/2014/main" id="{ECEAA539-A611-3108-2631-063BC45137AD}"/>
              </a:ext>
            </a:extLst>
          </p:cNvPr>
          <p:cNvSpPr txBox="1">
            <a:spLocks/>
          </p:cNvSpPr>
          <p:nvPr/>
        </p:nvSpPr>
        <p:spPr>
          <a:xfrm>
            <a:off x="8726944" y="3245959"/>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Naar volgend level</a:t>
            </a:r>
          </a:p>
        </p:txBody>
      </p:sp>
      <p:sp>
        <p:nvSpPr>
          <p:cNvPr id="17" name="Actieknop: Leeg 16">
            <a:hlinkClick r:id="" action="ppaction://hlinkshowjump?jump=nextslide" highlightClick="1"/>
            <a:extLst>
              <a:ext uri="{FF2B5EF4-FFF2-40B4-BE49-F238E27FC236}">
                <a16:creationId xmlns:a16="http://schemas.microsoft.com/office/drawing/2014/main" id="{FAE37099-DB5F-3BA4-AC14-F390308D2742}"/>
              </a:ext>
            </a:extLst>
          </p:cNvPr>
          <p:cNvSpPr/>
          <p:nvPr/>
        </p:nvSpPr>
        <p:spPr>
          <a:xfrm>
            <a:off x="8593394" y="3429000"/>
            <a:ext cx="2536722" cy="995516"/>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5" name="Afbeelding 4">
            <a:extLst>
              <a:ext uri="{FF2B5EF4-FFF2-40B4-BE49-F238E27FC236}">
                <a16:creationId xmlns:a16="http://schemas.microsoft.com/office/drawing/2014/main" id="{D37AF7A8-E1BB-7942-B91A-C40821ED062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620439" y="3049718"/>
            <a:ext cx="2951121" cy="1754080"/>
          </a:xfrm>
          <a:prstGeom prst="rect">
            <a:avLst/>
          </a:prstGeom>
        </p:spPr>
      </p:pic>
    </p:spTree>
    <p:extLst>
      <p:ext uri="{BB962C8B-B14F-4D97-AF65-F5344CB8AC3E}">
        <p14:creationId xmlns:p14="http://schemas.microsoft.com/office/powerpoint/2010/main" val="15313499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1+#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1" presetClass="entr" presetSubtype="0" fill="hold" grpId="0" nodeType="afterEffect">
                                  <p:stCondLst>
                                    <p:cond delay="0"/>
                                  </p:stCondLst>
                                  <p:iterate type="wd">
                                    <p:tmAbs val="200"/>
                                  </p:iterate>
                                  <p:childTnLst>
                                    <p:set>
                                      <p:cBhvr>
                                        <p:cTn id="22" dur="1" fill="hold">
                                          <p:stCondLst>
                                            <p:cond delay="0"/>
                                          </p:stCondLst>
                                        </p:cTn>
                                        <p:tgtEl>
                                          <p:spTgt spid="13"/>
                                        </p:tgtEl>
                                        <p:attrNameLst>
                                          <p:attrName>style.visibility</p:attrName>
                                        </p:attrNameLst>
                                      </p:cBhvr>
                                      <p:to>
                                        <p:strVal val="visible"/>
                                      </p:to>
                                    </p:set>
                                  </p:childTnLst>
                                </p:cTn>
                              </p:par>
                            </p:childTnLst>
                          </p:cTn>
                        </p:par>
                        <p:par>
                          <p:cTn id="23" fill="hold">
                            <p:stCondLst>
                              <p:cond delay="10501"/>
                            </p:stCondLst>
                            <p:childTnLst>
                              <p:par>
                                <p:cTn id="24" presetID="1" presetClass="entr" presetSubtype="0" fill="hold" grpId="0" nodeType="afterEffect">
                                  <p:stCondLst>
                                    <p:cond delay="1000"/>
                                  </p:stCondLst>
                                  <p:childTnLst>
                                    <p:set>
                                      <p:cBhvr>
                                        <p:cTn id="25" dur="1" fill="hold">
                                          <p:stCondLst>
                                            <p:cond delay="0"/>
                                          </p:stCondLst>
                                        </p:cTn>
                                        <p:tgtEl>
                                          <p:spTgt spid="16"/>
                                        </p:tgtEl>
                                        <p:attrNameLst>
                                          <p:attrName>style.visibility</p:attrName>
                                        </p:attrNameLst>
                                      </p:cBhvr>
                                      <p:to>
                                        <p:strVal val="visible"/>
                                      </p:to>
                                    </p:set>
                                  </p:childTnLst>
                                </p:cTn>
                              </p:par>
                            </p:childTnLst>
                          </p:cTn>
                        </p:par>
                        <p:par>
                          <p:cTn id="26" fill="hold">
                            <p:stCondLst>
                              <p:cond delay="11501"/>
                            </p:stCondLst>
                            <p:childTnLst>
                              <p:par>
                                <p:cTn id="27" presetID="1" presetClass="entr" presetSubtype="0"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par>
                          <p:cTn id="29" fill="hold">
                            <p:stCondLst>
                              <p:cond delay="11501"/>
                            </p:stCondLst>
                            <p:childTnLst>
                              <p:par>
                                <p:cTn id="30" presetID="1" presetClass="entr" presetSubtype="0" fill="hold" grpId="0" nodeType="afterEffect" nodePh="1">
                                  <p:stCondLst>
                                    <p:cond delay="0"/>
                                  </p:stCondLst>
                                  <p:endCondLst>
                                    <p:cond evt="begin" delay="0">
                                      <p:tn val="30"/>
                                    </p:cond>
                                  </p:endCondLst>
                                  <p:childTnLst>
                                    <p:set>
                                      <p:cBhvr>
                                        <p:cTn id="31"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13" grpId="0"/>
      <p:bldP spid="16" grpId="0"/>
      <p:bldP spid="17"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0F03C2-B592-439E-C1AC-75643CD424EB}"/>
              </a:ext>
            </a:extLst>
          </p:cNvPr>
          <p:cNvSpPr>
            <a:spLocks noGrp="1"/>
          </p:cNvSpPr>
          <p:nvPr>
            <p:ph type="title"/>
          </p:nvPr>
        </p:nvSpPr>
        <p:spPr>
          <a:xfrm>
            <a:off x="4150442" y="500062"/>
            <a:ext cx="3891116" cy="1325563"/>
          </a:xfrm>
        </p:spPr>
        <p:txBody>
          <a:bodyPr/>
          <a:lstStyle/>
          <a:p>
            <a:pPr algn="ctr"/>
            <a:r>
              <a:rPr lang="nl-NL" dirty="0">
                <a:latin typeface="Pixellari" panose="02000603000000000000" pitchFamily="2" charset="0"/>
                <a:ea typeface="Pixellari" panose="02000603000000000000" pitchFamily="2" charset="0"/>
              </a:rPr>
              <a:t>Level 3</a:t>
            </a:r>
          </a:p>
        </p:txBody>
      </p:sp>
      <p:sp>
        <p:nvSpPr>
          <p:cNvPr id="3" name="Tijdelijke aanduiding voor inhoud 2">
            <a:extLst>
              <a:ext uri="{FF2B5EF4-FFF2-40B4-BE49-F238E27FC236}">
                <a16:creationId xmlns:a16="http://schemas.microsoft.com/office/drawing/2014/main" id="{C274C043-A83D-A69A-E842-518DAA58AB11}"/>
              </a:ext>
            </a:extLst>
          </p:cNvPr>
          <p:cNvSpPr>
            <a:spLocks noGrp="1"/>
          </p:cNvSpPr>
          <p:nvPr>
            <p:ph idx="1"/>
          </p:nvPr>
        </p:nvSpPr>
        <p:spPr>
          <a:xfrm>
            <a:off x="3714750" y="1717470"/>
            <a:ext cx="4762500" cy="760259"/>
          </a:xfrm>
        </p:spPr>
        <p:txBody>
          <a:bodyPr>
            <a:noAutofit/>
          </a:bodyPr>
          <a:lstStyle/>
          <a:p>
            <a:pPr marL="0" indent="0" algn="ctr">
              <a:buNone/>
            </a:pPr>
            <a:r>
              <a:rPr lang="nl-NL" sz="6000" dirty="0">
                <a:solidFill>
                  <a:srgbClr val="FF0000"/>
                </a:solidFill>
                <a:latin typeface="Digital Arcade" pitchFamily="2" charset="0"/>
              </a:rPr>
              <a:t>Emotie</a:t>
            </a:r>
          </a:p>
        </p:txBody>
      </p:sp>
      <p:pic>
        <p:nvPicPr>
          <p:cNvPr id="4" name="Graphic 3" descr="Pijl-rechts met effen opvulling">
            <a:extLst>
              <a:ext uri="{FF2B5EF4-FFF2-40B4-BE49-F238E27FC236}">
                <a16:creationId xmlns:a16="http://schemas.microsoft.com/office/drawing/2014/main" id="{322EF46A-0FDF-3C51-867A-119169A0859D}"/>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577668" y="1883062"/>
            <a:ext cx="914400" cy="642678"/>
          </a:xfrm>
          <a:prstGeom prst="rect">
            <a:avLst/>
          </a:prstGeom>
        </p:spPr>
      </p:pic>
      <p:sp>
        <p:nvSpPr>
          <p:cNvPr id="5" name="Rechthoek 4">
            <a:extLst>
              <a:ext uri="{FF2B5EF4-FFF2-40B4-BE49-F238E27FC236}">
                <a16:creationId xmlns:a16="http://schemas.microsoft.com/office/drawing/2014/main" id="{A6C90F63-A2DB-E23D-1121-F1B50862B7A6}"/>
              </a:ext>
            </a:extLst>
          </p:cNvPr>
          <p:cNvSpPr/>
          <p:nvPr/>
        </p:nvSpPr>
        <p:spPr>
          <a:xfrm>
            <a:off x="3273767" y="1717470"/>
            <a:ext cx="1692645" cy="698563"/>
          </a:xfrm>
          <a:prstGeom prst="rect">
            <a:avLst/>
          </a:prstGeom>
          <a:solidFill>
            <a:srgbClr val="FDFCD2"/>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6" name="Actieknop: Leeg 5">
            <a:hlinkClick r:id="" action="ppaction://hlinkshowjump?jump=nextslide" highlightClick="1"/>
            <a:extLst>
              <a:ext uri="{FF2B5EF4-FFF2-40B4-BE49-F238E27FC236}">
                <a16:creationId xmlns:a16="http://schemas.microsoft.com/office/drawing/2014/main" id="{5148575D-F1A6-9E8B-6325-486DA727754B}"/>
              </a:ext>
            </a:extLst>
          </p:cNvPr>
          <p:cNvSpPr/>
          <p:nvPr/>
        </p:nvSpPr>
        <p:spPr>
          <a:xfrm>
            <a:off x="4081239" y="1671872"/>
            <a:ext cx="4426363" cy="106505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10" name="Afbeelding 9" descr="Afbeelding met persoon, binnen, bril&#10;&#10;Automatisch gegenereerde beschrijving">
            <a:extLst>
              <a:ext uri="{FF2B5EF4-FFF2-40B4-BE49-F238E27FC236}">
                <a16:creationId xmlns:a16="http://schemas.microsoft.com/office/drawing/2014/main" id="{F7B9D442-F55B-E6E4-0A92-5EF7DC523EB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034869" y="3200635"/>
            <a:ext cx="4122262" cy="2188693"/>
          </a:xfrm>
          <a:prstGeom prst="rect">
            <a:avLst/>
          </a:prstGeom>
        </p:spPr>
      </p:pic>
    </p:spTree>
    <p:extLst>
      <p:ext uri="{BB962C8B-B14F-4D97-AF65-F5344CB8AC3E}">
        <p14:creationId xmlns:p14="http://schemas.microsoft.com/office/powerpoint/2010/main" val="33830072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par>
                          <p:cTn id="15" fill="hold">
                            <p:stCondLst>
                              <p:cond delay="1000"/>
                            </p:stCondLst>
                            <p:childTnLst>
                              <p:par>
                                <p:cTn id="16" presetID="1" presetClass="exit"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hidden"/>
                                      </p:to>
                                    </p:set>
                                  </p:childTnLst>
                                </p:cTn>
                              </p:par>
                              <p:par>
                                <p:cTn id="18" presetID="35" presetClass="emph" presetSubtype="0" repeatCount="indefinite" fill="hold" nodeType="withEffect">
                                  <p:stCondLst>
                                    <p:cond delay="0"/>
                                  </p:stCondLst>
                                  <p:endCondLst>
                                    <p:cond evt="onNext" delay="0">
                                      <p:tgtEl>
                                        <p:sldTgt/>
                                      </p:tgtEl>
                                    </p:cond>
                                  </p:endCondLst>
                                  <p:childTnLst>
                                    <p:anim calcmode="discrete" valueType="str">
                                      <p:cBhvr>
                                        <p:cTn id="19" dur="1000" fill="hold"/>
                                        <p:tgtEl>
                                          <p:spTgt spid="4"/>
                                        </p:tgtEl>
                                        <p:attrNameLst>
                                          <p:attrName>style.visibility</p:attrName>
                                        </p:attrNameLst>
                                      </p:cBhvr>
                                      <p:tavLst>
                                        <p:tav tm="0">
                                          <p:val>
                                            <p:strVal val="hidden"/>
                                          </p:val>
                                        </p:tav>
                                        <p:tav tm="50000">
                                          <p:val>
                                            <p:strVal val="visible"/>
                                          </p:val>
                                        </p:tav>
                                      </p:tavLst>
                                    </p:anim>
                                  </p:childTnLst>
                                </p:cTn>
                              </p:par>
                            </p:childTnLst>
                          </p:cTn>
                        </p:par>
                        <p:par>
                          <p:cTn id="20" fill="hold">
                            <p:stCondLst>
                              <p:cond delay="2000"/>
                            </p:stCondLst>
                            <p:childTnLst>
                              <p:par>
                                <p:cTn id="21" presetID="1" presetClass="entr" presetSubtype="0" fill="hold" grpId="0" nodeType="afterEffect" nodePh="1">
                                  <p:stCondLst>
                                    <p:cond delay="0"/>
                                  </p:stCondLst>
                                  <p:endCondLst>
                                    <p:cond evt="begin" delay="0">
                                      <p:tn val="21"/>
                                    </p:cond>
                                  </p:end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animBg="1"/>
      <p:bldP spid="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200" y="421847"/>
            <a:ext cx="10515600" cy="1435508"/>
          </a:xfrm>
        </p:spPr>
        <p:txBody>
          <a:bodyPr>
            <a:noAutofit/>
          </a:bodyPr>
          <a:lstStyle/>
          <a:p>
            <a:r>
              <a:rPr lang="nl-NL" sz="2800" dirty="0">
                <a:latin typeface="Pixellari" panose="02000603000000000000" pitchFamily="2" charset="0"/>
                <a:ea typeface="Pixellari" panose="02000603000000000000" pitchFamily="2" charset="0"/>
              </a:rPr>
              <a:t>Emotie is het sterkste wapen om volgers aan jouw kant te krijgen, want als mensen bang worden, gaat alle aandacht naar die angst uit en maken feiten niet zo veel meer uit. </a:t>
            </a: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199" y="1764845"/>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a:t>
            </a:r>
            <a:r>
              <a:rPr lang="nl-NL" sz="2800" dirty="0" err="1">
                <a:solidFill>
                  <a:srgbClr val="FF0000"/>
                </a:solidFill>
                <a:latin typeface="Pixellari" panose="02000603000000000000" pitchFamily="2" charset="0"/>
                <a:ea typeface="Pixellari" panose="02000603000000000000" pitchFamily="2" charset="0"/>
              </a:rPr>
              <a:t>Oke</a:t>
            </a:r>
            <a:r>
              <a:rPr lang="nl-NL" sz="2800" dirty="0">
                <a:solidFill>
                  <a:srgbClr val="FF0000"/>
                </a:solidFill>
                <a:latin typeface="Pixellari" panose="02000603000000000000" pitchFamily="2" charset="0"/>
                <a:ea typeface="Pixellari" panose="02000603000000000000" pitchFamily="2" charset="0"/>
              </a:rPr>
              <a:t>, hoe kunnen we dit aanpakken?</a:t>
            </a:r>
            <a:endParaRPr lang="nl-NL" sz="2800" dirty="0">
              <a:latin typeface="Pixellari" panose="02000603000000000000" pitchFamily="2" charset="0"/>
              <a:ea typeface="Pixellari" panose="02000603000000000000" pitchFamily="2" charset="0"/>
            </a:endParaRPr>
          </a:p>
        </p:txBody>
      </p:sp>
      <p:sp>
        <p:nvSpPr>
          <p:cNvPr id="3" name="Actieknop: Leeg 2">
            <a:hlinkClick r:id="" action="ppaction://hlinkshowjump?jump=nextslide" highlightClick="1"/>
            <a:extLst>
              <a:ext uri="{FF2B5EF4-FFF2-40B4-BE49-F238E27FC236}">
                <a16:creationId xmlns:a16="http://schemas.microsoft.com/office/drawing/2014/main" id="{D1FBD70D-EA40-92CB-038C-81AFCB5CBBCB}"/>
              </a:ext>
            </a:extLst>
          </p:cNvPr>
          <p:cNvSpPr/>
          <p:nvPr/>
        </p:nvSpPr>
        <p:spPr>
          <a:xfrm>
            <a:off x="838198" y="2074786"/>
            <a:ext cx="6080762" cy="7056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20215889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6801"/>
                            </p:stCondLst>
                            <p:childTnLst>
                              <p:par>
                                <p:cTn id="8" presetID="1" presetClass="entr" presetSubtype="0" fill="hold" grpId="0" nodeType="afterEffect">
                                  <p:stCondLst>
                                    <p:cond delay="999"/>
                                  </p:stCondLst>
                                  <p:iterate type="lt">
                                    <p:tmAbs val="50"/>
                                  </p:iterate>
                                  <p:childTnLst>
                                    <p:set>
                                      <p:cBhvr>
                                        <p:cTn id="9" dur="1" fill="hold">
                                          <p:stCondLst>
                                            <p:cond delay="0"/>
                                          </p:stCondLst>
                                        </p:cTn>
                                        <p:tgtEl>
                                          <p:spTgt spid="6"/>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9201"/>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3"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38199" y="230685"/>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a:t>
            </a:r>
            <a:r>
              <a:rPr lang="nl-NL" sz="2800" dirty="0" err="1">
                <a:solidFill>
                  <a:srgbClr val="FF0000"/>
                </a:solidFill>
                <a:latin typeface="Pixellari" panose="02000603000000000000" pitchFamily="2" charset="0"/>
                <a:ea typeface="Pixellari" panose="02000603000000000000" pitchFamily="2" charset="0"/>
              </a:rPr>
              <a:t>Oke</a:t>
            </a:r>
            <a:r>
              <a:rPr lang="nl-NL" sz="2800" dirty="0">
                <a:solidFill>
                  <a:srgbClr val="FF0000"/>
                </a:solidFill>
                <a:latin typeface="Pixellari" panose="02000603000000000000" pitchFamily="2" charset="0"/>
                <a:ea typeface="Pixellari" panose="02000603000000000000" pitchFamily="2" charset="0"/>
              </a:rPr>
              <a:t>, hoe kunnen we dit aanpakken?</a:t>
            </a:r>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9E4A8166-E02E-5396-67C9-3C42014FBFB7}"/>
              </a:ext>
            </a:extLst>
          </p:cNvPr>
          <p:cNvSpPr txBox="1">
            <a:spLocks/>
          </p:cNvSpPr>
          <p:nvPr/>
        </p:nvSpPr>
        <p:spPr>
          <a:xfrm>
            <a:off x="838201" y="1300433"/>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In Woldendam gaat het nieuws rond dat een groot aantal kinderen besmet is met een onbekende en mogelijk gevaarlijke huidziekte.. </a:t>
            </a:r>
          </a:p>
          <a:p>
            <a:r>
              <a:rPr lang="nl-NL" sz="2800" dirty="0">
                <a:latin typeface="Pixellari" panose="02000603000000000000" pitchFamily="2" charset="0"/>
                <a:ea typeface="Pixellari" panose="02000603000000000000" pitchFamily="2" charset="0"/>
              </a:rPr>
              <a:t>Wil je de foto’s zien?</a:t>
            </a:r>
            <a:endParaRPr lang="nl-NL" sz="2800" dirty="0"/>
          </a:p>
        </p:txBody>
      </p:sp>
      <p:sp>
        <p:nvSpPr>
          <p:cNvPr id="8" name="Titel 1">
            <a:extLst>
              <a:ext uri="{FF2B5EF4-FFF2-40B4-BE49-F238E27FC236}">
                <a16:creationId xmlns:a16="http://schemas.microsoft.com/office/drawing/2014/main" id="{A840B75E-8879-1471-7F4A-9BEE32EF8E8F}"/>
              </a:ext>
            </a:extLst>
          </p:cNvPr>
          <p:cNvSpPr txBox="1">
            <a:spLocks/>
          </p:cNvSpPr>
          <p:nvPr/>
        </p:nvSpPr>
        <p:spPr>
          <a:xfrm>
            <a:off x="838198" y="2912925"/>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Ja graag!</a:t>
            </a:r>
            <a:endParaRPr lang="nl-NL" sz="2800" dirty="0">
              <a:latin typeface="Pixellari" panose="02000603000000000000" pitchFamily="2" charset="0"/>
              <a:ea typeface="Pixellari" panose="02000603000000000000" pitchFamily="2" charset="0"/>
            </a:endParaRPr>
          </a:p>
        </p:txBody>
      </p:sp>
      <p:sp>
        <p:nvSpPr>
          <p:cNvPr id="9" name="Titel 1">
            <a:extLst>
              <a:ext uri="{FF2B5EF4-FFF2-40B4-BE49-F238E27FC236}">
                <a16:creationId xmlns:a16="http://schemas.microsoft.com/office/drawing/2014/main" id="{FAA9E3E8-515C-7646-E9B0-2CC2C14A40D2}"/>
              </a:ext>
            </a:extLst>
          </p:cNvPr>
          <p:cNvSpPr txBox="1">
            <a:spLocks/>
          </p:cNvSpPr>
          <p:nvPr/>
        </p:nvSpPr>
        <p:spPr>
          <a:xfrm>
            <a:off x="7482839" y="2930250"/>
            <a:ext cx="4079242"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Liever niet, maar ik ben bang dat het wel moet..</a:t>
            </a:r>
            <a:endParaRPr lang="nl-NL" sz="2800" dirty="0">
              <a:latin typeface="Pixellari" panose="02000603000000000000" pitchFamily="2" charset="0"/>
              <a:ea typeface="Pixellari" panose="02000603000000000000" pitchFamily="2" charset="0"/>
            </a:endParaRPr>
          </a:p>
        </p:txBody>
      </p:sp>
      <p:sp>
        <p:nvSpPr>
          <p:cNvPr id="10" name="Actieknop: Leeg 9">
            <a:hlinkClick r:id="" action="ppaction://hlinkshowjump?jump=nextslide" highlightClick="1"/>
            <a:extLst>
              <a:ext uri="{FF2B5EF4-FFF2-40B4-BE49-F238E27FC236}">
                <a16:creationId xmlns:a16="http://schemas.microsoft.com/office/drawing/2014/main" id="{A3A3E3EC-DBD3-B8A5-5A5D-5BD4D739AAAA}"/>
              </a:ext>
            </a:extLst>
          </p:cNvPr>
          <p:cNvSpPr/>
          <p:nvPr/>
        </p:nvSpPr>
        <p:spPr>
          <a:xfrm>
            <a:off x="838198" y="3146486"/>
            <a:ext cx="1935482" cy="75184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1" name="Actieknop: Leeg 10">
            <a:hlinkClick r:id="rId3" action="ppaction://hlinksldjump" highlightClick="1"/>
            <a:extLst>
              <a:ext uri="{FF2B5EF4-FFF2-40B4-BE49-F238E27FC236}">
                <a16:creationId xmlns:a16="http://schemas.microsoft.com/office/drawing/2014/main" id="{D287E38F-FAEC-BF35-0B62-84D5979073C3}"/>
              </a:ext>
            </a:extLst>
          </p:cNvPr>
          <p:cNvSpPr/>
          <p:nvPr/>
        </p:nvSpPr>
        <p:spPr>
          <a:xfrm>
            <a:off x="7482839" y="3146486"/>
            <a:ext cx="3957321" cy="97536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3579994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4"/>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5201"/>
                            </p:stCondLst>
                            <p:childTnLst>
                              <p:par>
                                <p:cTn id="8" presetID="1" presetClass="entr" presetSubtype="0" fill="hold" grpId="0" nodeType="afterEffect">
                                  <p:stCondLst>
                                    <p:cond delay="999"/>
                                  </p:stCondLst>
                                  <p:iterate type="lt">
                                    <p:tmAbs val="50"/>
                                  </p:iterate>
                                  <p:childTnLst>
                                    <p:set>
                                      <p:cBhvr>
                                        <p:cTn id="9" dur="1" fill="hold">
                                          <p:stCondLst>
                                            <p:cond delay="0"/>
                                          </p:stCondLst>
                                        </p:cTn>
                                        <p:tgtEl>
                                          <p:spTgt spid="8"/>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6551"/>
                            </p:stCondLst>
                            <p:childTnLst>
                              <p:par>
                                <p:cTn id="11" presetID="1" presetClass="entr" presetSubtype="0" fill="hold" grpId="0" nodeType="afterEffect">
                                  <p:stCondLst>
                                    <p:cond delay="999"/>
                                  </p:stCondLst>
                                  <p:iterate type="lt">
                                    <p:tmAbs val="50"/>
                                  </p:iterate>
                                  <p:childTnLst>
                                    <p:set>
                                      <p:cBhvr>
                                        <p:cTn id="12" dur="1" fill="hold">
                                          <p:stCondLst>
                                            <p:cond delay="0"/>
                                          </p:stCondLst>
                                        </p:cTn>
                                        <p:tgtEl>
                                          <p:spTgt spid="9"/>
                                        </p:tgtEl>
                                        <p:attrNameLst>
                                          <p:attrName>style.visibility</p:attrName>
                                        </p:attrNameLst>
                                      </p:cBhvr>
                                      <p:to>
                                        <p:strVal val="visible"/>
                                      </p:to>
                                    </p:set>
                                  </p:childTnLst>
                                  <p:subTnLst>
                                    <p:audio>
                                      <p:cMediaNode mute="1">
                                        <p:cTn display="0" masterRel="sameClick">
                                          <p:stCondLst>
                                            <p:cond evt="begin" delay="0">
                                              <p:tn val="11"/>
                                            </p:cond>
                                          </p:stCondLst>
                                          <p:endCondLst>
                                            <p:cond evt="onStopAudio" delay="0">
                                              <p:tgtEl>
                                                <p:sldTgt/>
                                              </p:tgtEl>
                                            </p:cond>
                                          </p:endCondLst>
                                        </p:cTn>
                                        <p:tgtEl>
                                          <p:sndTgt r:embed="rId2" name="TYPE.WAV"/>
                                        </p:tgtEl>
                                      </p:cMediaNode>
                                    </p:audio>
                                  </p:subTnLst>
                                </p:cTn>
                              </p:par>
                            </p:childTnLst>
                          </p:cTn>
                        </p:par>
                        <p:par>
                          <p:cTn id="13" fill="hold">
                            <p:stCondLst>
                              <p:cond delay="9451"/>
                            </p:stCondLst>
                            <p:childTnLst>
                              <p:par>
                                <p:cTn id="14" presetID="1" presetClass="entr" presetSubtype="0" fill="hold" grpId="0" nodeType="afterEffect" nodePh="1">
                                  <p:stCondLst>
                                    <p:cond delay="0"/>
                                  </p:stCondLst>
                                  <p:endCondLst>
                                    <p:cond evt="begin" delay="0">
                                      <p:tn val="14"/>
                                    </p:cond>
                                  </p:endCondLst>
                                  <p:childTnLst>
                                    <p:set>
                                      <p:cBhvr>
                                        <p:cTn id="15" dur="1" fill="hold">
                                          <p:stCondLst>
                                            <p:cond delay="0"/>
                                          </p:stCondLst>
                                        </p:cTn>
                                        <p:tgtEl>
                                          <p:spTgt spid="10"/>
                                        </p:tgtEl>
                                        <p:attrNameLst>
                                          <p:attrName>style.visibility</p:attrName>
                                        </p:attrNameLst>
                                      </p:cBhvr>
                                      <p:to>
                                        <p:strVal val="visible"/>
                                      </p:to>
                                    </p:set>
                                  </p:childTnLst>
                                </p:cTn>
                              </p:par>
                            </p:childTnLst>
                          </p:cTn>
                        </p:par>
                        <p:par>
                          <p:cTn id="16" fill="hold">
                            <p:stCondLst>
                              <p:cond delay="9451"/>
                            </p:stCondLst>
                            <p:childTnLst>
                              <p:par>
                                <p:cTn id="17" presetID="1" presetClass="entr" presetSubtype="0" fill="hold" grpId="0" nodeType="afterEffect" nodePh="1">
                                  <p:stCondLst>
                                    <p:cond delay="0"/>
                                  </p:stCondLst>
                                  <p:endCondLst>
                                    <p:cond evt="begin" delay="0">
                                      <p:tn val="17"/>
                                    </p:cond>
                                  </p:end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P spid="10" grpId="0"/>
      <p:bldP spid="11"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38199" y="230685"/>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a:t>
            </a:r>
            <a:r>
              <a:rPr lang="nl-NL" sz="2800" dirty="0" err="1">
                <a:solidFill>
                  <a:srgbClr val="FF0000"/>
                </a:solidFill>
                <a:latin typeface="Pixellari" panose="02000603000000000000" pitchFamily="2" charset="0"/>
                <a:ea typeface="Pixellari" panose="02000603000000000000" pitchFamily="2" charset="0"/>
              </a:rPr>
              <a:t>Oke</a:t>
            </a:r>
            <a:r>
              <a:rPr lang="nl-NL" sz="2800" dirty="0">
                <a:solidFill>
                  <a:srgbClr val="FF0000"/>
                </a:solidFill>
                <a:latin typeface="Pixellari" panose="02000603000000000000" pitchFamily="2" charset="0"/>
                <a:ea typeface="Pixellari" panose="02000603000000000000" pitchFamily="2" charset="0"/>
              </a:rPr>
              <a:t>, hoe kunnen we dit aanpakken?</a:t>
            </a:r>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9E4A8166-E02E-5396-67C9-3C42014FBFB7}"/>
              </a:ext>
            </a:extLst>
          </p:cNvPr>
          <p:cNvSpPr txBox="1">
            <a:spLocks/>
          </p:cNvSpPr>
          <p:nvPr/>
        </p:nvSpPr>
        <p:spPr>
          <a:xfrm>
            <a:off x="838201" y="1300433"/>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In Woldendam gaat het nieuws rond dat een groot aantal kinderen besmet is met een onbekende en mogelijk gevaarlijke huidziekte.. </a:t>
            </a:r>
          </a:p>
          <a:p>
            <a:r>
              <a:rPr lang="nl-NL" sz="2800" dirty="0">
                <a:latin typeface="Pixellari" panose="02000603000000000000" pitchFamily="2" charset="0"/>
                <a:ea typeface="Pixellari" panose="02000603000000000000" pitchFamily="2" charset="0"/>
              </a:rPr>
              <a:t>Wil je de foto’s zien?</a:t>
            </a:r>
            <a:endParaRPr lang="nl-NL" sz="2800" dirty="0"/>
          </a:p>
        </p:txBody>
      </p:sp>
      <p:sp>
        <p:nvSpPr>
          <p:cNvPr id="8" name="Titel 1">
            <a:extLst>
              <a:ext uri="{FF2B5EF4-FFF2-40B4-BE49-F238E27FC236}">
                <a16:creationId xmlns:a16="http://schemas.microsoft.com/office/drawing/2014/main" id="{A840B75E-8879-1471-7F4A-9BEE32EF8E8F}"/>
              </a:ext>
            </a:extLst>
          </p:cNvPr>
          <p:cNvSpPr txBox="1">
            <a:spLocks/>
          </p:cNvSpPr>
          <p:nvPr/>
        </p:nvSpPr>
        <p:spPr>
          <a:xfrm>
            <a:off x="838198" y="2912925"/>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Ja graag!</a:t>
            </a:r>
            <a:endParaRPr lang="nl-NL" sz="2800" dirty="0">
              <a:latin typeface="Pixellari" panose="02000603000000000000" pitchFamily="2" charset="0"/>
              <a:ea typeface="Pixellari" panose="02000603000000000000" pitchFamily="2" charset="0"/>
            </a:endParaRPr>
          </a:p>
        </p:txBody>
      </p:sp>
      <p:sp>
        <p:nvSpPr>
          <p:cNvPr id="9" name="Titel 1">
            <a:extLst>
              <a:ext uri="{FF2B5EF4-FFF2-40B4-BE49-F238E27FC236}">
                <a16:creationId xmlns:a16="http://schemas.microsoft.com/office/drawing/2014/main" id="{FAA9E3E8-515C-7646-E9B0-2CC2C14A40D2}"/>
              </a:ext>
            </a:extLst>
          </p:cNvPr>
          <p:cNvSpPr txBox="1">
            <a:spLocks/>
          </p:cNvSpPr>
          <p:nvPr/>
        </p:nvSpPr>
        <p:spPr>
          <a:xfrm>
            <a:off x="7482839" y="2930250"/>
            <a:ext cx="4079242"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Liever niet, maar ik ben bang dat het wel moet..</a:t>
            </a:r>
            <a:endParaRPr lang="nl-NL" sz="2800" dirty="0">
              <a:latin typeface="Pixellari" panose="02000603000000000000" pitchFamily="2" charset="0"/>
              <a:ea typeface="Pixellari" panose="02000603000000000000" pitchFamily="2" charset="0"/>
            </a:endParaRPr>
          </a:p>
        </p:txBody>
      </p:sp>
      <p:pic>
        <p:nvPicPr>
          <p:cNvPr id="3" name="Afbeelding 2" descr="Afbeelding met persoon&#10;&#10;Automatisch gegenereerde beschrijving">
            <a:extLst>
              <a:ext uri="{FF2B5EF4-FFF2-40B4-BE49-F238E27FC236}">
                <a16:creationId xmlns:a16="http://schemas.microsoft.com/office/drawing/2014/main" id="{97416EDA-57AC-F73D-BF5E-C2790BE584C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572000" y="1972398"/>
            <a:ext cx="3040745" cy="3697064"/>
          </a:xfrm>
          <a:prstGeom prst="rect">
            <a:avLst/>
          </a:prstGeom>
        </p:spPr>
      </p:pic>
      <p:pic>
        <p:nvPicPr>
          <p:cNvPr id="7" name="Afbeelding 6">
            <a:extLst>
              <a:ext uri="{FF2B5EF4-FFF2-40B4-BE49-F238E27FC236}">
                <a16:creationId xmlns:a16="http://schemas.microsoft.com/office/drawing/2014/main" id="{A2894FF0-577D-EB9E-D7CB-785A0C7371E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521336" y="1989722"/>
            <a:ext cx="3040746" cy="3697065"/>
          </a:xfrm>
          <a:prstGeom prst="rect">
            <a:avLst/>
          </a:prstGeom>
        </p:spPr>
      </p:pic>
      <p:pic>
        <p:nvPicPr>
          <p:cNvPr id="11" name="Afbeelding 10" descr="Afbeelding met lucht, staand, helder&#10;&#10;Automatisch gegenereerde beschrijving">
            <a:extLst>
              <a:ext uri="{FF2B5EF4-FFF2-40B4-BE49-F238E27FC236}">
                <a16:creationId xmlns:a16="http://schemas.microsoft.com/office/drawing/2014/main" id="{6C9CF97F-182D-4B07-0F36-5C3952B26AB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29918" y="1972397"/>
            <a:ext cx="3040745" cy="3697065"/>
          </a:xfrm>
          <a:prstGeom prst="rect">
            <a:avLst/>
          </a:prstGeom>
        </p:spPr>
      </p:pic>
      <p:sp>
        <p:nvSpPr>
          <p:cNvPr id="12" name="Titel 1">
            <a:extLst>
              <a:ext uri="{FF2B5EF4-FFF2-40B4-BE49-F238E27FC236}">
                <a16:creationId xmlns:a16="http://schemas.microsoft.com/office/drawing/2014/main" id="{37E7D025-A2B6-33DB-2C67-2C4CB265B231}"/>
              </a:ext>
            </a:extLst>
          </p:cNvPr>
          <p:cNvSpPr txBox="1">
            <a:spLocks/>
          </p:cNvSpPr>
          <p:nvPr/>
        </p:nvSpPr>
        <p:spPr>
          <a:xfrm>
            <a:off x="629918" y="5604147"/>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Heftig.. Wat moet ik hiermee?</a:t>
            </a:r>
            <a:endParaRPr lang="nl-NL" sz="2800" dirty="0">
              <a:latin typeface="Pixellari" panose="02000603000000000000" pitchFamily="2" charset="0"/>
              <a:ea typeface="Pixellari" panose="02000603000000000000" pitchFamily="2" charset="0"/>
            </a:endParaRPr>
          </a:p>
        </p:txBody>
      </p:sp>
      <p:sp>
        <p:nvSpPr>
          <p:cNvPr id="13" name="Actieknop: Leeg 12">
            <a:hlinkClick r:id="rId6" action="ppaction://hlinksldjump" highlightClick="1"/>
            <a:extLst>
              <a:ext uri="{FF2B5EF4-FFF2-40B4-BE49-F238E27FC236}">
                <a16:creationId xmlns:a16="http://schemas.microsoft.com/office/drawing/2014/main" id="{3808FF02-F767-2544-6A23-A68EE29BB43D}"/>
              </a:ext>
            </a:extLst>
          </p:cNvPr>
          <p:cNvSpPr/>
          <p:nvPr/>
        </p:nvSpPr>
        <p:spPr>
          <a:xfrm>
            <a:off x="629918" y="5956663"/>
            <a:ext cx="4778105" cy="67065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8217273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par>
                                <p:cTn id="8" presetID="10" presetClass="exit" presetSubtype="0" fill="hold" grpId="0" nodeType="withEffect">
                                  <p:stCondLst>
                                    <p:cond delay="0"/>
                                  </p:stCondLst>
                                  <p:childTnLst>
                                    <p:animEffect transition="out" filter="fade">
                                      <p:cBhvr>
                                        <p:cTn id="9" dur="500"/>
                                        <p:tgtEl>
                                          <p:spTgt spid="6"/>
                                        </p:tgtEl>
                                      </p:cBhvr>
                                    </p:animEffect>
                                    <p:set>
                                      <p:cBhvr>
                                        <p:cTn id="10" dur="1" fill="hold">
                                          <p:stCondLst>
                                            <p:cond delay="499"/>
                                          </p:stCondLst>
                                        </p:cTn>
                                        <p:tgtEl>
                                          <p:spTgt spid="6"/>
                                        </p:tgtEl>
                                        <p:attrNameLst>
                                          <p:attrName>style.visibility</p:attrName>
                                        </p:attrNameLst>
                                      </p:cBhvr>
                                      <p:to>
                                        <p:strVal val="hidden"/>
                                      </p:to>
                                    </p:set>
                                  </p:childTnLst>
                                </p:cTn>
                              </p:par>
                            </p:childTnLst>
                          </p:cTn>
                        </p:par>
                        <p:par>
                          <p:cTn id="11" fill="hold">
                            <p:stCondLst>
                              <p:cond delay="500"/>
                            </p:stCondLst>
                            <p:childTnLst>
                              <p:par>
                                <p:cTn id="12" presetID="64" presetClass="path" presetSubtype="0" accel="50000" decel="50000" fill="hold" grpId="0" nodeType="afterEffect">
                                  <p:stCondLst>
                                    <p:cond delay="999"/>
                                  </p:stCondLst>
                                  <p:childTnLst>
                                    <p:animMotion origin="layout" path="M 5E-6 3.7037E-6 L 0.00027 -0.39098 " pathEditMode="relative" rAng="0" ptsTypes="AA">
                                      <p:cBhvr>
                                        <p:cTn id="13" dur="2000" fill="hold"/>
                                        <p:tgtEl>
                                          <p:spTgt spid="8"/>
                                        </p:tgtEl>
                                        <p:attrNameLst>
                                          <p:attrName>ppt_x</p:attrName>
                                          <p:attrName>ppt_y</p:attrName>
                                        </p:attrNameLst>
                                      </p:cBhvr>
                                      <p:rCtr x="13" y="-19560"/>
                                    </p:animMotion>
                                  </p:childTnLst>
                                  <p:subTnLst>
                                    <p:audio>
                                      <p:cMediaNode mute="1">
                                        <p:cTn display="0" masterRel="sameClick">
                                          <p:stCondLst>
                                            <p:cond evt="begin" delay="0">
                                              <p:tn val="12"/>
                                            </p:cond>
                                          </p:stCondLst>
                                          <p:endCondLst>
                                            <p:cond evt="onStopAudio" delay="0">
                                              <p:tgtEl>
                                                <p:sldTgt/>
                                              </p:tgtEl>
                                            </p:cond>
                                          </p:endCondLst>
                                        </p:cTn>
                                        <p:tgtEl>
                                          <p:sndTgt r:embed="rId2" name="TYPE.WAV"/>
                                        </p:tgtEl>
                                      </p:cMediaNode>
                                    </p:audio>
                                  </p:subTnLst>
                                </p:cTn>
                              </p:par>
                              <p:par>
                                <p:cTn id="14" presetID="10" presetClass="exit" presetSubtype="0" fill="hold" grpId="0" nodeType="withEffect">
                                  <p:stCondLst>
                                    <p:cond delay="999"/>
                                  </p:stCondLst>
                                  <p:childTnLst>
                                    <p:animEffect transition="out" filter="fade">
                                      <p:cBhvr>
                                        <p:cTn id="15" dur="500"/>
                                        <p:tgtEl>
                                          <p:spTgt spid="9"/>
                                        </p:tgtEl>
                                      </p:cBhvr>
                                    </p:animEffect>
                                    <p:set>
                                      <p:cBhvr>
                                        <p:cTn id="16" dur="1" fill="hold">
                                          <p:stCondLst>
                                            <p:cond delay="499"/>
                                          </p:stCondLst>
                                        </p:cTn>
                                        <p:tgtEl>
                                          <p:spTgt spid="9"/>
                                        </p:tgtEl>
                                        <p:attrNameLst>
                                          <p:attrName>style.visibility</p:attrName>
                                        </p:attrNameLst>
                                      </p:cBhvr>
                                      <p:to>
                                        <p:strVal val="hidden"/>
                                      </p:to>
                                    </p:set>
                                  </p:childTnLst>
                                </p:cTn>
                              </p:par>
                            </p:childTnLst>
                          </p:cTn>
                        </p:par>
                        <p:par>
                          <p:cTn id="17" fill="hold">
                            <p:stCondLst>
                              <p:cond delay="3499"/>
                            </p:stCondLst>
                            <p:childTnLst>
                              <p:par>
                                <p:cTn id="18" presetID="1"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childTnLst>
                                </p:cTn>
                              </p:par>
                            </p:childTnLst>
                          </p:cTn>
                        </p:par>
                        <p:par>
                          <p:cTn id="20" fill="hold">
                            <p:stCondLst>
                              <p:cond delay="3499"/>
                            </p:stCondLst>
                            <p:childTnLst>
                              <p:par>
                                <p:cTn id="21" presetID="1" presetClass="entr" presetSubtype="0" fill="hold" nodeType="afterEffect">
                                  <p:stCondLst>
                                    <p:cond delay="300"/>
                                  </p:stCondLst>
                                  <p:childTnLst>
                                    <p:set>
                                      <p:cBhvr>
                                        <p:cTn id="22" dur="1" fill="hold">
                                          <p:stCondLst>
                                            <p:cond delay="0"/>
                                          </p:stCondLst>
                                        </p:cTn>
                                        <p:tgtEl>
                                          <p:spTgt spid="3"/>
                                        </p:tgtEl>
                                        <p:attrNameLst>
                                          <p:attrName>style.visibility</p:attrName>
                                        </p:attrNameLst>
                                      </p:cBhvr>
                                      <p:to>
                                        <p:strVal val="visible"/>
                                      </p:to>
                                    </p:set>
                                  </p:childTnLst>
                                </p:cTn>
                              </p:par>
                            </p:childTnLst>
                          </p:cTn>
                        </p:par>
                        <p:par>
                          <p:cTn id="23" fill="hold">
                            <p:stCondLst>
                              <p:cond delay="3799"/>
                            </p:stCondLst>
                            <p:childTnLst>
                              <p:par>
                                <p:cTn id="24" presetID="1" presetClass="entr" presetSubtype="0" fill="hold" nodeType="afterEffect">
                                  <p:stCondLst>
                                    <p:cond delay="300"/>
                                  </p:stCondLst>
                                  <p:childTnLst>
                                    <p:set>
                                      <p:cBhvr>
                                        <p:cTn id="25" dur="1" fill="hold">
                                          <p:stCondLst>
                                            <p:cond delay="0"/>
                                          </p:stCondLst>
                                        </p:cTn>
                                        <p:tgtEl>
                                          <p:spTgt spid="7"/>
                                        </p:tgtEl>
                                        <p:attrNameLst>
                                          <p:attrName>style.visibility</p:attrName>
                                        </p:attrNameLst>
                                      </p:cBhvr>
                                      <p:to>
                                        <p:strVal val="visible"/>
                                      </p:to>
                                    </p:set>
                                  </p:childTnLst>
                                </p:cTn>
                              </p:par>
                            </p:childTnLst>
                          </p:cTn>
                        </p:par>
                        <p:par>
                          <p:cTn id="26" fill="hold">
                            <p:stCondLst>
                              <p:cond delay="4099"/>
                            </p:stCondLst>
                            <p:childTnLst>
                              <p:par>
                                <p:cTn id="27" presetID="1" presetClass="entr" presetSubtype="0" fill="hold" grpId="0" nodeType="afterEffect">
                                  <p:stCondLst>
                                    <p:cond delay="2000"/>
                                  </p:stCondLst>
                                  <p:childTnLst>
                                    <p:set>
                                      <p:cBhvr>
                                        <p:cTn id="28" dur="1" fill="hold">
                                          <p:stCondLst>
                                            <p:cond delay="0"/>
                                          </p:stCondLst>
                                        </p:cTn>
                                        <p:tgtEl>
                                          <p:spTgt spid="12"/>
                                        </p:tgtEl>
                                        <p:attrNameLst>
                                          <p:attrName>style.visibility</p:attrName>
                                        </p:attrNameLst>
                                      </p:cBhvr>
                                      <p:to>
                                        <p:strVal val="visible"/>
                                      </p:to>
                                    </p:set>
                                  </p:childTnLst>
                                </p:cTn>
                              </p:par>
                            </p:childTnLst>
                          </p:cTn>
                        </p:par>
                        <p:par>
                          <p:cTn id="29" fill="hold">
                            <p:stCondLst>
                              <p:cond delay="6099"/>
                            </p:stCondLst>
                            <p:childTnLst>
                              <p:par>
                                <p:cTn id="30" presetID="1" presetClass="entr" presetSubtype="0" fill="hold" grpId="0" nodeType="afterEffect" nodePh="1">
                                  <p:stCondLst>
                                    <p:cond delay="0"/>
                                  </p:stCondLst>
                                  <p:endCondLst>
                                    <p:cond evt="begin" delay="0">
                                      <p:tn val="30"/>
                                    </p:cond>
                                  </p:endCondLst>
                                  <p:childTnLst>
                                    <p:set>
                                      <p:cBhvr>
                                        <p:cTn id="31"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P spid="8" grpId="0"/>
      <p:bldP spid="9" grpId="0"/>
      <p:bldP spid="12" grpId="0"/>
      <p:bldP spid="13"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38199" y="230685"/>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a:t>
            </a:r>
            <a:r>
              <a:rPr lang="nl-NL" sz="2800" dirty="0" err="1">
                <a:solidFill>
                  <a:srgbClr val="FF0000"/>
                </a:solidFill>
                <a:latin typeface="Pixellari" panose="02000603000000000000" pitchFamily="2" charset="0"/>
                <a:ea typeface="Pixellari" panose="02000603000000000000" pitchFamily="2" charset="0"/>
              </a:rPr>
              <a:t>Oke</a:t>
            </a:r>
            <a:r>
              <a:rPr lang="nl-NL" sz="2800" dirty="0">
                <a:solidFill>
                  <a:srgbClr val="FF0000"/>
                </a:solidFill>
                <a:latin typeface="Pixellari" panose="02000603000000000000" pitchFamily="2" charset="0"/>
                <a:ea typeface="Pixellari" panose="02000603000000000000" pitchFamily="2" charset="0"/>
              </a:rPr>
              <a:t>, hoe kunnen we dit aanpakken?</a:t>
            </a:r>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9E4A8166-E02E-5396-67C9-3C42014FBFB7}"/>
              </a:ext>
            </a:extLst>
          </p:cNvPr>
          <p:cNvSpPr txBox="1">
            <a:spLocks/>
          </p:cNvSpPr>
          <p:nvPr/>
        </p:nvSpPr>
        <p:spPr>
          <a:xfrm>
            <a:off x="838201" y="1300433"/>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In Woldendam gaat het nieuws rond dat een groot aantal kinderen besmet is met een onbekende en mogelijk gevaarlijke huidziekte.. </a:t>
            </a:r>
          </a:p>
          <a:p>
            <a:r>
              <a:rPr lang="nl-NL" sz="2800" dirty="0">
                <a:latin typeface="Pixellari" panose="02000603000000000000" pitchFamily="2" charset="0"/>
                <a:ea typeface="Pixellari" panose="02000603000000000000" pitchFamily="2" charset="0"/>
              </a:rPr>
              <a:t>Wil je de foto’s zien?</a:t>
            </a:r>
            <a:endParaRPr lang="nl-NL" sz="2800" dirty="0"/>
          </a:p>
        </p:txBody>
      </p:sp>
      <p:sp>
        <p:nvSpPr>
          <p:cNvPr id="8" name="Titel 1">
            <a:extLst>
              <a:ext uri="{FF2B5EF4-FFF2-40B4-BE49-F238E27FC236}">
                <a16:creationId xmlns:a16="http://schemas.microsoft.com/office/drawing/2014/main" id="{A840B75E-8879-1471-7F4A-9BEE32EF8E8F}"/>
              </a:ext>
            </a:extLst>
          </p:cNvPr>
          <p:cNvSpPr txBox="1">
            <a:spLocks/>
          </p:cNvSpPr>
          <p:nvPr/>
        </p:nvSpPr>
        <p:spPr>
          <a:xfrm>
            <a:off x="838198" y="2912925"/>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Ja graag!</a:t>
            </a:r>
            <a:endParaRPr lang="nl-NL" sz="2800" dirty="0">
              <a:latin typeface="Pixellari" panose="02000603000000000000" pitchFamily="2" charset="0"/>
              <a:ea typeface="Pixellari" panose="02000603000000000000" pitchFamily="2" charset="0"/>
            </a:endParaRPr>
          </a:p>
        </p:txBody>
      </p:sp>
      <p:sp>
        <p:nvSpPr>
          <p:cNvPr id="9" name="Titel 1">
            <a:extLst>
              <a:ext uri="{FF2B5EF4-FFF2-40B4-BE49-F238E27FC236}">
                <a16:creationId xmlns:a16="http://schemas.microsoft.com/office/drawing/2014/main" id="{FAA9E3E8-515C-7646-E9B0-2CC2C14A40D2}"/>
              </a:ext>
            </a:extLst>
          </p:cNvPr>
          <p:cNvSpPr txBox="1">
            <a:spLocks/>
          </p:cNvSpPr>
          <p:nvPr/>
        </p:nvSpPr>
        <p:spPr>
          <a:xfrm>
            <a:off x="7482839" y="2930250"/>
            <a:ext cx="4079242"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Liever niet, maar ik ben bang dat het wel moet..</a:t>
            </a:r>
            <a:endParaRPr lang="nl-NL" sz="2800" dirty="0">
              <a:latin typeface="Pixellari" panose="02000603000000000000" pitchFamily="2" charset="0"/>
              <a:ea typeface="Pixellari" panose="02000603000000000000" pitchFamily="2" charset="0"/>
            </a:endParaRPr>
          </a:p>
        </p:txBody>
      </p:sp>
      <p:pic>
        <p:nvPicPr>
          <p:cNvPr id="7" name="Afbeelding 6" descr="Afbeelding met persoon&#10;&#10;Automatisch gegenereerde beschrijving">
            <a:extLst>
              <a:ext uri="{FF2B5EF4-FFF2-40B4-BE49-F238E27FC236}">
                <a16:creationId xmlns:a16="http://schemas.microsoft.com/office/drawing/2014/main" id="{292CDD61-C94A-640F-7C83-B32CC66EE7D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572000" y="1972398"/>
            <a:ext cx="3040745" cy="3697064"/>
          </a:xfrm>
          <a:prstGeom prst="rect">
            <a:avLst/>
          </a:prstGeom>
        </p:spPr>
      </p:pic>
      <p:pic>
        <p:nvPicPr>
          <p:cNvPr id="10" name="Afbeelding 9">
            <a:extLst>
              <a:ext uri="{FF2B5EF4-FFF2-40B4-BE49-F238E27FC236}">
                <a16:creationId xmlns:a16="http://schemas.microsoft.com/office/drawing/2014/main" id="{296DC0A7-E2DC-4AB7-5F81-0B3A868CD1E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521336" y="1989722"/>
            <a:ext cx="3040746" cy="3697065"/>
          </a:xfrm>
          <a:prstGeom prst="rect">
            <a:avLst/>
          </a:prstGeom>
        </p:spPr>
      </p:pic>
      <p:pic>
        <p:nvPicPr>
          <p:cNvPr id="11" name="Afbeelding 10" descr="Afbeelding met lucht, staand, helder&#10;&#10;Automatisch gegenereerde beschrijving">
            <a:extLst>
              <a:ext uri="{FF2B5EF4-FFF2-40B4-BE49-F238E27FC236}">
                <a16:creationId xmlns:a16="http://schemas.microsoft.com/office/drawing/2014/main" id="{C04DF973-DF4E-5678-4AC7-489950591EA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29918" y="1972397"/>
            <a:ext cx="3040745" cy="3697065"/>
          </a:xfrm>
          <a:prstGeom prst="rect">
            <a:avLst/>
          </a:prstGeom>
        </p:spPr>
      </p:pic>
      <p:sp>
        <p:nvSpPr>
          <p:cNvPr id="13" name="Titel 1">
            <a:extLst>
              <a:ext uri="{FF2B5EF4-FFF2-40B4-BE49-F238E27FC236}">
                <a16:creationId xmlns:a16="http://schemas.microsoft.com/office/drawing/2014/main" id="{FEEA664D-E7FD-A6D7-395F-76E405779072}"/>
              </a:ext>
            </a:extLst>
          </p:cNvPr>
          <p:cNvSpPr txBox="1">
            <a:spLocks/>
          </p:cNvSpPr>
          <p:nvPr/>
        </p:nvSpPr>
        <p:spPr>
          <a:xfrm>
            <a:off x="629918" y="5604147"/>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Heftig.. Wat moet ik hiermee?</a:t>
            </a:r>
            <a:endParaRPr lang="nl-NL" sz="2800" dirty="0">
              <a:latin typeface="Pixellari" panose="02000603000000000000" pitchFamily="2" charset="0"/>
              <a:ea typeface="Pixellari" panose="02000603000000000000" pitchFamily="2" charset="0"/>
            </a:endParaRPr>
          </a:p>
        </p:txBody>
      </p:sp>
      <p:sp>
        <p:nvSpPr>
          <p:cNvPr id="14" name="Actieknop: Leeg 13">
            <a:hlinkClick r:id="" action="ppaction://hlinkshowjump?jump=nextslide" highlightClick="1"/>
            <a:extLst>
              <a:ext uri="{FF2B5EF4-FFF2-40B4-BE49-F238E27FC236}">
                <a16:creationId xmlns:a16="http://schemas.microsoft.com/office/drawing/2014/main" id="{A9F84C6B-BE5A-EA70-B319-7453D66CA319}"/>
              </a:ext>
            </a:extLst>
          </p:cNvPr>
          <p:cNvSpPr/>
          <p:nvPr/>
        </p:nvSpPr>
        <p:spPr>
          <a:xfrm>
            <a:off x="629918" y="5917474"/>
            <a:ext cx="4830356" cy="692516"/>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24644594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par>
                                <p:cTn id="8" presetID="10" presetClass="exit" presetSubtype="0" fill="hold" grpId="0" nodeType="withEffect">
                                  <p:stCondLst>
                                    <p:cond delay="0"/>
                                  </p:stCondLst>
                                  <p:childTnLst>
                                    <p:animEffect transition="out" filter="fade">
                                      <p:cBhvr>
                                        <p:cTn id="9" dur="500"/>
                                        <p:tgtEl>
                                          <p:spTgt spid="6"/>
                                        </p:tgtEl>
                                      </p:cBhvr>
                                    </p:animEffect>
                                    <p:set>
                                      <p:cBhvr>
                                        <p:cTn id="10" dur="1" fill="hold">
                                          <p:stCondLst>
                                            <p:cond delay="499"/>
                                          </p:stCondLst>
                                        </p:cTn>
                                        <p:tgtEl>
                                          <p:spTgt spid="6"/>
                                        </p:tgtEl>
                                        <p:attrNameLst>
                                          <p:attrName>style.visibility</p:attrName>
                                        </p:attrNameLst>
                                      </p:cBhvr>
                                      <p:to>
                                        <p:strVal val="hidden"/>
                                      </p:to>
                                    </p:set>
                                  </p:childTnLst>
                                </p:cTn>
                              </p:par>
                            </p:childTnLst>
                          </p:cTn>
                        </p:par>
                        <p:par>
                          <p:cTn id="11" fill="hold">
                            <p:stCondLst>
                              <p:cond delay="500"/>
                            </p:stCondLst>
                            <p:childTnLst>
                              <p:par>
                                <p:cTn id="12" presetID="10" presetClass="exit" presetSubtype="0" fill="hold" grpId="0" nodeType="afterEffect">
                                  <p:stCondLst>
                                    <p:cond delay="0"/>
                                  </p:stCondLst>
                                  <p:childTnLst>
                                    <p:animEffect transition="out" filter="fade">
                                      <p:cBhvr>
                                        <p:cTn id="13" dur="500"/>
                                        <p:tgtEl>
                                          <p:spTgt spid="8"/>
                                        </p:tgtEl>
                                      </p:cBhvr>
                                    </p:animEffect>
                                    <p:set>
                                      <p:cBhvr>
                                        <p:cTn id="14" dur="1" fill="hold">
                                          <p:stCondLst>
                                            <p:cond delay="499"/>
                                          </p:stCondLst>
                                        </p:cTn>
                                        <p:tgtEl>
                                          <p:spTgt spid="8"/>
                                        </p:tgtEl>
                                        <p:attrNameLst>
                                          <p:attrName>style.visibility</p:attrName>
                                        </p:attrNameLst>
                                      </p:cBhvr>
                                      <p:to>
                                        <p:strVal val="hidden"/>
                                      </p:to>
                                    </p:set>
                                  </p:childTnLst>
                                </p:cTn>
                              </p:par>
                              <p:par>
                                <p:cTn id="15" presetID="64" presetClass="path" presetSubtype="0" accel="50000" decel="50000" fill="hold" grpId="0" nodeType="withEffect">
                                  <p:stCondLst>
                                    <p:cond delay="999"/>
                                  </p:stCondLst>
                                  <p:childTnLst>
                                    <p:animMotion origin="layout" path="M 4.16667E-7 -2.59259E-6 L -0.0026 -0.40671 " pathEditMode="relative" rAng="0" ptsTypes="AA">
                                      <p:cBhvr>
                                        <p:cTn id="16" dur="2000" fill="hold"/>
                                        <p:tgtEl>
                                          <p:spTgt spid="9"/>
                                        </p:tgtEl>
                                        <p:attrNameLst>
                                          <p:attrName>ppt_x</p:attrName>
                                          <p:attrName>ppt_y</p:attrName>
                                        </p:attrNameLst>
                                      </p:cBhvr>
                                      <p:rCtr x="-130" y="-20347"/>
                                    </p:animMotion>
                                  </p:childTnLst>
                                </p:cTn>
                              </p:par>
                            </p:childTnLst>
                          </p:cTn>
                        </p:par>
                        <p:par>
                          <p:cTn id="17" fill="hold">
                            <p:stCondLst>
                              <p:cond delay="3499"/>
                            </p:stCondLst>
                            <p:childTnLst>
                              <p:par>
                                <p:cTn id="18" presetID="1"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childTnLst>
                                </p:cTn>
                              </p:par>
                            </p:childTnLst>
                          </p:cTn>
                        </p:par>
                        <p:par>
                          <p:cTn id="20" fill="hold">
                            <p:stCondLst>
                              <p:cond delay="3499"/>
                            </p:stCondLst>
                            <p:childTnLst>
                              <p:par>
                                <p:cTn id="21" presetID="1" presetClass="entr" presetSubtype="0" fill="hold" nodeType="afterEffect">
                                  <p:stCondLst>
                                    <p:cond delay="300"/>
                                  </p:stCondLst>
                                  <p:childTnLst>
                                    <p:set>
                                      <p:cBhvr>
                                        <p:cTn id="22" dur="1" fill="hold">
                                          <p:stCondLst>
                                            <p:cond delay="0"/>
                                          </p:stCondLst>
                                        </p:cTn>
                                        <p:tgtEl>
                                          <p:spTgt spid="7"/>
                                        </p:tgtEl>
                                        <p:attrNameLst>
                                          <p:attrName>style.visibility</p:attrName>
                                        </p:attrNameLst>
                                      </p:cBhvr>
                                      <p:to>
                                        <p:strVal val="visible"/>
                                      </p:to>
                                    </p:set>
                                  </p:childTnLst>
                                </p:cTn>
                              </p:par>
                            </p:childTnLst>
                          </p:cTn>
                        </p:par>
                        <p:par>
                          <p:cTn id="23" fill="hold">
                            <p:stCondLst>
                              <p:cond delay="3799"/>
                            </p:stCondLst>
                            <p:childTnLst>
                              <p:par>
                                <p:cTn id="24" presetID="1" presetClass="entr" presetSubtype="0" fill="hold" nodeType="afterEffect">
                                  <p:stCondLst>
                                    <p:cond delay="300"/>
                                  </p:stCondLst>
                                  <p:childTnLst>
                                    <p:set>
                                      <p:cBhvr>
                                        <p:cTn id="25" dur="1" fill="hold">
                                          <p:stCondLst>
                                            <p:cond delay="0"/>
                                          </p:stCondLst>
                                        </p:cTn>
                                        <p:tgtEl>
                                          <p:spTgt spid="10"/>
                                        </p:tgtEl>
                                        <p:attrNameLst>
                                          <p:attrName>style.visibility</p:attrName>
                                        </p:attrNameLst>
                                      </p:cBhvr>
                                      <p:to>
                                        <p:strVal val="visible"/>
                                      </p:to>
                                    </p:set>
                                  </p:childTnLst>
                                </p:cTn>
                              </p:par>
                            </p:childTnLst>
                          </p:cTn>
                        </p:par>
                        <p:par>
                          <p:cTn id="26" fill="hold">
                            <p:stCondLst>
                              <p:cond delay="4099"/>
                            </p:stCondLst>
                            <p:childTnLst>
                              <p:par>
                                <p:cTn id="27" presetID="1" presetClass="entr" presetSubtype="0" fill="hold" grpId="0" nodeType="afterEffect">
                                  <p:stCondLst>
                                    <p:cond delay="2000"/>
                                  </p:stCondLst>
                                  <p:iterate type="lt">
                                    <p:tmAbs val="50"/>
                                  </p:iterate>
                                  <p:childTnLst>
                                    <p:set>
                                      <p:cBhvr>
                                        <p:cTn id="28" dur="1" fill="hold">
                                          <p:stCondLst>
                                            <p:cond delay="0"/>
                                          </p:stCondLst>
                                        </p:cTn>
                                        <p:tgtEl>
                                          <p:spTgt spid="13"/>
                                        </p:tgtEl>
                                        <p:attrNameLst>
                                          <p:attrName>style.visibility</p:attrName>
                                        </p:attrNameLst>
                                      </p:cBhvr>
                                      <p:to>
                                        <p:strVal val="visible"/>
                                      </p:to>
                                    </p:set>
                                  </p:childTnLst>
                                  <p:subTnLst>
                                    <p:audio>
                                      <p:cMediaNode mute="1">
                                        <p:cTn display="0" masterRel="sameClick">
                                          <p:stCondLst>
                                            <p:cond evt="begin" delay="0">
                                              <p:tn val="27"/>
                                            </p:cond>
                                          </p:stCondLst>
                                          <p:endCondLst>
                                            <p:cond evt="onStopAudio" delay="0">
                                              <p:tgtEl>
                                                <p:sldTgt/>
                                              </p:tgtEl>
                                            </p:cond>
                                          </p:endCondLst>
                                        </p:cTn>
                                        <p:tgtEl>
                                          <p:sndTgt r:embed="rId2" name="TYPE.WAV"/>
                                        </p:tgtEl>
                                      </p:cMediaNode>
                                    </p:audio>
                                  </p:subTnLst>
                                </p:cTn>
                              </p:par>
                            </p:childTnLst>
                          </p:cTn>
                        </p:par>
                        <p:par>
                          <p:cTn id="29" fill="hold">
                            <p:stCondLst>
                              <p:cond delay="7300"/>
                            </p:stCondLst>
                            <p:childTnLst>
                              <p:par>
                                <p:cTn id="30" presetID="1" presetClass="entr" presetSubtype="0" fill="hold" grpId="0" nodeType="afterEffect" nodePh="1">
                                  <p:stCondLst>
                                    <p:cond delay="0"/>
                                  </p:stCondLst>
                                  <p:endCondLst>
                                    <p:cond evt="begin" delay="0">
                                      <p:tn val="30"/>
                                    </p:cond>
                                  </p:end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P spid="8" grpId="0"/>
      <p:bldP spid="9" grpId="0"/>
      <p:bldP spid="13" grpId="0"/>
      <p:bldP spid="1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200" y="421847"/>
            <a:ext cx="10515600" cy="1435508"/>
          </a:xfrm>
        </p:spPr>
        <p:txBody>
          <a:bodyPr>
            <a:noAutofit/>
          </a:bodyPr>
          <a:lstStyle/>
          <a:p>
            <a:r>
              <a:rPr lang="nl-NL" sz="2800" dirty="0">
                <a:latin typeface="Pixellari" panose="02000603000000000000" pitchFamily="2" charset="0"/>
                <a:ea typeface="Pixellari" panose="02000603000000000000" pitchFamily="2" charset="0"/>
              </a:rPr>
              <a:t>Burgemeester van </a:t>
            </a:r>
            <a:r>
              <a:rPr lang="nl-NL" sz="2800" dirty="0" err="1">
                <a:latin typeface="Pixellari" panose="02000603000000000000" pitchFamily="2" charset="0"/>
                <a:ea typeface="Pixellari" panose="02000603000000000000" pitchFamily="2" charset="0"/>
              </a:rPr>
              <a:t>Belzen</a:t>
            </a:r>
            <a:r>
              <a:rPr lang="nl-NL" sz="2800" dirty="0">
                <a:latin typeface="Pixellari" panose="02000603000000000000" pitchFamily="2" charset="0"/>
                <a:ea typeface="Pixellari" panose="02000603000000000000" pitchFamily="2" charset="0"/>
              </a:rPr>
              <a:t> de schuld geven.. </a:t>
            </a: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198" y="1199774"/>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Hoe moet ik dat doen?</a:t>
            </a:r>
            <a:endParaRPr lang="nl-NL" sz="2800" dirty="0">
              <a:latin typeface="Pixellari" panose="02000603000000000000" pitchFamily="2" charset="0"/>
              <a:ea typeface="Pixellari" panose="02000603000000000000" pitchFamily="2" charset="0"/>
            </a:endParaRPr>
          </a:p>
        </p:txBody>
      </p:sp>
      <p:sp>
        <p:nvSpPr>
          <p:cNvPr id="3" name="Actieknop: Leeg 2">
            <a:hlinkClick r:id="" action="ppaction://hlinkshowjump?jump=nextslide" highlightClick="1"/>
            <a:extLst>
              <a:ext uri="{FF2B5EF4-FFF2-40B4-BE49-F238E27FC236}">
                <a16:creationId xmlns:a16="http://schemas.microsoft.com/office/drawing/2014/main" id="{D1FBD70D-EA40-92CB-038C-81AFCB5CBBCB}"/>
              </a:ext>
            </a:extLst>
          </p:cNvPr>
          <p:cNvSpPr/>
          <p:nvPr/>
        </p:nvSpPr>
        <p:spPr>
          <a:xfrm>
            <a:off x="838198" y="1504515"/>
            <a:ext cx="6080762" cy="7056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7069149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1201"/>
                            </p:stCondLst>
                            <p:childTnLst>
                              <p:par>
                                <p:cTn id="8" presetID="1" presetClass="entr" presetSubtype="0" fill="hold" grpId="0" nodeType="afterEffect">
                                  <p:stCondLst>
                                    <p:cond delay="999"/>
                                  </p:stCondLst>
                                  <p:iterate type="lt">
                                    <p:tmAbs val="50"/>
                                  </p:iterate>
                                  <p:childTnLst>
                                    <p:set>
                                      <p:cBhvr>
                                        <p:cTn id="9" dur="1" fill="hold">
                                          <p:stCondLst>
                                            <p:cond delay="0"/>
                                          </p:stCondLst>
                                        </p:cTn>
                                        <p:tgtEl>
                                          <p:spTgt spid="6"/>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3001"/>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3"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200" y="421847"/>
            <a:ext cx="10515600" cy="1435508"/>
          </a:xfrm>
        </p:spPr>
        <p:txBody>
          <a:bodyPr>
            <a:noAutofit/>
          </a:bodyPr>
          <a:lstStyle/>
          <a:p>
            <a:r>
              <a:rPr lang="nl-NL" sz="2800" dirty="0">
                <a:latin typeface="Pixellari" panose="02000603000000000000" pitchFamily="2" charset="0"/>
                <a:ea typeface="Pixellari" panose="02000603000000000000" pitchFamily="2" charset="0"/>
              </a:rPr>
              <a:t>Burgemeester van </a:t>
            </a:r>
            <a:r>
              <a:rPr lang="nl-NL" sz="2800" dirty="0" err="1">
                <a:latin typeface="Pixellari" panose="02000603000000000000" pitchFamily="2" charset="0"/>
                <a:ea typeface="Pixellari" panose="02000603000000000000" pitchFamily="2" charset="0"/>
              </a:rPr>
              <a:t>Belzen</a:t>
            </a:r>
            <a:r>
              <a:rPr lang="nl-NL" sz="2800" dirty="0">
                <a:latin typeface="Pixellari" panose="02000603000000000000" pitchFamily="2" charset="0"/>
                <a:ea typeface="Pixellari" panose="02000603000000000000" pitchFamily="2" charset="0"/>
              </a:rPr>
              <a:t> de schuld geven.. </a:t>
            </a: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200" y="1194573"/>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Hoe moet ik dat doen?</a:t>
            </a:r>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DEC87ABB-A8C8-3883-B1A1-47F67CA68167}"/>
              </a:ext>
            </a:extLst>
          </p:cNvPr>
          <p:cNvSpPr txBox="1">
            <a:spLocks/>
          </p:cNvSpPr>
          <p:nvPr/>
        </p:nvSpPr>
        <p:spPr>
          <a:xfrm>
            <a:off x="838200" y="2585510"/>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Rond deze tijd van het jaar zijn veel gezinnen te vinden in het Woldermeer, vlak achter het meer is het bedrijf WOLCHEM BV gevestigd. We kunnen zeggen dat Van </a:t>
            </a:r>
            <a:r>
              <a:rPr lang="nl-NL" sz="2800" dirty="0" err="1">
                <a:latin typeface="Pixellari" panose="02000603000000000000" pitchFamily="2" charset="0"/>
                <a:ea typeface="Pixellari" panose="02000603000000000000" pitchFamily="2" charset="0"/>
              </a:rPr>
              <a:t>Belzen</a:t>
            </a:r>
            <a:r>
              <a:rPr lang="nl-NL" sz="2800" dirty="0">
                <a:latin typeface="Pixellari" panose="02000603000000000000" pitchFamily="2" charset="0"/>
                <a:ea typeface="Pixellari" panose="02000603000000000000" pitchFamily="2" charset="0"/>
              </a:rPr>
              <a:t> een dealtje heeft gesloten met het bedrijf om chemicaliën te dumpen in het water waardoor de </a:t>
            </a:r>
            <a:r>
              <a:rPr lang="nl-NL" sz="2800">
                <a:latin typeface="Pixellari" panose="02000603000000000000" pitchFamily="2" charset="0"/>
                <a:ea typeface="Pixellari" panose="02000603000000000000" pitchFamily="2" charset="0"/>
              </a:rPr>
              <a:t>kinderen ziek </a:t>
            </a:r>
            <a:r>
              <a:rPr lang="nl-NL" sz="2800" dirty="0">
                <a:latin typeface="Pixellari" panose="02000603000000000000" pitchFamily="2" charset="0"/>
                <a:ea typeface="Pixellari" panose="02000603000000000000" pitchFamily="2" charset="0"/>
              </a:rPr>
              <a:t>zijn geworden.</a:t>
            </a:r>
            <a:endParaRPr lang="nl-NL" sz="2800" dirty="0"/>
          </a:p>
        </p:txBody>
      </p:sp>
      <p:sp>
        <p:nvSpPr>
          <p:cNvPr id="5" name="Titel 1">
            <a:extLst>
              <a:ext uri="{FF2B5EF4-FFF2-40B4-BE49-F238E27FC236}">
                <a16:creationId xmlns:a16="http://schemas.microsoft.com/office/drawing/2014/main" id="{1DC54B2B-2550-5E42-20B0-34B4890BBE2D}"/>
              </a:ext>
            </a:extLst>
          </p:cNvPr>
          <p:cNvSpPr txBox="1">
            <a:spLocks/>
          </p:cNvSpPr>
          <p:nvPr/>
        </p:nvSpPr>
        <p:spPr>
          <a:xfrm>
            <a:off x="838200" y="4337864"/>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Geniaal!</a:t>
            </a:r>
            <a:endParaRPr lang="nl-NL" sz="2800" dirty="0">
              <a:latin typeface="Pixellari" panose="02000603000000000000" pitchFamily="2" charset="0"/>
              <a:ea typeface="Pixellari" panose="02000603000000000000" pitchFamily="2" charset="0"/>
            </a:endParaRPr>
          </a:p>
        </p:txBody>
      </p:sp>
      <p:sp>
        <p:nvSpPr>
          <p:cNvPr id="7" name="Titel 1">
            <a:extLst>
              <a:ext uri="{FF2B5EF4-FFF2-40B4-BE49-F238E27FC236}">
                <a16:creationId xmlns:a16="http://schemas.microsoft.com/office/drawing/2014/main" id="{A3E6A80D-B1AE-BBCB-2B91-EFE7605B98BF}"/>
              </a:ext>
            </a:extLst>
          </p:cNvPr>
          <p:cNvSpPr txBox="1">
            <a:spLocks/>
          </p:cNvSpPr>
          <p:nvPr/>
        </p:nvSpPr>
        <p:spPr>
          <a:xfrm>
            <a:off x="7495903" y="4337864"/>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Dit is veel te gevaarlijk..</a:t>
            </a:r>
            <a:endParaRPr lang="nl-NL" sz="2800" dirty="0">
              <a:latin typeface="Pixellari" panose="02000603000000000000" pitchFamily="2" charset="0"/>
              <a:ea typeface="Pixellari" panose="02000603000000000000" pitchFamily="2" charset="0"/>
            </a:endParaRPr>
          </a:p>
        </p:txBody>
      </p:sp>
      <p:sp>
        <p:nvSpPr>
          <p:cNvPr id="3" name="Actieknop: Leeg 2">
            <a:hlinkClick r:id="" action="ppaction://hlinkshowjump?jump=nextslide" highlightClick="1"/>
            <a:extLst>
              <a:ext uri="{FF2B5EF4-FFF2-40B4-BE49-F238E27FC236}">
                <a16:creationId xmlns:a16="http://schemas.microsoft.com/office/drawing/2014/main" id="{8A89A6AC-4B2D-9611-7496-5966B93940A8}"/>
              </a:ext>
            </a:extLst>
          </p:cNvPr>
          <p:cNvSpPr/>
          <p:nvPr/>
        </p:nvSpPr>
        <p:spPr>
          <a:xfrm>
            <a:off x="7495903" y="4674188"/>
            <a:ext cx="3957188" cy="652914"/>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8" name="Actieknop: Leeg 7">
            <a:hlinkClick r:id="rId3" action="ppaction://hlinksldjump" highlightClick="1"/>
            <a:extLst>
              <a:ext uri="{FF2B5EF4-FFF2-40B4-BE49-F238E27FC236}">
                <a16:creationId xmlns:a16="http://schemas.microsoft.com/office/drawing/2014/main" id="{8533A787-9BD1-A9C1-A392-D319397C1A48}"/>
              </a:ext>
            </a:extLst>
          </p:cNvPr>
          <p:cNvSpPr/>
          <p:nvPr/>
        </p:nvSpPr>
        <p:spPr>
          <a:xfrm>
            <a:off x="838200" y="4674188"/>
            <a:ext cx="1480127" cy="525885"/>
          </a:xfrm>
          <a:prstGeom prst="actionButtonBlank">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Tree>
    <p:extLst>
      <p:ext uri="{BB962C8B-B14F-4D97-AF65-F5344CB8AC3E}">
        <p14:creationId xmlns:p14="http://schemas.microsoft.com/office/powerpoint/2010/main" val="26504097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4"/>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10401"/>
                            </p:stCondLst>
                            <p:childTnLst>
                              <p:par>
                                <p:cTn id="8" presetID="1" presetClass="entr" presetSubtype="0" fill="hold" grpId="0" nodeType="afterEffect">
                                  <p:stCondLst>
                                    <p:cond delay="999"/>
                                  </p:stCondLst>
                                  <p:iterate type="lt">
                                    <p:tmAbs val="50"/>
                                  </p:iterate>
                                  <p:childTnLst>
                                    <p:set>
                                      <p:cBhvr>
                                        <p:cTn id="9" dur="1" fill="hold">
                                          <p:stCondLst>
                                            <p:cond delay="0"/>
                                          </p:stCondLst>
                                        </p:cTn>
                                        <p:tgtEl>
                                          <p:spTgt spid="5"/>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11751"/>
                            </p:stCondLst>
                            <p:childTnLst>
                              <p:par>
                                <p:cTn id="11" presetID="1" presetClass="entr" presetSubtype="0" fill="hold" grpId="0" nodeType="afterEffect">
                                  <p:stCondLst>
                                    <p:cond delay="999"/>
                                  </p:stCondLst>
                                  <p:iterate type="lt">
                                    <p:tmAbs val="50"/>
                                  </p:iterate>
                                  <p:childTnLst>
                                    <p:set>
                                      <p:cBhvr>
                                        <p:cTn id="12" dur="1" fill="hold">
                                          <p:stCondLst>
                                            <p:cond delay="0"/>
                                          </p:stCondLst>
                                        </p:cTn>
                                        <p:tgtEl>
                                          <p:spTgt spid="7"/>
                                        </p:tgtEl>
                                        <p:attrNameLst>
                                          <p:attrName>style.visibility</p:attrName>
                                        </p:attrNameLst>
                                      </p:cBhvr>
                                      <p:to>
                                        <p:strVal val="visible"/>
                                      </p:to>
                                    </p:set>
                                  </p:childTnLst>
                                  <p:subTnLst>
                                    <p:audio>
                                      <p:cMediaNode mute="1">
                                        <p:cTn display="0" masterRel="sameClick">
                                          <p:stCondLst>
                                            <p:cond evt="begin" delay="0">
                                              <p:tn val="11"/>
                                            </p:cond>
                                          </p:stCondLst>
                                          <p:endCondLst>
                                            <p:cond evt="onStopAudio" delay="0">
                                              <p:tgtEl>
                                                <p:sldTgt/>
                                              </p:tgtEl>
                                            </p:cond>
                                          </p:endCondLst>
                                        </p:cTn>
                                        <p:tgtEl>
                                          <p:sndTgt r:embed="rId2" name="TYPE.WAV"/>
                                        </p:tgtEl>
                                      </p:cMediaNode>
                                    </p:audio>
                                  </p:subTnLst>
                                </p:cTn>
                              </p:par>
                            </p:childTnLst>
                          </p:cTn>
                        </p:par>
                        <p:par>
                          <p:cTn id="13" fill="hold">
                            <p:stCondLst>
                              <p:cond delay="13851"/>
                            </p:stCondLst>
                            <p:childTnLst>
                              <p:par>
                                <p:cTn id="14" presetID="1" presetClass="entr" presetSubtype="0" fill="hold" grpId="0" nodeType="afterEffect" nodePh="1">
                                  <p:stCondLst>
                                    <p:cond delay="0"/>
                                  </p:stCondLst>
                                  <p:endCondLst>
                                    <p:cond evt="begin" delay="0">
                                      <p:tn val="14"/>
                                    </p:cond>
                                  </p:endCondLst>
                                  <p:childTnLst>
                                    <p:set>
                                      <p:cBhvr>
                                        <p:cTn id="15" dur="1" fill="hold">
                                          <p:stCondLst>
                                            <p:cond delay="0"/>
                                          </p:stCondLst>
                                        </p:cTn>
                                        <p:tgtEl>
                                          <p:spTgt spid="8"/>
                                        </p:tgtEl>
                                        <p:attrNameLst>
                                          <p:attrName>style.visibility</p:attrName>
                                        </p:attrNameLst>
                                      </p:cBhvr>
                                      <p:to>
                                        <p:strVal val="visible"/>
                                      </p:to>
                                    </p:set>
                                  </p:childTnLst>
                                </p:cTn>
                              </p:par>
                            </p:childTnLst>
                          </p:cTn>
                        </p:par>
                        <p:par>
                          <p:cTn id="16" fill="hold">
                            <p:stCondLst>
                              <p:cond delay="13851"/>
                            </p:stCondLst>
                            <p:childTnLst>
                              <p:par>
                                <p:cTn id="17" presetID="1" presetClass="entr" presetSubtype="0" fill="hold" grpId="0" nodeType="afterEffect" nodePh="1">
                                  <p:stCondLst>
                                    <p:cond delay="0"/>
                                  </p:stCondLst>
                                  <p:endCondLst>
                                    <p:cond evt="begin" delay="0">
                                      <p:tn val="17"/>
                                    </p:cond>
                                  </p:end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3" grpId="0"/>
      <p:bldP spid="8"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200" y="421847"/>
            <a:ext cx="10515600" cy="1435508"/>
          </a:xfrm>
        </p:spPr>
        <p:txBody>
          <a:bodyPr>
            <a:noAutofit/>
          </a:bodyPr>
          <a:lstStyle/>
          <a:p>
            <a:r>
              <a:rPr lang="nl-NL" sz="2800" dirty="0">
                <a:latin typeface="Pixellari" panose="02000603000000000000" pitchFamily="2" charset="0"/>
                <a:ea typeface="Pixellari" panose="02000603000000000000" pitchFamily="2" charset="0"/>
              </a:rPr>
              <a:t>Wat is hier gevaarlijk aan? Het is maar voor de grap en jou gaan ze met jouw nepaccount nooit herkennen.. </a:t>
            </a: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198" y="1476664"/>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Daar zit wat in!</a:t>
            </a:r>
            <a:endParaRPr lang="nl-NL" sz="2800" dirty="0">
              <a:latin typeface="Pixellari" panose="02000603000000000000" pitchFamily="2" charset="0"/>
              <a:ea typeface="Pixellari" panose="02000603000000000000" pitchFamily="2" charset="0"/>
            </a:endParaRPr>
          </a:p>
        </p:txBody>
      </p:sp>
      <p:sp>
        <p:nvSpPr>
          <p:cNvPr id="3" name="Actieknop: Leeg 2">
            <a:hlinkClick r:id="" action="ppaction://hlinkshowjump?jump=nextslide" highlightClick="1"/>
            <a:extLst>
              <a:ext uri="{FF2B5EF4-FFF2-40B4-BE49-F238E27FC236}">
                <a16:creationId xmlns:a16="http://schemas.microsoft.com/office/drawing/2014/main" id="{D1FBD70D-EA40-92CB-038C-81AFCB5CBBCB}"/>
              </a:ext>
            </a:extLst>
          </p:cNvPr>
          <p:cNvSpPr/>
          <p:nvPr/>
        </p:nvSpPr>
        <p:spPr>
          <a:xfrm>
            <a:off x="838198" y="1711155"/>
            <a:ext cx="2950031" cy="7056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10517593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4201"/>
                            </p:stCondLst>
                            <p:childTnLst>
                              <p:par>
                                <p:cTn id="8" presetID="1" presetClass="entr" presetSubtype="0" fill="hold" grpId="0" nodeType="afterEffect">
                                  <p:stCondLst>
                                    <p:cond delay="999"/>
                                  </p:stCondLst>
                                  <p:iterate type="lt">
                                    <p:tmAbs val="50"/>
                                  </p:iterate>
                                  <p:childTnLst>
                                    <p:set>
                                      <p:cBhvr>
                                        <p:cTn id="9" dur="1" fill="hold">
                                          <p:stCondLst>
                                            <p:cond delay="0"/>
                                          </p:stCondLst>
                                        </p:cTn>
                                        <p:tgtEl>
                                          <p:spTgt spid="6"/>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5801"/>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3"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200" y="421847"/>
            <a:ext cx="10515600" cy="1435508"/>
          </a:xfrm>
        </p:spPr>
        <p:txBody>
          <a:bodyPr>
            <a:noAutofit/>
          </a:bodyPr>
          <a:lstStyle/>
          <a:p>
            <a:r>
              <a:rPr lang="nl-NL" sz="2800" dirty="0">
                <a:latin typeface="Pixellari" panose="02000603000000000000" pitchFamily="2" charset="0"/>
                <a:ea typeface="Pixellari" panose="02000603000000000000" pitchFamily="2" charset="0"/>
              </a:rPr>
              <a:t>Jij gaat een </a:t>
            </a:r>
            <a:r>
              <a:rPr lang="nl-NL" sz="2800" dirty="0">
                <a:ea typeface="Pixellari" panose="02000603000000000000" pitchFamily="2" charset="0"/>
              </a:rPr>
              <a:t>‘’</a:t>
            </a:r>
            <a:r>
              <a:rPr lang="nl-NL" sz="2800" dirty="0">
                <a:latin typeface="Pixellari" panose="02000603000000000000" pitchFamily="2" charset="0"/>
                <a:ea typeface="Pixellari" panose="02000603000000000000" pitchFamily="2" charset="0"/>
              </a:rPr>
              <a:t>wetenschappelijk</a:t>
            </a:r>
            <a:r>
              <a:rPr lang="nl-NL" sz="2800" dirty="0">
                <a:ea typeface="Pixellari" panose="02000603000000000000" pitchFamily="2" charset="0"/>
              </a:rPr>
              <a:t>’’</a:t>
            </a:r>
            <a:r>
              <a:rPr lang="nl-NL" sz="2800" dirty="0">
                <a:latin typeface="Pixellari" panose="02000603000000000000" pitchFamily="2" charset="0"/>
                <a:ea typeface="Pixellari" panose="02000603000000000000" pitchFamily="2" charset="0"/>
              </a:rPr>
              <a:t> artikel verspreiden. Wat voor woorden moeten er in het promotiebericht voorkomen? </a:t>
            </a:r>
            <a:br>
              <a:rPr lang="nl-NL" sz="2800" dirty="0">
                <a:latin typeface="Pixellari" panose="02000603000000000000" pitchFamily="2" charset="0"/>
                <a:ea typeface="Pixellari" panose="02000603000000000000" pitchFamily="2" charset="0"/>
              </a:rPr>
            </a:br>
            <a:r>
              <a:rPr lang="nl-NL" sz="2800" dirty="0">
                <a:latin typeface="Pixellari" panose="02000603000000000000" pitchFamily="2" charset="0"/>
                <a:ea typeface="Pixellari" panose="02000603000000000000" pitchFamily="2" charset="0"/>
              </a:rPr>
              <a:t>Kies één kolom. </a:t>
            </a: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rot="19814905">
            <a:off x="2426025" y="2514395"/>
            <a:ext cx="2309949"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Corrupt</a:t>
            </a:r>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763CDDDC-98A3-6785-883A-237567B61F2D}"/>
              </a:ext>
            </a:extLst>
          </p:cNvPr>
          <p:cNvSpPr txBox="1">
            <a:spLocks/>
          </p:cNvSpPr>
          <p:nvPr/>
        </p:nvSpPr>
        <p:spPr>
          <a:xfrm rot="1643186">
            <a:off x="2134829" y="4139862"/>
            <a:ext cx="342464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Kindermishandeling </a:t>
            </a:r>
            <a:endParaRPr lang="nl-NL" sz="2800" dirty="0">
              <a:latin typeface="Pixellari" panose="02000603000000000000" pitchFamily="2" charset="0"/>
              <a:ea typeface="Pixellari" panose="02000603000000000000" pitchFamily="2" charset="0"/>
            </a:endParaRPr>
          </a:p>
        </p:txBody>
      </p:sp>
      <p:sp>
        <p:nvSpPr>
          <p:cNvPr id="5" name="Titel 1">
            <a:extLst>
              <a:ext uri="{FF2B5EF4-FFF2-40B4-BE49-F238E27FC236}">
                <a16:creationId xmlns:a16="http://schemas.microsoft.com/office/drawing/2014/main" id="{A282057C-C53C-081D-8D6B-857A2E3E70C1}"/>
              </a:ext>
            </a:extLst>
          </p:cNvPr>
          <p:cNvSpPr txBox="1">
            <a:spLocks/>
          </p:cNvSpPr>
          <p:nvPr/>
        </p:nvSpPr>
        <p:spPr>
          <a:xfrm rot="20246311">
            <a:off x="1898439" y="4666898"/>
            <a:ext cx="2309949"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Bloed aan </a:t>
            </a:r>
          </a:p>
          <a:p>
            <a:r>
              <a:rPr lang="nl-NL" sz="2800" dirty="0">
                <a:solidFill>
                  <a:srgbClr val="FF0000"/>
                </a:solidFill>
                <a:latin typeface="Pixellari" panose="02000603000000000000" pitchFamily="2" charset="0"/>
                <a:ea typeface="Pixellari" panose="02000603000000000000" pitchFamily="2" charset="0"/>
              </a:rPr>
              <a:t>de handen </a:t>
            </a:r>
            <a:endParaRPr lang="nl-NL" sz="2800" dirty="0">
              <a:latin typeface="Pixellari" panose="02000603000000000000" pitchFamily="2" charset="0"/>
              <a:ea typeface="Pixellari" panose="02000603000000000000" pitchFamily="2" charset="0"/>
            </a:endParaRPr>
          </a:p>
        </p:txBody>
      </p:sp>
      <p:sp>
        <p:nvSpPr>
          <p:cNvPr id="7" name="Titel 1">
            <a:extLst>
              <a:ext uri="{FF2B5EF4-FFF2-40B4-BE49-F238E27FC236}">
                <a16:creationId xmlns:a16="http://schemas.microsoft.com/office/drawing/2014/main" id="{ECB6F83E-2CFD-9F8E-099D-D2F1B35F9C10}"/>
              </a:ext>
            </a:extLst>
          </p:cNvPr>
          <p:cNvSpPr txBox="1">
            <a:spLocks/>
          </p:cNvSpPr>
          <p:nvPr/>
        </p:nvSpPr>
        <p:spPr>
          <a:xfrm rot="20023395">
            <a:off x="7975441" y="2917549"/>
            <a:ext cx="2309949"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Gezondheid</a:t>
            </a:r>
            <a:endParaRPr lang="nl-NL" sz="2800" dirty="0">
              <a:latin typeface="Pixellari" panose="02000603000000000000" pitchFamily="2" charset="0"/>
              <a:ea typeface="Pixellari" panose="02000603000000000000" pitchFamily="2" charset="0"/>
            </a:endParaRPr>
          </a:p>
        </p:txBody>
      </p:sp>
      <p:sp>
        <p:nvSpPr>
          <p:cNvPr id="8" name="Titel 1">
            <a:extLst>
              <a:ext uri="{FF2B5EF4-FFF2-40B4-BE49-F238E27FC236}">
                <a16:creationId xmlns:a16="http://schemas.microsoft.com/office/drawing/2014/main" id="{F3A90D2A-9A4A-53FF-985C-0368B4C3A11B}"/>
              </a:ext>
            </a:extLst>
          </p:cNvPr>
          <p:cNvSpPr txBox="1">
            <a:spLocks/>
          </p:cNvSpPr>
          <p:nvPr/>
        </p:nvSpPr>
        <p:spPr>
          <a:xfrm rot="19590755">
            <a:off x="7086441" y="5005192"/>
            <a:ext cx="2309949"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Mysterieus </a:t>
            </a:r>
            <a:endParaRPr lang="nl-NL" sz="2800" dirty="0">
              <a:latin typeface="Pixellari" panose="02000603000000000000" pitchFamily="2" charset="0"/>
              <a:ea typeface="Pixellari" panose="02000603000000000000" pitchFamily="2" charset="0"/>
            </a:endParaRPr>
          </a:p>
        </p:txBody>
      </p:sp>
      <p:sp>
        <p:nvSpPr>
          <p:cNvPr id="9" name="Titel 1">
            <a:extLst>
              <a:ext uri="{FF2B5EF4-FFF2-40B4-BE49-F238E27FC236}">
                <a16:creationId xmlns:a16="http://schemas.microsoft.com/office/drawing/2014/main" id="{09F6D414-1E2B-178B-4E5B-904835AB7E71}"/>
              </a:ext>
            </a:extLst>
          </p:cNvPr>
          <p:cNvSpPr txBox="1">
            <a:spLocks/>
          </p:cNvSpPr>
          <p:nvPr/>
        </p:nvSpPr>
        <p:spPr>
          <a:xfrm rot="1535969">
            <a:off x="7299552" y="4147872"/>
            <a:ext cx="2980258"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Waterkwaliteit</a:t>
            </a:r>
            <a:endParaRPr lang="nl-NL" sz="2800" dirty="0">
              <a:latin typeface="Pixellari" panose="02000603000000000000" pitchFamily="2" charset="0"/>
              <a:ea typeface="Pixellari" panose="02000603000000000000" pitchFamily="2" charset="0"/>
            </a:endParaRPr>
          </a:p>
        </p:txBody>
      </p:sp>
      <p:sp>
        <p:nvSpPr>
          <p:cNvPr id="10" name="Actieknop: Leeg 9">
            <a:hlinkClick r:id="" action="ppaction://hlinkshowjump?jump=nextslide" highlightClick="1"/>
            <a:extLst>
              <a:ext uri="{FF2B5EF4-FFF2-40B4-BE49-F238E27FC236}">
                <a16:creationId xmlns:a16="http://schemas.microsoft.com/office/drawing/2014/main" id="{DCD4FF70-0E8B-7029-53DE-F8CF1F84CFA8}"/>
              </a:ext>
            </a:extLst>
          </p:cNvPr>
          <p:cNvSpPr/>
          <p:nvPr/>
        </p:nvSpPr>
        <p:spPr>
          <a:xfrm>
            <a:off x="6687256" y="2512083"/>
            <a:ext cx="3875781" cy="3997234"/>
          </a:xfrm>
          <a:prstGeom prst="actionButtonBlank">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Actieknop: Leeg 2">
            <a:hlinkClick r:id="rId3" action="ppaction://hlinksldjump" highlightClick="1"/>
            <a:extLst>
              <a:ext uri="{FF2B5EF4-FFF2-40B4-BE49-F238E27FC236}">
                <a16:creationId xmlns:a16="http://schemas.microsoft.com/office/drawing/2014/main" id="{0BD26C8B-C27A-A72D-85E9-80CA8FC6FE20}"/>
              </a:ext>
            </a:extLst>
          </p:cNvPr>
          <p:cNvSpPr/>
          <p:nvPr/>
        </p:nvSpPr>
        <p:spPr>
          <a:xfrm>
            <a:off x="1616033" y="2512083"/>
            <a:ext cx="3888712" cy="3999249"/>
          </a:xfrm>
          <a:prstGeom prst="actionButtonBlank">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1708319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4401"/>
                            </p:stCondLst>
                            <p:childTnLst>
                              <p:par>
                                <p:cTn id="8" presetID="1" presetClass="entr" presetSubtype="0" fill="hold" grpId="0" nodeType="afterEffect">
                                  <p:stCondLst>
                                    <p:cond delay="999"/>
                                  </p:stCondLst>
                                  <p:iterate type="lt">
                                    <p:tmAbs val="50"/>
                                  </p:iterate>
                                  <p:childTnLst>
                                    <p:set>
                                      <p:cBhvr>
                                        <p:cTn id="9" dur="1" fill="hold">
                                          <p:stCondLst>
                                            <p:cond delay="0"/>
                                          </p:stCondLst>
                                        </p:cTn>
                                        <p:tgtEl>
                                          <p:spTgt spid="6"/>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5701"/>
                            </p:stCondLst>
                            <p:childTnLst>
                              <p:par>
                                <p:cTn id="11" presetID="1" presetClass="entr" presetSubtype="0" fill="hold" grpId="0" nodeType="afterEffect">
                                  <p:stCondLst>
                                    <p:cond delay="999"/>
                                  </p:stCondLst>
                                  <p:iterate type="lt">
                                    <p:tmAbs val="50"/>
                                  </p:iterate>
                                  <p:childTnLst>
                                    <p:set>
                                      <p:cBhvr>
                                        <p:cTn id="12" dur="1" fill="hold">
                                          <p:stCondLst>
                                            <p:cond delay="0"/>
                                          </p:stCondLst>
                                        </p:cTn>
                                        <p:tgtEl>
                                          <p:spTgt spid="4"/>
                                        </p:tgtEl>
                                        <p:attrNameLst>
                                          <p:attrName>style.visibility</p:attrName>
                                        </p:attrNameLst>
                                      </p:cBhvr>
                                      <p:to>
                                        <p:strVal val="visible"/>
                                      </p:to>
                                    </p:set>
                                  </p:childTnLst>
                                  <p:subTnLst>
                                    <p:audio>
                                      <p:cMediaNode mute="1">
                                        <p:cTn display="0" masterRel="sameClick">
                                          <p:stCondLst>
                                            <p:cond evt="begin" delay="0">
                                              <p:tn val="11"/>
                                            </p:cond>
                                          </p:stCondLst>
                                          <p:endCondLst>
                                            <p:cond evt="onStopAudio" delay="0">
                                              <p:tgtEl>
                                                <p:sldTgt/>
                                              </p:tgtEl>
                                            </p:cond>
                                          </p:endCondLst>
                                        </p:cTn>
                                        <p:tgtEl>
                                          <p:sndTgt r:embed="rId2" name="TYPE.WAV"/>
                                        </p:tgtEl>
                                      </p:cMediaNode>
                                    </p:audio>
                                  </p:subTnLst>
                                </p:cTn>
                              </p:par>
                            </p:childTnLst>
                          </p:cTn>
                        </p:par>
                        <p:par>
                          <p:cTn id="13" fill="hold">
                            <p:stCondLst>
                              <p:cond delay="7551"/>
                            </p:stCondLst>
                            <p:childTnLst>
                              <p:par>
                                <p:cTn id="14" presetID="1" presetClass="entr" presetSubtype="0" fill="hold" grpId="0" nodeType="afterEffect">
                                  <p:stCondLst>
                                    <p:cond delay="999"/>
                                  </p:stCondLst>
                                  <p:iterate type="lt">
                                    <p:tmAbs val="50"/>
                                  </p:iterate>
                                  <p:childTnLst>
                                    <p:set>
                                      <p:cBhvr>
                                        <p:cTn id="15" dur="1" fill="hold">
                                          <p:stCondLst>
                                            <p:cond delay="0"/>
                                          </p:stCondLst>
                                        </p:cTn>
                                        <p:tgtEl>
                                          <p:spTgt spid="5"/>
                                        </p:tgtEl>
                                        <p:attrNameLst>
                                          <p:attrName>style.visibility</p:attrName>
                                        </p:attrNameLst>
                                      </p:cBhvr>
                                      <p:to>
                                        <p:strVal val="visible"/>
                                      </p:to>
                                    </p:set>
                                  </p:childTnLst>
                                  <p:subTnLst>
                                    <p:audio>
                                      <p:cMediaNode mute="1">
                                        <p:cTn display="0" masterRel="sameClick">
                                          <p:stCondLst>
                                            <p:cond evt="begin" delay="0">
                                              <p:tn val="14"/>
                                            </p:cond>
                                          </p:stCondLst>
                                          <p:endCondLst>
                                            <p:cond evt="onStopAudio" delay="0">
                                              <p:tgtEl>
                                                <p:sldTgt/>
                                              </p:tgtEl>
                                            </p:cond>
                                          </p:endCondLst>
                                        </p:cTn>
                                        <p:tgtEl>
                                          <p:sndTgt r:embed="rId2" name="TYPE.WAV"/>
                                        </p:tgtEl>
                                      </p:cMediaNode>
                                    </p:audio>
                                  </p:subTnLst>
                                </p:cTn>
                              </p:par>
                            </p:childTnLst>
                          </p:cTn>
                        </p:par>
                        <p:par>
                          <p:cTn id="16" fill="hold">
                            <p:stCondLst>
                              <p:cond delay="9301"/>
                            </p:stCondLst>
                            <p:childTnLst>
                              <p:par>
                                <p:cTn id="17" presetID="1" presetClass="entr" presetSubtype="0" fill="hold" grpId="0" nodeType="afterEffect">
                                  <p:stCondLst>
                                    <p:cond delay="999"/>
                                  </p:stCondLst>
                                  <p:iterate type="lt">
                                    <p:tmAbs val="50"/>
                                  </p:iterate>
                                  <p:childTnLst>
                                    <p:set>
                                      <p:cBhvr>
                                        <p:cTn id="18" dur="1" fill="hold">
                                          <p:stCondLst>
                                            <p:cond delay="0"/>
                                          </p:stCondLst>
                                        </p:cTn>
                                        <p:tgtEl>
                                          <p:spTgt spid="7"/>
                                        </p:tgtEl>
                                        <p:attrNameLst>
                                          <p:attrName>style.visibility</p:attrName>
                                        </p:attrNameLst>
                                      </p:cBhvr>
                                      <p:to>
                                        <p:strVal val="visible"/>
                                      </p:to>
                                    </p:set>
                                  </p:childTnLst>
                                  <p:subTnLst>
                                    <p:audio>
                                      <p:cMediaNode mute="1">
                                        <p:cTn display="0" masterRel="sameClick">
                                          <p:stCondLst>
                                            <p:cond evt="begin" delay="0">
                                              <p:tn val="17"/>
                                            </p:cond>
                                          </p:stCondLst>
                                          <p:endCondLst>
                                            <p:cond evt="onStopAudio" delay="0">
                                              <p:tgtEl>
                                                <p:sldTgt/>
                                              </p:tgtEl>
                                            </p:cond>
                                          </p:endCondLst>
                                        </p:cTn>
                                        <p:tgtEl>
                                          <p:sndTgt r:embed="rId2" name="TYPE.WAV"/>
                                        </p:tgtEl>
                                      </p:cMediaNode>
                                    </p:audio>
                                  </p:subTnLst>
                                </p:cTn>
                              </p:par>
                            </p:childTnLst>
                          </p:cTn>
                        </p:par>
                        <p:par>
                          <p:cTn id="19" fill="hold">
                            <p:stCondLst>
                              <p:cond delay="10751"/>
                            </p:stCondLst>
                            <p:childTnLst>
                              <p:par>
                                <p:cTn id="20" presetID="1" presetClass="entr" presetSubtype="0" fill="hold" grpId="0" nodeType="afterEffect">
                                  <p:stCondLst>
                                    <p:cond delay="999"/>
                                  </p:stCondLst>
                                  <p:iterate type="lt">
                                    <p:tmAbs val="50"/>
                                  </p:iterate>
                                  <p:childTnLst>
                                    <p:set>
                                      <p:cBhvr>
                                        <p:cTn id="21" dur="1" fill="hold">
                                          <p:stCondLst>
                                            <p:cond delay="0"/>
                                          </p:stCondLst>
                                        </p:cTn>
                                        <p:tgtEl>
                                          <p:spTgt spid="8"/>
                                        </p:tgtEl>
                                        <p:attrNameLst>
                                          <p:attrName>style.visibility</p:attrName>
                                        </p:attrNameLst>
                                      </p:cBhvr>
                                      <p:to>
                                        <p:strVal val="visible"/>
                                      </p:to>
                                    </p:set>
                                  </p:childTnLst>
                                  <p:subTnLst>
                                    <p:audio>
                                      <p:cMediaNode mute="1">
                                        <p:cTn display="0" masterRel="sameClick">
                                          <p:stCondLst>
                                            <p:cond evt="begin" delay="0">
                                              <p:tn val="20"/>
                                            </p:cond>
                                          </p:stCondLst>
                                          <p:endCondLst>
                                            <p:cond evt="onStopAudio" delay="0">
                                              <p:tgtEl>
                                                <p:sldTgt/>
                                              </p:tgtEl>
                                            </p:cond>
                                          </p:endCondLst>
                                        </p:cTn>
                                        <p:tgtEl>
                                          <p:sndTgt r:embed="rId2" name="TYPE.WAV"/>
                                        </p:tgtEl>
                                      </p:cMediaNode>
                                    </p:audio>
                                  </p:subTnLst>
                                </p:cTn>
                              </p:par>
                            </p:childTnLst>
                          </p:cTn>
                        </p:par>
                        <p:par>
                          <p:cTn id="22" fill="hold">
                            <p:stCondLst>
                              <p:cond delay="12201"/>
                            </p:stCondLst>
                            <p:childTnLst>
                              <p:par>
                                <p:cTn id="23" presetID="1" presetClass="entr" presetSubtype="0" fill="hold" grpId="0" nodeType="afterEffect">
                                  <p:stCondLst>
                                    <p:cond delay="999"/>
                                  </p:stCondLst>
                                  <p:iterate type="lt">
                                    <p:tmAbs val="50"/>
                                  </p:iterate>
                                  <p:childTnLst>
                                    <p:set>
                                      <p:cBhvr>
                                        <p:cTn id="24" dur="1" fill="hold">
                                          <p:stCondLst>
                                            <p:cond delay="0"/>
                                          </p:stCondLst>
                                        </p:cTn>
                                        <p:tgtEl>
                                          <p:spTgt spid="9"/>
                                        </p:tgtEl>
                                        <p:attrNameLst>
                                          <p:attrName>style.visibility</p:attrName>
                                        </p:attrNameLst>
                                      </p:cBhvr>
                                      <p:to>
                                        <p:strVal val="visible"/>
                                      </p:to>
                                    </p:set>
                                  </p:childTnLst>
                                  <p:subTnLst>
                                    <p:audio>
                                      <p:cMediaNode mute="1">
                                        <p:cTn display="0" masterRel="sameClick">
                                          <p:stCondLst>
                                            <p:cond evt="begin" delay="0">
                                              <p:tn val="23"/>
                                            </p:cond>
                                          </p:stCondLst>
                                          <p:endCondLst>
                                            <p:cond evt="onStopAudio" delay="0">
                                              <p:tgtEl>
                                                <p:sldTgt/>
                                              </p:tgtEl>
                                            </p:cond>
                                          </p:endCondLst>
                                        </p:cTn>
                                        <p:tgtEl>
                                          <p:sndTgt r:embed="rId2" name="TYPE.WAV"/>
                                        </p:tgtEl>
                                      </p:cMediaNode>
                                    </p:audio>
                                  </p:subTnLst>
                                </p:cTn>
                              </p:par>
                            </p:childTnLst>
                          </p:cTn>
                        </p:par>
                        <p:par>
                          <p:cTn id="25" fill="hold">
                            <p:stCondLst>
                              <p:cond delay="13851"/>
                            </p:stCondLst>
                            <p:childTnLst>
                              <p:par>
                                <p:cTn id="26" presetID="1" presetClass="entr" presetSubtype="0"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childTnLst>
                                </p:cTn>
                              </p:par>
                            </p:childTnLst>
                          </p:cTn>
                        </p:par>
                        <p:par>
                          <p:cTn id="28" fill="hold">
                            <p:stCondLst>
                              <p:cond delay="13851"/>
                            </p:stCondLst>
                            <p:childTnLst>
                              <p:par>
                                <p:cTn id="29" presetID="1"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4" grpId="0"/>
      <p:bldP spid="5" grpId="0"/>
      <p:bldP spid="7" grpId="0"/>
      <p:bldP spid="8" grpId="0"/>
      <p:bldP spid="9" grpId="0"/>
      <p:bldP spid="10" grpId="0" animBg="1"/>
      <p:bldP spid="3"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38198" y="1239584"/>
            <a:ext cx="513981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latin typeface="Pixellari" panose="02000603000000000000" pitchFamily="2" charset="0"/>
              <a:ea typeface="Pixellari" panose="02000603000000000000" pitchFamily="2" charset="0"/>
            </a:endParaRPr>
          </a:p>
        </p:txBody>
      </p:sp>
      <p:sp>
        <p:nvSpPr>
          <p:cNvPr id="2" name="Actieknop: Leeg 1">
            <a:hlinkClick r:id="" action="ppaction://noaction" highlightClick="1"/>
            <a:extLst>
              <a:ext uri="{FF2B5EF4-FFF2-40B4-BE49-F238E27FC236}">
                <a16:creationId xmlns:a16="http://schemas.microsoft.com/office/drawing/2014/main" id="{9B7EA633-1109-DCBA-85EA-794EE724D4D0}"/>
              </a:ext>
            </a:extLst>
          </p:cNvPr>
          <p:cNvSpPr/>
          <p:nvPr/>
        </p:nvSpPr>
        <p:spPr>
          <a:xfrm>
            <a:off x="3364994" y="230287"/>
            <a:ext cx="5139813" cy="6397426"/>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 name="Titel 1">
            <a:extLst>
              <a:ext uri="{FF2B5EF4-FFF2-40B4-BE49-F238E27FC236}">
                <a16:creationId xmlns:a16="http://schemas.microsoft.com/office/drawing/2014/main" id="{1113B0C4-55FE-2969-683C-74E3E745F271}"/>
              </a:ext>
            </a:extLst>
          </p:cNvPr>
          <p:cNvSpPr txBox="1">
            <a:spLocks/>
          </p:cNvSpPr>
          <p:nvPr/>
        </p:nvSpPr>
        <p:spPr>
          <a:xfrm>
            <a:off x="4083293" y="-48988"/>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err="1">
                <a:latin typeface="Pica black"/>
              </a:rPr>
              <a:t>JouwNieuws</a:t>
            </a:r>
            <a:r>
              <a:rPr lang="nl-NL" sz="1200" b="1" dirty="0">
                <a:latin typeface="Pica black"/>
              </a:rPr>
              <a:t> </a:t>
            </a:r>
          </a:p>
        </p:txBody>
      </p:sp>
      <p:sp>
        <p:nvSpPr>
          <p:cNvPr id="7" name="Tijdelijke aanduiding voor inhoud 2">
            <a:extLst>
              <a:ext uri="{FF2B5EF4-FFF2-40B4-BE49-F238E27FC236}">
                <a16:creationId xmlns:a16="http://schemas.microsoft.com/office/drawing/2014/main" id="{CF339ED8-4EB8-12E7-7FA0-8583A1B0BA7C}"/>
              </a:ext>
            </a:extLst>
          </p:cNvPr>
          <p:cNvSpPr txBox="1">
            <a:spLocks/>
          </p:cNvSpPr>
          <p:nvPr/>
        </p:nvSpPr>
        <p:spPr>
          <a:xfrm>
            <a:off x="5136850" y="504966"/>
            <a:ext cx="1503628"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@jouwnieuws.nl </a:t>
            </a:r>
          </a:p>
          <a:p>
            <a:pPr marL="0" indent="0">
              <a:buFont typeface="Arial" panose="020B0604020202020204" pitchFamily="34" charset="0"/>
              <a:buNone/>
            </a:pPr>
            <a:r>
              <a:rPr lang="nl-NL" sz="1000" dirty="0">
                <a:solidFill>
                  <a:schemeClr val="bg2">
                    <a:lumMod val="50000"/>
                  </a:schemeClr>
                </a:solidFill>
              </a:rPr>
              <a:t> </a:t>
            </a:r>
          </a:p>
        </p:txBody>
      </p:sp>
      <p:pic>
        <p:nvPicPr>
          <p:cNvPr id="9" name="Tijdelijke aanduiding voor inhoud 4" descr="Afbeelding met persoon, buiten&#10;&#10;Automatisch gegenereerde beschrijving">
            <a:extLst>
              <a:ext uri="{FF2B5EF4-FFF2-40B4-BE49-F238E27FC236}">
                <a16:creationId xmlns:a16="http://schemas.microsoft.com/office/drawing/2014/main" id="{AC911F82-5EC3-AFDA-80F5-1C7569AE613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3" b="-3"/>
          <a:stretch/>
        </p:blipFill>
        <p:spPr>
          <a:xfrm>
            <a:off x="3493785" y="404316"/>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0" name="Tekstvak 9">
            <a:extLst>
              <a:ext uri="{FF2B5EF4-FFF2-40B4-BE49-F238E27FC236}">
                <a16:creationId xmlns:a16="http://schemas.microsoft.com/office/drawing/2014/main" id="{F6ECFA63-8F01-98BC-273B-035292AD19AC}"/>
              </a:ext>
            </a:extLst>
          </p:cNvPr>
          <p:cNvSpPr txBox="1"/>
          <p:nvPr/>
        </p:nvSpPr>
        <p:spPr>
          <a:xfrm>
            <a:off x="4083293" y="766576"/>
            <a:ext cx="4173847" cy="738664"/>
          </a:xfrm>
          <a:prstGeom prst="rect">
            <a:avLst/>
          </a:prstGeom>
          <a:noFill/>
        </p:spPr>
        <p:txBody>
          <a:bodyPr wrap="square" rtlCol="0">
            <a:spAutoFit/>
          </a:bodyPr>
          <a:lstStyle/>
          <a:p>
            <a:r>
              <a:rPr lang="nl-NL" sz="1400" dirty="0">
                <a:latin typeface="Pica black"/>
              </a:rPr>
              <a:t>Lees alles over de waterkwaliteit die invloed heeft op de gezondheid van jonge kinderen en de mysterieuze geldtransacties tussen WOLCHEM en Burg. Van </a:t>
            </a:r>
            <a:r>
              <a:rPr lang="nl-NL" sz="1400" dirty="0" err="1">
                <a:latin typeface="Pica black"/>
              </a:rPr>
              <a:t>Belzen</a:t>
            </a:r>
            <a:r>
              <a:rPr lang="nl-NL" sz="1400" dirty="0">
                <a:latin typeface="Pica black"/>
              </a:rPr>
              <a:t>.</a:t>
            </a:r>
          </a:p>
        </p:txBody>
      </p:sp>
      <p:sp>
        <p:nvSpPr>
          <p:cNvPr id="11" name="Ovaal 10">
            <a:extLst>
              <a:ext uri="{FF2B5EF4-FFF2-40B4-BE49-F238E27FC236}">
                <a16:creationId xmlns:a16="http://schemas.microsoft.com/office/drawing/2014/main" id="{E0CACF20-DE09-0908-833B-CF8742401F9D}"/>
              </a:ext>
            </a:extLst>
          </p:cNvPr>
          <p:cNvSpPr/>
          <p:nvPr/>
        </p:nvSpPr>
        <p:spPr>
          <a:xfrm>
            <a:off x="7510958" y="422385"/>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12" name="Tijdelijke aanduiding voor inhoud 2">
            <a:extLst>
              <a:ext uri="{FF2B5EF4-FFF2-40B4-BE49-F238E27FC236}">
                <a16:creationId xmlns:a16="http://schemas.microsoft.com/office/drawing/2014/main" id="{4B4D78BF-518A-4239-F443-9185EAC835C6}"/>
              </a:ext>
            </a:extLst>
          </p:cNvPr>
          <p:cNvSpPr txBox="1">
            <a:spLocks/>
          </p:cNvSpPr>
          <p:nvPr/>
        </p:nvSpPr>
        <p:spPr>
          <a:xfrm>
            <a:off x="6089985" y="504966"/>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   1u  </a:t>
            </a:r>
          </a:p>
        </p:txBody>
      </p:sp>
      <p:pic>
        <p:nvPicPr>
          <p:cNvPr id="13" name="Tijdelijke aanduiding voor inhoud 4">
            <a:extLst>
              <a:ext uri="{FF2B5EF4-FFF2-40B4-BE49-F238E27FC236}">
                <a16:creationId xmlns:a16="http://schemas.microsoft.com/office/drawing/2014/main" id="{6FE33EE0-969A-7239-C311-DB746CA1BF35}"/>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5023524" y="504235"/>
            <a:ext cx="191509" cy="191509"/>
          </a:xfrm>
          <a:prstGeom prst="rect">
            <a:avLst/>
          </a:prstGeom>
        </p:spPr>
      </p:pic>
      <p:sp>
        <p:nvSpPr>
          <p:cNvPr id="14" name="Tekstvak 13">
            <a:extLst>
              <a:ext uri="{FF2B5EF4-FFF2-40B4-BE49-F238E27FC236}">
                <a16:creationId xmlns:a16="http://schemas.microsoft.com/office/drawing/2014/main" id="{C9D96DB1-37EC-C2A6-398E-F4A95E3864E2}"/>
              </a:ext>
            </a:extLst>
          </p:cNvPr>
          <p:cNvSpPr txBox="1"/>
          <p:nvPr/>
        </p:nvSpPr>
        <p:spPr>
          <a:xfrm>
            <a:off x="7578751" y="403837"/>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pic>
        <p:nvPicPr>
          <p:cNvPr id="15" name="Tijdelijke aanduiding voor inhoud 3" descr="Afbeelding met tekst&#10;&#10;Automatisch gegenereerde beschrijving">
            <a:extLst>
              <a:ext uri="{FF2B5EF4-FFF2-40B4-BE49-F238E27FC236}">
                <a16:creationId xmlns:a16="http://schemas.microsoft.com/office/drawing/2014/main" id="{B02F3130-B378-F146-DC13-0361A40E707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3" b="-3"/>
          <a:stretch/>
        </p:blipFill>
        <p:spPr>
          <a:xfrm>
            <a:off x="3493785" y="399062"/>
            <a:ext cx="602214" cy="602214"/>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pic>
        <p:nvPicPr>
          <p:cNvPr id="27" name="Tijdelijke aanduiding voor inhoud 4" descr="Afbeelding met persoon, buiten&#10;&#10;Automatisch gegenereerde beschrijving">
            <a:extLst>
              <a:ext uri="{FF2B5EF4-FFF2-40B4-BE49-F238E27FC236}">
                <a16:creationId xmlns:a16="http://schemas.microsoft.com/office/drawing/2014/main" id="{B14B4D44-C29D-B98E-A9A4-6FBA1F7EFCF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3" b="-3"/>
          <a:stretch/>
        </p:blipFill>
        <p:spPr>
          <a:xfrm>
            <a:off x="3484851" y="387619"/>
            <a:ext cx="618242" cy="61824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5" name="Afbeelding 4">
            <a:extLst>
              <a:ext uri="{FF2B5EF4-FFF2-40B4-BE49-F238E27FC236}">
                <a16:creationId xmlns:a16="http://schemas.microsoft.com/office/drawing/2014/main" id="{94F2AB33-061A-2FD8-C17C-01C8ADDD08AD}"/>
              </a:ext>
            </a:extLst>
          </p:cNvPr>
          <p:cNvPicPr>
            <a:picLocks noChangeAspect="1"/>
          </p:cNvPicPr>
          <p:nvPr/>
        </p:nvPicPr>
        <p:blipFill>
          <a:blip r:embed="rId7" cstate="screen">
            <a:extLst>
              <a:ext uri="{BEBA8EAE-BF5A-486C-A8C5-ECC9F3942E4B}">
                <a14:imgProps xmlns:a14="http://schemas.microsoft.com/office/drawing/2010/main">
                  <a14:imgLayer r:embed="rId8">
                    <a14:imgEffect>
                      <a14:backgroundRemoval t="10000" b="90000" l="10000" r="90000">
                        <a14:foregroundMark x1="39030" y1="48819" x2="39030" y2="48819"/>
                        <a14:foregroundMark x1="39879" y1="50394" x2="37576" y2="43504"/>
                      </a14:backgroundRemoval>
                    </a14:imgEffect>
                  </a14:imgLayer>
                </a14:imgProps>
              </a:ext>
              <a:ext uri="{28A0092B-C50C-407E-A947-70E740481C1C}">
                <a14:useLocalDpi xmlns:a14="http://schemas.microsoft.com/office/drawing/2010/main"/>
              </a:ext>
            </a:extLst>
          </a:blip>
          <a:stretch>
            <a:fillRect/>
          </a:stretch>
        </p:blipFill>
        <p:spPr>
          <a:xfrm>
            <a:off x="3173745" y="309380"/>
            <a:ext cx="1242294" cy="764952"/>
          </a:xfrm>
          <a:prstGeom prst="rect">
            <a:avLst/>
          </a:prstGeom>
        </p:spPr>
      </p:pic>
      <p:pic>
        <p:nvPicPr>
          <p:cNvPr id="32" name="Afbeelding 31" descr="Afbeelding met lucht, water, buiten, zwemmen&#10;&#10;Automatisch gegenereerde beschrijving">
            <a:extLst>
              <a:ext uri="{FF2B5EF4-FFF2-40B4-BE49-F238E27FC236}">
                <a16:creationId xmlns:a16="http://schemas.microsoft.com/office/drawing/2014/main" id="{09447296-003D-67C8-E7EC-E0D220161019}"/>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4139062" y="1601517"/>
            <a:ext cx="4109217" cy="3742643"/>
          </a:xfrm>
          <a:prstGeom prst="roundRect">
            <a:avLst>
              <a:gd name="adj" fmla="val 8594"/>
            </a:avLst>
          </a:prstGeom>
          <a:solidFill>
            <a:srgbClr val="FFFFFF">
              <a:shade val="85000"/>
            </a:srgbClr>
          </a:solidFill>
          <a:ln>
            <a:solidFill>
              <a:schemeClr val="tx1"/>
            </a:solidFill>
          </a:ln>
          <a:effectLst>
            <a:reflection blurRad="12700" stA="38000" endPos="28000" dist="5000" dir="5400000" sy="-100000" algn="bl" rotWithShape="0"/>
          </a:effectLst>
        </p:spPr>
      </p:pic>
      <p:sp>
        <p:nvSpPr>
          <p:cNvPr id="34" name="Rechthoek: afgeronde hoeken 33">
            <a:extLst>
              <a:ext uri="{FF2B5EF4-FFF2-40B4-BE49-F238E27FC236}">
                <a16:creationId xmlns:a16="http://schemas.microsoft.com/office/drawing/2014/main" id="{3506236A-5B89-6410-ACEB-8AC2E10875B9}"/>
              </a:ext>
            </a:extLst>
          </p:cNvPr>
          <p:cNvSpPr/>
          <p:nvPr/>
        </p:nvSpPr>
        <p:spPr>
          <a:xfrm>
            <a:off x="4139062" y="5110052"/>
            <a:ext cx="4109217" cy="1325563"/>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nl-NL" dirty="0"/>
          </a:p>
        </p:txBody>
      </p:sp>
      <p:sp>
        <p:nvSpPr>
          <p:cNvPr id="35" name="Rechthoek 34">
            <a:extLst>
              <a:ext uri="{FF2B5EF4-FFF2-40B4-BE49-F238E27FC236}">
                <a16:creationId xmlns:a16="http://schemas.microsoft.com/office/drawing/2014/main" id="{EC1E8F64-AD00-1331-AEB5-FDC2BCF7F61B}"/>
              </a:ext>
            </a:extLst>
          </p:cNvPr>
          <p:cNvSpPr/>
          <p:nvPr/>
        </p:nvSpPr>
        <p:spPr>
          <a:xfrm>
            <a:off x="4139062" y="5064385"/>
            <a:ext cx="4109217" cy="279775"/>
          </a:xfrm>
          <a:prstGeom prst="rect">
            <a:avLst/>
          </a:prstGeom>
          <a:ln>
            <a:solidFill>
              <a:schemeClr val="tx1">
                <a:lumMod val="95000"/>
                <a:lumOff val="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6" name="Rechthoek 35">
            <a:extLst>
              <a:ext uri="{FF2B5EF4-FFF2-40B4-BE49-F238E27FC236}">
                <a16:creationId xmlns:a16="http://schemas.microsoft.com/office/drawing/2014/main" id="{55D679EF-2A63-E953-62C2-CFD3DA2607E9}"/>
              </a:ext>
            </a:extLst>
          </p:cNvPr>
          <p:cNvSpPr/>
          <p:nvPr/>
        </p:nvSpPr>
        <p:spPr>
          <a:xfrm>
            <a:off x="4153787" y="5256483"/>
            <a:ext cx="4076771" cy="234108"/>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8" name="Tekstvak 37">
            <a:extLst>
              <a:ext uri="{FF2B5EF4-FFF2-40B4-BE49-F238E27FC236}">
                <a16:creationId xmlns:a16="http://schemas.microsoft.com/office/drawing/2014/main" id="{1B0CECF9-C8FF-5C91-F0DB-61EECD5E1C74}"/>
              </a:ext>
            </a:extLst>
          </p:cNvPr>
          <p:cNvSpPr txBox="1"/>
          <p:nvPr/>
        </p:nvSpPr>
        <p:spPr>
          <a:xfrm>
            <a:off x="4162646" y="5149585"/>
            <a:ext cx="4094493" cy="1246495"/>
          </a:xfrm>
          <a:prstGeom prst="rect">
            <a:avLst/>
          </a:prstGeom>
          <a:noFill/>
        </p:spPr>
        <p:txBody>
          <a:bodyPr wrap="square" rtlCol="0">
            <a:spAutoFit/>
          </a:bodyPr>
          <a:lstStyle/>
          <a:p>
            <a:r>
              <a:rPr lang="nl-NL" sz="1500" dirty="0">
                <a:solidFill>
                  <a:schemeClr val="tx1">
                    <a:lumMod val="50000"/>
                    <a:lumOff val="50000"/>
                  </a:schemeClr>
                </a:solidFill>
                <a:latin typeface="Pica black"/>
              </a:rPr>
              <a:t>Jouwnieuws.nl </a:t>
            </a:r>
          </a:p>
          <a:p>
            <a:r>
              <a:rPr lang="nl-NL" sz="1500" dirty="0">
                <a:latin typeface="Pica black"/>
              </a:rPr>
              <a:t>Kinderen ziek door chemicaliën in Woldermeer </a:t>
            </a:r>
          </a:p>
          <a:p>
            <a:r>
              <a:rPr lang="nl-NL" sz="1500" dirty="0">
                <a:solidFill>
                  <a:schemeClr val="tx1">
                    <a:lumMod val="50000"/>
                    <a:lumOff val="50000"/>
                  </a:schemeClr>
                </a:solidFill>
                <a:latin typeface="Pica black"/>
              </a:rPr>
              <a:t>Sinds enkele weken blijken steeds meer kinderen koortsachtige klachten te hebben met merkwaardige vlekken op de huid. Vooral op de …</a:t>
            </a:r>
          </a:p>
        </p:txBody>
      </p:sp>
      <p:sp>
        <p:nvSpPr>
          <p:cNvPr id="39" name="Titel 1">
            <a:extLst>
              <a:ext uri="{FF2B5EF4-FFF2-40B4-BE49-F238E27FC236}">
                <a16:creationId xmlns:a16="http://schemas.microsoft.com/office/drawing/2014/main" id="{2E499F36-701E-CE80-3E36-28F41164E834}"/>
              </a:ext>
            </a:extLst>
          </p:cNvPr>
          <p:cNvSpPr txBox="1">
            <a:spLocks/>
          </p:cNvSpPr>
          <p:nvPr/>
        </p:nvSpPr>
        <p:spPr>
          <a:xfrm>
            <a:off x="9412120" y="2952432"/>
            <a:ext cx="296449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Delen </a:t>
            </a:r>
            <a:endParaRPr lang="nl-NL" sz="2800" dirty="0">
              <a:latin typeface="Pixellari" panose="02000603000000000000" pitchFamily="2" charset="0"/>
              <a:ea typeface="Pixellari" panose="02000603000000000000" pitchFamily="2" charset="0"/>
            </a:endParaRPr>
          </a:p>
        </p:txBody>
      </p:sp>
      <p:cxnSp>
        <p:nvCxnSpPr>
          <p:cNvPr id="41" name="Rechte verbindingslijn met pijl 40">
            <a:extLst>
              <a:ext uri="{FF2B5EF4-FFF2-40B4-BE49-F238E27FC236}">
                <a16:creationId xmlns:a16="http://schemas.microsoft.com/office/drawing/2014/main" id="{770F137E-55E5-43F3-96DE-7B83E8742A54}"/>
              </a:ext>
            </a:extLst>
          </p:cNvPr>
          <p:cNvCxnSpPr/>
          <p:nvPr/>
        </p:nvCxnSpPr>
        <p:spPr>
          <a:xfrm>
            <a:off x="10490479" y="3607358"/>
            <a:ext cx="542611" cy="0"/>
          </a:xfrm>
          <a:prstGeom prst="straightConnector1">
            <a:avLst/>
          </a:prstGeom>
          <a:ln w="762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4" name="Actieknop: Leeg 3">
            <a:hlinkClick r:id="" action="ppaction://hlinkshowjump?jump=nextslide" highlightClick="1"/>
            <a:extLst>
              <a:ext uri="{FF2B5EF4-FFF2-40B4-BE49-F238E27FC236}">
                <a16:creationId xmlns:a16="http://schemas.microsoft.com/office/drawing/2014/main" id="{76233B78-A055-F9F4-A017-DC0281259F03}"/>
              </a:ext>
            </a:extLst>
          </p:cNvPr>
          <p:cNvSpPr/>
          <p:nvPr/>
        </p:nvSpPr>
        <p:spPr>
          <a:xfrm>
            <a:off x="9412120" y="3333135"/>
            <a:ext cx="1833370" cy="619433"/>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278805285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3000"/>
                                  </p:stCondLst>
                                  <p:childTnLst>
                                    <p:set>
                                      <p:cBhvr>
                                        <p:cTn id="6" dur="1" fill="hold">
                                          <p:stCondLst>
                                            <p:cond delay="0"/>
                                          </p:stCondLst>
                                        </p:cTn>
                                        <p:tgtEl>
                                          <p:spTgt spid="39"/>
                                        </p:tgtEl>
                                        <p:attrNameLst>
                                          <p:attrName>style.visibility</p:attrName>
                                        </p:attrNameLst>
                                      </p:cBhvr>
                                      <p:to>
                                        <p:strVal val="visible"/>
                                      </p:to>
                                    </p:set>
                                  </p:childTnLst>
                                </p:cTn>
                              </p:par>
                            </p:childTnLst>
                          </p:cTn>
                        </p:par>
                        <p:par>
                          <p:cTn id="7" fill="hold">
                            <p:stCondLst>
                              <p:cond delay="3000"/>
                            </p:stCondLst>
                            <p:childTnLst>
                              <p:par>
                                <p:cTn id="8" presetID="1" presetClass="entr" presetSubtype="0" fill="hold" nodeType="afterEffect">
                                  <p:stCondLst>
                                    <p:cond delay="0"/>
                                  </p:stCondLst>
                                  <p:childTnLst>
                                    <p:set>
                                      <p:cBhvr>
                                        <p:cTn id="9" dur="1" fill="hold">
                                          <p:stCondLst>
                                            <p:cond delay="0"/>
                                          </p:stCondLst>
                                        </p:cTn>
                                        <p:tgtEl>
                                          <p:spTgt spid="41"/>
                                        </p:tgtEl>
                                        <p:attrNameLst>
                                          <p:attrName>style.visibility</p:attrName>
                                        </p:attrNameLst>
                                      </p:cBhvr>
                                      <p:to>
                                        <p:strVal val="visible"/>
                                      </p:to>
                                    </p:set>
                                  </p:childTnLst>
                                </p:cTn>
                              </p:par>
                            </p:childTnLst>
                          </p:cTn>
                        </p:par>
                        <p:par>
                          <p:cTn id="10" fill="hold">
                            <p:stCondLst>
                              <p:cond delay="3000"/>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154B70-8C4C-2FCF-9E93-B6B11021B409}"/>
              </a:ext>
            </a:extLst>
          </p:cNvPr>
          <p:cNvSpPr>
            <a:spLocks noGrp="1"/>
          </p:cNvSpPr>
          <p:nvPr>
            <p:ph type="title"/>
          </p:nvPr>
        </p:nvSpPr>
        <p:spPr>
          <a:xfrm>
            <a:off x="838200" y="798773"/>
            <a:ext cx="10515600" cy="1325563"/>
          </a:xfrm>
        </p:spPr>
        <p:txBody>
          <a:bodyPr>
            <a:normAutofit fontScale="90000"/>
          </a:bodyPr>
          <a:lstStyle/>
          <a:p>
            <a:r>
              <a:rPr lang="nl-NL" sz="2800" dirty="0">
                <a:latin typeface="Pixellari" panose="02000603000000000000" pitchFamily="2" charset="0"/>
                <a:ea typeface="Pixellari" panose="02000603000000000000" pitchFamily="2" charset="0"/>
              </a:rPr>
              <a:t>Verstandig dat jij niet te overdreven en veroordelende woorden hebt gekozen. Hierdoor kom je professioneel en objectief over. Omdat het bericht veel families aanspreekt zullen jouw volgers waarschijnlijk uit zichzelf veroordelende uitspraken doen over de burgemeester. Dit levert jou een goede </a:t>
            </a:r>
            <a:r>
              <a:rPr lang="nl-NL" sz="2800" dirty="0">
                <a:solidFill>
                  <a:srgbClr val="FF0000"/>
                </a:solidFill>
                <a:latin typeface="Pixellari" panose="02000603000000000000" pitchFamily="2" charset="0"/>
                <a:ea typeface="Pixellari" panose="02000603000000000000" pitchFamily="2" charset="0"/>
              </a:rPr>
              <a:t>747 </a:t>
            </a:r>
            <a:r>
              <a:rPr lang="nl-NL" sz="2800" dirty="0" err="1">
                <a:solidFill>
                  <a:srgbClr val="FF0000"/>
                </a:solidFill>
                <a:latin typeface="Pixellari" panose="02000603000000000000" pitchFamily="2" charset="0"/>
                <a:ea typeface="Pixellari" panose="02000603000000000000" pitchFamily="2" charset="0"/>
              </a:rPr>
              <a:t>Likes</a:t>
            </a:r>
            <a:r>
              <a:rPr lang="nl-NL" sz="2800" dirty="0">
                <a:latin typeface="Pixellari" panose="02000603000000000000" pitchFamily="2" charset="0"/>
                <a:ea typeface="Pixellari" panose="02000603000000000000" pitchFamily="2" charset="0"/>
              </a:rPr>
              <a:t> op! </a:t>
            </a:r>
            <a:br>
              <a:rPr lang="nl-NL" sz="2800" dirty="0"/>
            </a:br>
            <a:endParaRPr lang="nl-NL" sz="2800" dirty="0">
              <a:latin typeface="Pixellari" panose="02000603000000000000" pitchFamily="2" charset="0"/>
              <a:ea typeface="Pixellari" panose="02000603000000000000" pitchFamily="2" charset="0"/>
            </a:endParaRPr>
          </a:p>
        </p:txBody>
      </p:sp>
      <p:graphicFrame>
        <p:nvGraphicFramePr>
          <p:cNvPr id="6" name="Tijdelijke aanduiding voor inhoud 5">
            <a:extLst>
              <a:ext uri="{FF2B5EF4-FFF2-40B4-BE49-F238E27FC236}">
                <a16:creationId xmlns:a16="http://schemas.microsoft.com/office/drawing/2014/main" id="{A2DA108B-C181-919C-6384-7AC38ABCA985}"/>
              </a:ext>
            </a:extLst>
          </p:cNvPr>
          <p:cNvGraphicFramePr>
            <a:graphicFrameLocks noGrp="1" noChangeAspect="1"/>
          </p:cNvGraphicFramePr>
          <p:nvPr>
            <p:ph idx="1"/>
            <p:extLst>
              <p:ext uri="{D42A27DB-BD31-4B8C-83A1-F6EECF244321}">
                <p14:modId xmlns:p14="http://schemas.microsoft.com/office/powerpoint/2010/main" val="2491682894"/>
              </p:ext>
            </p:extLst>
          </p:nvPr>
        </p:nvGraphicFramePr>
        <p:xfrm>
          <a:off x="838200" y="2138802"/>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9" name="Titel 1">
            <a:extLst>
              <a:ext uri="{FF2B5EF4-FFF2-40B4-BE49-F238E27FC236}">
                <a16:creationId xmlns:a16="http://schemas.microsoft.com/office/drawing/2014/main" id="{7DB248D7-61CC-FB26-6759-F79CBA9EE3A7}"/>
              </a:ext>
            </a:extLst>
          </p:cNvPr>
          <p:cNvSpPr txBox="1">
            <a:spLocks/>
          </p:cNvSpPr>
          <p:nvPr/>
        </p:nvSpPr>
        <p:spPr>
          <a:xfrm>
            <a:off x="8941904" y="5164577"/>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heb de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 </a:t>
            </a:r>
          </a:p>
          <a:p>
            <a:r>
              <a:rPr lang="nl-NL" sz="2800" dirty="0">
                <a:solidFill>
                  <a:srgbClr val="FF0000"/>
                </a:solidFill>
                <a:latin typeface="Pixellari" panose="02000603000000000000" pitchFamily="2" charset="0"/>
                <a:ea typeface="Pixellari" panose="02000603000000000000" pitchFamily="2" charset="0"/>
              </a:rPr>
              <a:t>genoteerd!</a:t>
            </a:r>
          </a:p>
        </p:txBody>
      </p:sp>
      <p:pic>
        <p:nvPicPr>
          <p:cNvPr id="10" name="Graphic 9" descr="Pijl-rechts met effen opvulling">
            <a:extLst>
              <a:ext uri="{FF2B5EF4-FFF2-40B4-BE49-F238E27FC236}">
                <a16:creationId xmlns:a16="http://schemas.microsoft.com/office/drawing/2014/main" id="{CA693FE2-05DE-87D9-4C12-A7F27BE4029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799822" y="5827359"/>
            <a:ext cx="553978" cy="389360"/>
          </a:xfrm>
          <a:prstGeom prst="rect">
            <a:avLst/>
          </a:prstGeom>
        </p:spPr>
      </p:pic>
      <p:pic>
        <p:nvPicPr>
          <p:cNvPr id="11" name="Afbeelding 10" descr="Afbeelding met tekst, muur, person, persoon&#10;&#10;Automatisch gegenereerde beschrijving">
            <a:extLst>
              <a:ext uri="{FF2B5EF4-FFF2-40B4-BE49-F238E27FC236}">
                <a16:creationId xmlns:a16="http://schemas.microsoft.com/office/drawing/2014/main" id="{BCDB9B47-2138-1D60-D7D1-4D7261E9903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000500" y="3973948"/>
            <a:ext cx="4191000" cy="2295525"/>
          </a:xfrm>
          <a:prstGeom prst="rect">
            <a:avLst/>
          </a:prstGeom>
        </p:spPr>
      </p:pic>
      <p:sp>
        <p:nvSpPr>
          <p:cNvPr id="5" name="Actieknop: Leeg 4">
            <a:hlinkClick r:id="rId6" action="ppaction://hlinksldjump" highlightClick="1"/>
            <a:extLst>
              <a:ext uri="{FF2B5EF4-FFF2-40B4-BE49-F238E27FC236}">
                <a16:creationId xmlns:a16="http://schemas.microsoft.com/office/drawing/2014/main" id="{B070E425-45D5-8A93-F8B0-BCFC7AD3E460}"/>
              </a:ext>
            </a:extLst>
          </p:cNvPr>
          <p:cNvSpPr/>
          <p:nvPr/>
        </p:nvSpPr>
        <p:spPr>
          <a:xfrm>
            <a:off x="8941904" y="5329084"/>
            <a:ext cx="2676940" cy="94038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8962950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par>
                          <p:cTn id="11" fill="hold">
                            <p:stCondLst>
                              <p:cond delay="9401"/>
                            </p:stCondLst>
                            <p:childTnLst>
                              <p:par>
                                <p:cTn id="12" presetID="1" presetClass="entr" presetSubtype="0" fill="hold" grpId="0" nodeType="afterEffect">
                                  <p:stCondLst>
                                    <p:cond delay="1000"/>
                                  </p:stCondLst>
                                  <p:childTnLst>
                                    <p:set>
                                      <p:cBhvr>
                                        <p:cTn id="13"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par>
                          <p:cTn id="14" fill="hold">
                            <p:stCondLst>
                              <p:cond delay="10401"/>
                            </p:stCondLst>
                            <p:childTnLst>
                              <p:par>
                                <p:cTn id="15" presetID="1" presetClass="entr" presetSubtype="0" fill="hold" grpId="0" nodeType="afterEffect">
                                  <p:stCondLst>
                                    <p:cond delay="0"/>
                                  </p:stCondLst>
                                  <p:childTnLst>
                                    <p:set>
                                      <p:cBhvr>
                                        <p:cTn id="16"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par>
                          <p:cTn id="17" fill="hold">
                            <p:stCondLst>
                              <p:cond delay="10401"/>
                            </p:stCondLst>
                            <p:childTnLst>
                              <p:par>
                                <p:cTn id="18" presetID="1" presetClass="entr" presetSubtype="0" fill="hold" grpId="0" nodeType="afterEffect">
                                  <p:stCondLst>
                                    <p:cond delay="1000"/>
                                  </p:stCondLst>
                                  <p:iterate type="lt">
                                    <p:tmAbs val="50"/>
                                  </p:iterate>
                                  <p:childTnLst>
                                    <p:set>
                                      <p:cBhvr>
                                        <p:cTn id="19" dur="1" fill="hold">
                                          <p:stCondLst>
                                            <p:cond delay="0"/>
                                          </p:stCondLst>
                                        </p:cTn>
                                        <p:tgtEl>
                                          <p:spTgt spid="9"/>
                                        </p:tgtEl>
                                        <p:attrNameLst>
                                          <p:attrName>style.visibility</p:attrName>
                                        </p:attrNameLst>
                                      </p:cBhvr>
                                      <p:to>
                                        <p:strVal val="visible"/>
                                      </p:to>
                                    </p:set>
                                  </p:childTnLst>
                                </p:cTn>
                              </p:par>
                            </p:childTnLst>
                          </p:cTn>
                        </p:par>
                        <p:par>
                          <p:cTn id="20" fill="hold">
                            <p:stCondLst>
                              <p:cond delay="12452"/>
                            </p:stCondLst>
                            <p:childTnLst>
                              <p:par>
                                <p:cTn id="21" presetID="1" presetClass="entr" presetSubtype="0" fill="hold" nodeType="afterEffect">
                                  <p:stCondLst>
                                    <p:cond delay="1000"/>
                                  </p:stCondLst>
                                  <p:childTnLst>
                                    <p:set>
                                      <p:cBhvr>
                                        <p:cTn id="22" dur="1" fill="hold">
                                          <p:stCondLst>
                                            <p:cond delay="0"/>
                                          </p:stCondLst>
                                        </p:cTn>
                                        <p:tgtEl>
                                          <p:spTgt spid="10"/>
                                        </p:tgtEl>
                                        <p:attrNameLst>
                                          <p:attrName>style.visibility</p:attrName>
                                        </p:attrNameLst>
                                      </p:cBhvr>
                                      <p:to>
                                        <p:strVal val="visible"/>
                                      </p:to>
                                    </p:set>
                                  </p:childTnLst>
                                </p:cTn>
                              </p:par>
                            </p:childTnLst>
                          </p:cTn>
                        </p:par>
                        <p:par>
                          <p:cTn id="23" fill="hold">
                            <p:stCondLst>
                              <p:cond delay="13452"/>
                            </p:stCondLst>
                            <p:childTnLst>
                              <p:par>
                                <p:cTn id="24" presetID="1" presetClass="entr" presetSubtype="0" fill="hold" grpId="0" nodeType="afterEffect" nodePh="1">
                                  <p:stCondLst>
                                    <p:cond delay="0"/>
                                  </p:stCondLst>
                                  <p:endCondLst>
                                    <p:cond evt="begin" delay="0">
                                      <p:tn val="24"/>
                                    </p:cond>
                                  </p:endCondLst>
                                  <p:childTnLst>
                                    <p:set>
                                      <p:cBhvr>
                                        <p:cTn id="2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uiExpand="1">
        <p:bldSub>
          <a:bldChart bld="series"/>
        </p:bldSub>
      </p:bldGraphic>
      <p:bldP spid="9" grpId="0"/>
      <p:bldP spid="5"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38198" y="1239584"/>
            <a:ext cx="513981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latin typeface="Pixellari" panose="02000603000000000000" pitchFamily="2" charset="0"/>
              <a:ea typeface="Pixellari" panose="02000603000000000000" pitchFamily="2" charset="0"/>
            </a:endParaRPr>
          </a:p>
        </p:txBody>
      </p:sp>
      <p:sp>
        <p:nvSpPr>
          <p:cNvPr id="2" name="Actieknop: Leeg 1">
            <a:hlinkClick r:id="" action="ppaction://noaction" highlightClick="1"/>
            <a:extLst>
              <a:ext uri="{FF2B5EF4-FFF2-40B4-BE49-F238E27FC236}">
                <a16:creationId xmlns:a16="http://schemas.microsoft.com/office/drawing/2014/main" id="{9B7EA633-1109-DCBA-85EA-794EE724D4D0}"/>
              </a:ext>
            </a:extLst>
          </p:cNvPr>
          <p:cNvSpPr/>
          <p:nvPr/>
        </p:nvSpPr>
        <p:spPr>
          <a:xfrm>
            <a:off x="3364994" y="230287"/>
            <a:ext cx="5139813" cy="6397426"/>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 name="Titel 1">
            <a:extLst>
              <a:ext uri="{FF2B5EF4-FFF2-40B4-BE49-F238E27FC236}">
                <a16:creationId xmlns:a16="http://schemas.microsoft.com/office/drawing/2014/main" id="{1113B0C4-55FE-2969-683C-74E3E745F271}"/>
              </a:ext>
            </a:extLst>
          </p:cNvPr>
          <p:cNvSpPr txBox="1">
            <a:spLocks/>
          </p:cNvSpPr>
          <p:nvPr/>
        </p:nvSpPr>
        <p:spPr>
          <a:xfrm>
            <a:off x="4083293" y="-48988"/>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err="1">
                <a:latin typeface="Pica black"/>
              </a:rPr>
              <a:t>JouwNieuws</a:t>
            </a:r>
            <a:r>
              <a:rPr lang="nl-NL" sz="1200" b="1" dirty="0">
                <a:latin typeface="Pica black"/>
              </a:rPr>
              <a:t> </a:t>
            </a:r>
          </a:p>
        </p:txBody>
      </p:sp>
      <p:sp>
        <p:nvSpPr>
          <p:cNvPr id="7" name="Tijdelijke aanduiding voor inhoud 2">
            <a:extLst>
              <a:ext uri="{FF2B5EF4-FFF2-40B4-BE49-F238E27FC236}">
                <a16:creationId xmlns:a16="http://schemas.microsoft.com/office/drawing/2014/main" id="{CF339ED8-4EB8-12E7-7FA0-8583A1B0BA7C}"/>
              </a:ext>
            </a:extLst>
          </p:cNvPr>
          <p:cNvSpPr txBox="1">
            <a:spLocks/>
          </p:cNvSpPr>
          <p:nvPr/>
        </p:nvSpPr>
        <p:spPr>
          <a:xfrm>
            <a:off x="5136850" y="504966"/>
            <a:ext cx="1503628"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@jouwnieuws.nl </a:t>
            </a:r>
          </a:p>
          <a:p>
            <a:pPr marL="0" indent="0">
              <a:buFont typeface="Arial" panose="020B0604020202020204" pitchFamily="34" charset="0"/>
              <a:buNone/>
            </a:pPr>
            <a:r>
              <a:rPr lang="nl-NL" sz="1000" dirty="0">
                <a:solidFill>
                  <a:schemeClr val="bg2">
                    <a:lumMod val="50000"/>
                  </a:schemeClr>
                </a:solidFill>
              </a:rPr>
              <a:t> </a:t>
            </a:r>
          </a:p>
        </p:txBody>
      </p:sp>
      <p:pic>
        <p:nvPicPr>
          <p:cNvPr id="9" name="Tijdelijke aanduiding voor inhoud 4" descr="Afbeelding met persoon, buiten&#10;&#10;Automatisch gegenereerde beschrijving">
            <a:extLst>
              <a:ext uri="{FF2B5EF4-FFF2-40B4-BE49-F238E27FC236}">
                <a16:creationId xmlns:a16="http://schemas.microsoft.com/office/drawing/2014/main" id="{AC911F82-5EC3-AFDA-80F5-1C7569AE613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3" b="-3"/>
          <a:stretch/>
        </p:blipFill>
        <p:spPr>
          <a:xfrm>
            <a:off x="3493785" y="404316"/>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0" name="Tekstvak 9">
            <a:extLst>
              <a:ext uri="{FF2B5EF4-FFF2-40B4-BE49-F238E27FC236}">
                <a16:creationId xmlns:a16="http://schemas.microsoft.com/office/drawing/2014/main" id="{F6ECFA63-8F01-98BC-273B-035292AD19AC}"/>
              </a:ext>
            </a:extLst>
          </p:cNvPr>
          <p:cNvSpPr txBox="1"/>
          <p:nvPr/>
        </p:nvSpPr>
        <p:spPr>
          <a:xfrm>
            <a:off x="4083293" y="775176"/>
            <a:ext cx="4173847" cy="738664"/>
          </a:xfrm>
          <a:prstGeom prst="rect">
            <a:avLst/>
          </a:prstGeom>
          <a:noFill/>
        </p:spPr>
        <p:txBody>
          <a:bodyPr wrap="square" rtlCol="0">
            <a:spAutoFit/>
          </a:bodyPr>
          <a:lstStyle/>
          <a:p>
            <a:r>
              <a:rPr lang="nl-NL" sz="1400" dirty="0">
                <a:latin typeface="Pica black"/>
              </a:rPr>
              <a:t>Lees alles over de kindermishandeling die de corrupte Burg. Van </a:t>
            </a:r>
            <a:r>
              <a:rPr lang="nl-NL" sz="1400" dirty="0" err="1">
                <a:latin typeface="Pica black"/>
              </a:rPr>
              <a:t>Belzen</a:t>
            </a:r>
            <a:r>
              <a:rPr lang="nl-NL" sz="1400" dirty="0">
                <a:latin typeface="Pica black"/>
              </a:rPr>
              <a:t> veroorzaakt heeft omdat zij een deal heeft gesloten met WOLCHEM </a:t>
            </a:r>
            <a:r>
              <a:rPr lang="nl-NL" sz="1400" dirty="0">
                <a:solidFill>
                  <a:srgbClr val="00B0F0"/>
                </a:solidFill>
                <a:latin typeface="Pica black"/>
              </a:rPr>
              <a:t>#bloedaandehanden</a:t>
            </a:r>
            <a:endParaRPr lang="nl-NL" sz="1400" dirty="0">
              <a:latin typeface="Pica black"/>
            </a:endParaRPr>
          </a:p>
        </p:txBody>
      </p:sp>
      <p:sp>
        <p:nvSpPr>
          <p:cNvPr id="11" name="Ovaal 10">
            <a:extLst>
              <a:ext uri="{FF2B5EF4-FFF2-40B4-BE49-F238E27FC236}">
                <a16:creationId xmlns:a16="http://schemas.microsoft.com/office/drawing/2014/main" id="{E0CACF20-DE09-0908-833B-CF8742401F9D}"/>
              </a:ext>
            </a:extLst>
          </p:cNvPr>
          <p:cNvSpPr/>
          <p:nvPr/>
        </p:nvSpPr>
        <p:spPr>
          <a:xfrm>
            <a:off x="7510958" y="422385"/>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12" name="Tijdelijke aanduiding voor inhoud 2">
            <a:extLst>
              <a:ext uri="{FF2B5EF4-FFF2-40B4-BE49-F238E27FC236}">
                <a16:creationId xmlns:a16="http://schemas.microsoft.com/office/drawing/2014/main" id="{4B4D78BF-518A-4239-F443-9185EAC835C6}"/>
              </a:ext>
            </a:extLst>
          </p:cNvPr>
          <p:cNvSpPr txBox="1">
            <a:spLocks/>
          </p:cNvSpPr>
          <p:nvPr/>
        </p:nvSpPr>
        <p:spPr>
          <a:xfrm>
            <a:off x="6089985" y="504966"/>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   1u  </a:t>
            </a:r>
          </a:p>
        </p:txBody>
      </p:sp>
      <p:pic>
        <p:nvPicPr>
          <p:cNvPr id="13" name="Tijdelijke aanduiding voor inhoud 4">
            <a:extLst>
              <a:ext uri="{FF2B5EF4-FFF2-40B4-BE49-F238E27FC236}">
                <a16:creationId xmlns:a16="http://schemas.microsoft.com/office/drawing/2014/main" id="{6FE33EE0-969A-7239-C311-DB746CA1BF35}"/>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5023524" y="504235"/>
            <a:ext cx="191509" cy="191509"/>
          </a:xfrm>
          <a:prstGeom prst="rect">
            <a:avLst/>
          </a:prstGeom>
        </p:spPr>
      </p:pic>
      <p:sp>
        <p:nvSpPr>
          <p:cNvPr id="14" name="Tekstvak 13">
            <a:extLst>
              <a:ext uri="{FF2B5EF4-FFF2-40B4-BE49-F238E27FC236}">
                <a16:creationId xmlns:a16="http://schemas.microsoft.com/office/drawing/2014/main" id="{C9D96DB1-37EC-C2A6-398E-F4A95E3864E2}"/>
              </a:ext>
            </a:extLst>
          </p:cNvPr>
          <p:cNvSpPr txBox="1"/>
          <p:nvPr/>
        </p:nvSpPr>
        <p:spPr>
          <a:xfrm>
            <a:off x="7578751" y="403837"/>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pic>
        <p:nvPicPr>
          <p:cNvPr id="15" name="Tijdelijke aanduiding voor inhoud 3" descr="Afbeelding met tekst&#10;&#10;Automatisch gegenereerde beschrijving">
            <a:extLst>
              <a:ext uri="{FF2B5EF4-FFF2-40B4-BE49-F238E27FC236}">
                <a16:creationId xmlns:a16="http://schemas.microsoft.com/office/drawing/2014/main" id="{B02F3130-B378-F146-DC13-0361A40E707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3" b="-3"/>
          <a:stretch/>
        </p:blipFill>
        <p:spPr>
          <a:xfrm>
            <a:off x="3493785" y="399062"/>
            <a:ext cx="602214" cy="602214"/>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pic>
        <p:nvPicPr>
          <p:cNvPr id="27" name="Tijdelijke aanduiding voor inhoud 4" descr="Afbeelding met persoon, buiten&#10;&#10;Automatisch gegenereerde beschrijving">
            <a:extLst>
              <a:ext uri="{FF2B5EF4-FFF2-40B4-BE49-F238E27FC236}">
                <a16:creationId xmlns:a16="http://schemas.microsoft.com/office/drawing/2014/main" id="{B14B4D44-C29D-B98E-A9A4-6FBA1F7EFCF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3" b="-3"/>
          <a:stretch/>
        </p:blipFill>
        <p:spPr>
          <a:xfrm>
            <a:off x="3484851" y="387619"/>
            <a:ext cx="618242" cy="61824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5" name="Afbeelding 4">
            <a:extLst>
              <a:ext uri="{FF2B5EF4-FFF2-40B4-BE49-F238E27FC236}">
                <a16:creationId xmlns:a16="http://schemas.microsoft.com/office/drawing/2014/main" id="{94F2AB33-061A-2FD8-C17C-01C8ADDD08AD}"/>
              </a:ext>
            </a:extLst>
          </p:cNvPr>
          <p:cNvPicPr>
            <a:picLocks noChangeAspect="1"/>
          </p:cNvPicPr>
          <p:nvPr/>
        </p:nvPicPr>
        <p:blipFill>
          <a:blip r:embed="rId7" cstate="screen">
            <a:extLst>
              <a:ext uri="{BEBA8EAE-BF5A-486C-A8C5-ECC9F3942E4B}">
                <a14:imgProps xmlns:a14="http://schemas.microsoft.com/office/drawing/2010/main">
                  <a14:imgLayer r:embed="rId8">
                    <a14:imgEffect>
                      <a14:backgroundRemoval t="10000" b="90000" l="10000" r="90000">
                        <a14:foregroundMark x1="39030" y1="48819" x2="39030" y2="48819"/>
                        <a14:foregroundMark x1="39879" y1="50394" x2="37576" y2="43504"/>
                      </a14:backgroundRemoval>
                    </a14:imgEffect>
                  </a14:imgLayer>
                </a14:imgProps>
              </a:ext>
              <a:ext uri="{28A0092B-C50C-407E-A947-70E740481C1C}">
                <a14:useLocalDpi xmlns:a14="http://schemas.microsoft.com/office/drawing/2010/main"/>
              </a:ext>
            </a:extLst>
          </a:blip>
          <a:stretch>
            <a:fillRect/>
          </a:stretch>
        </p:blipFill>
        <p:spPr>
          <a:xfrm>
            <a:off x="3173745" y="309380"/>
            <a:ext cx="1242294" cy="764952"/>
          </a:xfrm>
          <a:prstGeom prst="rect">
            <a:avLst/>
          </a:prstGeom>
        </p:spPr>
      </p:pic>
      <p:pic>
        <p:nvPicPr>
          <p:cNvPr id="32" name="Afbeelding 31" descr="Afbeelding met lucht, water, buiten, zwemmen&#10;&#10;Automatisch gegenereerde beschrijving">
            <a:extLst>
              <a:ext uri="{FF2B5EF4-FFF2-40B4-BE49-F238E27FC236}">
                <a16:creationId xmlns:a16="http://schemas.microsoft.com/office/drawing/2014/main" id="{09447296-003D-67C8-E7EC-E0D220161019}"/>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4139062" y="1601517"/>
            <a:ext cx="4109217" cy="3742643"/>
          </a:xfrm>
          <a:prstGeom prst="roundRect">
            <a:avLst>
              <a:gd name="adj" fmla="val 8594"/>
            </a:avLst>
          </a:prstGeom>
          <a:solidFill>
            <a:srgbClr val="FFFFFF">
              <a:shade val="85000"/>
            </a:srgbClr>
          </a:solidFill>
          <a:ln>
            <a:solidFill>
              <a:schemeClr val="tx1"/>
            </a:solidFill>
          </a:ln>
          <a:effectLst>
            <a:reflection blurRad="12700" stA="38000" endPos="28000" dist="5000" dir="5400000" sy="-100000" algn="bl" rotWithShape="0"/>
          </a:effectLst>
        </p:spPr>
      </p:pic>
      <p:sp>
        <p:nvSpPr>
          <p:cNvPr id="34" name="Rechthoek: afgeronde hoeken 33">
            <a:extLst>
              <a:ext uri="{FF2B5EF4-FFF2-40B4-BE49-F238E27FC236}">
                <a16:creationId xmlns:a16="http://schemas.microsoft.com/office/drawing/2014/main" id="{3506236A-5B89-6410-ACEB-8AC2E10875B9}"/>
              </a:ext>
            </a:extLst>
          </p:cNvPr>
          <p:cNvSpPr/>
          <p:nvPr/>
        </p:nvSpPr>
        <p:spPr>
          <a:xfrm>
            <a:off x="4139062" y="5110052"/>
            <a:ext cx="4109217" cy="1325563"/>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nl-NL" dirty="0"/>
          </a:p>
        </p:txBody>
      </p:sp>
      <p:sp>
        <p:nvSpPr>
          <p:cNvPr id="35" name="Rechthoek 34">
            <a:extLst>
              <a:ext uri="{FF2B5EF4-FFF2-40B4-BE49-F238E27FC236}">
                <a16:creationId xmlns:a16="http://schemas.microsoft.com/office/drawing/2014/main" id="{EC1E8F64-AD00-1331-AEB5-FDC2BCF7F61B}"/>
              </a:ext>
            </a:extLst>
          </p:cNvPr>
          <p:cNvSpPr/>
          <p:nvPr/>
        </p:nvSpPr>
        <p:spPr>
          <a:xfrm>
            <a:off x="4139062" y="5064385"/>
            <a:ext cx="4109217" cy="279775"/>
          </a:xfrm>
          <a:prstGeom prst="rect">
            <a:avLst/>
          </a:prstGeom>
          <a:ln>
            <a:solidFill>
              <a:schemeClr val="tx1">
                <a:lumMod val="95000"/>
                <a:lumOff val="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6" name="Rechthoek 35">
            <a:extLst>
              <a:ext uri="{FF2B5EF4-FFF2-40B4-BE49-F238E27FC236}">
                <a16:creationId xmlns:a16="http://schemas.microsoft.com/office/drawing/2014/main" id="{55D679EF-2A63-E953-62C2-CFD3DA2607E9}"/>
              </a:ext>
            </a:extLst>
          </p:cNvPr>
          <p:cNvSpPr/>
          <p:nvPr/>
        </p:nvSpPr>
        <p:spPr>
          <a:xfrm>
            <a:off x="4153787" y="5256483"/>
            <a:ext cx="4076771" cy="234108"/>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8" name="Tekstvak 37">
            <a:extLst>
              <a:ext uri="{FF2B5EF4-FFF2-40B4-BE49-F238E27FC236}">
                <a16:creationId xmlns:a16="http://schemas.microsoft.com/office/drawing/2014/main" id="{1B0CECF9-C8FF-5C91-F0DB-61EECD5E1C74}"/>
              </a:ext>
            </a:extLst>
          </p:cNvPr>
          <p:cNvSpPr txBox="1"/>
          <p:nvPr/>
        </p:nvSpPr>
        <p:spPr>
          <a:xfrm>
            <a:off x="4162646" y="5149585"/>
            <a:ext cx="4094493" cy="1246495"/>
          </a:xfrm>
          <a:prstGeom prst="rect">
            <a:avLst/>
          </a:prstGeom>
          <a:noFill/>
        </p:spPr>
        <p:txBody>
          <a:bodyPr wrap="square" rtlCol="0">
            <a:spAutoFit/>
          </a:bodyPr>
          <a:lstStyle/>
          <a:p>
            <a:r>
              <a:rPr lang="nl-NL" sz="1500" dirty="0">
                <a:solidFill>
                  <a:schemeClr val="tx1">
                    <a:lumMod val="50000"/>
                    <a:lumOff val="50000"/>
                  </a:schemeClr>
                </a:solidFill>
                <a:latin typeface="Pica black"/>
              </a:rPr>
              <a:t>Jouwnieuws.nl </a:t>
            </a:r>
          </a:p>
          <a:p>
            <a:r>
              <a:rPr lang="nl-NL" sz="1500" dirty="0">
                <a:latin typeface="Pica black"/>
              </a:rPr>
              <a:t>Kinderen ziek door chemicaliën in Woldermeer </a:t>
            </a:r>
          </a:p>
          <a:p>
            <a:r>
              <a:rPr lang="nl-NL" sz="1500" dirty="0">
                <a:solidFill>
                  <a:schemeClr val="tx1">
                    <a:lumMod val="50000"/>
                    <a:lumOff val="50000"/>
                  </a:schemeClr>
                </a:solidFill>
                <a:latin typeface="Pica black"/>
              </a:rPr>
              <a:t>Sinds enkele weken blijken steeds meer kinderen koortsachtige klachten te hebben met merkwaardige vlekken op de huid. Vooral op de …</a:t>
            </a:r>
          </a:p>
        </p:txBody>
      </p:sp>
      <p:sp>
        <p:nvSpPr>
          <p:cNvPr id="39" name="Titel 1">
            <a:extLst>
              <a:ext uri="{FF2B5EF4-FFF2-40B4-BE49-F238E27FC236}">
                <a16:creationId xmlns:a16="http://schemas.microsoft.com/office/drawing/2014/main" id="{2E499F36-701E-CE80-3E36-28F41164E834}"/>
              </a:ext>
            </a:extLst>
          </p:cNvPr>
          <p:cNvSpPr txBox="1">
            <a:spLocks/>
          </p:cNvSpPr>
          <p:nvPr/>
        </p:nvSpPr>
        <p:spPr>
          <a:xfrm>
            <a:off x="9412120" y="2952432"/>
            <a:ext cx="296449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Delen </a:t>
            </a:r>
            <a:endParaRPr lang="nl-NL" sz="2800" dirty="0">
              <a:latin typeface="Pixellari" panose="02000603000000000000" pitchFamily="2" charset="0"/>
              <a:ea typeface="Pixellari" panose="02000603000000000000" pitchFamily="2" charset="0"/>
            </a:endParaRPr>
          </a:p>
        </p:txBody>
      </p:sp>
      <p:cxnSp>
        <p:nvCxnSpPr>
          <p:cNvPr id="41" name="Rechte verbindingslijn met pijl 40">
            <a:extLst>
              <a:ext uri="{FF2B5EF4-FFF2-40B4-BE49-F238E27FC236}">
                <a16:creationId xmlns:a16="http://schemas.microsoft.com/office/drawing/2014/main" id="{770F137E-55E5-43F3-96DE-7B83E8742A54}"/>
              </a:ext>
            </a:extLst>
          </p:cNvPr>
          <p:cNvCxnSpPr/>
          <p:nvPr/>
        </p:nvCxnSpPr>
        <p:spPr>
          <a:xfrm>
            <a:off x="10490479" y="3607358"/>
            <a:ext cx="542611" cy="0"/>
          </a:xfrm>
          <a:prstGeom prst="straightConnector1">
            <a:avLst/>
          </a:prstGeom>
          <a:ln w="762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4" name="Actieknop: Leeg 3">
            <a:hlinkClick r:id="" action="ppaction://hlinkshowjump?jump=nextslide" highlightClick="1"/>
            <a:extLst>
              <a:ext uri="{FF2B5EF4-FFF2-40B4-BE49-F238E27FC236}">
                <a16:creationId xmlns:a16="http://schemas.microsoft.com/office/drawing/2014/main" id="{FF385016-DBFE-45B0-6AF5-ED572239FA52}"/>
              </a:ext>
            </a:extLst>
          </p:cNvPr>
          <p:cNvSpPr/>
          <p:nvPr/>
        </p:nvSpPr>
        <p:spPr>
          <a:xfrm>
            <a:off x="9412120" y="3333135"/>
            <a:ext cx="1833370" cy="619433"/>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4420486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3000"/>
                                  </p:stCondLst>
                                  <p:childTnLst>
                                    <p:set>
                                      <p:cBhvr>
                                        <p:cTn id="6" dur="1" fill="hold">
                                          <p:stCondLst>
                                            <p:cond delay="0"/>
                                          </p:stCondLst>
                                        </p:cTn>
                                        <p:tgtEl>
                                          <p:spTgt spid="39"/>
                                        </p:tgtEl>
                                        <p:attrNameLst>
                                          <p:attrName>style.visibility</p:attrName>
                                        </p:attrNameLst>
                                      </p:cBhvr>
                                      <p:to>
                                        <p:strVal val="visible"/>
                                      </p:to>
                                    </p:set>
                                  </p:childTnLst>
                                </p:cTn>
                              </p:par>
                            </p:childTnLst>
                          </p:cTn>
                        </p:par>
                        <p:par>
                          <p:cTn id="7" fill="hold">
                            <p:stCondLst>
                              <p:cond delay="3000"/>
                            </p:stCondLst>
                            <p:childTnLst>
                              <p:par>
                                <p:cTn id="8" presetID="1" presetClass="entr" presetSubtype="0" fill="hold" nodeType="afterEffect">
                                  <p:stCondLst>
                                    <p:cond delay="0"/>
                                  </p:stCondLst>
                                  <p:childTnLst>
                                    <p:set>
                                      <p:cBhvr>
                                        <p:cTn id="9" dur="1" fill="hold">
                                          <p:stCondLst>
                                            <p:cond delay="0"/>
                                          </p:stCondLst>
                                        </p:cTn>
                                        <p:tgtEl>
                                          <p:spTgt spid="41"/>
                                        </p:tgtEl>
                                        <p:attrNameLst>
                                          <p:attrName>style.visibility</p:attrName>
                                        </p:attrNameLst>
                                      </p:cBhvr>
                                      <p:to>
                                        <p:strVal val="visible"/>
                                      </p:to>
                                    </p:set>
                                  </p:childTnLst>
                                </p:cTn>
                              </p:par>
                            </p:childTnLst>
                          </p:cTn>
                        </p:par>
                        <p:par>
                          <p:cTn id="10" fill="hold">
                            <p:stCondLst>
                              <p:cond delay="3000"/>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154B70-8C4C-2FCF-9E93-B6B11021B409}"/>
              </a:ext>
            </a:extLst>
          </p:cNvPr>
          <p:cNvSpPr>
            <a:spLocks noGrp="1"/>
          </p:cNvSpPr>
          <p:nvPr>
            <p:ph type="title"/>
          </p:nvPr>
        </p:nvSpPr>
        <p:spPr>
          <a:xfrm>
            <a:off x="838200" y="798773"/>
            <a:ext cx="10515600" cy="1325563"/>
          </a:xfrm>
        </p:spPr>
        <p:txBody>
          <a:bodyPr>
            <a:normAutofit fontScale="90000"/>
          </a:bodyPr>
          <a:lstStyle/>
          <a:p>
            <a:r>
              <a:rPr lang="nl-NL" sz="2800" dirty="0">
                <a:latin typeface="Pixellari" panose="02000603000000000000" pitchFamily="2" charset="0"/>
                <a:ea typeface="Pixellari" panose="02000603000000000000" pitchFamily="2" charset="0"/>
              </a:rPr>
              <a:t>Doordat jij erg overdreven en veroordelende woorden hebt gekozen, zijn er veel volgens die twijfelen aan de feitelijkheid van het bericht. Omdat het onderwerp veel families aanspreekt zouden jouw volgers waarschijnlijk uit zichzelf veroordelende uitspraken doen over de burgemeester, dus dit was niet noodzakelijk. Dit levert jou </a:t>
            </a:r>
            <a:r>
              <a:rPr lang="nl-NL" sz="2800" dirty="0">
                <a:solidFill>
                  <a:srgbClr val="FF0000"/>
                </a:solidFill>
                <a:latin typeface="Pixellari" panose="02000603000000000000" pitchFamily="2" charset="0"/>
                <a:ea typeface="Pixellari" panose="02000603000000000000" pitchFamily="2" charset="0"/>
              </a:rPr>
              <a:t>208 </a:t>
            </a:r>
            <a:r>
              <a:rPr lang="nl-NL" sz="2800" dirty="0" err="1">
                <a:solidFill>
                  <a:srgbClr val="FF0000"/>
                </a:solidFill>
                <a:latin typeface="Pixellari" panose="02000603000000000000" pitchFamily="2" charset="0"/>
                <a:ea typeface="Pixellari" panose="02000603000000000000" pitchFamily="2" charset="0"/>
              </a:rPr>
              <a:t>Likes</a:t>
            </a:r>
            <a:r>
              <a:rPr lang="nl-NL" sz="2800" dirty="0">
                <a:latin typeface="Pixellari" panose="02000603000000000000" pitchFamily="2" charset="0"/>
                <a:ea typeface="Pixellari" panose="02000603000000000000" pitchFamily="2" charset="0"/>
              </a:rPr>
              <a:t> op.. </a:t>
            </a:r>
            <a:br>
              <a:rPr lang="nl-NL" sz="2800" dirty="0"/>
            </a:br>
            <a:endParaRPr lang="nl-NL" sz="2800" dirty="0">
              <a:latin typeface="Pixellari" panose="02000603000000000000" pitchFamily="2" charset="0"/>
              <a:ea typeface="Pixellari" panose="02000603000000000000" pitchFamily="2" charset="0"/>
            </a:endParaRPr>
          </a:p>
        </p:txBody>
      </p:sp>
      <p:graphicFrame>
        <p:nvGraphicFramePr>
          <p:cNvPr id="6" name="Tijdelijke aanduiding voor inhoud 5">
            <a:extLst>
              <a:ext uri="{FF2B5EF4-FFF2-40B4-BE49-F238E27FC236}">
                <a16:creationId xmlns:a16="http://schemas.microsoft.com/office/drawing/2014/main" id="{A2DA108B-C181-919C-6384-7AC38ABCA985}"/>
              </a:ext>
            </a:extLst>
          </p:cNvPr>
          <p:cNvGraphicFramePr>
            <a:graphicFrameLocks noGrp="1" noChangeAspect="1"/>
          </p:cNvGraphicFramePr>
          <p:nvPr>
            <p:ph idx="1"/>
            <p:extLst>
              <p:ext uri="{D42A27DB-BD31-4B8C-83A1-F6EECF244321}">
                <p14:modId xmlns:p14="http://schemas.microsoft.com/office/powerpoint/2010/main" val="3130012047"/>
              </p:ext>
            </p:extLst>
          </p:nvPr>
        </p:nvGraphicFramePr>
        <p:xfrm>
          <a:off x="838200" y="2138802"/>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9" name="Titel 1">
            <a:extLst>
              <a:ext uri="{FF2B5EF4-FFF2-40B4-BE49-F238E27FC236}">
                <a16:creationId xmlns:a16="http://schemas.microsoft.com/office/drawing/2014/main" id="{7DB248D7-61CC-FB26-6759-F79CBA9EE3A7}"/>
              </a:ext>
            </a:extLst>
          </p:cNvPr>
          <p:cNvSpPr txBox="1">
            <a:spLocks/>
          </p:cNvSpPr>
          <p:nvPr/>
        </p:nvSpPr>
        <p:spPr>
          <a:xfrm>
            <a:off x="8941904" y="5164577"/>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heb de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 </a:t>
            </a:r>
          </a:p>
          <a:p>
            <a:r>
              <a:rPr lang="nl-NL" sz="2800" dirty="0">
                <a:solidFill>
                  <a:srgbClr val="FF0000"/>
                </a:solidFill>
                <a:latin typeface="Pixellari" panose="02000603000000000000" pitchFamily="2" charset="0"/>
                <a:ea typeface="Pixellari" panose="02000603000000000000" pitchFamily="2" charset="0"/>
              </a:rPr>
              <a:t>genoteerd!</a:t>
            </a:r>
          </a:p>
        </p:txBody>
      </p:sp>
      <p:pic>
        <p:nvPicPr>
          <p:cNvPr id="10" name="Graphic 9" descr="Pijl-rechts met effen opvulling">
            <a:extLst>
              <a:ext uri="{FF2B5EF4-FFF2-40B4-BE49-F238E27FC236}">
                <a16:creationId xmlns:a16="http://schemas.microsoft.com/office/drawing/2014/main" id="{CA693FE2-05DE-87D9-4C12-A7F27BE4029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799822" y="5827359"/>
            <a:ext cx="553978" cy="389360"/>
          </a:xfrm>
          <a:prstGeom prst="rect">
            <a:avLst/>
          </a:prstGeom>
        </p:spPr>
      </p:pic>
      <p:sp>
        <p:nvSpPr>
          <p:cNvPr id="3" name="Actieknop: Leeg 2">
            <a:hlinkClick r:id="" action="ppaction://hlinkshowjump?jump=nextslide" highlightClick="1"/>
            <a:extLst>
              <a:ext uri="{FF2B5EF4-FFF2-40B4-BE49-F238E27FC236}">
                <a16:creationId xmlns:a16="http://schemas.microsoft.com/office/drawing/2014/main" id="{F4601B5C-1372-6FA1-D1B2-9B86BECD305B}"/>
              </a:ext>
            </a:extLst>
          </p:cNvPr>
          <p:cNvSpPr/>
          <p:nvPr/>
        </p:nvSpPr>
        <p:spPr>
          <a:xfrm>
            <a:off x="8941904" y="5293360"/>
            <a:ext cx="2676940" cy="10582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11" name="Afbeelding 10" descr="Afbeelding met tekst, muur, person, persoon&#10;&#10;Automatisch gegenereerde beschrijving">
            <a:extLst>
              <a:ext uri="{FF2B5EF4-FFF2-40B4-BE49-F238E27FC236}">
                <a16:creationId xmlns:a16="http://schemas.microsoft.com/office/drawing/2014/main" id="{BCDB9B47-2138-1D60-D7D1-4D7261E9903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000500" y="3973948"/>
            <a:ext cx="4191000" cy="2295525"/>
          </a:xfrm>
          <a:prstGeom prst="rect">
            <a:avLst/>
          </a:prstGeom>
        </p:spPr>
      </p:pic>
    </p:spTree>
    <p:extLst>
      <p:ext uri="{BB962C8B-B14F-4D97-AF65-F5344CB8AC3E}">
        <p14:creationId xmlns:p14="http://schemas.microsoft.com/office/powerpoint/2010/main" val="23534274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par>
                          <p:cTn id="11" fill="hold">
                            <p:stCondLst>
                              <p:cond delay="10801"/>
                            </p:stCondLst>
                            <p:childTnLst>
                              <p:par>
                                <p:cTn id="12" presetID="1" presetClass="entr" presetSubtype="0" fill="hold" grpId="0" nodeType="afterEffect">
                                  <p:stCondLst>
                                    <p:cond delay="1000"/>
                                  </p:stCondLst>
                                  <p:childTnLst>
                                    <p:set>
                                      <p:cBhvr>
                                        <p:cTn id="13"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par>
                          <p:cTn id="14" fill="hold">
                            <p:stCondLst>
                              <p:cond delay="11801"/>
                            </p:stCondLst>
                            <p:childTnLst>
                              <p:par>
                                <p:cTn id="15" presetID="1" presetClass="entr" presetSubtype="0" fill="hold" grpId="0" nodeType="afterEffect">
                                  <p:stCondLst>
                                    <p:cond delay="0"/>
                                  </p:stCondLst>
                                  <p:childTnLst>
                                    <p:set>
                                      <p:cBhvr>
                                        <p:cTn id="16"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par>
                          <p:cTn id="17" fill="hold">
                            <p:stCondLst>
                              <p:cond delay="11801"/>
                            </p:stCondLst>
                            <p:childTnLst>
                              <p:par>
                                <p:cTn id="18" presetID="1" presetClass="entr" presetSubtype="0" fill="hold" grpId="0" nodeType="afterEffect">
                                  <p:stCondLst>
                                    <p:cond delay="1000"/>
                                  </p:stCondLst>
                                  <p:iterate type="lt">
                                    <p:tmAbs val="50"/>
                                  </p:iterate>
                                  <p:childTnLst>
                                    <p:set>
                                      <p:cBhvr>
                                        <p:cTn id="19" dur="1" fill="hold">
                                          <p:stCondLst>
                                            <p:cond delay="0"/>
                                          </p:stCondLst>
                                        </p:cTn>
                                        <p:tgtEl>
                                          <p:spTgt spid="9"/>
                                        </p:tgtEl>
                                        <p:attrNameLst>
                                          <p:attrName>style.visibility</p:attrName>
                                        </p:attrNameLst>
                                      </p:cBhvr>
                                      <p:to>
                                        <p:strVal val="visible"/>
                                      </p:to>
                                    </p:set>
                                  </p:childTnLst>
                                </p:cTn>
                              </p:par>
                            </p:childTnLst>
                          </p:cTn>
                        </p:par>
                        <p:par>
                          <p:cTn id="20" fill="hold">
                            <p:stCondLst>
                              <p:cond delay="13852"/>
                            </p:stCondLst>
                            <p:childTnLst>
                              <p:par>
                                <p:cTn id="21" presetID="1" presetClass="entr" presetSubtype="0" fill="hold" nodeType="afterEffect">
                                  <p:stCondLst>
                                    <p:cond delay="1000"/>
                                  </p:stCondLst>
                                  <p:childTnLst>
                                    <p:set>
                                      <p:cBhvr>
                                        <p:cTn id="22" dur="1" fill="hold">
                                          <p:stCondLst>
                                            <p:cond delay="0"/>
                                          </p:stCondLst>
                                        </p:cTn>
                                        <p:tgtEl>
                                          <p:spTgt spid="10"/>
                                        </p:tgtEl>
                                        <p:attrNameLst>
                                          <p:attrName>style.visibility</p:attrName>
                                        </p:attrNameLst>
                                      </p:cBhvr>
                                      <p:to>
                                        <p:strVal val="visible"/>
                                      </p:to>
                                    </p:set>
                                  </p:childTnLst>
                                </p:cTn>
                              </p:par>
                            </p:childTnLst>
                          </p:cTn>
                        </p:par>
                        <p:par>
                          <p:cTn id="23" fill="hold">
                            <p:stCondLst>
                              <p:cond delay="14852"/>
                            </p:stCondLst>
                            <p:childTnLst>
                              <p:par>
                                <p:cTn id="24" presetID="1" presetClass="entr" presetSubtype="0" fill="hold" grpId="0" nodeType="afterEffect" nodePh="1">
                                  <p:stCondLst>
                                    <p:cond delay="0"/>
                                  </p:stCondLst>
                                  <p:endCondLst>
                                    <p:cond evt="begin" delay="0">
                                      <p:tn val="24"/>
                                    </p:cond>
                                  </p:end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uiExpand="1">
        <p:bldSub>
          <a:bldChart bld="series"/>
        </p:bldSub>
      </p:bldGraphic>
      <p:bldP spid="9" grpId="0"/>
      <p:bldP spid="3"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38198" y="1239584"/>
            <a:ext cx="513981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75552F6B-898E-1347-6681-326A7BC832B2}"/>
              </a:ext>
            </a:extLst>
          </p:cNvPr>
          <p:cNvSpPr txBox="1">
            <a:spLocks/>
          </p:cNvSpPr>
          <p:nvPr/>
        </p:nvSpPr>
        <p:spPr>
          <a:xfrm>
            <a:off x="282887" y="97220"/>
            <a:ext cx="10704869"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Kijk! Daar komen de eerste reacties al..</a:t>
            </a:r>
            <a:endParaRPr lang="nl-NL" sz="2800" dirty="0"/>
          </a:p>
        </p:txBody>
      </p:sp>
      <p:sp>
        <p:nvSpPr>
          <p:cNvPr id="2" name="Actieknop: Leeg 1">
            <a:hlinkClick r:id="" action="ppaction://noaction" highlightClick="1"/>
            <a:extLst>
              <a:ext uri="{FF2B5EF4-FFF2-40B4-BE49-F238E27FC236}">
                <a16:creationId xmlns:a16="http://schemas.microsoft.com/office/drawing/2014/main" id="{9B7EA633-1109-DCBA-85EA-794EE724D4D0}"/>
              </a:ext>
            </a:extLst>
          </p:cNvPr>
          <p:cNvSpPr/>
          <p:nvPr/>
        </p:nvSpPr>
        <p:spPr>
          <a:xfrm>
            <a:off x="355891" y="2372949"/>
            <a:ext cx="5559357" cy="2397834"/>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 name="Titel 1">
            <a:extLst>
              <a:ext uri="{FF2B5EF4-FFF2-40B4-BE49-F238E27FC236}">
                <a16:creationId xmlns:a16="http://schemas.microsoft.com/office/drawing/2014/main" id="{1113B0C4-55FE-2969-683C-74E3E745F271}"/>
              </a:ext>
            </a:extLst>
          </p:cNvPr>
          <p:cNvSpPr txBox="1">
            <a:spLocks/>
          </p:cNvSpPr>
          <p:nvPr/>
        </p:nvSpPr>
        <p:spPr>
          <a:xfrm>
            <a:off x="1163620"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Jelle </a:t>
            </a:r>
            <a:r>
              <a:rPr lang="nl-NL" sz="1200" b="1" dirty="0" err="1">
                <a:latin typeface="Pica black"/>
              </a:rPr>
              <a:t>Trollstra</a:t>
            </a:r>
            <a:r>
              <a:rPr lang="nl-NL" sz="1200" b="1" dirty="0">
                <a:latin typeface="Pica black"/>
              </a:rPr>
              <a:t> </a:t>
            </a:r>
          </a:p>
        </p:txBody>
      </p:sp>
      <p:sp>
        <p:nvSpPr>
          <p:cNvPr id="7" name="Tijdelijke aanduiding voor inhoud 2">
            <a:extLst>
              <a:ext uri="{FF2B5EF4-FFF2-40B4-BE49-F238E27FC236}">
                <a16:creationId xmlns:a16="http://schemas.microsoft.com/office/drawing/2014/main" id="{CF339ED8-4EB8-12E7-7FA0-8583A1B0BA7C}"/>
              </a:ext>
            </a:extLst>
          </p:cNvPr>
          <p:cNvSpPr txBox="1">
            <a:spLocks/>
          </p:cNvSpPr>
          <p:nvPr/>
        </p:nvSpPr>
        <p:spPr>
          <a:xfrm>
            <a:off x="1155431"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@pieterjellestrollstra </a:t>
            </a:r>
          </a:p>
          <a:p>
            <a:pPr marL="0" indent="0">
              <a:buFont typeface="Arial" panose="020B0604020202020204" pitchFamily="34" charset="0"/>
              <a:buNone/>
            </a:pPr>
            <a:r>
              <a:rPr lang="nl-NL" sz="1000" dirty="0">
                <a:solidFill>
                  <a:schemeClr val="bg2">
                    <a:lumMod val="50000"/>
                  </a:schemeClr>
                </a:solidFill>
              </a:rPr>
              <a:t> </a:t>
            </a:r>
          </a:p>
        </p:txBody>
      </p:sp>
      <p:pic>
        <p:nvPicPr>
          <p:cNvPr id="9" name="Tijdelijke aanduiding voor inhoud 4" descr="Afbeelding met persoon, buiten&#10;&#10;Automatisch gegenereerde beschrijving">
            <a:extLst>
              <a:ext uri="{FF2B5EF4-FFF2-40B4-BE49-F238E27FC236}">
                <a16:creationId xmlns:a16="http://schemas.microsoft.com/office/drawing/2014/main" id="{AC911F82-5EC3-AFDA-80F5-1C7569AE613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3" b="-3"/>
          <a:stretch/>
        </p:blipFill>
        <p:spPr>
          <a:xfrm>
            <a:off x="574112" y="2565403"/>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0" name="Tekstvak 9">
            <a:extLst>
              <a:ext uri="{FF2B5EF4-FFF2-40B4-BE49-F238E27FC236}">
                <a16:creationId xmlns:a16="http://schemas.microsoft.com/office/drawing/2014/main" id="{F6ECFA63-8F01-98BC-273B-035292AD19AC}"/>
              </a:ext>
            </a:extLst>
          </p:cNvPr>
          <p:cNvSpPr txBox="1"/>
          <p:nvPr/>
        </p:nvSpPr>
        <p:spPr>
          <a:xfrm>
            <a:off x="482137" y="3240334"/>
            <a:ext cx="5417574" cy="1015663"/>
          </a:xfrm>
          <a:prstGeom prst="rect">
            <a:avLst/>
          </a:prstGeom>
          <a:noFill/>
        </p:spPr>
        <p:txBody>
          <a:bodyPr wrap="square" rtlCol="0">
            <a:spAutoFit/>
          </a:bodyPr>
          <a:lstStyle/>
          <a:p>
            <a:r>
              <a:rPr lang="nl-NL" sz="1500" dirty="0">
                <a:latin typeface="Pica black"/>
              </a:rPr>
              <a:t>Dit is ziek </a:t>
            </a:r>
            <a:r>
              <a:rPr lang="nl-NL" sz="1500" dirty="0" err="1">
                <a:latin typeface="Pica black"/>
              </a:rPr>
              <a:t>bro</a:t>
            </a:r>
            <a:r>
              <a:rPr lang="nl-NL" sz="1500" dirty="0">
                <a:latin typeface="Pica black"/>
              </a:rPr>
              <a:t>!!! </a:t>
            </a:r>
            <a:r>
              <a:rPr lang="nl-NL" sz="1500" dirty="0">
                <a:solidFill>
                  <a:srgbClr val="01E2FD"/>
                </a:solidFill>
                <a:latin typeface="Pica black"/>
              </a:rPr>
              <a:t>@jouwniews </a:t>
            </a:r>
            <a:r>
              <a:rPr lang="nl-NL" sz="1500" dirty="0">
                <a:latin typeface="Pica black"/>
              </a:rPr>
              <a:t>legt even op onze beeldscherm uit wat Van </a:t>
            </a:r>
            <a:r>
              <a:rPr lang="nl-NL" sz="1500" dirty="0" err="1">
                <a:latin typeface="Pica black"/>
              </a:rPr>
              <a:t>Belzen</a:t>
            </a:r>
            <a:r>
              <a:rPr lang="nl-NL" sz="1500" dirty="0">
                <a:latin typeface="Pica black"/>
              </a:rPr>
              <a:t> doet met o.a. mijn zusje. Deze vrouw moet echt achter tralies want zij maakt gewoon iedereen dood!  </a:t>
            </a:r>
            <a:r>
              <a:rPr lang="nl-NL" sz="1500" dirty="0">
                <a:solidFill>
                  <a:srgbClr val="01E2FD"/>
                </a:solidFill>
                <a:latin typeface="Pica black"/>
              </a:rPr>
              <a:t>E</a:t>
            </a:r>
          </a:p>
          <a:p>
            <a:r>
              <a:rPr lang="nl-NL" sz="1500" dirty="0">
                <a:solidFill>
                  <a:srgbClr val="01E2FD"/>
                </a:solidFill>
                <a:latin typeface="Pica black"/>
              </a:rPr>
              <a:t>#genocide #kindermoord #prison4life </a:t>
            </a:r>
          </a:p>
        </p:txBody>
      </p:sp>
      <p:sp>
        <p:nvSpPr>
          <p:cNvPr id="11" name="Ovaal 10">
            <a:extLst>
              <a:ext uri="{FF2B5EF4-FFF2-40B4-BE49-F238E27FC236}">
                <a16:creationId xmlns:a16="http://schemas.microsoft.com/office/drawing/2014/main" id="{E0CACF20-DE09-0908-833B-CF8742401F9D}"/>
              </a:ext>
            </a:extLst>
          </p:cNvPr>
          <p:cNvSpPr/>
          <p:nvPr/>
        </p:nvSpPr>
        <p:spPr>
          <a:xfrm>
            <a:off x="5108225"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12" name="Tijdelijke aanduiding voor inhoud 2">
            <a:extLst>
              <a:ext uri="{FF2B5EF4-FFF2-40B4-BE49-F238E27FC236}">
                <a16:creationId xmlns:a16="http://schemas.microsoft.com/office/drawing/2014/main" id="{4B4D78BF-518A-4239-F443-9185EAC835C6}"/>
              </a:ext>
            </a:extLst>
          </p:cNvPr>
          <p:cNvSpPr txBox="1">
            <a:spLocks/>
          </p:cNvSpPr>
          <p:nvPr/>
        </p:nvSpPr>
        <p:spPr>
          <a:xfrm>
            <a:off x="355890" y="4455992"/>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09:33 a.m. 3 mei.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pic>
        <p:nvPicPr>
          <p:cNvPr id="13" name="Tijdelijke aanduiding voor inhoud 4">
            <a:extLst>
              <a:ext uri="{FF2B5EF4-FFF2-40B4-BE49-F238E27FC236}">
                <a16:creationId xmlns:a16="http://schemas.microsoft.com/office/drawing/2014/main" id="{6FE33EE0-969A-7239-C311-DB746CA1BF35}"/>
              </a:ext>
            </a:extLst>
          </p:cNvPr>
          <p:cNvPicPr>
            <a:picLocks noChangeAspect="1"/>
          </p:cNvPicPr>
          <p:nvPr/>
        </p:nvPicPr>
        <p:blipFill>
          <a:blip r:embed="rId4" cstate="screen">
            <a:extLst>
              <a:ext uri="{BEBA8EAE-BF5A-486C-A8C5-ECC9F3942E4B}">
                <a14:imgProps xmlns:a14="http://schemas.microsoft.com/office/drawing/2010/main">
                  <a14:imgLayer r:embed="rId5">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2124379" y="2714793"/>
            <a:ext cx="136702" cy="136702"/>
          </a:xfrm>
          <a:prstGeom prst="rect">
            <a:avLst/>
          </a:prstGeom>
        </p:spPr>
      </p:pic>
      <p:sp>
        <p:nvSpPr>
          <p:cNvPr id="14" name="Tekstvak 13">
            <a:extLst>
              <a:ext uri="{FF2B5EF4-FFF2-40B4-BE49-F238E27FC236}">
                <a16:creationId xmlns:a16="http://schemas.microsoft.com/office/drawing/2014/main" id="{C9D96DB1-37EC-C2A6-398E-F4A95E3864E2}"/>
              </a:ext>
            </a:extLst>
          </p:cNvPr>
          <p:cNvSpPr txBox="1"/>
          <p:nvPr/>
        </p:nvSpPr>
        <p:spPr>
          <a:xfrm>
            <a:off x="5177238"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pic>
        <p:nvPicPr>
          <p:cNvPr id="15" name="Tijdelijke aanduiding voor inhoud 3" descr="Afbeelding met tekst&#10;&#10;Automatisch gegenereerde beschrijving">
            <a:extLst>
              <a:ext uri="{FF2B5EF4-FFF2-40B4-BE49-F238E27FC236}">
                <a16:creationId xmlns:a16="http://schemas.microsoft.com/office/drawing/2014/main" id="{B02F3130-B378-F146-DC13-0361A40E707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3" b="-3"/>
          <a:stretch/>
        </p:blipFill>
        <p:spPr>
          <a:xfrm>
            <a:off x="574112" y="2560149"/>
            <a:ext cx="602214" cy="602214"/>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sp>
        <p:nvSpPr>
          <p:cNvPr id="16" name="Actieknop: Leeg 15">
            <a:hlinkClick r:id="" action="ppaction://noaction" highlightClick="1"/>
            <a:extLst>
              <a:ext uri="{FF2B5EF4-FFF2-40B4-BE49-F238E27FC236}">
                <a16:creationId xmlns:a16="http://schemas.microsoft.com/office/drawing/2014/main" id="{60FB28AE-3893-EF1B-EAC1-A9B1BE4711E3}"/>
              </a:ext>
            </a:extLst>
          </p:cNvPr>
          <p:cNvSpPr/>
          <p:nvPr/>
        </p:nvSpPr>
        <p:spPr>
          <a:xfrm>
            <a:off x="6276753" y="2372949"/>
            <a:ext cx="5559357" cy="2397834"/>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17" name="Titel 1">
            <a:extLst>
              <a:ext uri="{FF2B5EF4-FFF2-40B4-BE49-F238E27FC236}">
                <a16:creationId xmlns:a16="http://schemas.microsoft.com/office/drawing/2014/main" id="{3A81C5B7-4231-4E3A-9BAA-5978595FEF90}"/>
              </a:ext>
            </a:extLst>
          </p:cNvPr>
          <p:cNvSpPr txBox="1">
            <a:spLocks/>
          </p:cNvSpPr>
          <p:nvPr/>
        </p:nvSpPr>
        <p:spPr>
          <a:xfrm>
            <a:off x="7084483"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Jan Modaal </a:t>
            </a:r>
          </a:p>
        </p:txBody>
      </p:sp>
      <p:sp>
        <p:nvSpPr>
          <p:cNvPr id="18" name="Tijdelijke aanduiding voor inhoud 2">
            <a:extLst>
              <a:ext uri="{FF2B5EF4-FFF2-40B4-BE49-F238E27FC236}">
                <a16:creationId xmlns:a16="http://schemas.microsoft.com/office/drawing/2014/main" id="{D17EBEBC-7A7A-9BDE-272B-00602E6BA7CE}"/>
              </a:ext>
            </a:extLst>
          </p:cNvPr>
          <p:cNvSpPr txBox="1">
            <a:spLocks/>
          </p:cNvSpPr>
          <p:nvPr/>
        </p:nvSpPr>
        <p:spPr>
          <a:xfrm>
            <a:off x="7076294"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@janjanssenendekinderen </a:t>
            </a:r>
          </a:p>
          <a:p>
            <a:pPr marL="0" indent="0">
              <a:buFont typeface="Arial" panose="020B0604020202020204" pitchFamily="34" charset="0"/>
              <a:buNone/>
            </a:pPr>
            <a:r>
              <a:rPr lang="nl-NL" sz="1000" dirty="0">
                <a:solidFill>
                  <a:schemeClr val="bg2">
                    <a:lumMod val="50000"/>
                  </a:schemeClr>
                </a:solidFill>
              </a:rPr>
              <a:t> </a:t>
            </a:r>
          </a:p>
        </p:txBody>
      </p:sp>
      <p:pic>
        <p:nvPicPr>
          <p:cNvPr id="19" name="Tijdelijke aanduiding voor inhoud 4" descr="Afbeelding met persoon, buiten&#10;&#10;Automatisch gegenereerde beschrijving">
            <a:extLst>
              <a:ext uri="{FF2B5EF4-FFF2-40B4-BE49-F238E27FC236}">
                <a16:creationId xmlns:a16="http://schemas.microsoft.com/office/drawing/2014/main" id="{69BFEBA2-C89E-E246-854E-DC345621E0F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3" b="-3"/>
          <a:stretch/>
        </p:blipFill>
        <p:spPr>
          <a:xfrm>
            <a:off x="6494975" y="2565403"/>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20" name="Tekstvak 19">
            <a:extLst>
              <a:ext uri="{FF2B5EF4-FFF2-40B4-BE49-F238E27FC236}">
                <a16:creationId xmlns:a16="http://schemas.microsoft.com/office/drawing/2014/main" id="{A6FBBC94-D0E5-9A49-89E7-24209956E4DC}"/>
              </a:ext>
            </a:extLst>
          </p:cNvPr>
          <p:cNvSpPr txBox="1"/>
          <p:nvPr/>
        </p:nvSpPr>
        <p:spPr>
          <a:xfrm>
            <a:off x="6407643" y="3176236"/>
            <a:ext cx="5417574" cy="1246495"/>
          </a:xfrm>
          <a:prstGeom prst="rect">
            <a:avLst/>
          </a:prstGeom>
          <a:noFill/>
        </p:spPr>
        <p:txBody>
          <a:bodyPr wrap="square" rtlCol="0">
            <a:spAutoFit/>
          </a:bodyPr>
          <a:lstStyle/>
          <a:p>
            <a:r>
              <a:rPr lang="nl-NL" sz="1500" dirty="0" err="1">
                <a:latin typeface="Pica black"/>
              </a:rPr>
              <a:t>Zodeju</a:t>
            </a:r>
            <a:r>
              <a:rPr lang="nl-NL" sz="1500" dirty="0">
                <a:latin typeface="Pica black"/>
              </a:rPr>
              <a:t> dat is niet mis! Leest allen het artikel </a:t>
            </a:r>
            <a:r>
              <a:rPr lang="nl-NL" sz="1500" dirty="0">
                <a:solidFill>
                  <a:srgbClr val="01E2FD"/>
                </a:solidFill>
                <a:latin typeface="Pica black"/>
              </a:rPr>
              <a:t>@jouwnieuws </a:t>
            </a:r>
            <a:r>
              <a:rPr lang="nl-NL" sz="1500" dirty="0">
                <a:latin typeface="Pica black"/>
              </a:rPr>
              <a:t>Wat mevrouw van </a:t>
            </a:r>
            <a:r>
              <a:rPr lang="nl-NL" sz="1500" dirty="0" err="1">
                <a:latin typeface="Pica black"/>
              </a:rPr>
              <a:t>Belzen</a:t>
            </a:r>
            <a:r>
              <a:rPr lang="nl-NL" sz="1500" dirty="0">
                <a:latin typeface="Pica black"/>
              </a:rPr>
              <a:t> allemaal uitspookt is niet gering. Stel dat er toch echt kinderen ziek zijn geworden omdat onze burgemeester alleen maar aan haar eigen portemonnee denkt, dat kan toch niet in ons kikkerlandje? </a:t>
            </a:r>
            <a:r>
              <a:rPr lang="nl-NL" sz="1500" dirty="0">
                <a:solidFill>
                  <a:srgbClr val="01E2FD"/>
                </a:solidFill>
                <a:latin typeface="Pica black"/>
              </a:rPr>
              <a:t>#WOLCHEM #vanbelzen #woldermeer </a:t>
            </a:r>
          </a:p>
        </p:txBody>
      </p:sp>
      <p:sp>
        <p:nvSpPr>
          <p:cNvPr id="21" name="Ovaal 20">
            <a:extLst>
              <a:ext uri="{FF2B5EF4-FFF2-40B4-BE49-F238E27FC236}">
                <a16:creationId xmlns:a16="http://schemas.microsoft.com/office/drawing/2014/main" id="{F47F97B9-B709-ED15-DD65-6C689F9922EF}"/>
              </a:ext>
            </a:extLst>
          </p:cNvPr>
          <p:cNvSpPr/>
          <p:nvPr/>
        </p:nvSpPr>
        <p:spPr>
          <a:xfrm>
            <a:off x="11029088"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22" name="Tijdelijke aanduiding voor inhoud 2">
            <a:extLst>
              <a:ext uri="{FF2B5EF4-FFF2-40B4-BE49-F238E27FC236}">
                <a16:creationId xmlns:a16="http://schemas.microsoft.com/office/drawing/2014/main" id="{2B5D97C9-8E0F-9103-A6C9-F46D9E8AD804}"/>
              </a:ext>
            </a:extLst>
          </p:cNvPr>
          <p:cNvSpPr txBox="1">
            <a:spLocks/>
          </p:cNvSpPr>
          <p:nvPr/>
        </p:nvSpPr>
        <p:spPr>
          <a:xfrm>
            <a:off x="6328689" y="4472984"/>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09:38 a.m. 3 mei.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pic>
        <p:nvPicPr>
          <p:cNvPr id="23" name="Tijdelijke aanduiding voor inhoud 4">
            <a:extLst>
              <a:ext uri="{FF2B5EF4-FFF2-40B4-BE49-F238E27FC236}">
                <a16:creationId xmlns:a16="http://schemas.microsoft.com/office/drawing/2014/main" id="{54F6B4C8-974C-933B-C52C-073835975C61}"/>
              </a:ext>
            </a:extLst>
          </p:cNvPr>
          <p:cNvPicPr>
            <a:picLocks noChangeAspect="1"/>
          </p:cNvPicPr>
          <p:nvPr/>
        </p:nvPicPr>
        <p:blipFill>
          <a:blip r:embed="rId4" cstate="screen">
            <a:extLst>
              <a:ext uri="{BEBA8EAE-BF5A-486C-A8C5-ECC9F3942E4B}">
                <a14:imgProps xmlns:a14="http://schemas.microsoft.com/office/drawing/2010/main">
                  <a14:imgLayer r:embed="rId5">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7961005" y="2700249"/>
            <a:ext cx="136702" cy="136702"/>
          </a:xfrm>
          <a:prstGeom prst="rect">
            <a:avLst/>
          </a:prstGeom>
        </p:spPr>
      </p:pic>
      <p:sp>
        <p:nvSpPr>
          <p:cNvPr id="24" name="Tekstvak 23">
            <a:extLst>
              <a:ext uri="{FF2B5EF4-FFF2-40B4-BE49-F238E27FC236}">
                <a16:creationId xmlns:a16="http://schemas.microsoft.com/office/drawing/2014/main" id="{272D4CD0-2662-5D83-6997-ACE742C67BE3}"/>
              </a:ext>
            </a:extLst>
          </p:cNvPr>
          <p:cNvSpPr txBox="1"/>
          <p:nvPr/>
        </p:nvSpPr>
        <p:spPr>
          <a:xfrm>
            <a:off x="11098101"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pic>
        <p:nvPicPr>
          <p:cNvPr id="25" name="Tijdelijke aanduiding voor inhoud 3" descr="Afbeelding met tekst&#10;&#10;Automatisch gegenereerde beschrijving">
            <a:extLst>
              <a:ext uri="{FF2B5EF4-FFF2-40B4-BE49-F238E27FC236}">
                <a16:creationId xmlns:a16="http://schemas.microsoft.com/office/drawing/2014/main" id="{C3A10D6C-7681-BFF0-C4E0-24292167C94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3" b="-3"/>
          <a:stretch/>
        </p:blipFill>
        <p:spPr>
          <a:xfrm>
            <a:off x="6494975" y="2560149"/>
            <a:ext cx="602214" cy="602214"/>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pic>
        <p:nvPicPr>
          <p:cNvPr id="26" name="Tijdelijke aanduiding voor inhoud 4" descr="Afbeelding met persoon&#10;&#10;Automatisch gegenereerde beschrijving">
            <a:extLst>
              <a:ext uri="{FF2B5EF4-FFF2-40B4-BE49-F238E27FC236}">
                <a16:creationId xmlns:a16="http://schemas.microsoft.com/office/drawing/2014/main" id="{DA3DB22F-0141-7805-B41E-4BBE6CAC1293}"/>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r="-3" b="-3"/>
          <a:stretch/>
        </p:blipFill>
        <p:spPr>
          <a:xfrm>
            <a:off x="6488473" y="2557459"/>
            <a:ext cx="613971" cy="613971"/>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27" name="Tijdelijke aanduiding voor inhoud 4" descr="Afbeelding met persoon, buiten&#10;&#10;Automatisch gegenereerde beschrijving">
            <a:extLst>
              <a:ext uri="{FF2B5EF4-FFF2-40B4-BE49-F238E27FC236}">
                <a16:creationId xmlns:a16="http://schemas.microsoft.com/office/drawing/2014/main" id="{B14B4D44-C29D-B98E-A9A4-6FBA1F7EFCF3}"/>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r="-3" b="-3"/>
          <a:stretch/>
        </p:blipFill>
        <p:spPr>
          <a:xfrm>
            <a:off x="565178" y="2548706"/>
            <a:ext cx="618242" cy="61824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5" name="Afbeelding 4">
            <a:extLst>
              <a:ext uri="{FF2B5EF4-FFF2-40B4-BE49-F238E27FC236}">
                <a16:creationId xmlns:a16="http://schemas.microsoft.com/office/drawing/2014/main" id="{94F2AB33-061A-2FD8-C17C-01C8ADDD08AD}"/>
              </a:ext>
            </a:extLst>
          </p:cNvPr>
          <p:cNvPicPr>
            <a:picLocks noChangeAspect="1"/>
          </p:cNvPicPr>
          <p:nvPr/>
        </p:nvPicPr>
        <p:blipFill>
          <a:blip r:embed="rId9" cstate="screen">
            <a:extLst>
              <a:ext uri="{BEBA8EAE-BF5A-486C-A8C5-ECC9F3942E4B}">
                <a14:imgProps xmlns:a14="http://schemas.microsoft.com/office/drawing/2010/main">
                  <a14:imgLayer r:embed="rId10">
                    <a14:imgEffect>
                      <a14:backgroundRemoval t="10000" b="90000" l="10000" r="90000">
                        <a14:foregroundMark x1="39030" y1="48819" x2="39030" y2="48819"/>
                        <a14:foregroundMark x1="39879" y1="50394" x2="37576" y2="43504"/>
                      </a14:backgroundRemoval>
                    </a14:imgEffect>
                  </a14:imgLayer>
                </a14:imgProps>
              </a:ext>
              <a:ext uri="{28A0092B-C50C-407E-A947-70E740481C1C}">
                <a14:useLocalDpi xmlns:a14="http://schemas.microsoft.com/office/drawing/2010/main"/>
              </a:ext>
            </a:extLst>
          </a:blip>
          <a:stretch>
            <a:fillRect/>
          </a:stretch>
        </p:blipFill>
        <p:spPr>
          <a:xfrm>
            <a:off x="254072" y="2470467"/>
            <a:ext cx="1242294" cy="764952"/>
          </a:xfrm>
          <a:prstGeom prst="rect">
            <a:avLst/>
          </a:prstGeom>
        </p:spPr>
      </p:pic>
      <p:pic>
        <p:nvPicPr>
          <p:cNvPr id="8" name="Afbeelding 7">
            <a:extLst>
              <a:ext uri="{FF2B5EF4-FFF2-40B4-BE49-F238E27FC236}">
                <a16:creationId xmlns:a16="http://schemas.microsoft.com/office/drawing/2014/main" id="{4CF383BE-F99F-3870-C31A-97038184466B}"/>
              </a:ext>
            </a:extLst>
          </p:cNvPr>
          <p:cNvPicPr>
            <a:picLocks noChangeAspect="1"/>
          </p:cNvPicPr>
          <p:nvPr/>
        </p:nvPicPr>
        <p:blipFill>
          <a:blip r:embed="rId9" cstate="screen">
            <a:extLst>
              <a:ext uri="{BEBA8EAE-BF5A-486C-A8C5-ECC9F3942E4B}">
                <a14:imgProps xmlns:a14="http://schemas.microsoft.com/office/drawing/2010/main">
                  <a14:imgLayer r:embed="rId10">
                    <a14:imgEffect>
                      <a14:backgroundRemoval t="10000" b="90000" l="10000" r="90000">
                        <a14:foregroundMark x1="39030" y1="48819" x2="39030" y2="48819"/>
                        <a14:foregroundMark x1="39879" y1="50394" x2="37576" y2="43504"/>
                      </a14:backgroundRemoval>
                    </a14:imgEffect>
                  </a14:imgLayer>
                </a14:imgProps>
              </a:ext>
              <a:ext uri="{28A0092B-C50C-407E-A947-70E740481C1C}">
                <a14:useLocalDpi xmlns:a14="http://schemas.microsoft.com/office/drawing/2010/main"/>
              </a:ext>
            </a:extLst>
          </a:blip>
          <a:stretch>
            <a:fillRect/>
          </a:stretch>
        </p:blipFill>
        <p:spPr>
          <a:xfrm>
            <a:off x="6168163" y="2475351"/>
            <a:ext cx="1242294" cy="764952"/>
          </a:xfrm>
          <a:prstGeom prst="rect">
            <a:avLst/>
          </a:prstGeom>
        </p:spPr>
      </p:pic>
      <p:pic>
        <p:nvPicPr>
          <p:cNvPr id="31" name="Tijdelijke aanduiding voor inhoud 4" descr="Afbeelding met tekst, speler, persoon, spel&#10;&#10;Automatisch gegenereerde beschrijving">
            <a:extLst>
              <a:ext uri="{FF2B5EF4-FFF2-40B4-BE49-F238E27FC236}">
                <a16:creationId xmlns:a16="http://schemas.microsoft.com/office/drawing/2014/main" id="{4F8A963F-D5BF-84C8-7036-3A9FA1CD1906}"/>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r="-3" b="-3"/>
          <a:stretch/>
        </p:blipFill>
        <p:spPr>
          <a:xfrm>
            <a:off x="565237" y="2545928"/>
            <a:ext cx="618242" cy="61824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32" name="Afbeelding 31" descr="Afbeelding met persoon, poseren&#10;&#10;Automatisch gegenereerde beschrijving">
            <a:extLst>
              <a:ext uri="{FF2B5EF4-FFF2-40B4-BE49-F238E27FC236}">
                <a16:creationId xmlns:a16="http://schemas.microsoft.com/office/drawing/2014/main" id="{EE91B652-6A73-293A-C4C4-5D9CACCFD44F}"/>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r="-3" b="-3"/>
          <a:stretch/>
        </p:blipFill>
        <p:spPr>
          <a:xfrm>
            <a:off x="6477836" y="2548519"/>
            <a:ext cx="627689" cy="6276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33" name="Afbeelding 32">
            <a:extLst>
              <a:ext uri="{FF2B5EF4-FFF2-40B4-BE49-F238E27FC236}">
                <a16:creationId xmlns:a16="http://schemas.microsoft.com/office/drawing/2014/main" id="{0638B7FE-F530-20EC-4678-8C8BD7AA567D}"/>
              </a:ext>
            </a:extLst>
          </p:cNvPr>
          <p:cNvPicPr>
            <a:picLocks noChangeAspect="1"/>
          </p:cNvPicPr>
          <p:nvPr/>
        </p:nvPicPr>
        <p:blipFill>
          <a:blip r:embed="rId13" cstate="screen">
            <a:extLst>
              <a:ext uri="{BEBA8EAE-BF5A-486C-A8C5-ECC9F3942E4B}">
                <a14:imgProps xmlns:a14="http://schemas.microsoft.com/office/drawing/2010/main">
                  <a14:imgLayer r:embed="rId14">
                    <a14:imgEffect>
                      <a14:backgroundRemoval t="10000" b="90000" l="10000" r="90000">
                        <a14:foregroundMark x1="23214" y1="68182" x2="15179" y2="50909"/>
                        <a14:foregroundMark x1="72321" y1="81818" x2="78571" y2="54545"/>
                        <a14:foregroundMark x1="29464" y1="81818" x2="23214" y2="75455"/>
                        <a14:foregroundMark x1="68750" y1="81818" x2="75000" y2="81818"/>
                        <a14:foregroundMark x1="33036" y1="84545" x2="20536" y2="81818"/>
                      </a14:backgroundRemoval>
                    </a14:imgEffect>
                  </a14:imgLayer>
                </a14:imgProps>
              </a:ext>
              <a:ext uri="{28A0092B-C50C-407E-A947-70E740481C1C}">
                <a14:useLocalDpi xmlns:a14="http://schemas.microsoft.com/office/drawing/2010/main"/>
              </a:ext>
            </a:extLst>
          </a:blip>
          <a:stretch>
            <a:fillRect/>
          </a:stretch>
        </p:blipFill>
        <p:spPr>
          <a:xfrm>
            <a:off x="4686521" y="3738717"/>
            <a:ext cx="217405" cy="213523"/>
          </a:xfrm>
          <a:prstGeom prst="rect">
            <a:avLst/>
          </a:prstGeom>
        </p:spPr>
      </p:pic>
      <p:sp>
        <p:nvSpPr>
          <p:cNvPr id="34" name="Titel 1">
            <a:extLst>
              <a:ext uri="{FF2B5EF4-FFF2-40B4-BE49-F238E27FC236}">
                <a16:creationId xmlns:a16="http://schemas.microsoft.com/office/drawing/2014/main" id="{2866C2D5-5822-C2A4-2D21-9E5BACEF5165}"/>
              </a:ext>
            </a:extLst>
          </p:cNvPr>
          <p:cNvSpPr txBox="1">
            <a:spLocks/>
          </p:cNvSpPr>
          <p:nvPr/>
        </p:nvSpPr>
        <p:spPr>
          <a:xfrm>
            <a:off x="321102" y="5116454"/>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Dat komt wel binnen!</a:t>
            </a:r>
            <a:endParaRPr lang="nl-NL" sz="2800" dirty="0">
              <a:latin typeface="Pixellari" panose="02000603000000000000" pitchFamily="2" charset="0"/>
              <a:ea typeface="Pixellari" panose="02000603000000000000" pitchFamily="2" charset="0"/>
            </a:endParaRPr>
          </a:p>
        </p:txBody>
      </p:sp>
      <p:sp>
        <p:nvSpPr>
          <p:cNvPr id="28" name="Actieknop: Leeg 27">
            <a:hlinkClick r:id="" action="ppaction://hlinkshowjump?jump=nextslide" highlightClick="1"/>
            <a:extLst>
              <a:ext uri="{FF2B5EF4-FFF2-40B4-BE49-F238E27FC236}">
                <a16:creationId xmlns:a16="http://schemas.microsoft.com/office/drawing/2014/main" id="{E452AFC8-2DD1-CB24-D651-9C12B6CE8AB5}"/>
              </a:ext>
            </a:extLst>
          </p:cNvPr>
          <p:cNvSpPr/>
          <p:nvPr/>
        </p:nvSpPr>
        <p:spPr>
          <a:xfrm>
            <a:off x="321102" y="5496448"/>
            <a:ext cx="3537465" cy="51778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26892399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4"/>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1601"/>
                            </p:stCondLst>
                            <p:childTnLst>
                              <p:par>
                                <p:cTn id="8" presetID="1" presetClass="entr" presetSubtype="0" fill="hold" grpId="0" nodeType="afterEffect">
                                  <p:stCondLst>
                                    <p:cond delay="1150"/>
                                  </p:stCondLst>
                                  <p:childTnLst>
                                    <p:set>
                                      <p:cBhvr>
                                        <p:cTn id="9" dur="1" fill="hold">
                                          <p:stCondLst>
                                            <p:cond delay="0"/>
                                          </p:stCondLst>
                                        </p:cTn>
                                        <p:tgtEl>
                                          <p:spTgt spid="2"/>
                                        </p:tgtEl>
                                        <p:attrNameLst>
                                          <p:attrName>style.visibility</p:attrName>
                                        </p:attrNameLst>
                                      </p:cBhvr>
                                      <p:to>
                                        <p:strVal val="visible"/>
                                      </p:to>
                                    </p:set>
                                  </p:childTnLst>
                                </p:cTn>
                              </p:par>
                            </p:childTnLst>
                          </p:cTn>
                        </p:par>
                        <p:par>
                          <p:cTn id="10" fill="hold">
                            <p:stCondLst>
                              <p:cond delay="2751"/>
                            </p:stCondLst>
                            <p:childTnLst>
                              <p:par>
                                <p:cTn id="11" presetID="1"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par>
                          <p:cTn id="31" fill="hold">
                            <p:stCondLst>
                              <p:cond delay="2751"/>
                            </p:stCondLst>
                            <p:childTnLst>
                              <p:par>
                                <p:cTn id="32" presetID="1" presetClass="entr" presetSubtype="0"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20"/>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23"/>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26"/>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22"/>
                                        </p:tgtEl>
                                        <p:attrNameLst>
                                          <p:attrName>style.visibility</p:attrName>
                                        </p:attrNameLst>
                                      </p:cBhvr>
                                      <p:to>
                                        <p:strVal val="visible"/>
                                      </p:to>
                                    </p:set>
                                  </p:childTnLst>
                                </p:cTn>
                              </p:par>
                            </p:childTnLst>
                          </p:cTn>
                        </p:par>
                        <p:par>
                          <p:cTn id="54" fill="hold">
                            <p:stCondLst>
                              <p:cond delay="2751"/>
                            </p:stCondLst>
                            <p:childTnLst>
                              <p:par>
                                <p:cTn id="55" presetID="1" presetClass="entr" presetSubtype="0" fill="hold" nodeType="afterEffect">
                                  <p:stCondLst>
                                    <p:cond delay="0"/>
                                  </p:stCondLst>
                                  <p:childTnLst>
                                    <p:set>
                                      <p:cBhvr>
                                        <p:cTn id="56" dur="1" fill="hold">
                                          <p:stCondLst>
                                            <p:cond delay="0"/>
                                          </p:stCondLst>
                                        </p:cTn>
                                        <p:tgtEl>
                                          <p:spTgt spid="5"/>
                                        </p:tgtEl>
                                        <p:attrNameLst>
                                          <p:attrName>style.visibility</p:attrName>
                                        </p:attrNameLst>
                                      </p:cBhvr>
                                      <p:to>
                                        <p:strVal val="visible"/>
                                      </p:to>
                                    </p:set>
                                  </p:childTnLst>
                                </p:cTn>
                              </p:par>
                            </p:childTnLst>
                          </p:cTn>
                        </p:par>
                        <p:par>
                          <p:cTn id="57" fill="hold">
                            <p:stCondLst>
                              <p:cond delay="2751"/>
                            </p:stCondLst>
                            <p:childTnLst>
                              <p:par>
                                <p:cTn id="58" presetID="1" presetClass="entr" presetSubtype="0" fill="hold" nodeType="afterEffect">
                                  <p:stCondLst>
                                    <p:cond delay="0"/>
                                  </p:stCondLst>
                                  <p:childTnLst>
                                    <p:set>
                                      <p:cBhvr>
                                        <p:cTn id="59" dur="1" fill="hold">
                                          <p:stCondLst>
                                            <p:cond delay="0"/>
                                          </p:stCondLst>
                                        </p:cTn>
                                        <p:tgtEl>
                                          <p:spTgt spid="8"/>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0"/>
                                          </p:stCondLst>
                                        </p:cTn>
                                        <p:tgtEl>
                                          <p:spTgt spid="33"/>
                                        </p:tgtEl>
                                        <p:attrNameLst>
                                          <p:attrName>style.visibility</p:attrName>
                                        </p:attrNameLst>
                                      </p:cBhvr>
                                      <p:to>
                                        <p:strVal val="visible"/>
                                      </p:to>
                                    </p:set>
                                  </p:childTnLst>
                                </p:cTn>
                              </p:par>
                            </p:childTnLst>
                          </p:cTn>
                        </p:par>
                        <p:par>
                          <p:cTn id="62" fill="hold">
                            <p:stCondLst>
                              <p:cond delay="2751"/>
                            </p:stCondLst>
                            <p:childTnLst>
                              <p:par>
                                <p:cTn id="63" presetID="1" presetClass="entr" presetSubtype="0" fill="hold" grpId="0" nodeType="afterEffect">
                                  <p:stCondLst>
                                    <p:cond delay="7000"/>
                                  </p:stCondLst>
                                  <p:iterate type="lt">
                                    <p:tmAbs val="50"/>
                                  </p:iterate>
                                  <p:childTnLst>
                                    <p:set>
                                      <p:cBhvr>
                                        <p:cTn id="64" dur="1" fill="hold">
                                          <p:stCondLst>
                                            <p:cond delay="0"/>
                                          </p:stCondLst>
                                        </p:cTn>
                                        <p:tgtEl>
                                          <p:spTgt spid="34"/>
                                        </p:tgtEl>
                                        <p:attrNameLst>
                                          <p:attrName>style.visibility</p:attrName>
                                        </p:attrNameLst>
                                      </p:cBhvr>
                                      <p:to>
                                        <p:strVal val="visible"/>
                                      </p:to>
                                    </p:set>
                                  </p:childTnLst>
                                  <p:subTnLst>
                                    <p:audio>
                                      <p:cMediaNode mute="1">
                                        <p:cTn display="0" masterRel="sameClick">
                                          <p:stCondLst>
                                            <p:cond evt="begin" delay="0">
                                              <p:tn val="63"/>
                                            </p:cond>
                                          </p:stCondLst>
                                          <p:endCondLst>
                                            <p:cond evt="onStopAudio" delay="0">
                                              <p:tgtEl>
                                                <p:sldTgt/>
                                              </p:tgtEl>
                                            </p:cond>
                                          </p:endCondLst>
                                        </p:cTn>
                                        <p:tgtEl>
                                          <p:sndTgt r:embed="rId2" name="TYPE.WAV"/>
                                        </p:tgtEl>
                                      </p:cMediaNode>
                                    </p:audio>
                                  </p:subTnLst>
                                </p:cTn>
                              </p:par>
                              <p:par>
                                <p:cTn id="65" presetID="1" presetClass="entr" presetSubtype="0" fill="hold" nodeType="withEffect">
                                  <p:stCondLst>
                                    <p:cond delay="0"/>
                                  </p:stCondLst>
                                  <p:childTnLst>
                                    <p:set>
                                      <p:cBhvr>
                                        <p:cTn id="66" dur="1" fill="hold">
                                          <p:stCondLst>
                                            <p:cond delay="0"/>
                                          </p:stCondLst>
                                        </p:cTn>
                                        <p:tgtEl>
                                          <p:spTgt spid="31"/>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2"/>
                                        </p:tgtEl>
                                        <p:attrNameLst>
                                          <p:attrName>style.visibility</p:attrName>
                                        </p:attrNameLst>
                                      </p:cBhvr>
                                      <p:to>
                                        <p:strVal val="visible"/>
                                      </p:to>
                                    </p:set>
                                  </p:childTnLst>
                                </p:cTn>
                              </p:par>
                            </p:childTnLst>
                          </p:cTn>
                        </p:par>
                        <p:par>
                          <p:cTn id="69" fill="hold">
                            <p:stCondLst>
                              <p:cond delay="10552"/>
                            </p:stCondLst>
                            <p:childTnLst>
                              <p:par>
                                <p:cTn id="70" presetID="1" presetClass="entr" presetSubtype="0" fill="hold" grpId="0" nodeType="afterEffect" nodePh="1">
                                  <p:stCondLst>
                                    <p:cond delay="0"/>
                                  </p:stCondLst>
                                  <p:endCondLst>
                                    <p:cond evt="begin" delay="0">
                                      <p:tn val="70"/>
                                    </p:cond>
                                  </p:endCondLst>
                                  <p:childTnLst>
                                    <p:set>
                                      <p:cBhvr>
                                        <p:cTn id="71"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P spid="3" grpId="0"/>
      <p:bldP spid="7" grpId="0"/>
      <p:bldP spid="10" grpId="0"/>
      <p:bldP spid="11" grpId="0" animBg="1"/>
      <p:bldP spid="12" grpId="0"/>
      <p:bldP spid="14" grpId="0"/>
      <p:bldP spid="16" grpId="0" animBg="1"/>
      <p:bldP spid="17" grpId="0"/>
      <p:bldP spid="18" grpId="0"/>
      <p:bldP spid="20" grpId="0"/>
      <p:bldP spid="21" grpId="0" animBg="1"/>
      <p:bldP spid="22" grpId="0"/>
      <p:bldP spid="24" grpId="0"/>
      <p:bldP spid="34" grpId="0"/>
      <p:bldP spid="28"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58BD48E4-BEB9-F829-6B04-1C1BCD11C115}"/>
              </a:ext>
            </a:extLst>
          </p:cNvPr>
          <p:cNvSpPr txBox="1">
            <a:spLocks/>
          </p:cNvSpPr>
          <p:nvPr/>
        </p:nvSpPr>
        <p:spPr>
          <a:xfrm>
            <a:off x="838200" y="683328"/>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p>
        </p:txBody>
      </p:sp>
      <p:sp>
        <p:nvSpPr>
          <p:cNvPr id="5" name="Titel 1">
            <a:extLst>
              <a:ext uri="{FF2B5EF4-FFF2-40B4-BE49-F238E27FC236}">
                <a16:creationId xmlns:a16="http://schemas.microsoft.com/office/drawing/2014/main" id="{1C573128-8A16-A387-40E1-538CC6648B42}"/>
              </a:ext>
            </a:extLst>
          </p:cNvPr>
          <p:cNvSpPr>
            <a:spLocks noGrp="1"/>
          </p:cNvSpPr>
          <p:nvPr>
            <p:ph type="title"/>
          </p:nvPr>
        </p:nvSpPr>
        <p:spPr>
          <a:xfrm>
            <a:off x="838200" y="589652"/>
            <a:ext cx="10515600" cy="1325563"/>
          </a:xfrm>
        </p:spPr>
        <p:txBody>
          <a:bodyPr>
            <a:normAutofit/>
          </a:bodyPr>
          <a:lstStyle/>
          <a:p>
            <a:r>
              <a:rPr lang="nl-NL" sz="2800" dirty="0">
                <a:latin typeface="Pixellari" panose="02000603000000000000" pitchFamily="2" charset="0"/>
                <a:ea typeface="Pixellari" panose="02000603000000000000" pitchFamily="2" charset="0"/>
              </a:rPr>
              <a:t>O nee, daar heb je hém weer...  </a:t>
            </a:r>
          </a:p>
        </p:txBody>
      </p:sp>
      <p:sp>
        <p:nvSpPr>
          <p:cNvPr id="2" name="Titel 1">
            <a:extLst>
              <a:ext uri="{FF2B5EF4-FFF2-40B4-BE49-F238E27FC236}">
                <a16:creationId xmlns:a16="http://schemas.microsoft.com/office/drawing/2014/main" id="{A5ED2973-A479-2617-997F-635428B4010D}"/>
              </a:ext>
            </a:extLst>
          </p:cNvPr>
          <p:cNvSpPr txBox="1">
            <a:spLocks/>
          </p:cNvSpPr>
          <p:nvPr/>
        </p:nvSpPr>
        <p:spPr>
          <a:xfrm>
            <a:off x="838200" y="460015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Misschien moeten we een </a:t>
            </a:r>
            <a:r>
              <a:rPr lang="nl-NL" sz="2800" dirty="0" err="1">
                <a:latin typeface="Pixellari" panose="02000603000000000000" pitchFamily="2" charset="0"/>
                <a:ea typeface="Pixellari" panose="02000603000000000000" pitchFamily="2" charset="0"/>
              </a:rPr>
              <a:t>photoshopje</a:t>
            </a:r>
            <a:r>
              <a:rPr lang="nl-NL" sz="2800" dirty="0">
                <a:latin typeface="Pixellari" panose="02000603000000000000" pitchFamily="2" charset="0"/>
                <a:ea typeface="Pixellari" panose="02000603000000000000" pitchFamily="2" charset="0"/>
              </a:rPr>
              <a:t> meesturen, voordat hij alles verpest..</a:t>
            </a:r>
          </a:p>
        </p:txBody>
      </p:sp>
      <p:sp>
        <p:nvSpPr>
          <p:cNvPr id="3" name="Titel 1">
            <a:extLst>
              <a:ext uri="{FF2B5EF4-FFF2-40B4-BE49-F238E27FC236}">
                <a16:creationId xmlns:a16="http://schemas.microsoft.com/office/drawing/2014/main" id="{9913F7F0-13BF-CF9C-C0C3-01AA83921177}"/>
              </a:ext>
            </a:extLst>
          </p:cNvPr>
          <p:cNvSpPr txBox="1">
            <a:spLocks/>
          </p:cNvSpPr>
          <p:nvPr/>
        </p:nvSpPr>
        <p:spPr>
          <a:xfrm>
            <a:off x="838200" y="5595582"/>
            <a:ext cx="314597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Top idee!</a:t>
            </a:r>
          </a:p>
        </p:txBody>
      </p:sp>
      <p:sp>
        <p:nvSpPr>
          <p:cNvPr id="6" name="Titel 1">
            <a:extLst>
              <a:ext uri="{FF2B5EF4-FFF2-40B4-BE49-F238E27FC236}">
                <a16:creationId xmlns:a16="http://schemas.microsoft.com/office/drawing/2014/main" id="{2B335F8F-D659-E1F7-0A3B-66C41DA1EF4E}"/>
              </a:ext>
            </a:extLst>
          </p:cNvPr>
          <p:cNvSpPr txBox="1">
            <a:spLocks/>
          </p:cNvSpPr>
          <p:nvPr/>
        </p:nvSpPr>
        <p:spPr>
          <a:xfrm>
            <a:off x="6887845" y="5562517"/>
            <a:ext cx="53041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ben niet goed in </a:t>
            </a:r>
            <a:r>
              <a:rPr lang="nl-NL" sz="2800" dirty="0" err="1">
                <a:solidFill>
                  <a:srgbClr val="FF0000"/>
                </a:solidFill>
                <a:latin typeface="Pixellari" panose="02000603000000000000" pitchFamily="2" charset="0"/>
                <a:ea typeface="Pixellari" panose="02000603000000000000" pitchFamily="2" charset="0"/>
              </a:rPr>
              <a:t>photoshop</a:t>
            </a:r>
            <a:r>
              <a:rPr lang="nl-NL" sz="2800" dirty="0">
                <a:solidFill>
                  <a:srgbClr val="FF0000"/>
                </a:solidFill>
                <a:latin typeface="Pixellari" panose="02000603000000000000" pitchFamily="2" charset="0"/>
                <a:ea typeface="Pixellari" panose="02000603000000000000" pitchFamily="2" charset="0"/>
              </a:rPr>
              <a:t>.</a:t>
            </a:r>
          </a:p>
        </p:txBody>
      </p:sp>
      <p:sp>
        <p:nvSpPr>
          <p:cNvPr id="18" name="Actieknop: Leeg 17">
            <a:hlinkClick r:id="" action="ppaction://noaction" highlightClick="1"/>
            <a:extLst>
              <a:ext uri="{FF2B5EF4-FFF2-40B4-BE49-F238E27FC236}">
                <a16:creationId xmlns:a16="http://schemas.microsoft.com/office/drawing/2014/main" id="{23DFF52B-4A93-FFCB-F5A5-C4B60EF06DB7}"/>
              </a:ext>
            </a:extLst>
          </p:cNvPr>
          <p:cNvSpPr/>
          <p:nvPr/>
        </p:nvSpPr>
        <p:spPr>
          <a:xfrm>
            <a:off x="3166502" y="2021939"/>
            <a:ext cx="5559357" cy="2309585"/>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19" name="Titel 1">
            <a:extLst>
              <a:ext uri="{FF2B5EF4-FFF2-40B4-BE49-F238E27FC236}">
                <a16:creationId xmlns:a16="http://schemas.microsoft.com/office/drawing/2014/main" id="{613210F1-6235-E36B-BE06-215E3E150A9D}"/>
              </a:ext>
            </a:extLst>
          </p:cNvPr>
          <p:cNvSpPr txBox="1">
            <a:spLocks/>
          </p:cNvSpPr>
          <p:nvPr/>
        </p:nvSpPr>
        <p:spPr>
          <a:xfrm>
            <a:off x="3974232" y="176782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Feitje Voor Karweitje </a:t>
            </a:r>
          </a:p>
        </p:txBody>
      </p:sp>
      <p:sp>
        <p:nvSpPr>
          <p:cNvPr id="20" name="Tijdelijke aanduiding voor inhoud 2">
            <a:extLst>
              <a:ext uri="{FF2B5EF4-FFF2-40B4-BE49-F238E27FC236}">
                <a16:creationId xmlns:a16="http://schemas.microsoft.com/office/drawing/2014/main" id="{629B5FAF-7941-A6FF-F5EF-6738E2EBD931}"/>
              </a:ext>
            </a:extLst>
          </p:cNvPr>
          <p:cNvSpPr txBox="1">
            <a:spLocks/>
          </p:cNvSpPr>
          <p:nvPr/>
        </p:nvSpPr>
        <p:spPr>
          <a:xfrm>
            <a:off x="3966043" y="245247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1000" dirty="0">
                <a:solidFill>
                  <a:schemeClr val="bg2">
                    <a:lumMod val="50000"/>
                  </a:schemeClr>
                </a:solidFill>
              </a:rPr>
              <a:t>@defeitenmachine</a:t>
            </a:r>
          </a:p>
          <a:p>
            <a:pPr marL="0" indent="0">
              <a:buFont typeface="Arial" panose="020B0604020202020204" pitchFamily="34" charset="0"/>
              <a:buNone/>
            </a:pPr>
            <a:r>
              <a:rPr lang="nl-NL" sz="1000" dirty="0">
                <a:solidFill>
                  <a:schemeClr val="bg2">
                    <a:lumMod val="50000"/>
                  </a:schemeClr>
                </a:solidFill>
              </a:rPr>
              <a:t> </a:t>
            </a:r>
          </a:p>
        </p:txBody>
      </p:sp>
      <p:pic>
        <p:nvPicPr>
          <p:cNvPr id="21" name="Tijdelijke aanduiding voor inhoud 4" descr="Afbeelding met persoon, buiten&#10;&#10;Automatisch gegenereerde beschrijving">
            <a:extLst>
              <a:ext uri="{FF2B5EF4-FFF2-40B4-BE49-F238E27FC236}">
                <a16:creationId xmlns:a16="http://schemas.microsoft.com/office/drawing/2014/main" id="{ED8D832A-BECF-7D28-3272-4D4E9DD4447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3" b="-3"/>
          <a:stretch/>
        </p:blipFill>
        <p:spPr>
          <a:xfrm>
            <a:off x="3384724" y="2214393"/>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22" name="Tekstvak 21">
            <a:extLst>
              <a:ext uri="{FF2B5EF4-FFF2-40B4-BE49-F238E27FC236}">
                <a16:creationId xmlns:a16="http://schemas.microsoft.com/office/drawing/2014/main" id="{30ABE39F-1FB7-263B-99CF-BDC10F4C89DA}"/>
              </a:ext>
            </a:extLst>
          </p:cNvPr>
          <p:cNvSpPr txBox="1"/>
          <p:nvPr/>
        </p:nvSpPr>
        <p:spPr>
          <a:xfrm>
            <a:off x="3292749" y="2889324"/>
            <a:ext cx="5417574" cy="1015663"/>
          </a:xfrm>
          <a:prstGeom prst="rect">
            <a:avLst/>
          </a:prstGeom>
          <a:noFill/>
        </p:spPr>
        <p:txBody>
          <a:bodyPr wrap="square" rtlCol="0">
            <a:spAutoFit/>
          </a:bodyPr>
          <a:lstStyle/>
          <a:p>
            <a:r>
              <a:rPr lang="nl-NL" sz="1500" dirty="0">
                <a:latin typeface="Pica black"/>
              </a:rPr>
              <a:t>Het artikel van </a:t>
            </a:r>
            <a:r>
              <a:rPr lang="nl-NL" sz="1500" dirty="0">
                <a:solidFill>
                  <a:srgbClr val="01E2FD"/>
                </a:solidFill>
                <a:latin typeface="Pica black"/>
              </a:rPr>
              <a:t>@jouwnieuws.nl </a:t>
            </a:r>
            <a:r>
              <a:rPr lang="nl-NL" sz="1500" dirty="0">
                <a:latin typeface="Pica black"/>
              </a:rPr>
              <a:t>barst wederom van de onjuistheden. Er is geen enkel bewijs dat WOLCHEM geld over maakt aan Van </a:t>
            </a:r>
            <a:r>
              <a:rPr lang="nl-NL" sz="1500" dirty="0" err="1">
                <a:latin typeface="Pica black"/>
              </a:rPr>
              <a:t>Belzen</a:t>
            </a:r>
            <a:r>
              <a:rPr lang="nl-NL" sz="1500" dirty="0">
                <a:latin typeface="Pica black"/>
              </a:rPr>
              <a:t> en het is nooit aangetoond dat het bedrijf chemisch afval in het Woldermeer dumpt. </a:t>
            </a:r>
            <a:r>
              <a:rPr lang="nl-NL" sz="1500" dirty="0">
                <a:solidFill>
                  <a:srgbClr val="01E2FD"/>
                </a:solidFill>
                <a:latin typeface="Pica black"/>
              </a:rPr>
              <a:t>#complottenbedenker</a:t>
            </a:r>
          </a:p>
        </p:txBody>
      </p:sp>
      <p:sp>
        <p:nvSpPr>
          <p:cNvPr id="23" name="Ovaal 22">
            <a:extLst>
              <a:ext uri="{FF2B5EF4-FFF2-40B4-BE49-F238E27FC236}">
                <a16:creationId xmlns:a16="http://schemas.microsoft.com/office/drawing/2014/main" id="{77FB784C-ACFD-BBCE-CD12-A4E7E195024C}"/>
              </a:ext>
            </a:extLst>
          </p:cNvPr>
          <p:cNvSpPr/>
          <p:nvPr/>
        </p:nvSpPr>
        <p:spPr>
          <a:xfrm>
            <a:off x="7918837" y="232095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24" name="Tijdelijke aanduiding voor inhoud 2">
            <a:extLst>
              <a:ext uri="{FF2B5EF4-FFF2-40B4-BE49-F238E27FC236}">
                <a16:creationId xmlns:a16="http://schemas.microsoft.com/office/drawing/2014/main" id="{2DB24DC0-2145-CF96-B13E-F4B7734C3B9C}"/>
              </a:ext>
            </a:extLst>
          </p:cNvPr>
          <p:cNvSpPr txBox="1">
            <a:spLocks/>
          </p:cNvSpPr>
          <p:nvPr/>
        </p:nvSpPr>
        <p:spPr>
          <a:xfrm>
            <a:off x="3218146" y="4032705"/>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06:31 p.m. 4 mei.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android</a:t>
            </a:r>
            <a:r>
              <a:rPr lang="nl-NL" sz="1000" dirty="0">
                <a:solidFill>
                  <a:schemeClr val="bg2">
                    <a:lumMod val="50000"/>
                  </a:schemeClr>
                </a:solidFill>
              </a:rPr>
              <a:t>  </a:t>
            </a:r>
          </a:p>
        </p:txBody>
      </p:sp>
      <p:pic>
        <p:nvPicPr>
          <p:cNvPr id="25" name="Tijdelijke aanduiding voor inhoud 4">
            <a:extLst>
              <a:ext uri="{FF2B5EF4-FFF2-40B4-BE49-F238E27FC236}">
                <a16:creationId xmlns:a16="http://schemas.microsoft.com/office/drawing/2014/main" id="{FE3064CD-B3DF-5F3D-D5B2-F56D0E68E809}"/>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5425424" y="2345947"/>
            <a:ext cx="136702" cy="136702"/>
          </a:xfrm>
          <a:prstGeom prst="rect">
            <a:avLst/>
          </a:prstGeom>
        </p:spPr>
      </p:pic>
      <p:sp>
        <p:nvSpPr>
          <p:cNvPr id="26" name="Tekstvak 25">
            <a:extLst>
              <a:ext uri="{FF2B5EF4-FFF2-40B4-BE49-F238E27FC236}">
                <a16:creationId xmlns:a16="http://schemas.microsoft.com/office/drawing/2014/main" id="{6F57FDDA-02AA-77A9-3A89-2DCB5C88EE89}"/>
              </a:ext>
            </a:extLst>
          </p:cNvPr>
          <p:cNvSpPr txBox="1"/>
          <p:nvPr/>
        </p:nvSpPr>
        <p:spPr>
          <a:xfrm>
            <a:off x="7987850" y="230240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pic>
        <p:nvPicPr>
          <p:cNvPr id="27" name="Tijdelijke aanduiding voor inhoud 3" descr="Afbeelding met tekst&#10;&#10;Automatisch gegenereerde beschrijving">
            <a:extLst>
              <a:ext uri="{FF2B5EF4-FFF2-40B4-BE49-F238E27FC236}">
                <a16:creationId xmlns:a16="http://schemas.microsoft.com/office/drawing/2014/main" id="{B53D7911-4A03-4103-6164-41975884485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3" b="-3"/>
          <a:stretch/>
        </p:blipFill>
        <p:spPr>
          <a:xfrm>
            <a:off x="3384724" y="2209139"/>
            <a:ext cx="602214" cy="602214"/>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sp>
        <p:nvSpPr>
          <p:cNvPr id="7" name="Actieknop: Leeg 6">
            <a:hlinkClick r:id="" action="ppaction://hlinkshowjump?jump=nextslide" highlightClick="1"/>
            <a:extLst>
              <a:ext uri="{FF2B5EF4-FFF2-40B4-BE49-F238E27FC236}">
                <a16:creationId xmlns:a16="http://schemas.microsoft.com/office/drawing/2014/main" id="{6A328F7C-45DD-4391-10F3-FB141081BAB9}"/>
              </a:ext>
            </a:extLst>
          </p:cNvPr>
          <p:cNvSpPr/>
          <p:nvPr/>
        </p:nvSpPr>
        <p:spPr>
          <a:xfrm>
            <a:off x="838200" y="5925719"/>
            <a:ext cx="1767348" cy="56745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8" name="Actieknop: Leeg 7">
            <a:hlinkClick r:id="" action="ppaction://hlinkshowjump?jump=nextslide" highlightClick="1"/>
            <a:extLst>
              <a:ext uri="{FF2B5EF4-FFF2-40B4-BE49-F238E27FC236}">
                <a16:creationId xmlns:a16="http://schemas.microsoft.com/office/drawing/2014/main" id="{5073BA46-C7B3-2A23-3206-F638716A322B}"/>
              </a:ext>
            </a:extLst>
          </p:cNvPr>
          <p:cNvSpPr/>
          <p:nvPr/>
        </p:nvSpPr>
        <p:spPr>
          <a:xfrm>
            <a:off x="6887845" y="5940374"/>
            <a:ext cx="4860207" cy="56745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36956975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1601"/>
                            </p:stCondLst>
                            <p:childTnLst>
                              <p:par>
                                <p:cTn id="8" presetID="1" presetClass="entr" presetSubtype="0" fill="hold" grpId="0" nodeType="afterEffect">
                                  <p:stCondLst>
                                    <p:cond delay="1150"/>
                                  </p:stCondLst>
                                  <p:childTnLst>
                                    <p:set>
                                      <p:cBhvr>
                                        <p:cTn id="9" dur="1" fill="hold">
                                          <p:stCondLst>
                                            <p:cond delay="0"/>
                                          </p:stCondLst>
                                        </p:cTn>
                                        <p:tgtEl>
                                          <p:spTgt spid="18"/>
                                        </p:tgtEl>
                                        <p:attrNameLst>
                                          <p:attrName>style.visibility</p:attrName>
                                        </p:attrNameLst>
                                      </p:cBhvr>
                                      <p:to>
                                        <p:strVal val="visible"/>
                                      </p:to>
                                    </p:set>
                                  </p:childTnLst>
                                </p:cTn>
                              </p:par>
                            </p:childTnLst>
                          </p:cTn>
                        </p:par>
                        <p:par>
                          <p:cTn id="10" fill="hold">
                            <p:stCondLst>
                              <p:cond delay="2751"/>
                            </p:stCondLst>
                            <p:childTnLst>
                              <p:par>
                                <p:cTn id="11" presetID="1"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childTnLst>
                          </p:cTn>
                        </p:par>
                        <p:par>
                          <p:cTn id="29" fill="hold">
                            <p:stCondLst>
                              <p:cond delay="2751"/>
                            </p:stCondLst>
                            <p:childTnLst>
                              <p:par>
                                <p:cTn id="30" presetID="1" presetClass="entr" presetSubtype="0" fill="hold" grpId="0" nodeType="afterEffect">
                                  <p:stCondLst>
                                    <p:cond delay="2000"/>
                                  </p:stCondLst>
                                  <p:iterate type="wd">
                                    <p:tmAbs val="200"/>
                                  </p:iterate>
                                  <p:childTnLst>
                                    <p:set>
                                      <p:cBhvr>
                                        <p:cTn id="31" dur="1" fill="hold">
                                          <p:stCondLst>
                                            <p:cond delay="0"/>
                                          </p:stCondLst>
                                        </p:cTn>
                                        <p:tgtEl>
                                          <p:spTgt spid="2"/>
                                        </p:tgtEl>
                                        <p:attrNameLst>
                                          <p:attrName>style.visibility</p:attrName>
                                        </p:attrNameLst>
                                      </p:cBhvr>
                                      <p:to>
                                        <p:strVal val="visible"/>
                                      </p:to>
                                    </p:set>
                                  </p:childTnLst>
                                </p:cTn>
                              </p:par>
                            </p:childTnLst>
                          </p:cTn>
                        </p:par>
                        <p:par>
                          <p:cTn id="32" fill="hold">
                            <p:stCondLst>
                              <p:cond delay="6952"/>
                            </p:stCondLst>
                            <p:childTnLst>
                              <p:par>
                                <p:cTn id="33" presetID="1" presetClass="entr" presetSubtype="0" fill="hold" grpId="0" nodeType="afterEffect">
                                  <p:stCondLst>
                                    <p:cond delay="1000"/>
                                  </p:stCondLst>
                                  <p:iterate type="wd">
                                    <p:tmAbs val="200"/>
                                  </p:iterate>
                                  <p:childTnLst>
                                    <p:set>
                                      <p:cBhvr>
                                        <p:cTn id="34" dur="1" fill="hold">
                                          <p:stCondLst>
                                            <p:cond delay="0"/>
                                          </p:stCondLst>
                                        </p:cTn>
                                        <p:tgtEl>
                                          <p:spTgt spid="3"/>
                                        </p:tgtEl>
                                        <p:attrNameLst>
                                          <p:attrName>style.visibility</p:attrName>
                                        </p:attrNameLst>
                                      </p:cBhvr>
                                      <p:to>
                                        <p:strVal val="visible"/>
                                      </p:to>
                                    </p:set>
                                  </p:childTnLst>
                                </p:cTn>
                              </p:par>
                            </p:childTnLst>
                          </p:cTn>
                        </p:par>
                        <p:par>
                          <p:cTn id="35" fill="hold">
                            <p:stCondLst>
                              <p:cond delay="8353"/>
                            </p:stCondLst>
                            <p:childTnLst>
                              <p:par>
                                <p:cTn id="36" presetID="1" presetClass="entr" presetSubtype="0" fill="hold" grpId="0" nodeType="afterEffect">
                                  <p:stCondLst>
                                    <p:cond delay="0"/>
                                  </p:stCondLst>
                                  <p:iterate type="wd">
                                    <p:tmAbs val="200"/>
                                  </p:iterate>
                                  <p:childTnLst>
                                    <p:set>
                                      <p:cBhvr>
                                        <p:cTn id="37" dur="1" fill="hold">
                                          <p:stCondLst>
                                            <p:cond delay="0"/>
                                          </p:stCondLst>
                                        </p:cTn>
                                        <p:tgtEl>
                                          <p:spTgt spid="6"/>
                                        </p:tgtEl>
                                        <p:attrNameLst>
                                          <p:attrName>style.visibility</p:attrName>
                                        </p:attrNameLst>
                                      </p:cBhvr>
                                      <p:to>
                                        <p:strVal val="visible"/>
                                      </p:to>
                                    </p:set>
                                  </p:childTnLst>
                                </p:cTn>
                              </p:par>
                            </p:childTnLst>
                          </p:cTn>
                        </p:par>
                        <p:par>
                          <p:cTn id="38" fill="hold">
                            <p:stCondLst>
                              <p:cond delay="9554"/>
                            </p:stCondLst>
                            <p:childTnLst>
                              <p:par>
                                <p:cTn id="39" presetID="1" presetClass="entr" presetSubtype="0" fill="hold" grpId="0" nodeType="afterEffect" nodePh="1">
                                  <p:stCondLst>
                                    <p:cond delay="0"/>
                                  </p:stCondLst>
                                  <p:endCondLst>
                                    <p:cond evt="begin" delay="0">
                                      <p:tn val="39"/>
                                    </p:cond>
                                  </p:endCondLst>
                                  <p:childTnLst>
                                    <p:set>
                                      <p:cBhvr>
                                        <p:cTn id="40" dur="1" fill="hold">
                                          <p:stCondLst>
                                            <p:cond delay="0"/>
                                          </p:stCondLst>
                                        </p:cTn>
                                        <p:tgtEl>
                                          <p:spTgt spid="7"/>
                                        </p:tgtEl>
                                        <p:attrNameLst>
                                          <p:attrName>style.visibility</p:attrName>
                                        </p:attrNameLst>
                                      </p:cBhvr>
                                      <p:to>
                                        <p:strVal val="visible"/>
                                      </p:to>
                                    </p:set>
                                  </p:childTnLst>
                                </p:cTn>
                              </p:par>
                            </p:childTnLst>
                          </p:cTn>
                        </p:par>
                        <p:par>
                          <p:cTn id="41" fill="hold">
                            <p:stCondLst>
                              <p:cond delay="9554"/>
                            </p:stCondLst>
                            <p:childTnLst>
                              <p:par>
                                <p:cTn id="42" presetID="1" presetClass="entr" presetSubtype="0" fill="hold" grpId="0" nodeType="afterEffect" nodePh="1">
                                  <p:stCondLst>
                                    <p:cond delay="0"/>
                                  </p:stCondLst>
                                  <p:endCondLst>
                                    <p:cond evt="begin" delay="0">
                                      <p:tn val="42"/>
                                    </p:cond>
                                  </p:endCondLst>
                                  <p:childTnLst>
                                    <p:set>
                                      <p:cBhvr>
                                        <p:cTn id="43"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3" grpId="0"/>
      <p:bldP spid="6" grpId="0"/>
      <p:bldP spid="18" grpId="0" animBg="1"/>
      <p:bldP spid="19" grpId="0"/>
      <p:bldP spid="20" grpId="0"/>
      <p:bldP spid="22" grpId="0"/>
      <p:bldP spid="23" grpId="0" animBg="1"/>
      <p:bldP spid="24" grpId="0"/>
      <p:bldP spid="26" grpId="0"/>
      <p:bldP spid="7" grpId="0"/>
      <p:bldP spid="8"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58BD48E4-BEB9-F829-6B04-1C1BCD11C115}"/>
              </a:ext>
            </a:extLst>
          </p:cNvPr>
          <p:cNvSpPr txBox="1">
            <a:spLocks/>
          </p:cNvSpPr>
          <p:nvPr/>
        </p:nvSpPr>
        <p:spPr>
          <a:xfrm>
            <a:off x="838200" y="683328"/>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p>
        </p:txBody>
      </p:sp>
      <p:sp>
        <p:nvSpPr>
          <p:cNvPr id="5" name="Titel 1">
            <a:extLst>
              <a:ext uri="{FF2B5EF4-FFF2-40B4-BE49-F238E27FC236}">
                <a16:creationId xmlns:a16="http://schemas.microsoft.com/office/drawing/2014/main" id="{1C573128-8A16-A387-40E1-538CC6648B42}"/>
              </a:ext>
            </a:extLst>
          </p:cNvPr>
          <p:cNvSpPr>
            <a:spLocks noGrp="1"/>
          </p:cNvSpPr>
          <p:nvPr>
            <p:ph type="title"/>
          </p:nvPr>
        </p:nvSpPr>
        <p:spPr>
          <a:xfrm>
            <a:off x="838200" y="134689"/>
            <a:ext cx="10515600" cy="1325563"/>
          </a:xfrm>
        </p:spPr>
        <p:txBody>
          <a:bodyPr>
            <a:normAutofit/>
          </a:bodyPr>
          <a:lstStyle/>
          <a:p>
            <a:r>
              <a:rPr lang="nl-NL" sz="2800" dirty="0">
                <a:latin typeface="Pixellari" panose="02000603000000000000" pitchFamily="2" charset="0"/>
                <a:ea typeface="Pixellari" panose="02000603000000000000" pitchFamily="2" charset="0"/>
              </a:rPr>
              <a:t>Wij doen het al voor jou, kijk eens aan..</a:t>
            </a:r>
          </a:p>
        </p:txBody>
      </p:sp>
      <p:sp>
        <p:nvSpPr>
          <p:cNvPr id="3" name="Titel 1">
            <a:extLst>
              <a:ext uri="{FF2B5EF4-FFF2-40B4-BE49-F238E27FC236}">
                <a16:creationId xmlns:a16="http://schemas.microsoft.com/office/drawing/2014/main" id="{9913F7F0-13BF-CF9C-C0C3-01AA83921177}"/>
              </a:ext>
            </a:extLst>
          </p:cNvPr>
          <p:cNvSpPr txBox="1">
            <a:spLocks/>
          </p:cNvSpPr>
          <p:nvPr/>
        </p:nvSpPr>
        <p:spPr>
          <a:xfrm>
            <a:off x="838200" y="4796613"/>
            <a:ext cx="314597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err="1">
                <a:solidFill>
                  <a:srgbClr val="FF0000"/>
                </a:solidFill>
                <a:latin typeface="Pixellari" panose="02000603000000000000" pitchFamily="2" charset="0"/>
                <a:ea typeface="Pixellari" panose="02000603000000000000" pitchFamily="2" charset="0"/>
              </a:rPr>
              <a:t>Wooow</a:t>
            </a:r>
            <a:r>
              <a:rPr lang="nl-NL" sz="2800" dirty="0">
                <a:solidFill>
                  <a:srgbClr val="FF0000"/>
                </a:solidFill>
                <a:latin typeface="Pixellari" panose="02000603000000000000" pitchFamily="2" charset="0"/>
                <a:ea typeface="Pixellari" panose="02000603000000000000" pitchFamily="2" charset="0"/>
              </a:rPr>
              <a:t>, net echt!</a:t>
            </a:r>
          </a:p>
          <a:p>
            <a:r>
              <a:rPr lang="nl-NL" sz="2800" dirty="0">
                <a:solidFill>
                  <a:srgbClr val="FF0000"/>
                </a:solidFill>
                <a:latin typeface="Pixellari" panose="02000603000000000000" pitchFamily="2" charset="0"/>
                <a:ea typeface="Pixellari" panose="02000603000000000000" pitchFamily="2" charset="0"/>
              </a:rPr>
              <a:t>Post dit maar.. </a:t>
            </a:r>
          </a:p>
        </p:txBody>
      </p:sp>
      <p:pic>
        <p:nvPicPr>
          <p:cNvPr id="8" name="Afbeelding 7" descr="Afbeelding met lucht, boom, buiten, water&#10;&#10;Automatisch gegenereerde beschrijving">
            <a:extLst>
              <a:ext uri="{FF2B5EF4-FFF2-40B4-BE49-F238E27FC236}">
                <a16:creationId xmlns:a16="http://schemas.microsoft.com/office/drawing/2014/main" id="{817BAA12-8C5D-4DB2-A247-9A757042864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783277" y="1401082"/>
            <a:ext cx="4849109" cy="4721094"/>
          </a:xfrm>
          <a:prstGeom prst="rect">
            <a:avLst/>
          </a:prstGeom>
        </p:spPr>
      </p:pic>
      <p:sp>
        <p:nvSpPr>
          <p:cNvPr id="2" name="Actieknop: Leeg 1">
            <a:hlinkClick r:id="" action="ppaction://hlinkshowjump?jump=nextslide" highlightClick="1"/>
            <a:extLst>
              <a:ext uri="{FF2B5EF4-FFF2-40B4-BE49-F238E27FC236}">
                <a16:creationId xmlns:a16="http://schemas.microsoft.com/office/drawing/2014/main" id="{7E30A878-D930-5B89-B753-4D9CF1B3FB7D}"/>
              </a:ext>
            </a:extLst>
          </p:cNvPr>
          <p:cNvSpPr/>
          <p:nvPr/>
        </p:nvSpPr>
        <p:spPr>
          <a:xfrm>
            <a:off x="838199" y="5001380"/>
            <a:ext cx="2829339" cy="882585"/>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28885918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2001"/>
                            </p:stCondLst>
                            <p:childTnLst>
                              <p:par>
                                <p:cTn id="8" presetID="1" presetClass="entr" presetSubtype="0" fill="hold" grpId="0" nodeType="afterEffect">
                                  <p:stCondLst>
                                    <p:cond delay="1000"/>
                                  </p:stCondLst>
                                  <p:iterate type="wd">
                                    <p:tmAbs val="200"/>
                                  </p:iterate>
                                  <p:childTnLst>
                                    <p:set>
                                      <p:cBhvr>
                                        <p:cTn id="9" dur="1" fill="hold">
                                          <p:stCondLst>
                                            <p:cond delay="0"/>
                                          </p:stCondLst>
                                        </p:cTn>
                                        <p:tgtEl>
                                          <p:spTgt spid="3"/>
                                        </p:tgtEl>
                                        <p:attrNameLst>
                                          <p:attrName>style.visibility</p:attrName>
                                        </p:attrNameLst>
                                      </p:cBhvr>
                                      <p:to>
                                        <p:strVal val="visible"/>
                                      </p:to>
                                    </p:set>
                                  </p:childTnLst>
                                </p:cTn>
                              </p:par>
                            </p:childTnLst>
                          </p:cTn>
                        </p:par>
                        <p:par>
                          <p:cTn id="10" fill="hold">
                            <p:stCondLst>
                              <p:cond delay="4602"/>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P spid="2"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154B70-8C4C-2FCF-9E93-B6B11021B409}"/>
              </a:ext>
            </a:extLst>
          </p:cNvPr>
          <p:cNvSpPr>
            <a:spLocks noGrp="1"/>
          </p:cNvSpPr>
          <p:nvPr>
            <p:ph type="title"/>
          </p:nvPr>
        </p:nvSpPr>
        <p:spPr>
          <a:xfrm>
            <a:off x="838200" y="798773"/>
            <a:ext cx="10515600" cy="1325563"/>
          </a:xfrm>
        </p:spPr>
        <p:txBody>
          <a:bodyPr>
            <a:normAutofit fontScale="90000"/>
          </a:bodyPr>
          <a:lstStyle/>
          <a:p>
            <a:br>
              <a:rPr lang="nl-NL" sz="2800" dirty="0">
                <a:latin typeface="Pixellari" panose="02000603000000000000" pitchFamily="2" charset="0"/>
                <a:ea typeface="Pixellari" panose="02000603000000000000" pitchFamily="2" charset="0"/>
              </a:rPr>
            </a:br>
            <a:r>
              <a:rPr lang="nl-NL" sz="2800" dirty="0">
                <a:latin typeface="Pixellari" panose="02000603000000000000" pitchFamily="2" charset="0"/>
                <a:ea typeface="Pixellari" panose="02000603000000000000" pitchFamily="2" charset="0"/>
              </a:rPr>
              <a:t>Zo! Dat </a:t>
            </a:r>
            <a:r>
              <a:rPr lang="nl-NL" sz="2800" dirty="0" err="1">
                <a:latin typeface="Pixellari" panose="02000603000000000000" pitchFamily="2" charset="0"/>
                <a:ea typeface="Pixellari" panose="02000603000000000000" pitchFamily="2" charset="0"/>
              </a:rPr>
              <a:t>photoshoppen</a:t>
            </a:r>
            <a:r>
              <a:rPr lang="nl-NL" sz="2800" dirty="0">
                <a:latin typeface="Pixellari" panose="02000603000000000000" pitchFamily="2" charset="0"/>
                <a:ea typeface="Pixellari" panose="02000603000000000000" pitchFamily="2" charset="0"/>
              </a:rPr>
              <a:t> heeft veel invloed gehad. Veel mensen hebben de tijd genomen om naar de foto te kijken en dit heeft de emoties doen gelden. Dit levert jou maar liefst </a:t>
            </a:r>
            <a:r>
              <a:rPr lang="nl-NL" sz="2800" dirty="0">
                <a:solidFill>
                  <a:srgbClr val="FF0000"/>
                </a:solidFill>
                <a:latin typeface="Pixellari" panose="02000603000000000000" pitchFamily="2" charset="0"/>
                <a:ea typeface="Pixellari" panose="02000603000000000000" pitchFamily="2" charset="0"/>
              </a:rPr>
              <a:t>1848 </a:t>
            </a:r>
            <a:r>
              <a:rPr lang="nl-NL" sz="2800" dirty="0" err="1">
                <a:solidFill>
                  <a:srgbClr val="FF0000"/>
                </a:solidFill>
                <a:latin typeface="Pixellari" panose="02000603000000000000" pitchFamily="2" charset="0"/>
                <a:ea typeface="Pixellari" panose="02000603000000000000" pitchFamily="2" charset="0"/>
              </a:rPr>
              <a:t>Likes</a:t>
            </a:r>
            <a:r>
              <a:rPr lang="nl-NL" sz="2800" dirty="0">
                <a:latin typeface="Pixellari" panose="02000603000000000000" pitchFamily="2" charset="0"/>
                <a:ea typeface="Pixellari" panose="02000603000000000000" pitchFamily="2" charset="0"/>
              </a:rPr>
              <a:t> op! Je weet wat ze zeggen: een beeld zegt meer dan duizend woorden..</a:t>
            </a:r>
            <a:br>
              <a:rPr lang="nl-NL" sz="2800" dirty="0"/>
            </a:br>
            <a:endParaRPr lang="nl-NL" sz="2800" dirty="0">
              <a:latin typeface="Pixellari" panose="02000603000000000000" pitchFamily="2" charset="0"/>
              <a:ea typeface="Pixellari" panose="02000603000000000000" pitchFamily="2" charset="0"/>
            </a:endParaRPr>
          </a:p>
        </p:txBody>
      </p:sp>
      <p:graphicFrame>
        <p:nvGraphicFramePr>
          <p:cNvPr id="6" name="Tijdelijke aanduiding voor inhoud 5">
            <a:extLst>
              <a:ext uri="{FF2B5EF4-FFF2-40B4-BE49-F238E27FC236}">
                <a16:creationId xmlns:a16="http://schemas.microsoft.com/office/drawing/2014/main" id="{A2DA108B-C181-919C-6384-7AC38ABCA985}"/>
              </a:ext>
            </a:extLst>
          </p:cNvPr>
          <p:cNvGraphicFramePr>
            <a:graphicFrameLocks noGrp="1" noChangeAspect="1"/>
          </p:cNvGraphicFramePr>
          <p:nvPr>
            <p:ph idx="1"/>
            <p:extLst>
              <p:ext uri="{D42A27DB-BD31-4B8C-83A1-F6EECF244321}">
                <p14:modId xmlns:p14="http://schemas.microsoft.com/office/powerpoint/2010/main" val="338315286"/>
              </p:ext>
            </p:extLst>
          </p:nvPr>
        </p:nvGraphicFramePr>
        <p:xfrm>
          <a:off x="838200" y="2138802"/>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9" name="Titel 1">
            <a:extLst>
              <a:ext uri="{FF2B5EF4-FFF2-40B4-BE49-F238E27FC236}">
                <a16:creationId xmlns:a16="http://schemas.microsoft.com/office/drawing/2014/main" id="{7DB248D7-61CC-FB26-6759-F79CBA9EE3A7}"/>
              </a:ext>
            </a:extLst>
          </p:cNvPr>
          <p:cNvSpPr txBox="1">
            <a:spLocks/>
          </p:cNvSpPr>
          <p:nvPr/>
        </p:nvSpPr>
        <p:spPr>
          <a:xfrm>
            <a:off x="8941904" y="5164577"/>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heb de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 </a:t>
            </a:r>
          </a:p>
          <a:p>
            <a:r>
              <a:rPr lang="nl-NL" sz="2800" dirty="0">
                <a:solidFill>
                  <a:srgbClr val="FF0000"/>
                </a:solidFill>
                <a:latin typeface="Pixellari" panose="02000603000000000000" pitchFamily="2" charset="0"/>
                <a:ea typeface="Pixellari" panose="02000603000000000000" pitchFamily="2" charset="0"/>
              </a:rPr>
              <a:t>genoteerd!</a:t>
            </a:r>
          </a:p>
        </p:txBody>
      </p:sp>
      <p:pic>
        <p:nvPicPr>
          <p:cNvPr id="10" name="Graphic 9" descr="Pijl-rechts met effen opvulling">
            <a:extLst>
              <a:ext uri="{FF2B5EF4-FFF2-40B4-BE49-F238E27FC236}">
                <a16:creationId xmlns:a16="http://schemas.microsoft.com/office/drawing/2014/main" id="{CA693FE2-05DE-87D9-4C12-A7F27BE4029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799822" y="5827359"/>
            <a:ext cx="553978" cy="389360"/>
          </a:xfrm>
          <a:prstGeom prst="rect">
            <a:avLst/>
          </a:prstGeom>
        </p:spPr>
      </p:pic>
      <p:sp>
        <p:nvSpPr>
          <p:cNvPr id="3" name="Actieknop: Leeg 2">
            <a:hlinkClick r:id="" action="ppaction://hlinkshowjump?jump=nextslide" highlightClick="1"/>
            <a:extLst>
              <a:ext uri="{FF2B5EF4-FFF2-40B4-BE49-F238E27FC236}">
                <a16:creationId xmlns:a16="http://schemas.microsoft.com/office/drawing/2014/main" id="{F4601B5C-1372-6FA1-D1B2-9B86BECD305B}"/>
              </a:ext>
            </a:extLst>
          </p:cNvPr>
          <p:cNvSpPr/>
          <p:nvPr/>
        </p:nvSpPr>
        <p:spPr>
          <a:xfrm>
            <a:off x="8941904" y="5293360"/>
            <a:ext cx="2676940" cy="10582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5" name="Afbeelding 4" descr="Afbeelding met tekst&#10;&#10;Automatisch gegenereerde beschrijving">
            <a:extLst>
              <a:ext uri="{FF2B5EF4-FFF2-40B4-BE49-F238E27FC236}">
                <a16:creationId xmlns:a16="http://schemas.microsoft.com/office/drawing/2014/main" id="{D072DB9A-F923-8852-9909-15EFA738F15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384040" y="3699579"/>
            <a:ext cx="3423920" cy="2567940"/>
          </a:xfrm>
          <a:prstGeom prst="rect">
            <a:avLst/>
          </a:prstGeom>
        </p:spPr>
      </p:pic>
    </p:spTree>
    <p:extLst>
      <p:ext uri="{BB962C8B-B14F-4D97-AF65-F5344CB8AC3E}">
        <p14:creationId xmlns:p14="http://schemas.microsoft.com/office/powerpoint/2010/main" val="16837839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par>
                          <p:cTn id="11" fill="hold">
                            <p:stCondLst>
                              <p:cond delay="10201"/>
                            </p:stCondLst>
                            <p:childTnLst>
                              <p:par>
                                <p:cTn id="12" presetID="1" presetClass="entr" presetSubtype="0" fill="hold" grpId="0" nodeType="afterEffect">
                                  <p:stCondLst>
                                    <p:cond delay="1000"/>
                                  </p:stCondLst>
                                  <p:childTnLst>
                                    <p:set>
                                      <p:cBhvr>
                                        <p:cTn id="13"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par>
                          <p:cTn id="14" fill="hold">
                            <p:stCondLst>
                              <p:cond delay="11201"/>
                            </p:stCondLst>
                            <p:childTnLst>
                              <p:par>
                                <p:cTn id="15" presetID="1" presetClass="entr" presetSubtype="0" fill="hold" grpId="0" nodeType="afterEffect">
                                  <p:stCondLst>
                                    <p:cond delay="0"/>
                                  </p:stCondLst>
                                  <p:childTnLst>
                                    <p:set>
                                      <p:cBhvr>
                                        <p:cTn id="16"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par>
                          <p:cTn id="17" fill="hold">
                            <p:stCondLst>
                              <p:cond delay="11201"/>
                            </p:stCondLst>
                            <p:childTnLst>
                              <p:par>
                                <p:cTn id="18" presetID="1" presetClass="entr" presetSubtype="0" fill="hold" grpId="0" nodeType="afterEffect">
                                  <p:stCondLst>
                                    <p:cond delay="1000"/>
                                  </p:stCondLst>
                                  <p:iterate type="lt">
                                    <p:tmAbs val="50"/>
                                  </p:iterate>
                                  <p:childTnLst>
                                    <p:set>
                                      <p:cBhvr>
                                        <p:cTn id="19" dur="1" fill="hold">
                                          <p:stCondLst>
                                            <p:cond delay="0"/>
                                          </p:stCondLst>
                                        </p:cTn>
                                        <p:tgtEl>
                                          <p:spTgt spid="9"/>
                                        </p:tgtEl>
                                        <p:attrNameLst>
                                          <p:attrName>style.visibility</p:attrName>
                                        </p:attrNameLst>
                                      </p:cBhvr>
                                      <p:to>
                                        <p:strVal val="visible"/>
                                      </p:to>
                                    </p:set>
                                  </p:childTnLst>
                                </p:cTn>
                              </p:par>
                            </p:childTnLst>
                          </p:cTn>
                        </p:par>
                        <p:par>
                          <p:cTn id="20" fill="hold">
                            <p:stCondLst>
                              <p:cond delay="13252"/>
                            </p:stCondLst>
                            <p:childTnLst>
                              <p:par>
                                <p:cTn id="21" presetID="1" presetClass="entr" presetSubtype="0" fill="hold" nodeType="afterEffect">
                                  <p:stCondLst>
                                    <p:cond delay="1000"/>
                                  </p:stCondLst>
                                  <p:childTnLst>
                                    <p:set>
                                      <p:cBhvr>
                                        <p:cTn id="22" dur="1" fill="hold">
                                          <p:stCondLst>
                                            <p:cond delay="0"/>
                                          </p:stCondLst>
                                        </p:cTn>
                                        <p:tgtEl>
                                          <p:spTgt spid="10"/>
                                        </p:tgtEl>
                                        <p:attrNameLst>
                                          <p:attrName>style.visibility</p:attrName>
                                        </p:attrNameLst>
                                      </p:cBhvr>
                                      <p:to>
                                        <p:strVal val="visible"/>
                                      </p:to>
                                    </p:set>
                                  </p:childTnLst>
                                </p:cTn>
                              </p:par>
                            </p:childTnLst>
                          </p:cTn>
                        </p:par>
                        <p:par>
                          <p:cTn id="23" fill="hold">
                            <p:stCondLst>
                              <p:cond delay="14252"/>
                            </p:stCondLst>
                            <p:childTnLst>
                              <p:par>
                                <p:cTn id="24" presetID="1" presetClass="entr" presetSubtype="0" fill="hold" grpId="0" nodeType="afterEffect" nodePh="1">
                                  <p:stCondLst>
                                    <p:cond delay="0"/>
                                  </p:stCondLst>
                                  <p:endCondLst>
                                    <p:cond evt="begin" delay="0">
                                      <p:tn val="24"/>
                                    </p:cond>
                                  </p:end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uiExpand="1">
        <p:bldSub>
          <a:bldChart bld="series"/>
        </p:bldSub>
      </p:bldGraphic>
      <p:bldP spid="9" grpId="0"/>
      <p:bldP spid="3"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38198" y="1239584"/>
            <a:ext cx="513981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75552F6B-898E-1347-6681-326A7BC832B2}"/>
              </a:ext>
            </a:extLst>
          </p:cNvPr>
          <p:cNvSpPr txBox="1">
            <a:spLocks/>
          </p:cNvSpPr>
          <p:nvPr/>
        </p:nvSpPr>
        <p:spPr>
          <a:xfrm>
            <a:off x="282887" y="97220"/>
            <a:ext cx="10704869"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De </a:t>
            </a:r>
            <a:r>
              <a:rPr lang="nl-NL" sz="2800" dirty="0" err="1">
                <a:latin typeface="Pixellari" panose="02000603000000000000" pitchFamily="2" charset="0"/>
                <a:ea typeface="Pixellari" panose="02000603000000000000" pitchFamily="2" charset="0"/>
              </a:rPr>
              <a:t>photoshop</a:t>
            </a:r>
            <a:r>
              <a:rPr lang="nl-NL" sz="2800" dirty="0">
                <a:latin typeface="Pixellari" panose="02000603000000000000" pitchFamily="2" charset="0"/>
                <a:ea typeface="Pixellari" panose="02000603000000000000" pitchFamily="2" charset="0"/>
              </a:rPr>
              <a:t> lokt ook reacties op van andere mensen!</a:t>
            </a:r>
            <a:endParaRPr lang="nl-NL" sz="2800" dirty="0"/>
          </a:p>
        </p:txBody>
      </p:sp>
      <p:sp>
        <p:nvSpPr>
          <p:cNvPr id="2" name="Actieknop: Leeg 1">
            <a:hlinkClick r:id="" action="ppaction://noaction" highlightClick="1"/>
            <a:extLst>
              <a:ext uri="{FF2B5EF4-FFF2-40B4-BE49-F238E27FC236}">
                <a16:creationId xmlns:a16="http://schemas.microsoft.com/office/drawing/2014/main" id="{9B7EA633-1109-DCBA-85EA-794EE724D4D0}"/>
              </a:ext>
            </a:extLst>
          </p:cNvPr>
          <p:cNvSpPr/>
          <p:nvPr/>
        </p:nvSpPr>
        <p:spPr>
          <a:xfrm>
            <a:off x="355891" y="2372949"/>
            <a:ext cx="5559357" cy="2397834"/>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 name="Titel 1">
            <a:extLst>
              <a:ext uri="{FF2B5EF4-FFF2-40B4-BE49-F238E27FC236}">
                <a16:creationId xmlns:a16="http://schemas.microsoft.com/office/drawing/2014/main" id="{1113B0C4-55FE-2969-683C-74E3E745F271}"/>
              </a:ext>
            </a:extLst>
          </p:cNvPr>
          <p:cNvSpPr txBox="1">
            <a:spLocks/>
          </p:cNvSpPr>
          <p:nvPr/>
        </p:nvSpPr>
        <p:spPr>
          <a:xfrm>
            <a:off x="1163620"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Renske </a:t>
            </a:r>
            <a:r>
              <a:rPr lang="nl-NL" sz="1200" b="1" dirty="0" err="1">
                <a:latin typeface="Pica black"/>
              </a:rPr>
              <a:t>Feijten</a:t>
            </a:r>
            <a:r>
              <a:rPr lang="nl-NL" sz="1200" b="1" dirty="0">
                <a:latin typeface="Pica black"/>
              </a:rPr>
              <a:t> </a:t>
            </a:r>
          </a:p>
        </p:txBody>
      </p:sp>
      <p:sp>
        <p:nvSpPr>
          <p:cNvPr id="7" name="Tijdelijke aanduiding voor inhoud 2">
            <a:extLst>
              <a:ext uri="{FF2B5EF4-FFF2-40B4-BE49-F238E27FC236}">
                <a16:creationId xmlns:a16="http://schemas.microsoft.com/office/drawing/2014/main" id="{CF339ED8-4EB8-12E7-7FA0-8583A1B0BA7C}"/>
              </a:ext>
            </a:extLst>
          </p:cNvPr>
          <p:cNvSpPr txBox="1">
            <a:spLocks/>
          </p:cNvSpPr>
          <p:nvPr/>
        </p:nvSpPr>
        <p:spPr>
          <a:xfrm>
            <a:off x="1155431"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@renskefeijten </a:t>
            </a:r>
          </a:p>
          <a:p>
            <a:pPr marL="0" indent="0">
              <a:buFont typeface="Arial" panose="020B0604020202020204" pitchFamily="34" charset="0"/>
              <a:buNone/>
            </a:pPr>
            <a:r>
              <a:rPr lang="nl-NL" sz="1000" dirty="0">
                <a:solidFill>
                  <a:schemeClr val="bg2">
                    <a:lumMod val="50000"/>
                  </a:schemeClr>
                </a:solidFill>
              </a:rPr>
              <a:t> </a:t>
            </a:r>
          </a:p>
        </p:txBody>
      </p:sp>
      <p:sp>
        <p:nvSpPr>
          <p:cNvPr id="10" name="Tekstvak 9">
            <a:extLst>
              <a:ext uri="{FF2B5EF4-FFF2-40B4-BE49-F238E27FC236}">
                <a16:creationId xmlns:a16="http://schemas.microsoft.com/office/drawing/2014/main" id="{F6ECFA63-8F01-98BC-273B-035292AD19AC}"/>
              </a:ext>
            </a:extLst>
          </p:cNvPr>
          <p:cNvSpPr txBox="1"/>
          <p:nvPr/>
        </p:nvSpPr>
        <p:spPr>
          <a:xfrm>
            <a:off x="482137" y="3240334"/>
            <a:ext cx="5417574" cy="1246495"/>
          </a:xfrm>
          <a:prstGeom prst="rect">
            <a:avLst/>
          </a:prstGeom>
          <a:noFill/>
        </p:spPr>
        <p:txBody>
          <a:bodyPr wrap="square" rtlCol="0">
            <a:spAutoFit/>
          </a:bodyPr>
          <a:lstStyle/>
          <a:p>
            <a:r>
              <a:rPr lang="nl-NL" sz="1500" dirty="0">
                <a:latin typeface="Pica black"/>
              </a:rPr>
              <a:t>Kijk naar deze foto, gemaakt in de buurt van het Woldermeer, het is nu overduidelijk zo dat WOLCHEM chemisch afval dumpt en dat Burgemeester Van </a:t>
            </a:r>
            <a:r>
              <a:rPr lang="nl-NL" sz="1500" dirty="0" err="1">
                <a:latin typeface="Pica black"/>
              </a:rPr>
              <a:t>Belzen</a:t>
            </a:r>
            <a:r>
              <a:rPr lang="nl-NL" sz="1500" dirty="0">
                <a:latin typeface="Pica black"/>
              </a:rPr>
              <a:t> gewoon wegkijkt, want er wordt niets tegen gedaan. Dit zou iemand alleen doen als zij daar iets voor terugkrijgt! </a:t>
            </a:r>
            <a:r>
              <a:rPr lang="nl-NL" sz="1500" dirty="0">
                <a:solidFill>
                  <a:srgbClr val="01E2FD"/>
                </a:solidFill>
                <a:latin typeface="Pica black"/>
              </a:rPr>
              <a:t>#jouwnieuws #corruptie #chemischafval </a:t>
            </a:r>
          </a:p>
        </p:txBody>
      </p:sp>
      <p:sp>
        <p:nvSpPr>
          <p:cNvPr id="11" name="Ovaal 10">
            <a:extLst>
              <a:ext uri="{FF2B5EF4-FFF2-40B4-BE49-F238E27FC236}">
                <a16:creationId xmlns:a16="http://schemas.microsoft.com/office/drawing/2014/main" id="{E0CACF20-DE09-0908-833B-CF8742401F9D}"/>
              </a:ext>
            </a:extLst>
          </p:cNvPr>
          <p:cNvSpPr/>
          <p:nvPr/>
        </p:nvSpPr>
        <p:spPr>
          <a:xfrm>
            <a:off x="5108225"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12" name="Tijdelijke aanduiding voor inhoud 2">
            <a:extLst>
              <a:ext uri="{FF2B5EF4-FFF2-40B4-BE49-F238E27FC236}">
                <a16:creationId xmlns:a16="http://schemas.microsoft.com/office/drawing/2014/main" id="{4B4D78BF-518A-4239-F443-9185EAC835C6}"/>
              </a:ext>
            </a:extLst>
          </p:cNvPr>
          <p:cNvSpPr txBox="1">
            <a:spLocks/>
          </p:cNvSpPr>
          <p:nvPr/>
        </p:nvSpPr>
        <p:spPr>
          <a:xfrm>
            <a:off x="355890" y="4485489"/>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09:33 a.m. 5 mei.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pic>
        <p:nvPicPr>
          <p:cNvPr id="13" name="Tijdelijke aanduiding voor inhoud 4">
            <a:extLst>
              <a:ext uri="{FF2B5EF4-FFF2-40B4-BE49-F238E27FC236}">
                <a16:creationId xmlns:a16="http://schemas.microsoft.com/office/drawing/2014/main" id="{6FE33EE0-969A-7239-C311-DB746CA1BF35}"/>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2221405" y="2715213"/>
            <a:ext cx="136702" cy="136702"/>
          </a:xfrm>
          <a:prstGeom prst="rect">
            <a:avLst/>
          </a:prstGeom>
        </p:spPr>
      </p:pic>
      <p:sp>
        <p:nvSpPr>
          <p:cNvPr id="14" name="Tekstvak 13">
            <a:extLst>
              <a:ext uri="{FF2B5EF4-FFF2-40B4-BE49-F238E27FC236}">
                <a16:creationId xmlns:a16="http://schemas.microsoft.com/office/drawing/2014/main" id="{C9D96DB1-37EC-C2A6-398E-F4A95E3864E2}"/>
              </a:ext>
            </a:extLst>
          </p:cNvPr>
          <p:cNvSpPr txBox="1"/>
          <p:nvPr/>
        </p:nvSpPr>
        <p:spPr>
          <a:xfrm>
            <a:off x="5177238"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sp>
        <p:nvSpPr>
          <p:cNvPr id="16" name="Actieknop: Leeg 15">
            <a:hlinkClick r:id="" action="ppaction://noaction" highlightClick="1"/>
            <a:extLst>
              <a:ext uri="{FF2B5EF4-FFF2-40B4-BE49-F238E27FC236}">
                <a16:creationId xmlns:a16="http://schemas.microsoft.com/office/drawing/2014/main" id="{60FB28AE-3893-EF1B-EAC1-A9B1BE4711E3}"/>
              </a:ext>
            </a:extLst>
          </p:cNvPr>
          <p:cNvSpPr/>
          <p:nvPr/>
        </p:nvSpPr>
        <p:spPr>
          <a:xfrm>
            <a:off x="6276752" y="2372949"/>
            <a:ext cx="5559357" cy="2397834"/>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17" name="Titel 1">
            <a:extLst>
              <a:ext uri="{FF2B5EF4-FFF2-40B4-BE49-F238E27FC236}">
                <a16:creationId xmlns:a16="http://schemas.microsoft.com/office/drawing/2014/main" id="{3A81C5B7-4231-4E3A-9BAA-5978595FEF90}"/>
              </a:ext>
            </a:extLst>
          </p:cNvPr>
          <p:cNvSpPr txBox="1">
            <a:spLocks/>
          </p:cNvSpPr>
          <p:nvPr/>
        </p:nvSpPr>
        <p:spPr>
          <a:xfrm>
            <a:off x="7084483"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Pieter Onzin </a:t>
            </a:r>
          </a:p>
        </p:txBody>
      </p:sp>
      <p:sp>
        <p:nvSpPr>
          <p:cNvPr id="18" name="Tijdelijke aanduiding voor inhoud 2">
            <a:extLst>
              <a:ext uri="{FF2B5EF4-FFF2-40B4-BE49-F238E27FC236}">
                <a16:creationId xmlns:a16="http://schemas.microsoft.com/office/drawing/2014/main" id="{D17EBEBC-7A7A-9BDE-272B-00602E6BA7CE}"/>
              </a:ext>
            </a:extLst>
          </p:cNvPr>
          <p:cNvSpPr txBox="1">
            <a:spLocks/>
          </p:cNvSpPr>
          <p:nvPr/>
        </p:nvSpPr>
        <p:spPr>
          <a:xfrm>
            <a:off x="7076294"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@pieterplasman </a:t>
            </a:r>
          </a:p>
          <a:p>
            <a:pPr marL="0" indent="0">
              <a:buFont typeface="Arial" panose="020B0604020202020204" pitchFamily="34" charset="0"/>
              <a:buNone/>
            </a:pPr>
            <a:r>
              <a:rPr lang="nl-NL" sz="1000" dirty="0">
                <a:solidFill>
                  <a:schemeClr val="bg2">
                    <a:lumMod val="50000"/>
                  </a:schemeClr>
                </a:solidFill>
              </a:rPr>
              <a:t> </a:t>
            </a:r>
          </a:p>
        </p:txBody>
      </p:sp>
      <p:sp>
        <p:nvSpPr>
          <p:cNvPr id="20" name="Tekstvak 19">
            <a:extLst>
              <a:ext uri="{FF2B5EF4-FFF2-40B4-BE49-F238E27FC236}">
                <a16:creationId xmlns:a16="http://schemas.microsoft.com/office/drawing/2014/main" id="{A6FBBC94-D0E5-9A49-89E7-24209956E4DC}"/>
              </a:ext>
            </a:extLst>
          </p:cNvPr>
          <p:cNvSpPr txBox="1"/>
          <p:nvPr/>
        </p:nvSpPr>
        <p:spPr>
          <a:xfrm>
            <a:off x="6407643" y="3176236"/>
            <a:ext cx="5417574" cy="1246495"/>
          </a:xfrm>
          <a:prstGeom prst="rect">
            <a:avLst/>
          </a:prstGeom>
          <a:noFill/>
        </p:spPr>
        <p:txBody>
          <a:bodyPr wrap="square" rtlCol="0">
            <a:spAutoFit/>
          </a:bodyPr>
          <a:lstStyle/>
          <a:p>
            <a:r>
              <a:rPr lang="nl-NL" sz="1500" dirty="0">
                <a:latin typeface="Pica black"/>
              </a:rPr>
              <a:t>Zie je nou wel? </a:t>
            </a:r>
            <a:r>
              <a:rPr lang="nl-NL" sz="1500" dirty="0">
                <a:solidFill>
                  <a:srgbClr val="01E2FD"/>
                </a:solidFill>
                <a:latin typeface="Pica black"/>
              </a:rPr>
              <a:t>@jouwnieuws </a:t>
            </a:r>
          </a:p>
          <a:p>
            <a:endParaRPr lang="nl-NL" sz="1500" dirty="0">
              <a:solidFill>
                <a:srgbClr val="01E2FD"/>
              </a:solidFill>
              <a:latin typeface="Pica black"/>
            </a:endParaRPr>
          </a:p>
          <a:p>
            <a:endParaRPr lang="nl-NL" sz="1500" dirty="0">
              <a:solidFill>
                <a:srgbClr val="01E2FD"/>
              </a:solidFill>
              <a:latin typeface="Pica black"/>
            </a:endParaRPr>
          </a:p>
          <a:p>
            <a:endParaRPr lang="nl-NL" sz="1500" dirty="0">
              <a:solidFill>
                <a:srgbClr val="01E2FD"/>
              </a:solidFill>
              <a:latin typeface="Pica black"/>
            </a:endParaRPr>
          </a:p>
          <a:p>
            <a:r>
              <a:rPr lang="nl-NL" sz="1500" dirty="0">
                <a:solidFill>
                  <a:srgbClr val="01E2FD"/>
                </a:solidFill>
                <a:latin typeface="Pica black"/>
              </a:rPr>
              <a:t>#WOLCHEM #vanbelzen #guillotine #staatsgreep </a:t>
            </a:r>
          </a:p>
        </p:txBody>
      </p:sp>
      <p:sp>
        <p:nvSpPr>
          <p:cNvPr id="21" name="Ovaal 20">
            <a:extLst>
              <a:ext uri="{FF2B5EF4-FFF2-40B4-BE49-F238E27FC236}">
                <a16:creationId xmlns:a16="http://schemas.microsoft.com/office/drawing/2014/main" id="{F47F97B9-B709-ED15-DD65-6C689F9922EF}"/>
              </a:ext>
            </a:extLst>
          </p:cNvPr>
          <p:cNvSpPr/>
          <p:nvPr/>
        </p:nvSpPr>
        <p:spPr>
          <a:xfrm>
            <a:off x="11029088"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22" name="Tijdelijke aanduiding voor inhoud 2">
            <a:extLst>
              <a:ext uri="{FF2B5EF4-FFF2-40B4-BE49-F238E27FC236}">
                <a16:creationId xmlns:a16="http://schemas.microsoft.com/office/drawing/2014/main" id="{2B5D97C9-8E0F-9103-A6C9-F46D9E8AD804}"/>
              </a:ext>
            </a:extLst>
          </p:cNvPr>
          <p:cNvSpPr txBox="1">
            <a:spLocks/>
          </p:cNvSpPr>
          <p:nvPr/>
        </p:nvSpPr>
        <p:spPr>
          <a:xfrm>
            <a:off x="6328689" y="4472984"/>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09:38 a.m. 5 mei.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pic>
        <p:nvPicPr>
          <p:cNvPr id="23" name="Tijdelijke aanduiding voor inhoud 4">
            <a:extLst>
              <a:ext uri="{FF2B5EF4-FFF2-40B4-BE49-F238E27FC236}">
                <a16:creationId xmlns:a16="http://schemas.microsoft.com/office/drawing/2014/main" id="{54F6B4C8-974C-933B-C52C-073835975C61}"/>
              </a:ext>
            </a:extLst>
          </p:cNvPr>
          <p:cNvPicPr>
            <a:picLocks noChangeAspect="1"/>
          </p:cNvPicPr>
          <p:nvPr/>
        </p:nvPicPr>
        <p:blipFill>
          <a:blip r:embed="rId5" cstate="screen">
            <a:extLst>
              <a:ext uri="{BEBA8EAE-BF5A-486C-A8C5-ECC9F3942E4B}">
                <a14:imgProps xmlns:a14="http://schemas.microsoft.com/office/drawing/2010/main">
                  <a14:imgLayer r:embed="rId6">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7970836" y="2672292"/>
            <a:ext cx="164659" cy="164659"/>
          </a:xfrm>
          <a:prstGeom prst="rect">
            <a:avLst/>
          </a:prstGeom>
        </p:spPr>
      </p:pic>
      <p:sp>
        <p:nvSpPr>
          <p:cNvPr id="24" name="Tekstvak 23">
            <a:extLst>
              <a:ext uri="{FF2B5EF4-FFF2-40B4-BE49-F238E27FC236}">
                <a16:creationId xmlns:a16="http://schemas.microsoft.com/office/drawing/2014/main" id="{272D4CD0-2662-5D83-6997-ACE742C67BE3}"/>
              </a:ext>
            </a:extLst>
          </p:cNvPr>
          <p:cNvSpPr txBox="1"/>
          <p:nvPr/>
        </p:nvSpPr>
        <p:spPr>
          <a:xfrm>
            <a:off x="11098101"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sp>
        <p:nvSpPr>
          <p:cNvPr id="34" name="Titel 1">
            <a:extLst>
              <a:ext uri="{FF2B5EF4-FFF2-40B4-BE49-F238E27FC236}">
                <a16:creationId xmlns:a16="http://schemas.microsoft.com/office/drawing/2014/main" id="{2866C2D5-5822-C2A4-2D21-9E5BACEF5165}"/>
              </a:ext>
            </a:extLst>
          </p:cNvPr>
          <p:cNvSpPr txBox="1">
            <a:spLocks/>
          </p:cNvSpPr>
          <p:nvPr/>
        </p:nvSpPr>
        <p:spPr>
          <a:xfrm>
            <a:off x="321102" y="5116454"/>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Die reacties zijn niet bescheiden!</a:t>
            </a:r>
            <a:endParaRPr lang="nl-NL" sz="2800" dirty="0">
              <a:latin typeface="Pixellari" panose="02000603000000000000" pitchFamily="2" charset="0"/>
              <a:ea typeface="Pixellari" panose="02000603000000000000" pitchFamily="2" charset="0"/>
            </a:endParaRPr>
          </a:p>
        </p:txBody>
      </p:sp>
      <p:pic>
        <p:nvPicPr>
          <p:cNvPr id="28" name="Tijdelijke aanduiding voor inhoud 4">
            <a:extLst>
              <a:ext uri="{FF2B5EF4-FFF2-40B4-BE49-F238E27FC236}">
                <a16:creationId xmlns:a16="http://schemas.microsoft.com/office/drawing/2014/main" id="{7DC10AD4-C925-0D6C-44F7-77AC5C15B380}"/>
              </a:ext>
            </a:extLst>
          </p:cNvPr>
          <p:cNvPicPr>
            <a:picLocks noChangeAspect="1"/>
          </p:cNvPicPr>
          <p:nvPr/>
        </p:nvPicPr>
        <p:blipFill>
          <a:blip r:embed="rId5" cstate="screen">
            <a:extLst>
              <a:ext uri="{BEBA8EAE-BF5A-486C-A8C5-ECC9F3942E4B}">
                <a14:imgProps xmlns:a14="http://schemas.microsoft.com/office/drawing/2010/main">
                  <a14:imgLayer r:embed="rId6">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2200544" y="2696664"/>
            <a:ext cx="164659" cy="164659"/>
          </a:xfrm>
          <a:prstGeom prst="rect">
            <a:avLst/>
          </a:prstGeom>
        </p:spPr>
      </p:pic>
      <p:pic>
        <p:nvPicPr>
          <p:cNvPr id="63" name="Afbeelding 62">
            <a:extLst>
              <a:ext uri="{FF2B5EF4-FFF2-40B4-BE49-F238E27FC236}">
                <a16:creationId xmlns:a16="http://schemas.microsoft.com/office/drawing/2014/main" id="{3377E705-D93A-B6FC-1766-BC8958F6F2B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2733320" y="3248760"/>
            <a:ext cx="271782" cy="259649"/>
          </a:xfrm>
          <a:prstGeom prst="rect">
            <a:avLst/>
          </a:prstGeom>
        </p:spPr>
      </p:pic>
      <p:pic>
        <p:nvPicPr>
          <p:cNvPr id="38" name="Afbeelding 37">
            <a:extLst>
              <a:ext uri="{FF2B5EF4-FFF2-40B4-BE49-F238E27FC236}">
                <a16:creationId xmlns:a16="http://schemas.microsoft.com/office/drawing/2014/main" id="{BE60C081-5809-FF46-A98A-4103E3C4025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479761" y="3222341"/>
            <a:ext cx="5156989" cy="841054"/>
          </a:xfrm>
          <a:prstGeom prst="rect">
            <a:avLst/>
          </a:prstGeom>
        </p:spPr>
      </p:pic>
      <p:pic>
        <p:nvPicPr>
          <p:cNvPr id="39" name="Afbeelding 38" descr="Afbeelding met persoon, binnen&#10;&#10;Automatisch gegenereerde beschrijving">
            <a:extLst>
              <a:ext uri="{FF2B5EF4-FFF2-40B4-BE49-F238E27FC236}">
                <a16:creationId xmlns:a16="http://schemas.microsoft.com/office/drawing/2014/main" id="{EF6111B4-8412-6A32-968C-91F5B3127808}"/>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r="-3" b="-3"/>
          <a:stretch/>
        </p:blipFill>
        <p:spPr>
          <a:xfrm>
            <a:off x="6468905" y="2544646"/>
            <a:ext cx="644732" cy="64473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40" name="Afbeelding 39" descr="Afbeelding met persoon, kleurrijk&#10;&#10;Automatisch gegenereerde beschrijving">
            <a:extLst>
              <a:ext uri="{FF2B5EF4-FFF2-40B4-BE49-F238E27FC236}">
                <a16:creationId xmlns:a16="http://schemas.microsoft.com/office/drawing/2014/main" id="{1C45713C-A52D-BD94-1DF1-80F0DA795B30}"/>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r="-3" b="-3"/>
          <a:stretch/>
        </p:blipFill>
        <p:spPr>
          <a:xfrm>
            <a:off x="568751" y="2558806"/>
            <a:ext cx="614077" cy="614077"/>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41" name="Actieknop: Leeg 40">
            <a:hlinkClick r:id="" action="ppaction://hlinkshowjump?jump=nextslide" highlightClick="1"/>
            <a:extLst>
              <a:ext uri="{FF2B5EF4-FFF2-40B4-BE49-F238E27FC236}">
                <a16:creationId xmlns:a16="http://schemas.microsoft.com/office/drawing/2014/main" id="{79AE690B-CCB6-368F-BB4B-3F961D3E9DB7}"/>
              </a:ext>
            </a:extLst>
          </p:cNvPr>
          <p:cNvSpPr/>
          <p:nvPr/>
        </p:nvSpPr>
        <p:spPr>
          <a:xfrm>
            <a:off x="355889" y="5486798"/>
            <a:ext cx="5352184" cy="556935"/>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26703961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4"/>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1801"/>
                            </p:stCondLst>
                            <p:childTnLst>
                              <p:par>
                                <p:cTn id="8" presetID="1" presetClass="entr" presetSubtype="0"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22"/>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28"/>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38"/>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39"/>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40"/>
                                        </p:tgtEl>
                                        <p:attrNameLst>
                                          <p:attrName>style.visibility</p:attrName>
                                        </p:attrNameLst>
                                      </p:cBhvr>
                                      <p:to>
                                        <p:strVal val="visible"/>
                                      </p:to>
                                    </p:set>
                                  </p:childTnLst>
                                </p:cTn>
                              </p:par>
                            </p:childTnLst>
                          </p:cTn>
                        </p:par>
                        <p:par>
                          <p:cTn id="48" fill="hold">
                            <p:stCondLst>
                              <p:cond delay="1801"/>
                            </p:stCondLst>
                            <p:childTnLst>
                              <p:par>
                                <p:cTn id="49" presetID="1" presetClass="entr" presetSubtype="0" fill="hold" grpId="0" nodeType="afterEffect">
                                  <p:stCondLst>
                                    <p:cond delay="3000"/>
                                  </p:stCondLst>
                                  <p:iterate type="lt">
                                    <p:tmAbs val="50"/>
                                  </p:iterate>
                                  <p:childTnLst>
                                    <p:set>
                                      <p:cBhvr>
                                        <p:cTn id="50" dur="1" fill="hold">
                                          <p:stCondLst>
                                            <p:cond delay="0"/>
                                          </p:stCondLst>
                                        </p:cTn>
                                        <p:tgtEl>
                                          <p:spTgt spid="34"/>
                                        </p:tgtEl>
                                        <p:attrNameLst>
                                          <p:attrName>style.visibility</p:attrName>
                                        </p:attrNameLst>
                                      </p:cBhvr>
                                      <p:to>
                                        <p:strVal val="visible"/>
                                      </p:to>
                                    </p:set>
                                  </p:childTnLst>
                                  <p:subTnLst>
                                    <p:audio>
                                      <p:cMediaNode mute="1">
                                        <p:cTn display="0" masterRel="sameClick">
                                          <p:stCondLst>
                                            <p:cond evt="begin" delay="0">
                                              <p:tn val="49"/>
                                            </p:cond>
                                          </p:stCondLst>
                                          <p:endCondLst>
                                            <p:cond evt="onStopAudio" delay="0">
                                              <p:tgtEl>
                                                <p:sldTgt/>
                                              </p:tgtEl>
                                            </p:cond>
                                          </p:endCondLst>
                                        </p:cTn>
                                        <p:tgtEl>
                                          <p:sndTgt r:embed="rId2" name="TYPE.WAV"/>
                                        </p:tgtEl>
                                      </p:cMediaNode>
                                    </p:audio>
                                  </p:subTnLst>
                                </p:cTn>
                              </p:par>
                            </p:childTnLst>
                          </p:cTn>
                        </p:par>
                        <p:par>
                          <p:cTn id="51" fill="hold">
                            <p:stCondLst>
                              <p:cond delay="6252"/>
                            </p:stCondLst>
                            <p:childTnLst>
                              <p:par>
                                <p:cTn id="52" presetID="1" presetClass="entr" presetSubtype="0" fill="hold" grpId="0" nodeType="afterEffect" nodePh="1">
                                  <p:stCondLst>
                                    <p:cond delay="0"/>
                                  </p:stCondLst>
                                  <p:endCondLst>
                                    <p:cond evt="begin" delay="0">
                                      <p:tn val="52"/>
                                    </p:cond>
                                  </p:endCondLst>
                                  <p:childTnLst>
                                    <p:set>
                                      <p:cBhvr>
                                        <p:cTn id="53"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P spid="3" grpId="0"/>
      <p:bldP spid="7" grpId="0"/>
      <p:bldP spid="10" grpId="0"/>
      <p:bldP spid="11" grpId="0" animBg="1"/>
      <p:bldP spid="12" grpId="0"/>
      <p:bldP spid="14" grpId="0"/>
      <p:bldP spid="16" grpId="0" animBg="1"/>
      <p:bldP spid="17" grpId="0"/>
      <p:bldP spid="18" grpId="0"/>
      <p:bldP spid="20" grpId="0"/>
      <p:bldP spid="21" grpId="0" animBg="1"/>
      <p:bldP spid="22" grpId="0"/>
      <p:bldP spid="24" grpId="0"/>
      <p:bldP spid="34" grpId="0"/>
      <p:bldP spid="41"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0F03C2-B592-439E-C1AC-75643CD424EB}"/>
              </a:ext>
            </a:extLst>
          </p:cNvPr>
          <p:cNvSpPr>
            <a:spLocks noGrp="1"/>
          </p:cNvSpPr>
          <p:nvPr>
            <p:ph type="title"/>
          </p:nvPr>
        </p:nvSpPr>
        <p:spPr>
          <a:xfrm>
            <a:off x="4150442" y="500062"/>
            <a:ext cx="3891116" cy="1325563"/>
          </a:xfrm>
        </p:spPr>
        <p:txBody>
          <a:bodyPr/>
          <a:lstStyle/>
          <a:p>
            <a:pPr algn="ctr"/>
            <a:r>
              <a:rPr lang="nl-NL" dirty="0">
                <a:latin typeface="Pixellari" panose="02000603000000000000" pitchFamily="2" charset="0"/>
                <a:ea typeface="Pixellari" panose="02000603000000000000" pitchFamily="2" charset="0"/>
              </a:rPr>
              <a:t>Level 3</a:t>
            </a:r>
          </a:p>
        </p:txBody>
      </p:sp>
      <p:sp>
        <p:nvSpPr>
          <p:cNvPr id="3" name="Tijdelijke aanduiding voor inhoud 2">
            <a:extLst>
              <a:ext uri="{FF2B5EF4-FFF2-40B4-BE49-F238E27FC236}">
                <a16:creationId xmlns:a16="http://schemas.microsoft.com/office/drawing/2014/main" id="{C274C043-A83D-A69A-E842-518DAA58AB11}"/>
              </a:ext>
            </a:extLst>
          </p:cNvPr>
          <p:cNvSpPr>
            <a:spLocks noGrp="1"/>
          </p:cNvSpPr>
          <p:nvPr>
            <p:ph idx="1"/>
          </p:nvPr>
        </p:nvSpPr>
        <p:spPr>
          <a:xfrm>
            <a:off x="3714750" y="1717470"/>
            <a:ext cx="4762500" cy="760259"/>
          </a:xfrm>
        </p:spPr>
        <p:txBody>
          <a:bodyPr>
            <a:noAutofit/>
          </a:bodyPr>
          <a:lstStyle/>
          <a:p>
            <a:pPr marL="0" indent="0" algn="ctr">
              <a:buNone/>
            </a:pPr>
            <a:r>
              <a:rPr lang="nl-NL" sz="6000" dirty="0">
                <a:latin typeface="Digital Arcade" pitchFamily="2" charset="0"/>
              </a:rPr>
              <a:t>Emotie</a:t>
            </a:r>
          </a:p>
        </p:txBody>
      </p:sp>
      <p:pic>
        <p:nvPicPr>
          <p:cNvPr id="10" name="Afbeelding 9">
            <a:extLst>
              <a:ext uri="{FF2B5EF4-FFF2-40B4-BE49-F238E27FC236}">
                <a16:creationId xmlns:a16="http://schemas.microsoft.com/office/drawing/2014/main" id="{90052FDC-CC85-BAE8-F7A7-C919A43C4362}"/>
              </a:ext>
            </a:extLst>
          </p:cNvPr>
          <p:cNvPicPr>
            <a:picLocks noChangeAspect="1"/>
          </p:cNvPicPr>
          <p:nvPr/>
        </p:nvPicPr>
        <p:blipFill>
          <a:blip r:embed="rId2" cstate="screen">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6773823" y="1671872"/>
            <a:ext cx="1897192" cy="1065059"/>
          </a:xfrm>
          <a:prstGeom prst="rect">
            <a:avLst/>
          </a:prstGeom>
        </p:spPr>
      </p:pic>
      <p:sp>
        <p:nvSpPr>
          <p:cNvPr id="13" name="Titel 1">
            <a:extLst>
              <a:ext uri="{FF2B5EF4-FFF2-40B4-BE49-F238E27FC236}">
                <a16:creationId xmlns:a16="http://schemas.microsoft.com/office/drawing/2014/main" id="{1DEC678E-BC4D-DC8C-5145-614EA4E606A1}"/>
              </a:ext>
            </a:extLst>
          </p:cNvPr>
          <p:cNvSpPr txBox="1">
            <a:spLocks/>
          </p:cNvSpPr>
          <p:nvPr/>
        </p:nvSpPr>
        <p:spPr>
          <a:xfrm>
            <a:off x="528320" y="5080550"/>
            <a:ext cx="11186160" cy="162505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Ondanks dat jouw berichten niet berust zijn op aantoonbare feiten, gaan mensen er toch in geloven. Als het bericht bevestigd wordt met een foto of een filmpje gaat het verhaal een eigen leven leiden. Omdat kinderen betrokken worden, lopen de emoties hoog op en doen feiten er minder toe.. </a:t>
            </a:r>
          </a:p>
        </p:txBody>
      </p:sp>
      <p:pic>
        <p:nvPicPr>
          <p:cNvPr id="15" name="Graphic 14" descr="Pijl-rechts met effen opvulling">
            <a:extLst>
              <a:ext uri="{FF2B5EF4-FFF2-40B4-BE49-F238E27FC236}">
                <a16:creationId xmlns:a16="http://schemas.microsoft.com/office/drawing/2014/main" id="{FF839982-6C55-B614-81BA-B24ADF97D8A2}"/>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670036" y="3879244"/>
            <a:ext cx="553978" cy="389360"/>
          </a:xfrm>
          <a:prstGeom prst="rect">
            <a:avLst/>
          </a:prstGeom>
        </p:spPr>
      </p:pic>
      <p:sp>
        <p:nvSpPr>
          <p:cNvPr id="16" name="Titel 1">
            <a:extLst>
              <a:ext uri="{FF2B5EF4-FFF2-40B4-BE49-F238E27FC236}">
                <a16:creationId xmlns:a16="http://schemas.microsoft.com/office/drawing/2014/main" id="{ECEAA539-A611-3108-2631-063BC45137AD}"/>
              </a:ext>
            </a:extLst>
          </p:cNvPr>
          <p:cNvSpPr txBox="1">
            <a:spLocks/>
          </p:cNvSpPr>
          <p:nvPr/>
        </p:nvSpPr>
        <p:spPr>
          <a:xfrm>
            <a:off x="8726944" y="3245959"/>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Naar volgend level</a:t>
            </a:r>
          </a:p>
        </p:txBody>
      </p:sp>
      <p:sp>
        <p:nvSpPr>
          <p:cNvPr id="17" name="Actieknop: Leeg 16">
            <a:hlinkClick r:id="" action="ppaction://hlinkshowjump?jump=nextslide" highlightClick="1"/>
            <a:extLst>
              <a:ext uri="{FF2B5EF4-FFF2-40B4-BE49-F238E27FC236}">
                <a16:creationId xmlns:a16="http://schemas.microsoft.com/office/drawing/2014/main" id="{FAE37099-DB5F-3BA4-AC14-F390308D2742}"/>
              </a:ext>
            </a:extLst>
          </p:cNvPr>
          <p:cNvSpPr/>
          <p:nvPr/>
        </p:nvSpPr>
        <p:spPr>
          <a:xfrm>
            <a:off x="8593394" y="3429000"/>
            <a:ext cx="2536722" cy="995516"/>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6" name="Afbeelding 5" descr="Afbeelding met persoon, binnen, muur&#10;&#10;Automatisch gegenereerde beschrijving">
            <a:extLst>
              <a:ext uri="{FF2B5EF4-FFF2-40B4-BE49-F238E27FC236}">
                <a16:creationId xmlns:a16="http://schemas.microsoft.com/office/drawing/2014/main" id="{BA5300B0-DFD1-6F9D-231D-1DEE7F31EF59}"/>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048250" y="2860990"/>
            <a:ext cx="2095500" cy="2095500"/>
          </a:xfrm>
          <a:prstGeom prst="rect">
            <a:avLst/>
          </a:prstGeom>
        </p:spPr>
      </p:pic>
    </p:spTree>
    <p:extLst>
      <p:ext uri="{BB962C8B-B14F-4D97-AF65-F5344CB8AC3E}">
        <p14:creationId xmlns:p14="http://schemas.microsoft.com/office/powerpoint/2010/main" val="24218037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1+#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1" presetClass="entr" presetSubtype="0" fill="hold" grpId="0" nodeType="afterEffect">
                                  <p:stCondLst>
                                    <p:cond delay="0"/>
                                  </p:stCondLst>
                                  <p:iterate type="wd">
                                    <p:tmAbs val="200"/>
                                  </p:iterate>
                                  <p:childTnLst>
                                    <p:set>
                                      <p:cBhvr>
                                        <p:cTn id="22" dur="1" fill="hold">
                                          <p:stCondLst>
                                            <p:cond delay="0"/>
                                          </p:stCondLst>
                                        </p:cTn>
                                        <p:tgtEl>
                                          <p:spTgt spid="13"/>
                                        </p:tgtEl>
                                        <p:attrNameLst>
                                          <p:attrName>style.visibility</p:attrName>
                                        </p:attrNameLst>
                                      </p:cBhvr>
                                      <p:to>
                                        <p:strVal val="visible"/>
                                      </p:to>
                                    </p:set>
                                  </p:childTnLst>
                                </p:cTn>
                              </p:par>
                            </p:childTnLst>
                          </p:cTn>
                        </p:par>
                        <p:par>
                          <p:cTn id="23" fill="hold">
                            <p:stCondLst>
                              <p:cond delay="12101"/>
                            </p:stCondLst>
                            <p:childTnLst>
                              <p:par>
                                <p:cTn id="24" presetID="1" presetClass="entr" presetSubtype="0" fill="hold" grpId="0" nodeType="afterEffect">
                                  <p:stCondLst>
                                    <p:cond delay="1000"/>
                                  </p:stCondLst>
                                  <p:childTnLst>
                                    <p:set>
                                      <p:cBhvr>
                                        <p:cTn id="25" dur="1" fill="hold">
                                          <p:stCondLst>
                                            <p:cond delay="0"/>
                                          </p:stCondLst>
                                        </p:cTn>
                                        <p:tgtEl>
                                          <p:spTgt spid="16"/>
                                        </p:tgtEl>
                                        <p:attrNameLst>
                                          <p:attrName>style.visibility</p:attrName>
                                        </p:attrNameLst>
                                      </p:cBhvr>
                                      <p:to>
                                        <p:strVal val="visible"/>
                                      </p:to>
                                    </p:set>
                                  </p:childTnLst>
                                </p:cTn>
                              </p:par>
                            </p:childTnLst>
                          </p:cTn>
                        </p:par>
                        <p:par>
                          <p:cTn id="26" fill="hold">
                            <p:stCondLst>
                              <p:cond delay="13101"/>
                            </p:stCondLst>
                            <p:childTnLst>
                              <p:par>
                                <p:cTn id="27" presetID="1" presetClass="entr" presetSubtype="0"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par>
                          <p:cTn id="29" fill="hold">
                            <p:stCondLst>
                              <p:cond delay="13101"/>
                            </p:stCondLst>
                            <p:childTnLst>
                              <p:par>
                                <p:cTn id="30" presetID="1" presetClass="entr" presetSubtype="0" fill="hold" grpId="0" nodeType="afterEffect" nodePh="1">
                                  <p:stCondLst>
                                    <p:cond delay="0"/>
                                  </p:stCondLst>
                                  <p:endCondLst>
                                    <p:cond evt="begin" delay="0">
                                      <p:tn val="30"/>
                                    </p:cond>
                                  </p:endCondLst>
                                  <p:childTnLst>
                                    <p:set>
                                      <p:cBhvr>
                                        <p:cTn id="31"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13" grpId="0"/>
      <p:bldP spid="16" grpId="0"/>
      <p:bldP spid="17"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0F03C2-B592-439E-C1AC-75643CD424EB}"/>
              </a:ext>
            </a:extLst>
          </p:cNvPr>
          <p:cNvSpPr>
            <a:spLocks noGrp="1"/>
          </p:cNvSpPr>
          <p:nvPr>
            <p:ph type="title"/>
          </p:nvPr>
        </p:nvSpPr>
        <p:spPr>
          <a:xfrm>
            <a:off x="4150442" y="500062"/>
            <a:ext cx="3891116" cy="1325563"/>
          </a:xfrm>
        </p:spPr>
        <p:txBody>
          <a:bodyPr/>
          <a:lstStyle/>
          <a:p>
            <a:pPr algn="ctr"/>
            <a:r>
              <a:rPr lang="nl-NL" dirty="0">
                <a:latin typeface="Pixellari" panose="02000603000000000000" pitchFamily="2" charset="0"/>
                <a:ea typeface="Pixellari" panose="02000603000000000000" pitchFamily="2" charset="0"/>
              </a:rPr>
              <a:t>Level 4</a:t>
            </a:r>
          </a:p>
        </p:txBody>
      </p:sp>
      <p:sp>
        <p:nvSpPr>
          <p:cNvPr id="3" name="Tijdelijke aanduiding voor inhoud 2">
            <a:extLst>
              <a:ext uri="{FF2B5EF4-FFF2-40B4-BE49-F238E27FC236}">
                <a16:creationId xmlns:a16="http://schemas.microsoft.com/office/drawing/2014/main" id="{C274C043-A83D-A69A-E842-518DAA58AB11}"/>
              </a:ext>
            </a:extLst>
          </p:cNvPr>
          <p:cNvSpPr>
            <a:spLocks noGrp="1"/>
          </p:cNvSpPr>
          <p:nvPr>
            <p:ph idx="1"/>
          </p:nvPr>
        </p:nvSpPr>
        <p:spPr>
          <a:xfrm>
            <a:off x="3714750" y="1717470"/>
            <a:ext cx="4762500" cy="760259"/>
          </a:xfrm>
        </p:spPr>
        <p:txBody>
          <a:bodyPr>
            <a:noAutofit/>
          </a:bodyPr>
          <a:lstStyle/>
          <a:p>
            <a:pPr marL="0" indent="0" algn="ctr">
              <a:buNone/>
            </a:pPr>
            <a:r>
              <a:rPr lang="nl-NL" sz="6000" dirty="0">
                <a:solidFill>
                  <a:srgbClr val="FF0000"/>
                </a:solidFill>
                <a:latin typeface="Digital Arcade" pitchFamily="2" charset="0"/>
              </a:rPr>
              <a:t>Trollen</a:t>
            </a:r>
          </a:p>
        </p:txBody>
      </p:sp>
      <p:pic>
        <p:nvPicPr>
          <p:cNvPr id="4" name="Graphic 3" descr="Pijl-rechts met effen opvulling">
            <a:extLst>
              <a:ext uri="{FF2B5EF4-FFF2-40B4-BE49-F238E27FC236}">
                <a16:creationId xmlns:a16="http://schemas.microsoft.com/office/drawing/2014/main" id="{322EF46A-0FDF-3C51-867A-119169A0859D}"/>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481198" y="1928660"/>
            <a:ext cx="914400" cy="642678"/>
          </a:xfrm>
          <a:prstGeom prst="rect">
            <a:avLst/>
          </a:prstGeom>
        </p:spPr>
      </p:pic>
      <p:sp>
        <p:nvSpPr>
          <p:cNvPr id="5" name="Rechthoek 4">
            <a:extLst>
              <a:ext uri="{FF2B5EF4-FFF2-40B4-BE49-F238E27FC236}">
                <a16:creationId xmlns:a16="http://schemas.microsoft.com/office/drawing/2014/main" id="{A6C90F63-A2DB-E23D-1121-F1B50862B7A6}"/>
              </a:ext>
            </a:extLst>
          </p:cNvPr>
          <p:cNvSpPr/>
          <p:nvPr/>
        </p:nvSpPr>
        <p:spPr>
          <a:xfrm>
            <a:off x="2927421" y="1842801"/>
            <a:ext cx="1692645" cy="698563"/>
          </a:xfrm>
          <a:prstGeom prst="rect">
            <a:avLst/>
          </a:prstGeom>
          <a:solidFill>
            <a:srgbClr val="FDFCD2"/>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6" name="Actieknop: Leeg 5">
            <a:hlinkClick r:id="" action="ppaction://hlinkshowjump?jump=nextslide" highlightClick="1"/>
            <a:extLst>
              <a:ext uri="{FF2B5EF4-FFF2-40B4-BE49-F238E27FC236}">
                <a16:creationId xmlns:a16="http://schemas.microsoft.com/office/drawing/2014/main" id="{5148575D-F1A6-9E8B-6325-486DA727754B}"/>
              </a:ext>
            </a:extLst>
          </p:cNvPr>
          <p:cNvSpPr/>
          <p:nvPr/>
        </p:nvSpPr>
        <p:spPr>
          <a:xfrm>
            <a:off x="3832736" y="1717470"/>
            <a:ext cx="4426363" cy="106505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10" name="Afbeelding 9" descr="Afbeelding met persoon, binnen, bril&#10;&#10;Automatisch gegenereerde beschrijving">
            <a:extLst>
              <a:ext uri="{FF2B5EF4-FFF2-40B4-BE49-F238E27FC236}">
                <a16:creationId xmlns:a16="http://schemas.microsoft.com/office/drawing/2014/main" id="{F7B9D442-F55B-E6E4-0A92-5EF7DC523EB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034869" y="3200635"/>
            <a:ext cx="4122262" cy="2188693"/>
          </a:xfrm>
          <a:prstGeom prst="rect">
            <a:avLst/>
          </a:prstGeom>
        </p:spPr>
      </p:pic>
      <p:pic>
        <p:nvPicPr>
          <p:cNvPr id="8" name="Afbeelding 7" descr="Afbeelding met tekst, speelgoed, pop, verschillende&#10;&#10;Automatisch gegenereerde beschrijving">
            <a:extLst>
              <a:ext uri="{FF2B5EF4-FFF2-40B4-BE49-F238E27FC236}">
                <a16:creationId xmlns:a16="http://schemas.microsoft.com/office/drawing/2014/main" id="{5C6547C3-0DA0-EA78-5706-15443D1C1209}"/>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714750" y="3043033"/>
            <a:ext cx="4762500" cy="2676525"/>
          </a:xfrm>
          <a:prstGeom prst="rect">
            <a:avLst/>
          </a:prstGeom>
        </p:spPr>
      </p:pic>
    </p:spTree>
    <p:extLst>
      <p:ext uri="{BB962C8B-B14F-4D97-AF65-F5344CB8AC3E}">
        <p14:creationId xmlns:p14="http://schemas.microsoft.com/office/powerpoint/2010/main" val="37493183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par>
                          <p:cTn id="15" fill="hold">
                            <p:stCondLst>
                              <p:cond delay="1000"/>
                            </p:stCondLst>
                            <p:childTnLst>
                              <p:par>
                                <p:cTn id="16" presetID="1" presetClass="exit"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hidden"/>
                                      </p:to>
                                    </p:set>
                                  </p:childTnLst>
                                </p:cTn>
                              </p:par>
                              <p:par>
                                <p:cTn id="18" presetID="35" presetClass="emph" presetSubtype="0" repeatCount="indefinite" fill="hold" nodeType="withEffect">
                                  <p:stCondLst>
                                    <p:cond delay="0"/>
                                  </p:stCondLst>
                                  <p:endCondLst>
                                    <p:cond evt="onNext" delay="0">
                                      <p:tgtEl>
                                        <p:sldTgt/>
                                      </p:tgtEl>
                                    </p:cond>
                                  </p:endCondLst>
                                  <p:childTnLst>
                                    <p:anim calcmode="discrete" valueType="str">
                                      <p:cBhvr>
                                        <p:cTn id="19" dur="1000" fill="hold"/>
                                        <p:tgtEl>
                                          <p:spTgt spid="4"/>
                                        </p:tgtEl>
                                        <p:attrNameLst>
                                          <p:attrName>style.visibility</p:attrName>
                                        </p:attrNameLst>
                                      </p:cBhvr>
                                      <p:tavLst>
                                        <p:tav tm="0">
                                          <p:val>
                                            <p:strVal val="hidden"/>
                                          </p:val>
                                        </p:tav>
                                        <p:tav tm="50000">
                                          <p:val>
                                            <p:strVal val="visible"/>
                                          </p:val>
                                        </p:tav>
                                      </p:tavLst>
                                    </p:anim>
                                  </p:childTnLst>
                                </p:cTn>
                              </p:par>
                            </p:childTnLst>
                          </p:cTn>
                        </p:par>
                        <p:par>
                          <p:cTn id="20" fill="hold">
                            <p:stCondLst>
                              <p:cond delay="2000"/>
                            </p:stCondLst>
                            <p:childTnLst>
                              <p:par>
                                <p:cTn id="21" presetID="1" presetClass="entr" presetSubtype="0" fill="hold" grpId="0" nodeType="afterEffect" nodePh="1">
                                  <p:stCondLst>
                                    <p:cond delay="0"/>
                                  </p:stCondLst>
                                  <p:endCondLst>
                                    <p:cond evt="begin" delay="0">
                                      <p:tn val="21"/>
                                    </p:cond>
                                  </p:end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animBg="1"/>
      <p:bldP spid="6"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200" y="421847"/>
            <a:ext cx="10515600" cy="1435508"/>
          </a:xfrm>
        </p:spPr>
        <p:txBody>
          <a:bodyPr>
            <a:noAutofit/>
          </a:bodyPr>
          <a:lstStyle/>
          <a:p>
            <a:r>
              <a:rPr lang="nl-NL" sz="2800" dirty="0">
                <a:latin typeface="Pixellari" panose="02000603000000000000" pitchFamily="2" charset="0"/>
                <a:ea typeface="Pixellari" panose="02000603000000000000" pitchFamily="2" charset="0"/>
              </a:rPr>
              <a:t>Het </a:t>
            </a:r>
            <a:r>
              <a:rPr lang="nl-NL" sz="2800" i="1" dirty="0">
                <a:latin typeface="Pixellari" panose="02000603000000000000" pitchFamily="2" charset="0"/>
                <a:ea typeface="Pixellari" panose="02000603000000000000" pitchFamily="2" charset="0"/>
              </a:rPr>
              <a:t>NUS-Journaal </a:t>
            </a:r>
            <a:r>
              <a:rPr lang="nl-NL" sz="2800" dirty="0">
                <a:latin typeface="Pixellari" panose="02000603000000000000" pitchFamily="2" charset="0"/>
                <a:ea typeface="Pixellari" panose="02000603000000000000" pitchFamily="2" charset="0"/>
              </a:rPr>
              <a:t>heeft grondig onderzoek gedaan naar </a:t>
            </a:r>
            <a:r>
              <a:rPr lang="nl-NL" sz="2800" i="1" dirty="0" err="1">
                <a:latin typeface="Pixellari" panose="02000603000000000000" pitchFamily="2" charset="0"/>
                <a:ea typeface="Pixellari" panose="02000603000000000000" pitchFamily="2" charset="0"/>
              </a:rPr>
              <a:t>JouwNieuws</a:t>
            </a:r>
            <a:r>
              <a:rPr lang="nl-NL" sz="2800" dirty="0">
                <a:latin typeface="Pixellari" panose="02000603000000000000" pitchFamily="2" charset="0"/>
                <a:ea typeface="Pixellari" panose="02000603000000000000" pitchFamily="2" charset="0"/>
              </a:rPr>
              <a:t> en heeft hier een artikel over gepubliceerd!  </a:t>
            </a: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200" y="1888703"/>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err="1">
                <a:solidFill>
                  <a:srgbClr val="FF0000"/>
                </a:solidFill>
                <a:latin typeface="Pixellari" panose="02000603000000000000" pitchFamily="2" charset="0"/>
                <a:ea typeface="Pixellari" panose="02000603000000000000" pitchFamily="2" charset="0"/>
              </a:rPr>
              <a:t>Jep</a:t>
            </a:r>
            <a:r>
              <a:rPr lang="nl-NL" sz="2800" dirty="0">
                <a:solidFill>
                  <a:srgbClr val="FF0000"/>
                </a:solidFill>
                <a:latin typeface="Pixellari" panose="02000603000000000000" pitchFamily="2" charset="0"/>
                <a:ea typeface="Pixellari" panose="02000603000000000000" pitchFamily="2" charset="0"/>
              </a:rPr>
              <a:t>.</a:t>
            </a:r>
            <a:endParaRPr lang="nl-NL" sz="2800" dirty="0">
              <a:latin typeface="Pixellari" panose="02000603000000000000" pitchFamily="2" charset="0"/>
              <a:ea typeface="Pixellari" panose="02000603000000000000" pitchFamily="2" charset="0"/>
            </a:endParaRPr>
          </a:p>
        </p:txBody>
      </p:sp>
      <p:sp>
        <p:nvSpPr>
          <p:cNvPr id="3" name="Actieknop: Leeg 2">
            <a:hlinkClick r:id="" action="ppaction://hlinkshowjump?jump=nextslide" highlightClick="1"/>
            <a:extLst>
              <a:ext uri="{FF2B5EF4-FFF2-40B4-BE49-F238E27FC236}">
                <a16:creationId xmlns:a16="http://schemas.microsoft.com/office/drawing/2014/main" id="{D1FBD70D-EA40-92CB-038C-81AFCB5CBBCB}"/>
              </a:ext>
            </a:extLst>
          </p:cNvPr>
          <p:cNvSpPr/>
          <p:nvPr/>
        </p:nvSpPr>
        <p:spPr>
          <a:xfrm>
            <a:off x="838200" y="2234830"/>
            <a:ext cx="1000434" cy="7056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itel 1">
            <a:extLst>
              <a:ext uri="{FF2B5EF4-FFF2-40B4-BE49-F238E27FC236}">
                <a16:creationId xmlns:a16="http://schemas.microsoft.com/office/drawing/2014/main" id="{C8D1A8B8-8CB7-3218-7001-72BB815432D3}"/>
              </a:ext>
            </a:extLst>
          </p:cNvPr>
          <p:cNvSpPr txBox="1">
            <a:spLocks/>
          </p:cNvSpPr>
          <p:nvPr/>
        </p:nvSpPr>
        <p:spPr>
          <a:xfrm>
            <a:off x="838200" y="1231245"/>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Wil jij het zien?</a:t>
            </a:r>
            <a:endParaRPr lang="nl-NL" sz="2800" dirty="0"/>
          </a:p>
        </p:txBody>
      </p:sp>
    </p:spTree>
    <p:extLst>
      <p:ext uri="{BB962C8B-B14F-4D97-AF65-F5344CB8AC3E}">
        <p14:creationId xmlns:p14="http://schemas.microsoft.com/office/powerpoint/2010/main" val="15613663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3001"/>
                            </p:stCondLst>
                            <p:childTnLst>
                              <p:par>
                                <p:cTn id="8" presetID="1" presetClass="entr" presetSubtype="0" fill="hold" grpId="0" nodeType="afterEffect">
                                  <p:stCondLst>
                                    <p:cond delay="0"/>
                                  </p:stCondLst>
                                  <p:iterate type="wd">
                                    <p:tmAbs val="200"/>
                                  </p:iterate>
                                  <p:childTnLst>
                                    <p:set>
                                      <p:cBhvr>
                                        <p:cTn id="9" dur="1" fill="hold">
                                          <p:stCondLst>
                                            <p:cond delay="0"/>
                                          </p:stCondLst>
                                        </p:cTn>
                                        <p:tgtEl>
                                          <p:spTgt spid="5"/>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3802"/>
                            </p:stCondLst>
                            <p:childTnLst>
                              <p:par>
                                <p:cTn id="11" presetID="1" presetClass="entr" presetSubtype="0" fill="hold" grpId="0" nodeType="afterEffect">
                                  <p:stCondLst>
                                    <p:cond delay="1000"/>
                                  </p:stCondLst>
                                  <p:iterate type="lt">
                                    <p:tmAbs val="50"/>
                                  </p:iterate>
                                  <p:childTnLst>
                                    <p:set>
                                      <p:cBhvr>
                                        <p:cTn id="12" dur="1" fill="hold">
                                          <p:stCondLst>
                                            <p:cond delay="0"/>
                                          </p:stCondLst>
                                        </p:cTn>
                                        <p:tgtEl>
                                          <p:spTgt spid="6"/>
                                        </p:tgtEl>
                                        <p:attrNameLst>
                                          <p:attrName>style.visibility</p:attrName>
                                        </p:attrNameLst>
                                      </p:cBhvr>
                                      <p:to>
                                        <p:strVal val="visible"/>
                                      </p:to>
                                    </p:set>
                                  </p:childTnLst>
                                  <p:subTnLst>
                                    <p:audio>
                                      <p:cMediaNode mute="1">
                                        <p:cTn display="0" masterRel="sameClick">
                                          <p:stCondLst>
                                            <p:cond evt="begin" delay="0">
                                              <p:tn val="11"/>
                                            </p:cond>
                                          </p:stCondLst>
                                          <p:endCondLst>
                                            <p:cond evt="onStopAudio" delay="0">
                                              <p:tgtEl>
                                                <p:sldTgt/>
                                              </p:tgtEl>
                                            </p:cond>
                                          </p:endCondLst>
                                        </p:cTn>
                                        <p:tgtEl>
                                          <p:sndTgt r:embed="rId2" name="TYPE.WAV"/>
                                        </p:tgtEl>
                                      </p:cMediaNode>
                                    </p:audio>
                                  </p:subTnLst>
                                </p:cTn>
                              </p:par>
                            </p:childTnLst>
                          </p:cTn>
                        </p:par>
                        <p:par>
                          <p:cTn id="13" fill="hold">
                            <p:stCondLst>
                              <p:cond delay="4953"/>
                            </p:stCondLst>
                            <p:childTnLst>
                              <p:par>
                                <p:cTn id="14" presetID="1" presetClass="entr" presetSubtype="0" fill="hold" grpId="0" nodeType="afterEffect" nodePh="1">
                                  <p:stCondLst>
                                    <p:cond delay="1000"/>
                                  </p:stCondLst>
                                  <p:endCondLst>
                                    <p:cond evt="begin" delay="0">
                                      <p:tn val="14"/>
                                    </p:cond>
                                  </p:end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3" grpId="0"/>
      <p:bldP spid="5"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200" y="421847"/>
            <a:ext cx="10515600" cy="1435508"/>
          </a:xfrm>
        </p:spPr>
        <p:txBody>
          <a:bodyPr>
            <a:noAutofit/>
          </a:bodyPr>
          <a:lstStyle/>
          <a:p>
            <a:r>
              <a:rPr lang="nl-NL" sz="2800" dirty="0">
                <a:latin typeface="Pixellari" panose="02000603000000000000" pitchFamily="2" charset="0"/>
                <a:ea typeface="Pixellari" panose="02000603000000000000" pitchFamily="2" charset="0"/>
              </a:rPr>
              <a:t>Het </a:t>
            </a:r>
            <a:r>
              <a:rPr lang="nl-NL" sz="2800" i="1" dirty="0">
                <a:latin typeface="Pixellari" panose="02000603000000000000" pitchFamily="2" charset="0"/>
                <a:ea typeface="Pixellari" panose="02000603000000000000" pitchFamily="2" charset="0"/>
              </a:rPr>
              <a:t>NUS-Journaal </a:t>
            </a:r>
            <a:r>
              <a:rPr lang="nl-NL" sz="2800" dirty="0">
                <a:latin typeface="Pixellari" panose="02000603000000000000" pitchFamily="2" charset="0"/>
                <a:ea typeface="Pixellari" panose="02000603000000000000" pitchFamily="2" charset="0"/>
              </a:rPr>
              <a:t>heeft grondig onderzoek gedaan naar </a:t>
            </a:r>
            <a:r>
              <a:rPr lang="nl-NL" sz="2800" i="1" dirty="0" err="1">
                <a:latin typeface="Pixellari" panose="02000603000000000000" pitchFamily="2" charset="0"/>
                <a:ea typeface="Pixellari" panose="02000603000000000000" pitchFamily="2" charset="0"/>
              </a:rPr>
              <a:t>JouwNieuws</a:t>
            </a:r>
            <a:r>
              <a:rPr lang="nl-NL" sz="2800" dirty="0">
                <a:latin typeface="Pixellari" panose="02000603000000000000" pitchFamily="2" charset="0"/>
                <a:ea typeface="Pixellari" panose="02000603000000000000" pitchFamily="2" charset="0"/>
              </a:rPr>
              <a:t> en heeft hier een artikel over gepubliceerd!  </a:t>
            </a: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200" y="1888703"/>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err="1">
                <a:solidFill>
                  <a:srgbClr val="FF0000"/>
                </a:solidFill>
                <a:latin typeface="Pixellari" panose="02000603000000000000" pitchFamily="2" charset="0"/>
                <a:ea typeface="Pixellari" panose="02000603000000000000" pitchFamily="2" charset="0"/>
              </a:rPr>
              <a:t>Jep</a:t>
            </a:r>
            <a:r>
              <a:rPr lang="nl-NL" sz="2800" dirty="0">
                <a:solidFill>
                  <a:srgbClr val="FF0000"/>
                </a:solidFill>
                <a:latin typeface="Pixellari" panose="02000603000000000000" pitchFamily="2" charset="0"/>
                <a:ea typeface="Pixellari" panose="02000603000000000000" pitchFamily="2" charset="0"/>
              </a:rPr>
              <a:t>.</a:t>
            </a:r>
            <a:endParaRPr lang="nl-NL" sz="2800" dirty="0">
              <a:latin typeface="Pixellari" panose="02000603000000000000" pitchFamily="2" charset="0"/>
              <a:ea typeface="Pixellari" panose="02000603000000000000" pitchFamily="2" charset="0"/>
            </a:endParaRPr>
          </a:p>
        </p:txBody>
      </p:sp>
      <p:sp>
        <p:nvSpPr>
          <p:cNvPr id="3" name="Actieknop: Leeg 2">
            <a:hlinkClick r:id="" action="ppaction://hlinkshowjump?jump=nextslide" highlightClick="1"/>
            <a:extLst>
              <a:ext uri="{FF2B5EF4-FFF2-40B4-BE49-F238E27FC236}">
                <a16:creationId xmlns:a16="http://schemas.microsoft.com/office/drawing/2014/main" id="{D1FBD70D-EA40-92CB-038C-81AFCB5CBBCB}"/>
              </a:ext>
            </a:extLst>
          </p:cNvPr>
          <p:cNvSpPr/>
          <p:nvPr/>
        </p:nvSpPr>
        <p:spPr>
          <a:xfrm>
            <a:off x="786340" y="4233785"/>
            <a:ext cx="1000434" cy="7056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 name="Titel 1">
            <a:extLst>
              <a:ext uri="{FF2B5EF4-FFF2-40B4-BE49-F238E27FC236}">
                <a16:creationId xmlns:a16="http://schemas.microsoft.com/office/drawing/2014/main" id="{49B3E467-5222-CC1D-42DD-FFD662458156}"/>
              </a:ext>
            </a:extLst>
          </p:cNvPr>
          <p:cNvSpPr txBox="1">
            <a:spLocks/>
          </p:cNvSpPr>
          <p:nvPr/>
        </p:nvSpPr>
        <p:spPr>
          <a:xfrm>
            <a:off x="838200" y="1231245"/>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Wil jij het zien?</a:t>
            </a:r>
            <a:endParaRPr lang="nl-NL" sz="2800" dirty="0"/>
          </a:p>
        </p:txBody>
      </p:sp>
      <p:sp>
        <p:nvSpPr>
          <p:cNvPr id="7" name="Titel 1">
            <a:extLst>
              <a:ext uri="{FF2B5EF4-FFF2-40B4-BE49-F238E27FC236}">
                <a16:creationId xmlns:a16="http://schemas.microsoft.com/office/drawing/2014/main" id="{A392F657-82BF-59BC-22FA-37D877A8FF7A}"/>
              </a:ext>
            </a:extLst>
          </p:cNvPr>
          <p:cNvSpPr txBox="1">
            <a:spLocks/>
          </p:cNvSpPr>
          <p:nvPr/>
        </p:nvSpPr>
        <p:spPr>
          <a:xfrm>
            <a:off x="786340" y="3923843"/>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Oei..</a:t>
            </a:r>
            <a:endParaRPr lang="nl-NL" sz="2800" dirty="0">
              <a:latin typeface="Pixellari" panose="02000603000000000000" pitchFamily="2" charset="0"/>
              <a:ea typeface="Pixellari" panose="02000603000000000000" pitchFamily="2" charset="0"/>
            </a:endParaRPr>
          </a:p>
        </p:txBody>
      </p:sp>
      <p:sp>
        <p:nvSpPr>
          <p:cNvPr id="10" name="Actieknop: Leeg 9">
            <a:hlinkClick r:id="" action="ppaction://hlinkshowjump?jump=nextslide" highlightClick="1"/>
            <a:extLst>
              <a:ext uri="{FF2B5EF4-FFF2-40B4-BE49-F238E27FC236}">
                <a16:creationId xmlns:a16="http://schemas.microsoft.com/office/drawing/2014/main" id="{65DD609A-00DE-FF83-B0AB-4A46B0F0A5AD}"/>
              </a:ext>
            </a:extLst>
          </p:cNvPr>
          <p:cNvSpPr/>
          <p:nvPr/>
        </p:nvSpPr>
        <p:spPr>
          <a:xfrm>
            <a:off x="786340" y="4233785"/>
            <a:ext cx="1081789" cy="7056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8" name="Afbeelding 7">
            <a:extLst>
              <a:ext uri="{FF2B5EF4-FFF2-40B4-BE49-F238E27FC236}">
                <a16:creationId xmlns:a16="http://schemas.microsoft.com/office/drawing/2014/main" id="{74FD2399-BAD9-6CB1-20A5-998CA5534E18}"/>
              </a:ext>
            </a:extLst>
          </p:cNvPr>
          <p:cNvPicPr>
            <a:picLocks noChangeAspect="1"/>
          </p:cNvPicPr>
          <p:nvPr/>
        </p:nvPicPr>
        <p:blipFill>
          <a:blip r:embed="rId3"/>
          <a:stretch>
            <a:fillRect/>
          </a:stretch>
        </p:blipFill>
        <p:spPr>
          <a:xfrm>
            <a:off x="2555991" y="2254493"/>
            <a:ext cx="9326740" cy="4287942"/>
          </a:xfrm>
          <a:prstGeom prst="rect">
            <a:avLst/>
          </a:prstGeom>
        </p:spPr>
      </p:pic>
    </p:spTree>
    <p:extLst>
      <p:ext uri="{BB962C8B-B14F-4D97-AF65-F5344CB8AC3E}">
        <p14:creationId xmlns:p14="http://schemas.microsoft.com/office/powerpoint/2010/main" val="18031304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 presetClass="entr" presetSubtype="0" fill="hold" grpId="0" nodeType="afterEffect">
                                  <p:stCondLst>
                                    <p:cond delay="3000"/>
                                  </p:stCondLst>
                                  <p:iterate type="lt">
                                    <p:tmAbs val="50"/>
                                  </p:iterate>
                                  <p:childTnLst>
                                    <p:set>
                                      <p:cBhvr>
                                        <p:cTn id="11" dur="1" fill="hold">
                                          <p:stCondLst>
                                            <p:cond delay="0"/>
                                          </p:stCondLst>
                                        </p:cTn>
                                        <p:tgtEl>
                                          <p:spTgt spid="7"/>
                                        </p:tgtEl>
                                        <p:attrNameLst>
                                          <p:attrName>style.visibility</p:attrName>
                                        </p:attrNameLst>
                                      </p:cBhvr>
                                      <p:to>
                                        <p:strVal val="visible"/>
                                      </p:to>
                                    </p:set>
                                  </p:childTnLst>
                                  <p:subTnLst>
                                    <p:audio>
                                      <p:cMediaNode mute="1">
                                        <p:cTn display="0" masterRel="sameClick">
                                          <p:stCondLst>
                                            <p:cond evt="begin" delay="0">
                                              <p:tn val="10"/>
                                            </p:cond>
                                          </p:stCondLst>
                                          <p:endCondLst>
                                            <p:cond evt="onStopAudio" delay="0">
                                              <p:tgtEl>
                                                <p:sldTgt/>
                                              </p:tgtEl>
                                            </p:cond>
                                          </p:endCondLst>
                                        </p:cTn>
                                        <p:tgtEl>
                                          <p:sndTgt r:embed="rId2" name="TYPE.WAV"/>
                                        </p:tgtEl>
                                      </p:cMediaNode>
                                    </p:audio>
                                  </p:subTnLst>
                                </p:cTn>
                              </p:par>
                            </p:childTnLst>
                          </p:cTn>
                        </p:par>
                        <p:par>
                          <p:cTn id="12" fill="hold">
                            <p:stCondLst>
                              <p:cond delay="3701"/>
                            </p:stCondLst>
                            <p:childTnLst>
                              <p:par>
                                <p:cTn id="13" presetID="1" presetClass="entr" presetSubtype="0" fill="hold" grpId="0" nodeType="afterEffect" nodePh="1">
                                  <p:stCondLst>
                                    <p:cond delay="0"/>
                                  </p:stCondLst>
                                  <p:endCondLst>
                                    <p:cond evt="begin" delay="0">
                                      <p:tn val="13"/>
                                    </p:cond>
                                  </p:end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199" y="421847"/>
            <a:ext cx="10695039" cy="1435508"/>
          </a:xfrm>
        </p:spPr>
        <p:txBody>
          <a:bodyPr>
            <a:noAutofit/>
          </a:bodyPr>
          <a:lstStyle/>
          <a:p>
            <a:r>
              <a:rPr lang="nl-NL" sz="2800" dirty="0">
                <a:latin typeface="Pixellari" panose="02000603000000000000" pitchFamily="2" charset="0"/>
                <a:ea typeface="Pixellari" panose="02000603000000000000" pitchFamily="2" charset="0"/>
              </a:rPr>
              <a:t>Zeg dat wel.. Jij moet hier iets aan doen, hoe ga je het aanpakken?  </a:t>
            </a: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199" y="1593733"/>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Inhoudelijke beargumentering.</a:t>
            </a:r>
            <a:endParaRPr lang="nl-NL" sz="2800" dirty="0">
              <a:latin typeface="Pixellari" panose="02000603000000000000" pitchFamily="2" charset="0"/>
              <a:ea typeface="Pixellari" panose="02000603000000000000" pitchFamily="2" charset="0"/>
            </a:endParaRPr>
          </a:p>
        </p:txBody>
      </p:sp>
      <p:sp>
        <p:nvSpPr>
          <p:cNvPr id="3" name="Actieknop: Leeg 2">
            <a:hlinkClick r:id="" action="ppaction://hlinkshowjump?jump=nextslide" highlightClick="1"/>
            <a:extLst>
              <a:ext uri="{FF2B5EF4-FFF2-40B4-BE49-F238E27FC236}">
                <a16:creationId xmlns:a16="http://schemas.microsoft.com/office/drawing/2014/main" id="{D1FBD70D-EA40-92CB-038C-81AFCB5CBBCB}"/>
              </a:ext>
            </a:extLst>
          </p:cNvPr>
          <p:cNvSpPr/>
          <p:nvPr/>
        </p:nvSpPr>
        <p:spPr>
          <a:xfrm>
            <a:off x="953725" y="1903674"/>
            <a:ext cx="4825182" cy="7056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itel 1">
            <a:extLst>
              <a:ext uri="{FF2B5EF4-FFF2-40B4-BE49-F238E27FC236}">
                <a16:creationId xmlns:a16="http://schemas.microsoft.com/office/drawing/2014/main" id="{627FC776-D80A-F438-0CA0-493A5B2E94AD}"/>
              </a:ext>
            </a:extLst>
          </p:cNvPr>
          <p:cNvSpPr txBox="1">
            <a:spLocks/>
          </p:cNvSpPr>
          <p:nvPr/>
        </p:nvSpPr>
        <p:spPr>
          <a:xfrm>
            <a:off x="8191499" y="1593733"/>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Persoonlijke aanval.</a:t>
            </a:r>
            <a:endParaRPr lang="nl-NL" sz="2800" dirty="0">
              <a:latin typeface="Pixellari" panose="02000603000000000000" pitchFamily="2" charset="0"/>
              <a:ea typeface="Pixellari" panose="02000603000000000000" pitchFamily="2" charset="0"/>
            </a:endParaRPr>
          </a:p>
        </p:txBody>
      </p:sp>
      <p:sp>
        <p:nvSpPr>
          <p:cNvPr id="7" name="Actieknop: Leeg 6">
            <a:hlinkClick r:id="" action="ppaction://hlinkshowjump?jump=nextslide" highlightClick="1"/>
            <a:extLst>
              <a:ext uri="{FF2B5EF4-FFF2-40B4-BE49-F238E27FC236}">
                <a16:creationId xmlns:a16="http://schemas.microsoft.com/office/drawing/2014/main" id="{34D9BF76-31E1-A330-FFF4-A57A02376534}"/>
              </a:ext>
            </a:extLst>
          </p:cNvPr>
          <p:cNvSpPr/>
          <p:nvPr/>
        </p:nvSpPr>
        <p:spPr>
          <a:xfrm>
            <a:off x="8281218" y="1857355"/>
            <a:ext cx="3162301" cy="7056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38503620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3201"/>
                            </p:stCondLst>
                            <p:childTnLst>
                              <p:par>
                                <p:cTn id="8" presetID="1" presetClass="entr" presetSubtype="0" fill="hold" grpId="0" nodeType="afterEffect">
                                  <p:stCondLst>
                                    <p:cond delay="999"/>
                                  </p:stCondLst>
                                  <p:iterate type="lt">
                                    <p:tmAbs val="50"/>
                                  </p:iterate>
                                  <p:childTnLst>
                                    <p:set>
                                      <p:cBhvr>
                                        <p:cTn id="9" dur="1" fill="hold">
                                          <p:stCondLst>
                                            <p:cond delay="0"/>
                                          </p:stCondLst>
                                        </p:cTn>
                                        <p:tgtEl>
                                          <p:spTgt spid="6"/>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5551"/>
                            </p:stCondLst>
                            <p:childTnLst>
                              <p:par>
                                <p:cTn id="11" presetID="1" presetClass="entr" presetSubtype="0" fill="hold" grpId="0" nodeType="afterEffect">
                                  <p:stCondLst>
                                    <p:cond delay="999"/>
                                  </p:stCondLst>
                                  <p:iterate type="lt">
                                    <p:tmAbs val="50"/>
                                  </p:iterate>
                                  <p:childTnLst>
                                    <p:set>
                                      <p:cBhvr>
                                        <p:cTn id="12" dur="1" fill="hold">
                                          <p:stCondLst>
                                            <p:cond delay="0"/>
                                          </p:stCondLst>
                                        </p:cTn>
                                        <p:tgtEl>
                                          <p:spTgt spid="5"/>
                                        </p:tgtEl>
                                        <p:attrNameLst>
                                          <p:attrName>style.visibility</p:attrName>
                                        </p:attrNameLst>
                                      </p:cBhvr>
                                      <p:to>
                                        <p:strVal val="visible"/>
                                      </p:to>
                                    </p:set>
                                  </p:childTnLst>
                                  <p:subTnLst>
                                    <p:audio>
                                      <p:cMediaNode mute="1">
                                        <p:cTn display="0" masterRel="sameClick">
                                          <p:stCondLst>
                                            <p:cond evt="begin" delay="0">
                                              <p:tn val="11"/>
                                            </p:cond>
                                          </p:stCondLst>
                                          <p:endCondLst>
                                            <p:cond evt="onStopAudio" delay="0">
                                              <p:tgtEl>
                                                <p:sldTgt/>
                                              </p:tgtEl>
                                            </p:cond>
                                          </p:endCondLst>
                                        </p:cTn>
                                        <p:tgtEl>
                                          <p:sndTgt r:embed="rId2" name="TYPE.WAV"/>
                                        </p:tgtEl>
                                      </p:cMediaNode>
                                    </p:audio>
                                  </p:subTnLst>
                                </p:cTn>
                              </p:par>
                            </p:childTnLst>
                          </p:cTn>
                        </p:par>
                        <p:par>
                          <p:cTn id="13" fill="hold">
                            <p:stCondLst>
                              <p:cond delay="7451"/>
                            </p:stCondLst>
                            <p:childTnLst>
                              <p:par>
                                <p:cTn id="14" presetID="1" presetClass="entr" presetSubtype="0" fill="hold" grpId="0" nodeType="afterEffect" nodePh="1">
                                  <p:stCondLst>
                                    <p:cond delay="0"/>
                                  </p:stCondLst>
                                  <p:endCondLst>
                                    <p:cond evt="begin" delay="0">
                                      <p:tn val="14"/>
                                    </p:cond>
                                  </p:endCondLst>
                                  <p:childTnLst>
                                    <p:set>
                                      <p:cBhvr>
                                        <p:cTn id="15" dur="1" fill="hold">
                                          <p:stCondLst>
                                            <p:cond delay="0"/>
                                          </p:stCondLst>
                                        </p:cTn>
                                        <p:tgtEl>
                                          <p:spTgt spid="3"/>
                                        </p:tgtEl>
                                        <p:attrNameLst>
                                          <p:attrName>style.visibility</p:attrName>
                                        </p:attrNameLst>
                                      </p:cBhvr>
                                      <p:to>
                                        <p:strVal val="visible"/>
                                      </p:to>
                                    </p:set>
                                  </p:childTnLst>
                                </p:cTn>
                              </p:par>
                            </p:childTnLst>
                          </p:cTn>
                        </p:par>
                        <p:par>
                          <p:cTn id="16" fill="hold">
                            <p:stCondLst>
                              <p:cond delay="7451"/>
                            </p:stCondLst>
                            <p:childTnLst>
                              <p:par>
                                <p:cTn id="17" presetID="1" presetClass="entr" presetSubtype="0" fill="hold" grpId="0" nodeType="afterEffect" nodePh="1">
                                  <p:stCondLst>
                                    <p:cond delay="0"/>
                                  </p:stCondLst>
                                  <p:endCondLst>
                                    <p:cond evt="begin" delay="0">
                                      <p:tn val="17"/>
                                    </p:cond>
                                  </p:end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3" grpId="0"/>
      <p:bldP spid="5" grpId="0"/>
      <p:bldP spid="7"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199" y="423924"/>
            <a:ext cx="10695039" cy="1435508"/>
          </a:xfrm>
        </p:spPr>
        <p:txBody>
          <a:bodyPr>
            <a:noAutofit/>
          </a:bodyPr>
          <a:lstStyle/>
          <a:p>
            <a:r>
              <a:rPr lang="nl-NL" sz="2800" dirty="0">
                <a:latin typeface="Pixellari" panose="02000603000000000000" pitchFamily="2" charset="0"/>
                <a:ea typeface="Pixellari" panose="02000603000000000000" pitchFamily="2" charset="0"/>
              </a:rPr>
              <a:t>Zeg dat wel.. Jij moet hier iets aan doen, hoe ga je het aanpakken?  </a:t>
            </a: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199" y="1593733"/>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Inhoudelijke beargumentering.</a:t>
            </a:r>
            <a:endParaRPr lang="nl-NL" sz="2800" dirty="0">
              <a:latin typeface="Pixellari" panose="02000603000000000000" pitchFamily="2" charset="0"/>
              <a:ea typeface="Pixellari" panose="02000603000000000000" pitchFamily="2" charset="0"/>
            </a:endParaRPr>
          </a:p>
        </p:txBody>
      </p:sp>
      <p:sp>
        <p:nvSpPr>
          <p:cNvPr id="5" name="Titel 1">
            <a:extLst>
              <a:ext uri="{FF2B5EF4-FFF2-40B4-BE49-F238E27FC236}">
                <a16:creationId xmlns:a16="http://schemas.microsoft.com/office/drawing/2014/main" id="{627FC776-D80A-F438-0CA0-493A5B2E94AD}"/>
              </a:ext>
            </a:extLst>
          </p:cNvPr>
          <p:cNvSpPr txBox="1">
            <a:spLocks/>
          </p:cNvSpPr>
          <p:nvPr/>
        </p:nvSpPr>
        <p:spPr>
          <a:xfrm>
            <a:off x="8191499" y="1593733"/>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Persoonlijke aanval.</a:t>
            </a:r>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732249A7-3A01-3C28-164B-5AA4C3197229}"/>
              </a:ext>
            </a:extLst>
          </p:cNvPr>
          <p:cNvSpPr txBox="1">
            <a:spLocks/>
          </p:cNvSpPr>
          <p:nvPr/>
        </p:nvSpPr>
        <p:spPr>
          <a:xfrm>
            <a:off x="838199" y="2641448"/>
            <a:ext cx="10695039"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Ho! Wacht even..  </a:t>
            </a:r>
            <a:endParaRPr lang="nl-NL" sz="2800" dirty="0"/>
          </a:p>
        </p:txBody>
      </p:sp>
      <p:sp>
        <p:nvSpPr>
          <p:cNvPr id="8" name="Titel 1">
            <a:extLst>
              <a:ext uri="{FF2B5EF4-FFF2-40B4-BE49-F238E27FC236}">
                <a16:creationId xmlns:a16="http://schemas.microsoft.com/office/drawing/2014/main" id="{43FD2C90-53B4-7A72-F5FE-04FB9316C044}"/>
              </a:ext>
            </a:extLst>
          </p:cNvPr>
          <p:cNvSpPr txBox="1">
            <a:spLocks/>
          </p:cNvSpPr>
          <p:nvPr/>
        </p:nvSpPr>
        <p:spPr>
          <a:xfrm>
            <a:off x="3527321" y="2644121"/>
            <a:ext cx="10695039"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Ik heb een beter idee..  </a:t>
            </a:r>
            <a:endParaRPr lang="nl-NL" sz="2800" dirty="0"/>
          </a:p>
        </p:txBody>
      </p:sp>
      <p:sp>
        <p:nvSpPr>
          <p:cNvPr id="9" name="Titel 1">
            <a:extLst>
              <a:ext uri="{FF2B5EF4-FFF2-40B4-BE49-F238E27FC236}">
                <a16:creationId xmlns:a16="http://schemas.microsoft.com/office/drawing/2014/main" id="{B981F403-2C45-DB38-61CD-E4E6CC576F40}"/>
              </a:ext>
            </a:extLst>
          </p:cNvPr>
          <p:cNvSpPr txBox="1">
            <a:spLocks/>
          </p:cNvSpPr>
          <p:nvPr/>
        </p:nvSpPr>
        <p:spPr>
          <a:xfrm>
            <a:off x="838198" y="3799108"/>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err="1">
                <a:solidFill>
                  <a:srgbClr val="FF0000"/>
                </a:solidFill>
                <a:latin typeface="Pixellari" panose="02000603000000000000" pitchFamily="2" charset="0"/>
                <a:ea typeface="Pixellari" panose="02000603000000000000" pitchFamily="2" charset="0"/>
              </a:rPr>
              <a:t>Oke</a:t>
            </a:r>
            <a:r>
              <a:rPr lang="nl-NL" sz="2800" dirty="0">
                <a:solidFill>
                  <a:srgbClr val="FF0000"/>
                </a:solidFill>
                <a:latin typeface="Pixellari" panose="02000603000000000000" pitchFamily="2" charset="0"/>
                <a:ea typeface="Pixellari" panose="02000603000000000000" pitchFamily="2" charset="0"/>
              </a:rPr>
              <a:t>, wat dan?</a:t>
            </a:r>
            <a:endParaRPr lang="nl-NL" sz="2800" dirty="0">
              <a:latin typeface="Pixellari" panose="02000603000000000000" pitchFamily="2" charset="0"/>
              <a:ea typeface="Pixellari" panose="02000603000000000000" pitchFamily="2" charset="0"/>
            </a:endParaRPr>
          </a:p>
        </p:txBody>
      </p:sp>
      <p:sp>
        <p:nvSpPr>
          <p:cNvPr id="10" name="Actieknop: Leeg 9">
            <a:hlinkClick r:id="" action="ppaction://hlinkshowjump?jump=nextslide" highlightClick="1"/>
            <a:extLst>
              <a:ext uri="{FF2B5EF4-FFF2-40B4-BE49-F238E27FC236}">
                <a16:creationId xmlns:a16="http://schemas.microsoft.com/office/drawing/2014/main" id="{B42DD643-E9C0-B6C5-0859-51998CBA1FA2}"/>
              </a:ext>
            </a:extLst>
          </p:cNvPr>
          <p:cNvSpPr/>
          <p:nvPr/>
        </p:nvSpPr>
        <p:spPr>
          <a:xfrm>
            <a:off x="742465" y="4062948"/>
            <a:ext cx="2676940" cy="796024"/>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42118738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4"/>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801"/>
                            </p:stCondLst>
                            <p:childTnLst>
                              <p:par>
                                <p:cTn id="8" presetID="1" presetClass="entr" presetSubtype="0" fill="hold" grpId="0" nodeType="afterEffect">
                                  <p:stCondLst>
                                    <p:cond delay="1000"/>
                                  </p:stCondLst>
                                  <p:iterate type="wd">
                                    <p:tmAbs val="200"/>
                                  </p:iterate>
                                  <p:childTnLst>
                                    <p:set>
                                      <p:cBhvr>
                                        <p:cTn id="9" dur="1" fill="hold">
                                          <p:stCondLst>
                                            <p:cond delay="0"/>
                                          </p:stCondLst>
                                        </p:cTn>
                                        <p:tgtEl>
                                          <p:spTgt spid="8"/>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2802"/>
                            </p:stCondLst>
                            <p:childTnLst>
                              <p:par>
                                <p:cTn id="11" presetID="1" presetClass="entr" presetSubtype="0" fill="hold" grpId="0" nodeType="afterEffect">
                                  <p:stCondLst>
                                    <p:cond delay="999"/>
                                  </p:stCondLst>
                                  <p:iterate type="lt">
                                    <p:tmAbs val="50"/>
                                  </p:iterate>
                                  <p:childTnLst>
                                    <p:set>
                                      <p:cBhvr>
                                        <p:cTn id="12" dur="1" fill="hold">
                                          <p:stCondLst>
                                            <p:cond delay="0"/>
                                          </p:stCondLst>
                                        </p:cTn>
                                        <p:tgtEl>
                                          <p:spTgt spid="9"/>
                                        </p:tgtEl>
                                        <p:attrNameLst>
                                          <p:attrName>style.visibility</p:attrName>
                                        </p:attrNameLst>
                                      </p:cBhvr>
                                      <p:to>
                                        <p:strVal val="visible"/>
                                      </p:to>
                                    </p:set>
                                  </p:childTnLst>
                                  <p:subTnLst>
                                    <p:audio>
                                      <p:cMediaNode mute="1">
                                        <p:cTn display="0" masterRel="sameClick">
                                          <p:stCondLst>
                                            <p:cond evt="begin" delay="0">
                                              <p:tn val="11"/>
                                            </p:cond>
                                          </p:stCondLst>
                                          <p:endCondLst>
                                            <p:cond evt="onStopAudio" delay="0">
                                              <p:tgtEl>
                                                <p:sldTgt/>
                                              </p:tgtEl>
                                            </p:cond>
                                          </p:endCondLst>
                                        </p:cTn>
                                        <p:tgtEl>
                                          <p:sndTgt r:embed="rId2" name="TYPE.WAV"/>
                                        </p:tgtEl>
                                      </p:cMediaNode>
                                    </p:audio>
                                  </p:subTnLst>
                                </p:cTn>
                              </p:par>
                            </p:childTnLst>
                          </p:cTn>
                        </p:par>
                        <p:par>
                          <p:cTn id="13" fill="hold">
                            <p:stCondLst>
                              <p:cond delay="4302"/>
                            </p:stCondLst>
                            <p:childTnLst>
                              <p:par>
                                <p:cTn id="14" presetID="1" presetClass="entr" presetSubtype="0" fill="hold" grpId="0" nodeType="afterEffect" nodePh="1">
                                  <p:stCondLst>
                                    <p:cond delay="0"/>
                                  </p:stCondLst>
                                  <p:endCondLst>
                                    <p:cond evt="begin" delay="0">
                                      <p:tn val="14"/>
                                    </p:cond>
                                  </p:endCondLst>
                                  <p:childTnLst>
                                    <p:set>
                                      <p:cBhvr>
                                        <p:cTn id="15"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P spid="10"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199" y="423924"/>
            <a:ext cx="10695039" cy="1435508"/>
          </a:xfrm>
        </p:spPr>
        <p:txBody>
          <a:bodyPr>
            <a:noAutofit/>
          </a:bodyPr>
          <a:lstStyle/>
          <a:p>
            <a:r>
              <a:rPr lang="nl-NL" sz="2800" dirty="0">
                <a:latin typeface="Pixellari" panose="02000603000000000000" pitchFamily="2" charset="0"/>
                <a:ea typeface="Pixellari" panose="02000603000000000000" pitchFamily="2" charset="0"/>
              </a:rPr>
              <a:t>Zeg dat wel.. Jij moet hier iets aan doen, hoe ga je het aanpakken?  </a:t>
            </a: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199" y="1593733"/>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Inhoudelijke beargumentering</a:t>
            </a:r>
            <a:endParaRPr lang="nl-NL" sz="2800" dirty="0">
              <a:latin typeface="Pixellari" panose="02000603000000000000" pitchFamily="2" charset="0"/>
              <a:ea typeface="Pixellari" panose="02000603000000000000" pitchFamily="2" charset="0"/>
            </a:endParaRPr>
          </a:p>
        </p:txBody>
      </p:sp>
      <p:sp>
        <p:nvSpPr>
          <p:cNvPr id="3" name="Actieknop: Leeg 2">
            <a:hlinkClick r:id="" action="ppaction://hlinkshowjump?jump=nextslide" highlightClick="1"/>
            <a:extLst>
              <a:ext uri="{FF2B5EF4-FFF2-40B4-BE49-F238E27FC236}">
                <a16:creationId xmlns:a16="http://schemas.microsoft.com/office/drawing/2014/main" id="{D1FBD70D-EA40-92CB-038C-81AFCB5CBBCB}"/>
              </a:ext>
            </a:extLst>
          </p:cNvPr>
          <p:cNvSpPr/>
          <p:nvPr/>
        </p:nvSpPr>
        <p:spPr>
          <a:xfrm>
            <a:off x="658762" y="4036417"/>
            <a:ext cx="4825182" cy="7056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itel 1">
            <a:extLst>
              <a:ext uri="{FF2B5EF4-FFF2-40B4-BE49-F238E27FC236}">
                <a16:creationId xmlns:a16="http://schemas.microsoft.com/office/drawing/2014/main" id="{627FC776-D80A-F438-0CA0-493A5B2E94AD}"/>
              </a:ext>
            </a:extLst>
          </p:cNvPr>
          <p:cNvSpPr txBox="1">
            <a:spLocks/>
          </p:cNvSpPr>
          <p:nvPr/>
        </p:nvSpPr>
        <p:spPr>
          <a:xfrm>
            <a:off x="8191499" y="1593733"/>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Persoonlijke aanval</a:t>
            </a:r>
            <a:endParaRPr lang="nl-NL" sz="2800" dirty="0">
              <a:latin typeface="Pixellari" panose="02000603000000000000" pitchFamily="2" charset="0"/>
              <a:ea typeface="Pixellari" panose="02000603000000000000" pitchFamily="2" charset="0"/>
            </a:endParaRPr>
          </a:p>
        </p:txBody>
      </p:sp>
      <p:sp>
        <p:nvSpPr>
          <p:cNvPr id="7" name="Actieknop: Leeg 6">
            <a:hlinkClick r:id="" action="ppaction://hlinkshowjump?jump=nextslide" highlightClick="1"/>
            <a:extLst>
              <a:ext uri="{FF2B5EF4-FFF2-40B4-BE49-F238E27FC236}">
                <a16:creationId xmlns:a16="http://schemas.microsoft.com/office/drawing/2014/main" id="{34D9BF76-31E1-A330-FFF4-A57A02376534}"/>
              </a:ext>
            </a:extLst>
          </p:cNvPr>
          <p:cNvSpPr/>
          <p:nvPr/>
        </p:nvSpPr>
        <p:spPr>
          <a:xfrm>
            <a:off x="8191498" y="1976308"/>
            <a:ext cx="3162301" cy="7056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 name="Titel 1">
            <a:extLst>
              <a:ext uri="{FF2B5EF4-FFF2-40B4-BE49-F238E27FC236}">
                <a16:creationId xmlns:a16="http://schemas.microsoft.com/office/drawing/2014/main" id="{732249A7-3A01-3C28-164B-5AA4C3197229}"/>
              </a:ext>
            </a:extLst>
          </p:cNvPr>
          <p:cNvSpPr txBox="1">
            <a:spLocks/>
          </p:cNvSpPr>
          <p:nvPr/>
        </p:nvSpPr>
        <p:spPr>
          <a:xfrm>
            <a:off x="838199" y="2644121"/>
            <a:ext cx="10695039"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Ho! Wacht even..  </a:t>
            </a:r>
            <a:endParaRPr lang="nl-NL" sz="2800" dirty="0"/>
          </a:p>
        </p:txBody>
      </p:sp>
      <p:sp>
        <p:nvSpPr>
          <p:cNvPr id="8" name="Titel 1">
            <a:extLst>
              <a:ext uri="{FF2B5EF4-FFF2-40B4-BE49-F238E27FC236}">
                <a16:creationId xmlns:a16="http://schemas.microsoft.com/office/drawing/2014/main" id="{43FD2C90-53B4-7A72-F5FE-04FB9316C044}"/>
              </a:ext>
            </a:extLst>
          </p:cNvPr>
          <p:cNvSpPr txBox="1">
            <a:spLocks/>
          </p:cNvSpPr>
          <p:nvPr/>
        </p:nvSpPr>
        <p:spPr>
          <a:xfrm>
            <a:off x="3527321" y="2644121"/>
            <a:ext cx="10695039"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Ik heb een beter idee..  </a:t>
            </a:r>
            <a:endParaRPr lang="nl-NL" sz="2800" dirty="0"/>
          </a:p>
        </p:txBody>
      </p:sp>
      <p:sp>
        <p:nvSpPr>
          <p:cNvPr id="9" name="Titel 1">
            <a:extLst>
              <a:ext uri="{FF2B5EF4-FFF2-40B4-BE49-F238E27FC236}">
                <a16:creationId xmlns:a16="http://schemas.microsoft.com/office/drawing/2014/main" id="{B981F403-2C45-DB38-61CD-E4E6CC576F40}"/>
              </a:ext>
            </a:extLst>
          </p:cNvPr>
          <p:cNvSpPr txBox="1">
            <a:spLocks/>
          </p:cNvSpPr>
          <p:nvPr/>
        </p:nvSpPr>
        <p:spPr>
          <a:xfrm>
            <a:off x="838198" y="3804454"/>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err="1">
                <a:solidFill>
                  <a:srgbClr val="FF0000"/>
                </a:solidFill>
                <a:latin typeface="Pixellari" panose="02000603000000000000" pitchFamily="2" charset="0"/>
                <a:ea typeface="Pixellari" panose="02000603000000000000" pitchFamily="2" charset="0"/>
              </a:rPr>
              <a:t>Oke</a:t>
            </a:r>
            <a:r>
              <a:rPr lang="nl-NL" sz="2800" dirty="0">
                <a:solidFill>
                  <a:srgbClr val="FF0000"/>
                </a:solidFill>
                <a:latin typeface="Pixellari" panose="02000603000000000000" pitchFamily="2" charset="0"/>
                <a:ea typeface="Pixellari" panose="02000603000000000000" pitchFamily="2" charset="0"/>
              </a:rPr>
              <a:t>, wat dan?</a:t>
            </a:r>
            <a:endParaRPr lang="nl-NL" sz="2800" dirty="0">
              <a:latin typeface="Pixellari" panose="02000603000000000000" pitchFamily="2" charset="0"/>
              <a:ea typeface="Pixellari" panose="02000603000000000000" pitchFamily="2" charset="0"/>
            </a:endParaRPr>
          </a:p>
        </p:txBody>
      </p:sp>
      <p:sp>
        <p:nvSpPr>
          <p:cNvPr id="10" name="Titel 1">
            <a:extLst>
              <a:ext uri="{FF2B5EF4-FFF2-40B4-BE49-F238E27FC236}">
                <a16:creationId xmlns:a16="http://schemas.microsoft.com/office/drawing/2014/main" id="{72C5CEE3-3D0F-DC91-CE5C-33AD02372B96}"/>
              </a:ext>
            </a:extLst>
          </p:cNvPr>
          <p:cNvSpPr txBox="1">
            <a:spLocks/>
          </p:cNvSpPr>
          <p:nvPr/>
        </p:nvSpPr>
        <p:spPr>
          <a:xfrm>
            <a:off x="853562" y="4742096"/>
            <a:ext cx="10695039"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Trollen!  </a:t>
            </a:r>
            <a:endParaRPr lang="nl-NL" sz="2800" dirty="0"/>
          </a:p>
        </p:txBody>
      </p:sp>
      <p:sp>
        <p:nvSpPr>
          <p:cNvPr id="11" name="Titel 1">
            <a:extLst>
              <a:ext uri="{FF2B5EF4-FFF2-40B4-BE49-F238E27FC236}">
                <a16:creationId xmlns:a16="http://schemas.microsoft.com/office/drawing/2014/main" id="{4A5010B3-7727-D6A7-D5EA-2E94BDA65BD3}"/>
              </a:ext>
            </a:extLst>
          </p:cNvPr>
          <p:cNvSpPr txBox="1">
            <a:spLocks/>
          </p:cNvSpPr>
          <p:nvPr/>
        </p:nvSpPr>
        <p:spPr>
          <a:xfrm>
            <a:off x="853562" y="5627568"/>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En dat is?</a:t>
            </a:r>
            <a:endParaRPr lang="nl-NL" sz="2800" dirty="0">
              <a:latin typeface="Pixellari" panose="02000603000000000000" pitchFamily="2" charset="0"/>
              <a:ea typeface="Pixellari" panose="02000603000000000000" pitchFamily="2" charset="0"/>
            </a:endParaRPr>
          </a:p>
        </p:txBody>
      </p:sp>
      <p:sp>
        <p:nvSpPr>
          <p:cNvPr id="12" name="Actieknop: Leeg 11">
            <a:hlinkClick r:id="" action="ppaction://hlinkshowjump?jump=nextslide" highlightClick="1"/>
            <a:extLst>
              <a:ext uri="{FF2B5EF4-FFF2-40B4-BE49-F238E27FC236}">
                <a16:creationId xmlns:a16="http://schemas.microsoft.com/office/drawing/2014/main" id="{92B9F2E2-40C4-DF57-D885-4612845A70A1}"/>
              </a:ext>
            </a:extLst>
          </p:cNvPr>
          <p:cNvSpPr/>
          <p:nvPr/>
        </p:nvSpPr>
        <p:spPr>
          <a:xfrm>
            <a:off x="853562" y="5868647"/>
            <a:ext cx="1815747" cy="617913"/>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8626988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10"/>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201"/>
                            </p:stCondLst>
                            <p:childTnLst>
                              <p:par>
                                <p:cTn id="8" presetID="1" presetClass="entr" presetSubtype="0" fill="hold" grpId="0" nodeType="afterEffect">
                                  <p:stCondLst>
                                    <p:cond delay="999"/>
                                  </p:stCondLst>
                                  <p:iterate type="lt">
                                    <p:tmAbs val="50"/>
                                  </p:iterate>
                                  <p:childTnLst>
                                    <p:set>
                                      <p:cBhvr>
                                        <p:cTn id="9" dur="1" fill="hold">
                                          <p:stCondLst>
                                            <p:cond delay="0"/>
                                          </p:stCondLst>
                                        </p:cTn>
                                        <p:tgtEl>
                                          <p:spTgt spid="11"/>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1551"/>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199" y="421847"/>
            <a:ext cx="10695039" cy="1435508"/>
          </a:xfrm>
        </p:spPr>
        <p:txBody>
          <a:bodyPr>
            <a:noAutofit/>
          </a:bodyPr>
          <a:lstStyle/>
          <a:p>
            <a:r>
              <a:rPr lang="nl-NL" sz="2800" i="1" dirty="0">
                <a:latin typeface="Pixellari" panose="02000603000000000000" pitchFamily="2" charset="0"/>
                <a:ea typeface="Pixellari" panose="02000603000000000000" pitchFamily="2" charset="0"/>
              </a:rPr>
              <a:t>Trollen </a:t>
            </a:r>
            <a:r>
              <a:rPr lang="nl-NL" sz="2800" dirty="0">
                <a:latin typeface="Pixellari" panose="02000603000000000000" pitchFamily="2" charset="0"/>
                <a:ea typeface="Pixellari" panose="02000603000000000000" pitchFamily="2" charset="0"/>
              </a:rPr>
              <a:t>zijn nepaccounts op sociale media die opzettelijk verkeerde informatie geven of zich voordoen als iemand anders. We kunnen ze gewoon kopen.   </a:t>
            </a: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199" y="1593733"/>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Doe maar!</a:t>
            </a:r>
            <a:endParaRPr lang="nl-NL" sz="2800" dirty="0">
              <a:latin typeface="Pixellari" panose="02000603000000000000" pitchFamily="2" charset="0"/>
              <a:ea typeface="Pixellari" panose="02000603000000000000" pitchFamily="2" charset="0"/>
            </a:endParaRPr>
          </a:p>
        </p:txBody>
      </p:sp>
      <p:sp>
        <p:nvSpPr>
          <p:cNvPr id="3" name="Actieknop: Leeg 2">
            <a:hlinkClick r:id="" action="ppaction://hlinkshowjump?jump=nextslide" highlightClick="1"/>
            <a:extLst>
              <a:ext uri="{FF2B5EF4-FFF2-40B4-BE49-F238E27FC236}">
                <a16:creationId xmlns:a16="http://schemas.microsoft.com/office/drawing/2014/main" id="{D1FBD70D-EA40-92CB-038C-81AFCB5CBBCB}"/>
              </a:ext>
            </a:extLst>
          </p:cNvPr>
          <p:cNvSpPr/>
          <p:nvPr/>
        </p:nvSpPr>
        <p:spPr>
          <a:xfrm>
            <a:off x="838198" y="1895192"/>
            <a:ext cx="2067234" cy="7056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15086406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4601"/>
                            </p:stCondLst>
                            <p:childTnLst>
                              <p:par>
                                <p:cTn id="8" presetID="1" presetClass="entr" presetSubtype="0" fill="hold" grpId="0" nodeType="afterEffect">
                                  <p:stCondLst>
                                    <p:cond delay="999"/>
                                  </p:stCondLst>
                                  <p:iterate type="lt">
                                    <p:tmAbs val="50"/>
                                  </p:iterate>
                                  <p:childTnLst>
                                    <p:set>
                                      <p:cBhvr>
                                        <p:cTn id="9" dur="1" fill="hold">
                                          <p:stCondLst>
                                            <p:cond delay="0"/>
                                          </p:stCondLst>
                                        </p:cTn>
                                        <p:tgtEl>
                                          <p:spTgt spid="6"/>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5951"/>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3"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38198" y="1239584"/>
            <a:ext cx="513981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75552F6B-898E-1347-6681-326A7BC832B2}"/>
              </a:ext>
            </a:extLst>
          </p:cNvPr>
          <p:cNvSpPr txBox="1">
            <a:spLocks/>
          </p:cNvSpPr>
          <p:nvPr/>
        </p:nvSpPr>
        <p:spPr>
          <a:xfrm>
            <a:off x="743565" y="511665"/>
            <a:ext cx="10704869"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Top! Jij mag kiezen welk account en reactie jij in wil zetten.. </a:t>
            </a:r>
            <a:endParaRPr lang="nl-NL" sz="2800" dirty="0"/>
          </a:p>
        </p:txBody>
      </p:sp>
      <p:sp>
        <p:nvSpPr>
          <p:cNvPr id="2" name="Actieknop: Leeg 1">
            <a:hlinkClick r:id="" action="ppaction://noaction" highlightClick="1"/>
            <a:extLst>
              <a:ext uri="{FF2B5EF4-FFF2-40B4-BE49-F238E27FC236}">
                <a16:creationId xmlns:a16="http://schemas.microsoft.com/office/drawing/2014/main" id="{9B7EA633-1109-DCBA-85EA-794EE724D4D0}"/>
              </a:ext>
            </a:extLst>
          </p:cNvPr>
          <p:cNvSpPr/>
          <p:nvPr/>
        </p:nvSpPr>
        <p:spPr>
          <a:xfrm>
            <a:off x="355891" y="2372949"/>
            <a:ext cx="5559357" cy="2397834"/>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 name="Titel 1">
            <a:extLst>
              <a:ext uri="{FF2B5EF4-FFF2-40B4-BE49-F238E27FC236}">
                <a16:creationId xmlns:a16="http://schemas.microsoft.com/office/drawing/2014/main" id="{1113B0C4-55FE-2969-683C-74E3E745F271}"/>
              </a:ext>
            </a:extLst>
          </p:cNvPr>
          <p:cNvSpPr txBox="1">
            <a:spLocks/>
          </p:cNvSpPr>
          <p:nvPr/>
        </p:nvSpPr>
        <p:spPr>
          <a:xfrm>
            <a:off x="1163620"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Victor Berends </a:t>
            </a:r>
          </a:p>
        </p:txBody>
      </p:sp>
      <p:sp>
        <p:nvSpPr>
          <p:cNvPr id="7" name="Tijdelijke aanduiding voor inhoud 2">
            <a:extLst>
              <a:ext uri="{FF2B5EF4-FFF2-40B4-BE49-F238E27FC236}">
                <a16:creationId xmlns:a16="http://schemas.microsoft.com/office/drawing/2014/main" id="{CF339ED8-4EB8-12E7-7FA0-8583A1B0BA7C}"/>
              </a:ext>
            </a:extLst>
          </p:cNvPr>
          <p:cNvSpPr txBox="1">
            <a:spLocks/>
          </p:cNvSpPr>
          <p:nvPr/>
        </p:nvSpPr>
        <p:spPr>
          <a:xfrm>
            <a:off x="1155431"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@victorberends </a:t>
            </a:r>
          </a:p>
          <a:p>
            <a:pPr marL="0" indent="0">
              <a:buFont typeface="Arial" panose="020B0604020202020204" pitchFamily="34" charset="0"/>
              <a:buNone/>
            </a:pPr>
            <a:r>
              <a:rPr lang="nl-NL" sz="1000" dirty="0">
                <a:solidFill>
                  <a:schemeClr val="bg2">
                    <a:lumMod val="50000"/>
                  </a:schemeClr>
                </a:solidFill>
              </a:rPr>
              <a:t> </a:t>
            </a:r>
          </a:p>
        </p:txBody>
      </p:sp>
      <p:pic>
        <p:nvPicPr>
          <p:cNvPr id="9" name="Tijdelijke aanduiding voor inhoud 4" descr="Afbeelding met persoon, buiten&#10;&#10;Automatisch gegenereerde beschrijving">
            <a:extLst>
              <a:ext uri="{FF2B5EF4-FFF2-40B4-BE49-F238E27FC236}">
                <a16:creationId xmlns:a16="http://schemas.microsoft.com/office/drawing/2014/main" id="{AC911F82-5EC3-AFDA-80F5-1C7569AE613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3" b="-3"/>
          <a:stretch/>
        </p:blipFill>
        <p:spPr>
          <a:xfrm>
            <a:off x="574112" y="2565403"/>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0" name="Tekstvak 9">
            <a:extLst>
              <a:ext uri="{FF2B5EF4-FFF2-40B4-BE49-F238E27FC236}">
                <a16:creationId xmlns:a16="http://schemas.microsoft.com/office/drawing/2014/main" id="{F6ECFA63-8F01-98BC-273B-035292AD19AC}"/>
              </a:ext>
            </a:extLst>
          </p:cNvPr>
          <p:cNvSpPr txBox="1"/>
          <p:nvPr/>
        </p:nvSpPr>
        <p:spPr>
          <a:xfrm>
            <a:off x="482137" y="3240334"/>
            <a:ext cx="5417574" cy="1246495"/>
          </a:xfrm>
          <a:prstGeom prst="rect">
            <a:avLst/>
          </a:prstGeom>
          <a:noFill/>
        </p:spPr>
        <p:txBody>
          <a:bodyPr wrap="square" rtlCol="0">
            <a:spAutoFit/>
          </a:bodyPr>
          <a:lstStyle/>
          <a:p>
            <a:r>
              <a:rPr lang="nl-NL" sz="1500" dirty="0">
                <a:latin typeface="Pica black"/>
              </a:rPr>
              <a:t>Ik vind het heel smerig dat het NUS-journaal achter de rug van mijn zieke zoontje om dit soort bagger verspreidt. Waarom? Puur om zieltjes te winnen      </a:t>
            </a:r>
            <a:r>
              <a:rPr lang="nl-NL" sz="1500" dirty="0">
                <a:solidFill>
                  <a:srgbClr val="01E2FD"/>
                </a:solidFill>
                <a:latin typeface="Pica black"/>
              </a:rPr>
              <a:t>@jouwniews </a:t>
            </a:r>
            <a:r>
              <a:rPr lang="nl-NL" sz="1500" dirty="0">
                <a:latin typeface="Pica black"/>
              </a:rPr>
              <a:t>staat aan de kant van de slachtoffers en het vrije woord. Niemand mag dit van ons afpakken!</a:t>
            </a:r>
            <a:endParaRPr lang="nl-NL" sz="1500" dirty="0">
              <a:solidFill>
                <a:srgbClr val="01E2FD"/>
              </a:solidFill>
              <a:latin typeface="Pica black"/>
            </a:endParaRPr>
          </a:p>
          <a:p>
            <a:r>
              <a:rPr lang="nl-NL" sz="1500" dirty="0">
                <a:solidFill>
                  <a:srgbClr val="01E2FD"/>
                </a:solidFill>
                <a:latin typeface="Pica black"/>
              </a:rPr>
              <a:t>#nusjournaal #jouwnieuws  </a:t>
            </a:r>
          </a:p>
        </p:txBody>
      </p:sp>
      <p:sp>
        <p:nvSpPr>
          <p:cNvPr id="11" name="Ovaal 10">
            <a:extLst>
              <a:ext uri="{FF2B5EF4-FFF2-40B4-BE49-F238E27FC236}">
                <a16:creationId xmlns:a16="http://schemas.microsoft.com/office/drawing/2014/main" id="{E0CACF20-DE09-0908-833B-CF8742401F9D}"/>
              </a:ext>
            </a:extLst>
          </p:cNvPr>
          <p:cNvSpPr/>
          <p:nvPr/>
        </p:nvSpPr>
        <p:spPr>
          <a:xfrm>
            <a:off x="5108225"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pic>
        <p:nvPicPr>
          <p:cNvPr id="13" name="Tijdelijke aanduiding voor inhoud 4">
            <a:extLst>
              <a:ext uri="{FF2B5EF4-FFF2-40B4-BE49-F238E27FC236}">
                <a16:creationId xmlns:a16="http://schemas.microsoft.com/office/drawing/2014/main" id="{6FE33EE0-969A-7239-C311-DB746CA1BF35}"/>
              </a:ext>
            </a:extLst>
          </p:cNvPr>
          <p:cNvPicPr>
            <a:picLocks noChangeAspect="1"/>
          </p:cNvPicPr>
          <p:nvPr/>
        </p:nvPicPr>
        <p:blipFill>
          <a:blip r:embed="rId4" cstate="screen">
            <a:extLst>
              <a:ext uri="{BEBA8EAE-BF5A-486C-A8C5-ECC9F3942E4B}">
                <a14:imgProps xmlns:a14="http://schemas.microsoft.com/office/drawing/2010/main">
                  <a14:imgLayer r:embed="rId5">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2226931" y="2706247"/>
            <a:ext cx="136702" cy="136702"/>
          </a:xfrm>
          <a:prstGeom prst="rect">
            <a:avLst/>
          </a:prstGeom>
        </p:spPr>
      </p:pic>
      <p:sp>
        <p:nvSpPr>
          <p:cNvPr id="14" name="Tekstvak 13">
            <a:extLst>
              <a:ext uri="{FF2B5EF4-FFF2-40B4-BE49-F238E27FC236}">
                <a16:creationId xmlns:a16="http://schemas.microsoft.com/office/drawing/2014/main" id="{C9D96DB1-37EC-C2A6-398E-F4A95E3864E2}"/>
              </a:ext>
            </a:extLst>
          </p:cNvPr>
          <p:cNvSpPr txBox="1"/>
          <p:nvPr/>
        </p:nvSpPr>
        <p:spPr>
          <a:xfrm>
            <a:off x="5177238"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pic>
        <p:nvPicPr>
          <p:cNvPr id="15" name="Tijdelijke aanduiding voor inhoud 3" descr="Afbeelding met tekst&#10;&#10;Automatisch gegenereerde beschrijving">
            <a:extLst>
              <a:ext uri="{FF2B5EF4-FFF2-40B4-BE49-F238E27FC236}">
                <a16:creationId xmlns:a16="http://schemas.microsoft.com/office/drawing/2014/main" id="{B02F3130-B378-F146-DC13-0361A40E707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3" b="-3"/>
          <a:stretch/>
        </p:blipFill>
        <p:spPr>
          <a:xfrm>
            <a:off x="574112" y="2560149"/>
            <a:ext cx="602214" cy="602214"/>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sp>
        <p:nvSpPr>
          <p:cNvPr id="16" name="Actieknop: Leeg 15">
            <a:hlinkClick r:id="" action="ppaction://noaction" highlightClick="1"/>
            <a:extLst>
              <a:ext uri="{FF2B5EF4-FFF2-40B4-BE49-F238E27FC236}">
                <a16:creationId xmlns:a16="http://schemas.microsoft.com/office/drawing/2014/main" id="{60FB28AE-3893-EF1B-EAC1-A9B1BE4711E3}"/>
              </a:ext>
            </a:extLst>
          </p:cNvPr>
          <p:cNvSpPr/>
          <p:nvPr/>
        </p:nvSpPr>
        <p:spPr>
          <a:xfrm>
            <a:off x="6276753" y="2372949"/>
            <a:ext cx="5559357" cy="2397834"/>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17" name="Titel 1">
            <a:extLst>
              <a:ext uri="{FF2B5EF4-FFF2-40B4-BE49-F238E27FC236}">
                <a16:creationId xmlns:a16="http://schemas.microsoft.com/office/drawing/2014/main" id="{3A81C5B7-4231-4E3A-9BAA-5978595FEF90}"/>
              </a:ext>
            </a:extLst>
          </p:cNvPr>
          <p:cNvSpPr txBox="1">
            <a:spLocks/>
          </p:cNvSpPr>
          <p:nvPr/>
        </p:nvSpPr>
        <p:spPr>
          <a:xfrm>
            <a:off x="7084483"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DM </a:t>
            </a:r>
            <a:r>
              <a:rPr lang="nl-NL" sz="1200" b="1" dirty="0" err="1">
                <a:latin typeface="Pica black"/>
              </a:rPr>
              <a:t>Phileine</a:t>
            </a:r>
            <a:r>
              <a:rPr lang="nl-NL" sz="1200" b="1" dirty="0">
                <a:latin typeface="Pica black"/>
              </a:rPr>
              <a:t> Vinkenoog   </a:t>
            </a:r>
          </a:p>
        </p:txBody>
      </p:sp>
      <p:sp>
        <p:nvSpPr>
          <p:cNvPr id="18" name="Tijdelijke aanduiding voor inhoud 2">
            <a:extLst>
              <a:ext uri="{FF2B5EF4-FFF2-40B4-BE49-F238E27FC236}">
                <a16:creationId xmlns:a16="http://schemas.microsoft.com/office/drawing/2014/main" id="{D17EBEBC-7A7A-9BDE-272B-00602E6BA7CE}"/>
              </a:ext>
            </a:extLst>
          </p:cNvPr>
          <p:cNvSpPr txBox="1">
            <a:spLocks/>
          </p:cNvSpPr>
          <p:nvPr/>
        </p:nvSpPr>
        <p:spPr>
          <a:xfrm>
            <a:off x="7076294"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@phileinevinkenoog </a:t>
            </a:r>
          </a:p>
          <a:p>
            <a:pPr marL="0" indent="0">
              <a:buFont typeface="Arial" panose="020B0604020202020204" pitchFamily="34" charset="0"/>
              <a:buNone/>
            </a:pPr>
            <a:r>
              <a:rPr lang="nl-NL" sz="1000" dirty="0">
                <a:solidFill>
                  <a:schemeClr val="bg2">
                    <a:lumMod val="50000"/>
                  </a:schemeClr>
                </a:solidFill>
              </a:rPr>
              <a:t> </a:t>
            </a:r>
          </a:p>
        </p:txBody>
      </p:sp>
      <p:pic>
        <p:nvPicPr>
          <p:cNvPr id="19" name="Tijdelijke aanduiding voor inhoud 4" descr="Afbeelding met persoon, buiten&#10;&#10;Automatisch gegenereerde beschrijving">
            <a:extLst>
              <a:ext uri="{FF2B5EF4-FFF2-40B4-BE49-F238E27FC236}">
                <a16:creationId xmlns:a16="http://schemas.microsoft.com/office/drawing/2014/main" id="{69BFEBA2-C89E-E246-854E-DC345621E0F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3" b="-3"/>
          <a:stretch/>
        </p:blipFill>
        <p:spPr>
          <a:xfrm>
            <a:off x="6494975" y="2565403"/>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20" name="Tekstvak 19">
            <a:extLst>
              <a:ext uri="{FF2B5EF4-FFF2-40B4-BE49-F238E27FC236}">
                <a16:creationId xmlns:a16="http://schemas.microsoft.com/office/drawing/2014/main" id="{A6FBBC94-D0E5-9A49-89E7-24209956E4DC}"/>
              </a:ext>
            </a:extLst>
          </p:cNvPr>
          <p:cNvSpPr txBox="1"/>
          <p:nvPr/>
        </p:nvSpPr>
        <p:spPr>
          <a:xfrm>
            <a:off x="6407643" y="3176236"/>
            <a:ext cx="5417574" cy="1246495"/>
          </a:xfrm>
          <a:prstGeom prst="rect">
            <a:avLst/>
          </a:prstGeom>
          <a:noFill/>
        </p:spPr>
        <p:txBody>
          <a:bodyPr wrap="square" rtlCol="0">
            <a:spAutoFit/>
          </a:bodyPr>
          <a:lstStyle/>
          <a:p>
            <a:r>
              <a:rPr lang="nl-NL" sz="1500" dirty="0">
                <a:latin typeface="Pica black"/>
              </a:rPr>
              <a:t>Het NUS-Journaal kan dan wel zeggen dat </a:t>
            </a:r>
            <a:r>
              <a:rPr lang="nl-NL" sz="1500" dirty="0">
                <a:solidFill>
                  <a:srgbClr val="01E2FD"/>
                </a:solidFill>
                <a:latin typeface="Pica black"/>
              </a:rPr>
              <a:t>@jouwnieuws </a:t>
            </a:r>
            <a:r>
              <a:rPr lang="nl-NL" sz="1500" dirty="0">
                <a:latin typeface="Pica black"/>
              </a:rPr>
              <a:t>Fake News is, bij ons in het Woldendam UMC komen dagelijks kinderen met koortsklachten binnen die dezelfde dag nog gezwommen hebben in het Woldermeer. De NUS moet eens goed haar bronnen checken!! </a:t>
            </a:r>
            <a:r>
              <a:rPr lang="nl-NL" sz="1500" dirty="0">
                <a:solidFill>
                  <a:srgbClr val="01E2FD"/>
                </a:solidFill>
                <a:latin typeface="Pica black"/>
              </a:rPr>
              <a:t>#koorst #jouwnieuws #woldermeer #nusjournaal </a:t>
            </a:r>
          </a:p>
        </p:txBody>
      </p:sp>
      <p:sp>
        <p:nvSpPr>
          <p:cNvPr id="21" name="Ovaal 20">
            <a:extLst>
              <a:ext uri="{FF2B5EF4-FFF2-40B4-BE49-F238E27FC236}">
                <a16:creationId xmlns:a16="http://schemas.microsoft.com/office/drawing/2014/main" id="{F47F97B9-B709-ED15-DD65-6C689F9922EF}"/>
              </a:ext>
            </a:extLst>
          </p:cNvPr>
          <p:cNvSpPr/>
          <p:nvPr/>
        </p:nvSpPr>
        <p:spPr>
          <a:xfrm>
            <a:off x="11029088"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22" name="Tijdelijke aanduiding voor inhoud 2">
            <a:extLst>
              <a:ext uri="{FF2B5EF4-FFF2-40B4-BE49-F238E27FC236}">
                <a16:creationId xmlns:a16="http://schemas.microsoft.com/office/drawing/2014/main" id="{2B5D97C9-8E0F-9103-A6C9-F46D9E8AD804}"/>
              </a:ext>
            </a:extLst>
          </p:cNvPr>
          <p:cNvSpPr txBox="1">
            <a:spLocks/>
          </p:cNvSpPr>
          <p:nvPr/>
        </p:nvSpPr>
        <p:spPr>
          <a:xfrm>
            <a:off x="6328689" y="4472984"/>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07:38 a.m. 9 mei.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pic>
        <p:nvPicPr>
          <p:cNvPr id="23" name="Tijdelijke aanduiding voor inhoud 4">
            <a:extLst>
              <a:ext uri="{FF2B5EF4-FFF2-40B4-BE49-F238E27FC236}">
                <a16:creationId xmlns:a16="http://schemas.microsoft.com/office/drawing/2014/main" id="{54F6B4C8-974C-933B-C52C-073835975C61}"/>
              </a:ext>
            </a:extLst>
          </p:cNvPr>
          <p:cNvPicPr>
            <a:picLocks noChangeAspect="1"/>
          </p:cNvPicPr>
          <p:nvPr/>
        </p:nvPicPr>
        <p:blipFill>
          <a:blip r:embed="rId4" cstate="screen">
            <a:extLst>
              <a:ext uri="{BEBA8EAE-BF5A-486C-A8C5-ECC9F3942E4B}">
                <a14:imgProps xmlns:a14="http://schemas.microsoft.com/office/drawing/2010/main">
                  <a14:imgLayer r:embed="rId5">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8708832" y="2693863"/>
            <a:ext cx="136702" cy="136702"/>
          </a:xfrm>
          <a:prstGeom prst="rect">
            <a:avLst/>
          </a:prstGeom>
        </p:spPr>
      </p:pic>
      <p:sp>
        <p:nvSpPr>
          <p:cNvPr id="24" name="Tekstvak 23">
            <a:extLst>
              <a:ext uri="{FF2B5EF4-FFF2-40B4-BE49-F238E27FC236}">
                <a16:creationId xmlns:a16="http://schemas.microsoft.com/office/drawing/2014/main" id="{272D4CD0-2662-5D83-6997-ACE742C67BE3}"/>
              </a:ext>
            </a:extLst>
          </p:cNvPr>
          <p:cNvSpPr txBox="1"/>
          <p:nvPr/>
        </p:nvSpPr>
        <p:spPr>
          <a:xfrm>
            <a:off x="11098101"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pic>
        <p:nvPicPr>
          <p:cNvPr id="25" name="Tijdelijke aanduiding voor inhoud 3" descr="Afbeelding met tekst&#10;&#10;Automatisch gegenereerde beschrijving">
            <a:extLst>
              <a:ext uri="{FF2B5EF4-FFF2-40B4-BE49-F238E27FC236}">
                <a16:creationId xmlns:a16="http://schemas.microsoft.com/office/drawing/2014/main" id="{C3A10D6C-7681-BFF0-C4E0-24292167C94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3" b="-3"/>
          <a:stretch/>
        </p:blipFill>
        <p:spPr>
          <a:xfrm>
            <a:off x="6494975" y="2560149"/>
            <a:ext cx="602214" cy="602214"/>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pic>
        <p:nvPicPr>
          <p:cNvPr id="26" name="Tijdelijke aanduiding voor inhoud 4" descr="Afbeelding met persoon&#10;&#10;Automatisch gegenereerde beschrijving">
            <a:extLst>
              <a:ext uri="{FF2B5EF4-FFF2-40B4-BE49-F238E27FC236}">
                <a16:creationId xmlns:a16="http://schemas.microsoft.com/office/drawing/2014/main" id="{DA3DB22F-0141-7805-B41E-4BBE6CAC1293}"/>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r="-3" b="-3"/>
          <a:stretch/>
        </p:blipFill>
        <p:spPr>
          <a:xfrm>
            <a:off x="6488473" y="2557459"/>
            <a:ext cx="613971" cy="613971"/>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27" name="Tijdelijke aanduiding voor inhoud 4" descr="Afbeelding met persoon, buiten&#10;&#10;Automatisch gegenereerde beschrijving">
            <a:extLst>
              <a:ext uri="{FF2B5EF4-FFF2-40B4-BE49-F238E27FC236}">
                <a16:creationId xmlns:a16="http://schemas.microsoft.com/office/drawing/2014/main" id="{B14B4D44-C29D-B98E-A9A4-6FBA1F7EFCF3}"/>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r="-3" b="-3"/>
          <a:stretch/>
        </p:blipFill>
        <p:spPr>
          <a:xfrm>
            <a:off x="565178" y="2548706"/>
            <a:ext cx="618242" cy="61824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5" name="Afbeelding 4">
            <a:extLst>
              <a:ext uri="{FF2B5EF4-FFF2-40B4-BE49-F238E27FC236}">
                <a16:creationId xmlns:a16="http://schemas.microsoft.com/office/drawing/2014/main" id="{94F2AB33-061A-2FD8-C17C-01C8ADDD08AD}"/>
              </a:ext>
            </a:extLst>
          </p:cNvPr>
          <p:cNvPicPr>
            <a:picLocks noChangeAspect="1"/>
          </p:cNvPicPr>
          <p:nvPr/>
        </p:nvPicPr>
        <p:blipFill>
          <a:blip r:embed="rId9" cstate="screen">
            <a:extLst>
              <a:ext uri="{BEBA8EAE-BF5A-486C-A8C5-ECC9F3942E4B}">
                <a14:imgProps xmlns:a14="http://schemas.microsoft.com/office/drawing/2010/main">
                  <a14:imgLayer r:embed="rId10">
                    <a14:imgEffect>
                      <a14:backgroundRemoval t="10000" b="90000" l="10000" r="90000">
                        <a14:foregroundMark x1="39030" y1="48819" x2="39030" y2="48819"/>
                        <a14:foregroundMark x1="39879" y1="50394" x2="37576" y2="43504"/>
                      </a14:backgroundRemoval>
                    </a14:imgEffect>
                  </a14:imgLayer>
                </a14:imgProps>
              </a:ext>
              <a:ext uri="{28A0092B-C50C-407E-A947-70E740481C1C}">
                <a14:useLocalDpi xmlns:a14="http://schemas.microsoft.com/office/drawing/2010/main"/>
              </a:ext>
            </a:extLst>
          </a:blip>
          <a:stretch>
            <a:fillRect/>
          </a:stretch>
        </p:blipFill>
        <p:spPr>
          <a:xfrm>
            <a:off x="254072" y="2470467"/>
            <a:ext cx="1242294" cy="764952"/>
          </a:xfrm>
          <a:prstGeom prst="rect">
            <a:avLst/>
          </a:prstGeom>
        </p:spPr>
      </p:pic>
      <p:pic>
        <p:nvPicPr>
          <p:cNvPr id="8" name="Afbeelding 7">
            <a:extLst>
              <a:ext uri="{FF2B5EF4-FFF2-40B4-BE49-F238E27FC236}">
                <a16:creationId xmlns:a16="http://schemas.microsoft.com/office/drawing/2014/main" id="{4CF383BE-F99F-3870-C31A-97038184466B}"/>
              </a:ext>
            </a:extLst>
          </p:cNvPr>
          <p:cNvPicPr>
            <a:picLocks noChangeAspect="1"/>
          </p:cNvPicPr>
          <p:nvPr/>
        </p:nvPicPr>
        <p:blipFill>
          <a:blip r:embed="rId9" cstate="screen">
            <a:extLst>
              <a:ext uri="{BEBA8EAE-BF5A-486C-A8C5-ECC9F3942E4B}">
                <a14:imgProps xmlns:a14="http://schemas.microsoft.com/office/drawing/2010/main">
                  <a14:imgLayer r:embed="rId10">
                    <a14:imgEffect>
                      <a14:backgroundRemoval t="10000" b="90000" l="10000" r="90000">
                        <a14:foregroundMark x1="39030" y1="48819" x2="39030" y2="48819"/>
                        <a14:foregroundMark x1="39879" y1="50394" x2="37576" y2="43504"/>
                      </a14:backgroundRemoval>
                    </a14:imgEffect>
                  </a14:imgLayer>
                </a14:imgProps>
              </a:ext>
              <a:ext uri="{28A0092B-C50C-407E-A947-70E740481C1C}">
                <a14:useLocalDpi xmlns:a14="http://schemas.microsoft.com/office/drawing/2010/main"/>
              </a:ext>
            </a:extLst>
          </a:blip>
          <a:stretch>
            <a:fillRect/>
          </a:stretch>
        </p:blipFill>
        <p:spPr>
          <a:xfrm>
            <a:off x="6168163" y="2475351"/>
            <a:ext cx="1242294" cy="764952"/>
          </a:xfrm>
          <a:prstGeom prst="rect">
            <a:avLst/>
          </a:prstGeom>
        </p:spPr>
      </p:pic>
      <p:pic>
        <p:nvPicPr>
          <p:cNvPr id="31" name="Tijdelijke aanduiding voor inhoud 4" descr="Afbeelding met tekst, speler, persoon, spel&#10;&#10;Automatisch gegenereerde beschrijving">
            <a:extLst>
              <a:ext uri="{FF2B5EF4-FFF2-40B4-BE49-F238E27FC236}">
                <a16:creationId xmlns:a16="http://schemas.microsoft.com/office/drawing/2014/main" id="{4F8A963F-D5BF-84C8-7036-3A9FA1CD1906}"/>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r="-3" b="-3"/>
          <a:stretch/>
        </p:blipFill>
        <p:spPr>
          <a:xfrm>
            <a:off x="565237" y="2545928"/>
            <a:ext cx="618242" cy="61824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32" name="Afbeelding 31" descr="Afbeelding met persoon, poseren&#10;&#10;Automatisch gegenereerde beschrijving">
            <a:extLst>
              <a:ext uri="{FF2B5EF4-FFF2-40B4-BE49-F238E27FC236}">
                <a16:creationId xmlns:a16="http://schemas.microsoft.com/office/drawing/2014/main" id="{EE91B652-6A73-293A-C4C4-5D9CACCFD44F}"/>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r="-3" b="-3"/>
          <a:stretch/>
        </p:blipFill>
        <p:spPr>
          <a:xfrm>
            <a:off x="6477836" y="2548519"/>
            <a:ext cx="627689" cy="6276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28" name="Tijdelijke aanduiding voor inhoud 4" descr="Afbeelding met tekst, persoon, binnen, podium&#10;&#10;Automatisch gegenereerde beschrijving">
            <a:extLst>
              <a:ext uri="{FF2B5EF4-FFF2-40B4-BE49-F238E27FC236}">
                <a16:creationId xmlns:a16="http://schemas.microsoft.com/office/drawing/2014/main" id="{3AEC31DD-1ACB-5E85-EA5B-26C9036D705D}"/>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3" b="-3"/>
          <a:stretch/>
        </p:blipFill>
        <p:spPr>
          <a:xfrm>
            <a:off x="6478974" y="2548596"/>
            <a:ext cx="634450" cy="634450"/>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pic>
        <p:nvPicPr>
          <p:cNvPr id="35" name="Tijdelijke aanduiding voor inhoud 6" descr="Afbeelding met persoon, person, staand, paars&#10;&#10;Automatisch gegenereerde beschrijving">
            <a:extLst>
              <a:ext uri="{FF2B5EF4-FFF2-40B4-BE49-F238E27FC236}">
                <a16:creationId xmlns:a16="http://schemas.microsoft.com/office/drawing/2014/main" id="{2EAAFC58-5AB7-A361-9835-19AD70DC1124}"/>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r="-3" b="-3"/>
          <a:stretch/>
        </p:blipFill>
        <p:spPr>
          <a:xfrm>
            <a:off x="552747" y="2537859"/>
            <a:ext cx="651026" cy="651026"/>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37" name="Afbeelding 36">
            <a:extLst>
              <a:ext uri="{FF2B5EF4-FFF2-40B4-BE49-F238E27FC236}">
                <a16:creationId xmlns:a16="http://schemas.microsoft.com/office/drawing/2014/main" id="{45B91194-97E1-3434-D747-510ACCFCC23A}"/>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1962972" y="3760849"/>
            <a:ext cx="217405" cy="227198"/>
          </a:xfrm>
          <a:prstGeom prst="rect">
            <a:avLst/>
          </a:prstGeom>
        </p:spPr>
      </p:pic>
      <p:sp>
        <p:nvSpPr>
          <p:cNvPr id="12" name="Actieknop: Leeg 11">
            <a:hlinkClick r:id="rId16" action="ppaction://hlinksldjump" highlightClick="1"/>
            <a:extLst>
              <a:ext uri="{FF2B5EF4-FFF2-40B4-BE49-F238E27FC236}">
                <a16:creationId xmlns:a16="http://schemas.microsoft.com/office/drawing/2014/main" id="{DA829190-E919-0430-CDE9-32B7C6E6F8FC}"/>
              </a:ext>
            </a:extLst>
          </p:cNvPr>
          <p:cNvSpPr/>
          <p:nvPr/>
        </p:nvSpPr>
        <p:spPr>
          <a:xfrm>
            <a:off x="306008" y="2315866"/>
            <a:ext cx="5725648" cy="2573517"/>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Actieknop: Leeg 29">
            <a:hlinkClick r:id="" action="ppaction://hlinkshowjump?jump=nextslide" highlightClick="1"/>
            <a:extLst>
              <a:ext uri="{FF2B5EF4-FFF2-40B4-BE49-F238E27FC236}">
                <a16:creationId xmlns:a16="http://schemas.microsoft.com/office/drawing/2014/main" id="{296FBE32-D183-0331-8333-2834F6188F76}"/>
              </a:ext>
            </a:extLst>
          </p:cNvPr>
          <p:cNvSpPr/>
          <p:nvPr/>
        </p:nvSpPr>
        <p:spPr>
          <a:xfrm>
            <a:off x="6168163" y="2281287"/>
            <a:ext cx="5769765" cy="2573517"/>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41545915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4"/>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2601"/>
                            </p:stCondLst>
                            <p:childTnLst>
                              <p:par>
                                <p:cTn id="8" presetID="1" presetClass="entr" presetSubtype="0" fill="hold" grpId="0" nodeType="afterEffect">
                                  <p:stCondLst>
                                    <p:cond delay="1150"/>
                                  </p:stCondLst>
                                  <p:childTnLst>
                                    <p:set>
                                      <p:cBhvr>
                                        <p:cTn id="9" dur="1" fill="hold">
                                          <p:stCondLst>
                                            <p:cond delay="0"/>
                                          </p:stCondLst>
                                        </p:cTn>
                                        <p:tgtEl>
                                          <p:spTgt spid="2"/>
                                        </p:tgtEl>
                                        <p:attrNameLst>
                                          <p:attrName>style.visibility</p:attrName>
                                        </p:attrNameLst>
                                      </p:cBhvr>
                                      <p:to>
                                        <p:strVal val="visible"/>
                                      </p:to>
                                    </p:set>
                                  </p:childTnLst>
                                </p:cTn>
                              </p:par>
                            </p:childTnLst>
                          </p:cTn>
                        </p:par>
                        <p:par>
                          <p:cTn id="10" fill="hold">
                            <p:stCondLst>
                              <p:cond delay="3751"/>
                            </p:stCondLst>
                            <p:childTnLst>
                              <p:par>
                                <p:cTn id="11" presetID="1"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par>
                          <p:cTn id="29" fill="hold">
                            <p:stCondLst>
                              <p:cond delay="3751"/>
                            </p:stCondLst>
                            <p:childTnLst>
                              <p:par>
                                <p:cTn id="30" presetID="1" presetClass="entr" presetSubtype="0"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19"/>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23"/>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25"/>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26"/>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24"/>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childTnLst>
                                </p:cTn>
                              </p:par>
                            </p:childTnLst>
                          </p:cTn>
                        </p:par>
                        <p:par>
                          <p:cTn id="52" fill="hold">
                            <p:stCondLst>
                              <p:cond delay="3751"/>
                            </p:stCondLst>
                            <p:childTnLst>
                              <p:par>
                                <p:cTn id="53" presetID="1" presetClass="entr" presetSubtype="0" fill="hold" nodeType="afterEffect">
                                  <p:stCondLst>
                                    <p:cond delay="0"/>
                                  </p:stCondLst>
                                  <p:childTnLst>
                                    <p:set>
                                      <p:cBhvr>
                                        <p:cTn id="54" dur="1" fill="hold">
                                          <p:stCondLst>
                                            <p:cond delay="0"/>
                                          </p:stCondLst>
                                        </p:cTn>
                                        <p:tgtEl>
                                          <p:spTgt spid="5"/>
                                        </p:tgtEl>
                                        <p:attrNameLst>
                                          <p:attrName>style.visibility</p:attrName>
                                        </p:attrNameLst>
                                      </p:cBhvr>
                                      <p:to>
                                        <p:strVal val="visible"/>
                                      </p:to>
                                    </p:set>
                                  </p:childTnLst>
                                </p:cTn>
                              </p:par>
                            </p:childTnLst>
                          </p:cTn>
                        </p:par>
                        <p:par>
                          <p:cTn id="55" fill="hold">
                            <p:stCondLst>
                              <p:cond delay="3751"/>
                            </p:stCondLst>
                            <p:childTnLst>
                              <p:par>
                                <p:cTn id="56" presetID="1" presetClass="entr" presetSubtype="0" fill="hold" nodeType="afterEffect">
                                  <p:stCondLst>
                                    <p:cond delay="0"/>
                                  </p:stCondLst>
                                  <p:childTnLst>
                                    <p:set>
                                      <p:cBhvr>
                                        <p:cTn id="57" dur="1" fill="hold">
                                          <p:stCondLst>
                                            <p:cond delay="0"/>
                                          </p:stCondLst>
                                        </p:cTn>
                                        <p:tgtEl>
                                          <p:spTgt spid="8"/>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31"/>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0"/>
                                          </p:stCondLst>
                                        </p:cTn>
                                        <p:tgtEl>
                                          <p:spTgt spid="32"/>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35"/>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0"/>
                                          </p:stCondLst>
                                        </p:cTn>
                                        <p:tgtEl>
                                          <p:spTgt spid="37"/>
                                        </p:tgtEl>
                                        <p:attrNameLst>
                                          <p:attrName>style.visibility</p:attrName>
                                        </p:attrNameLst>
                                      </p:cBhvr>
                                      <p:to>
                                        <p:strVal val="visible"/>
                                      </p:to>
                                    </p:set>
                                  </p:childTnLst>
                                </p:cTn>
                              </p:par>
                              <p:par>
                                <p:cTn id="66" presetID="1" presetClass="entr" presetSubtype="0" fill="hold" nodeType="withEffect">
                                  <p:stCondLst>
                                    <p:cond delay="0"/>
                                  </p:stCondLst>
                                  <p:childTnLst>
                                    <p:set>
                                      <p:cBhvr>
                                        <p:cTn id="67" dur="1" fill="hold">
                                          <p:stCondLst>
                                            <p:cond delay="0"/>
                                          </p:stCondLst>
                                        </p:cTn>
                                        <p:tgtEl>
                                          <p:spTgt spid="28"/>
                                        </p:tgtEl>
                                        <p:attrNameLst>
                                          <p:attrName>style.visibility</p:attrName>
                                        </p:attrNameLst>
                                      </p:cBhvr>
                                      <p:to>
                                        <p:strVal val="visible"/>
                                      </p:to>
                                    </p:set>
                                  </p:childTnLst>
                                </p:cTn>
                              </p:par>
                            </p:childTnLst>
                          </p:cTn>
                        </p:par>
                        <p:par>
                          <p:cTn id="68" fill="hold">
                            <p:stCondLst>
                              <p:cond delay="3751"/>
                            </p:stCondLst>
                            <p:childTnLst>
                              <p:par>
                                <p:cTn id="69" presetID="1" presetClass="entr" presetSubtype="0" fill="hold" grpId="0" nodeType="afterEffect" nodePh="1">
                                  <p:stCondLst>
                                    <p:cond delay="0"/>
                                  </p:stCondLst>
                                  <p:endCondLst>
                                    <p:cond evt="begin" delay="0">
                                      <p:tn val="69"/>
                                    </p:cond>
                                  </p:endCondLst>
                                  <p:childTnLst>
                                    <p:set>
                                      <p:cBhvr>
                                        <p:cTn id="70" dur="1" fill="hold">
                                          <p:stCondLst>
                                            <p:cond delay="0"/>
                                          </p:stCondLst>
                                        </p:cTn>
                                        <p:tgtEl>
                                          <p:spTgt spid="12"/>
                                        </p:tgtEl>
                                        <p:attrNameLst>
                                          <p:attrName>style.visibility</p:attrName>
                                        </p:attrNameLst>
                                      </p:cBhvr>
                                      <p:to>
                                        <p:strVal val="visible"/>
                                      </p:to>
                                    </p:set>
                                  </p:childTnLst>
                                </p:cTn>
                              </p:par>
                            </p:childTnLst>
                          </p:cTn>
                        </p:par>
                        <p:par>
                          <p:cTn id="71" fill="hold">
                            <p:stCondLst>
                              <p:cond delay="3751"/>
                            </p:stCondLst>
                            <p:childTnLst>
                              <p:par>
                                <p:cTn id="72" presetID="1" presetClass="entr" presetSubtype="0" fill="hold" grpId="0" nodeType="afterEffect" nodePh="1">
                                  <p:stCondLst>
                                    <p:cond delay="0"/>
                                  </p:stCondLst>
                                  <p:endCondLst>
                                    <p:cond evt="begin" delay="0">
                                      <p:tn val="72"/>
                                    </p:cond>
                                  </p:endCondLst>
                                  <p:childTnLst>
                                    <p:set>
                                      <p:cBhvr>
                                        <p:cTn id="73"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P spid="3" grpId="0"/>
      <p:bldP spid="7" grpId="0"/>
      <p:bldP spid="10" grpId="0"/>
      <p:bldP spid="11" grpId="0" animBg="1"/>
      <p:bldP spid="14" grpId="0"/>
      <p:bldP spid="16" grpId="0" animBg="1"/>
      <p:bldP spid="17" grpId="0"/>
      <p:bldP spid="18" grpId="0"/>
      <p:bldP spid="20" grpId="0"/>
      <p:bldP spid="21" grpId="0" animBg="1"/>
      <p:bldP spid="22" grpId="0"/>
      <p:bldP spid="24" grpId="0"/>
      <p:bldP spid="12" grpId="0"/>
      <p:bldP spid="30"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154B70-8C4C-2FCF-9E93-B6B11021B409}"/>
              </a:ext>
            </a:extLst>
          </p:cNvPr>
          <p:cNvSpPr>
            <a:spLocks noGrp="1"/>
          </p:cNvSpPr>
          <p:nvPr>
            <p:ph type="title"/>
          </p:nvPr>
        </p:nvSpPr>
        <p:spPr>
          <a:xfrm>
            <a:off x="838200" y="674738"/>
            <a:ext cx="10515600" cy="1325563"/>
          </a:xfrm>
        </p:spPr>
        <p:txBody>
          <a:bodyPr>
            <a:normAutofit fontScale="90000"/>
          </a:bodyPr>
          <a:lstStyle/>
          <a:p>
            <a:br>
              <a:rPr lang="nl-NL" sz="2800" dirty="0">
                <a:latin typeface="Pixellari" panose="02000603000000000000" pitchFamily="2" charset="0"/>
                <a:ea typeface="Pixellari" panose="02000603000000000000" pitchFamily="2" charset="0"/>
              </a:rPr>
            </a:br>
            <a:r>
              <a:rPr lang="nl-NL" sz="2800" dirty="0">
                <a:latin typeface="Pixellari" panose="02000603000000000000" pitchFamily="2" charset="0"/>
                <a:ea typeface="Pixellari" panose="02000603000000000000" pitchFamily="2" charset="0"/>
              </a:rPr>
              <a:t>Verstandig om een (nep) expert aan het woord te laten. Hierdoor gaan meer mensen jouw verhaal geloven. Het was nog beter geweest als jij een (nep) gedupeerde aan het woord had gelaten. Veel volgers zijn gevoelig voor sentimentele familieverhalen. Als nog krijg jij hiervoor </a:t>
            </a:r>
            <a:r>
              <a:rPr lang="nl-NL" sz="2800" dirty="0">
                <a:solidFill>
                  <a:srgbClr val="FF0000"/>
                </a:solidFill>
                <a:latin typeface="Pixellari" panose="02000603000000000000" pitchFamily="2" charset="0"/>
                <a:ea typeface="Pixellari" panose="02000603000000000000" pitchFamily="2" charset="0"/>
              </a:rPr>
              <a:t>984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a:t>
            </a:r>
            <a:r>
              <a:rPr lang="nl-NL" sz="2800" dirty="0">
                <a:latin typeface="Pixellari" panose="02000603000000000000" pitchFamily="2" charset="0"/>
                <a:ea typeface="Pixellari" panose="02000603000000000000" pitchFamily="2" charset="0"/>
              </a:rPr>
              <a:t>  </a:t>
            </a:r>
          </a:p>
        </p:txBody>
      </p:sp>
      <p:graphicFrame>
        <p:nvGraphicFramePr>
          <p:cNvPr id="6" name="Tijdelijke aanduiding voor inhoud 5">
            <a:extLst>
              <a:ext uri="{FF2B5EF4-FFF2-40B4-BE49-F238E27FC236}">
                <a16:creationId xmlns:a16="http://schemas.microsoft.com/office/drawing/2014/main" id="{A2DA108B-C181-919C-6384-7AC38ABCA985}"/>
              </a:ext>
            </a:extLst>
          </p:cNvPr>
          <p:cNvGraphicFramePr>
            <a:graphicFrameLocks noGrp="1" noChangeAspect="1"/>
          </p:cNvGraphicFramePr>
          <p:nvPr>
            <p:ph idx="1"/>
            <p:extLst>
              <p:ext uri="{D42A27DB-BD31-4B8C-83A1-F6EECF244321}">
                <p14:modId xmlns:p14="http://schemas.microsoft.com/office/powerpoint/2010/main" val="2005301891"/>
              </p:ext>
            </p:extLst>
          </p:nvPr>
        </p:nvGraphicFramePr>
        <p:xfrm>
          <a:off x="838200" y="2138802"/>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9" name="Titel 1">
            <a:extLst>
              <a:ext uri="{FF2B5EF4-FFF2-40B4-BE49-F238E27FC236}">
                <a16:creationId xmlns:a16="http://schemas.microsoft.com/office/drawing/2014/main" id="{7DB248D7-61CC-FB26-6759-F79CBA9EE3A7}"/>
              </a:ext>
            </a:extLst>
          </p:cNvPr>
          <p:cNvSpPr txBox="1">
            <a:spLocks/>
          </p:cNvSpPr>
          <p:nvPr/>
        </p:nvSpPr>
        <p:spPr>
          <a:xfrm>
            <a:off x="8941904" y="5164577"/>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heb de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 </a:t>
            </a:r>
          </a:p>
          <a:p>
            <a:r>
              <a:rPr lang="nl-NL" sz="2800" dirty="0">
                <a:solidFill>
                  <a:srgbClr val="FF0000"/>
                </a:solidFill>
                <a:latin typeface="Pixellari" panose="02000603000000000000" pitchFamily="2" charset="0"/>
                <a:ea typeface="Pixellari" panose="02000603000000000000" pitchFamily="2" charset="0"/>
              </a:rPr>
              <a:t>genoteerd!</a:t>
            </a:r>
          </a:p>
        </p:txBody>
      </p:sp>
      <p:pic>
        <p:nvPicPr>
          <p:cNvPr id="10" name="Graphic 9" descr="Pijl-rechts met effen opvulling">
            <a:extLst>
              <a:ext uri="{FF2B5EF4-FFF2-40B4-BE49-F238E27FC236}">
                <a16:creationId xmlns:a16="http://schemas.microsoft.com/office/drawing/2014/main" id="{CA693FE2-05DE-87D9-4C12-A7F27BE4029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799822" y="5827359"/>
            <a:ext cx="553978" cy="389360"/>
          </a:xfrm>
          <a:prstGeom prst="rect">
            <a:avLst/>
          </a:prstGeom>
        </p:spPr>
      </p:pic>
      <p:pic>
        <p:nvPicPr>
          <p:cNvPr id="7" name="Afbeelding 6" descr="Afbeelding met tekst, persoon, person, dragen&#10;&#10;Automatisch gegenereerde beschrijving">
            <a:extLst>
              <a:ext uri="{FF2B5EF4-FFF2-40B4-BE49-F238E27FC236}">
                <a16:creationId xmlns:a16="http://schemas.microsoft.com/office/drawing/2014/main" id="{1362A57D-AC17-AE8D-855B-0D4592DF1329}"/>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429125" y="3838820"/>
            <a:ext cx="3333750" cy="1876425"/>
          </a:xfrm>
          <a:prstGeom prst="rect">
            <a:avLst/>
          </a:prstGeom>
        </p:spPr>
      </p:pic>
      <p:sp>
        <p:nvSpPr>
          <p:cNvPr id="4" name="Actieknop: Leeg 3">
            <a:hlinkClick r:id="rId6" action="ppaction://hlinksldjump" highlightClick="1"/>
            <a:extLst>
              <a:ext uri="{FF2B5EF4-FFF2-40B4-BE49-F238E27FC236}">
                <a16:creationId xmlns:a16="http://schemas.microsoft.com/office/drawing/2014/main" id="{B41BD843-89C2-FB3F-4DA5-A5386D73272E}"/>
              </a:ext>
            </a:extLst>
          </p:cNvPr>
          <p:cNvSpPr/>
          <p:nvPr/>
        </p:nvSpPr>
        <p:spPr>
          <a:xfrm>
            <a:off x="8941904" y="5347855"/>
            <a:ext cx="2676940" cy="96058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8158550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par>
                          <p:cTn id="11" fill="hold">
                            <p:stCondLst>
                              <p:cond delay="10801"/>
                            </p:stCondLst>
                            <p:childTnLst>
                              <p:par>
                                <p:cTn id="12" presetID="1" presetClass="entr" presetSubtype="0" fill="hold" grpId="0" nodeType="afterEffect">
                                  <p:stCondLst>
                                    <p:cond delay="1000"/>
                                  </p:stCondLst>
                                  <p:childTnLst>
                                    <p:set>
                                      <p:cBhvr>
                                        <p:cTn id="13"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par>
                          <p:cTn id="14" fill="hold">
                            <p:stCondLst>
                              <p:cond delay="11801"/>
                            </p:stCondLst>
                            <p:childTnLst>
                              <p:par>
                                <p:cTn id="15" presetID="1" presetClass="entr" presetSubtype="0" fill="hold" grpId="0" nodeType="afterEffect">
                                  <p:stCondLst>
                                    <p:cond delay="0"/>
                                  </p:stCondLst>
                                  <p:childTnLst>
                                    <p:set>
                                      <p:cBhvr>
                                        <p:cTn id="16"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par>
                          <p:cTn id="17" fill="hold">
                            <p:stCondLst>
                              <p:cond delay="11801"/>
                            </p:stCondLst>
                            <p:childTnLst>
                              <p:par>
                                <p:cTn id="18" presetID="1" presetClass="entr" presetSubtype="0" fill="hold" grpId="0" nodeType="afterEffect">
                                  <p:stCondLst>
                                    <p:cond delay="1000"/>
                                  </p:stCondLst>
                                  <p:iterate type="lt">
                                    <p:tmAbs val="50"/>
                                  </p:iterate>
                                  <p:childTnLst>
                                    <p:set>
                                      <p:cBhvr>
                                        <p:cTn id="19" dur="1" fill="hold">
                                          <p:stCondLst>
                                            <p:cond delay="0"/>
                                          </p:stCondLst>
                                        </p:cTn>
                                        <p:tgtEl>
                                          <p:spTgt spid="9"/>
                                        </p:tgtEl>
                                        <p:attrNameLst>
                                          <p:attrName>style.visibility</p:attrName>
                                        </p:attrNameLst>
                                      </p:cBhvr>
                                      <p:to>
                                        <p:strVal val="visible"/>
                                      </p:to>
                                    </p:set>
                                  </p:childTnLst>
                                </p:cTn>
                              </p:par>
                            </p:childTnLst>
                          </p:cTn>
                        </p:par>
                        <p:par>
                          <p:cTn id="20" fill="hold">
                            <p:stCondLst>
                              <p:cond delay="13852"/>
                            </p:stCondLst>
                            <p:childTnLst>
                              <p:par>
                                <p:cTn id="21" presetID="1" presetClass="entr" presetSubtype="0" fill="hold" nodeType="afterEffect">
                                  <p:stCondLst>
                                    <p:cond delay="1000"/>
                                  </p:stCondLst>
                                  <p:childTnLst>
                                    <p:set>
                                      <p:cBhvr>
                                        <p:cTn id="22" dur="1" fill="hold">
                                          <p:stCondLst>
                                            <p:cond delay="0"/>
                                          </p:stCondLst>
                                        </p:cTn>
                                        <p:tgtEl>
                                          <p:spTgt spid="10"/>
                                        </p:tgtEl>
                                        <p:attrNameLst>
                                          <p:attrName>style.visibility</p:attrName>
                                        </p:attrNameLst>
                                      </p:cBhvr>
                                      <p:to>
                                        <p:strVal val="visible"/>
                                      </p:to>
                                    </p:set>
                                  </p:childTnLst>
                                </p:cTn>
                              </p:par>
                            </p:childTnLst>
                          </p:cTn>
                        </p:par>
                        <p:par>
                          <p:cTn id="23" fill="hold">
                            <p:stCondLst>
                              <p:cond delay="14852"/>
                            </p:stCondLst>
                            <p:childTnLst>
                              <p:par>
                                <p:cTn id="24" presetID="1" presetClass="entr" presetSubtype="0" fill="hold" grpId="0" nodeType="afterEffect" nodePh="1">
                                  <p:stCondLst>
                                    <p:cond delay="0"/>
                                  </p:stCondLst>
                                  <p:endCondLst>
                                    <p:cond evt="begin" delay="0">
                                      <p:tn val="24"/>
                                    </p:cond>
                                  </p:endCondLst>
                                  <p:childTnLst>
                                    <p:set>
                                      <p:cBhvr>
                                        <p:cTn id="25"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uiExpand="1">
        <p:bldSub>
          <a:bldChart bld="series"/>
        </p:bldSub>
      </p:bldGraphic>
      <p:bldP spid="9" grpId="0"/>
      <p:bldP spid="4"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154B70-8C4C-2FCF-9E93-B6B11021B409}"/>
              </a:ext>
            </a:extLst>
          </p:cNvPr>
          <p:cNvSpPr>
            <a:spLocks noGrp="1"/>
          </p:cNvSpPr>
          <p:nvPr>
            <p:ph type="title"/>
          </p:nvPr>
        </p:nvSpPr>
        <p:spPr>
          <a:xfrm>
            <a:off x="838200" y="674738"/>
            <a:ext cx="10515600" cy="1325563"/>
          </a:xfrm>
        </p:spPr>
        <p:txBody>
          <a:bodyPr>
            <a:normAutofit fontScale="90000"/>
          </a:bodyPr>
          <a:lstStyle/>
          <a:p>
            <a:br>
              <a:rPr lang="nl-NL" sz="2800" dirty="0">
                <a:latin typeface="Pixellari" panose="02000603000000000000" pitchFamily="2" charset="0"/>
                <a:ea typeface="Pixellari" panose="02000603000000000000" pitchFamily="2" charset="0"/>
              </a:rPr>
            </a:br>
            <a:r>
              <a:rPr lang="nl-NL" sz="2800" dirty="0">
                <a:latin typeface="Pixellari" panose="02000603000000000000" pitchFamily="2" charset="0"/>
                <a:ea typeface="Pixellari" panose="02000603000000000000" pitchFamily="2" charset="0"/>
              </a:rPr>
              <a:t>Verstandig om een (nep) gedupeerde aan het woord had gelaten. Veel volgers zijn gevoelig voor sentimentele familieverhalen. Hiervoor krijg je een dikke </a:t>
            </a:r>
            <a:r>
              <a:rPr lang="nl-NL" sz="2800" dirty="0">
                <a:solidFill>
                  <a:srgbClr val="FF0000"/>
                </a:solidFill>
                <a:latin typeface="Pixellari" panose="02000603000000000000" pitchFamily="2" charset="0"/>
                <a:ea typeface="Pixellari" panose="02000603000000000000" pitchFamily="2" charset="0"/>
              </a:rPr>
              <a:t>1984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a:t>
            </a:r>
            <a:r>
              <a:rPr lang="nl-NL" sz="2800" dirty="0">
                <a:latin typeface="Pixellari" panose="02000603000000000000" pitchFamily="2" charset="0"/>
                <a:ea typeface="Pixellari" panose="02000603000000000000" pitchFamily="2" charset="0"/>
              </a:rPr>
              <a:t>  </a:t>
            </a:r>
          </a:p>
        </p:txBody>
      </p:sp>
      <p:graphicFrame>
        <p:nvGraphicFramePr>
          <p:cNvPr id="6" name="Tijdelijke aanduiding voor inhoud 5">
            <a:extLst>
              <a:ext uri="{FF2B5EF4-FFF2-40B4-BE49-F238E27FC236}">
                <a16:creationId xmlns:a16="http://schemas.microsoft.com/office/drawing/2014/main" id="{A2DA108B-C181-919C-6384-7AC38ABCA985}"/>
              </a:ext>
            </a:extLst>
          </p:cNvPr>
          <p:cNvGraphicFramePr>
            <a:graphicFrameLocks noGrp="1" noChangeAspect="1"/>
          </p:cNvGraphicFramePr>
          <p:nvPr>
            <p:ph idx="1"/>
            <p:extLst>
              <p:ext uri="{D42A27DB-BD31-4B8C-83A1-F6EECF244321}">
                <p14:modId xmlns:p14="http://schemas.microsoft.com/office/powerpoint/2010/main" val="2809512797"/>
              </p:ext>
            </p:extLst>
          </p:nvPr>
        </p:nvGraphicFramePr>
        <p:xfrm>
          <a:off x="838200" y="2138802"/>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9" name="Titel 1">
            <a:extLst>
              <a:ext uri="{FF2B5EF4-FFF2-40B4-BE49-F238E27FC236}">
                <a16:creationId xmlns:a16="http://schemas.microsoft.com/office/drawing/2014/main" id="{7DB248D7-61CC-FB26-6759-F79CBA9EE3A7}"/>
              </a:ext>
            </a:extLst>
          </p:cNvPr>
          <p:cNvSpPr txBox="1">
            <a:spLocks/>
          </p:cNvSpPr>
          <p:nvPr/>
        </p:nvSpPr>
        <p:spPr>
          <a:xfrm>
            <a:off x="8941904" y="5164577"/>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heb de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 </a:t>
            </a:r>
          </a:p>
          <a:p>
            <a:r>
              <a:rPr lang="nl-NL" sz="2800" dirty="0">
                <a:solidFill>
                  <a:srgbClr val="FF0000"/>
                </a:solidFill>
                <a:latin typeface="Pixellari" panose="02000603000000000000" pitchFamily="2" charset="0"/>
                <a:ea typeface="Pixellari" panose="02000603000000000000" pitchFamily="2" charset="0"/>
              </a:rPr>
              <a:t>genoteerd!</a:t>
            </a:r>
          </a:p>
        </p:txBody>
      </p:sp>
      <p:pic>
        <p:nvPicPr>
          <p:cNvPr id="10" name="Graphic 9" descr="Pijl-rechts met effen opvulling">
            <a:extLst>
              <a:ext uri="{FF2B5EF4-FFF2-40B4-BE49-F238E27FC236}">
                <a16:creationId xmlns:a16="http://schemas.microsoft.com/office/drawing/2014/main" id="{CA693FE2-05DE-87D9-4C12-A7F27BE4029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799822" y="5827359"/>
            <a:ext cx="553978" cy="389360"/>
          </a:xfrm>
          <a:prstGeom prst="rect">
            <a:avLst/>
          </a:prstGeom>
        </p:spPr>
      </p:pic>
      <p:sp>
        <p:nvSpPr>
          <p:cNvPr id="3" name="Actieknop: Leeg 2">
            <a:hlinkClick r:id="" action="ppaction://hlinkshowjump?jump=nextslide" highlightClick="1"/>
            <a:extLst>
              <a:ext uri="{FF2B5EF4-FFF2-40B4-BE49-F238E27FC236}">
                <a16:creationId xmlns:a16="http://schemas.microsoft.com/office/drawing/2014/main" id="{F4601B5C-1372-6FA1-D1B2-9B86BECD305B}"/>
              </a:ext>
            </a:extLst>
          </p:cNvPr>
          <p:cNvSpPr/>
          <p:nvPr/>
        </p:nvSpPr>
        <p:spPr>
          <a:xfrm>
            <a:off x="8941904" y="5298219"/>
            <a:ext cx="2676940" cy="10582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7" name="Afbeelding 6" descr="Afbeelding met tekst, persoon, person, dragen&#10;&#10;Automatisch gegenereerde beschrijving">
            <a:extLst>
              <a:ext uri="{FF2B5EF4-FFF2-40B4-BE49-F238E27FC236}">
                <a16:creationId xmlns:a16="http://schemas.microsoft.com/office/drawing/2014/main" id="{1362A57D-AC17-AE8D-855B-0D4592DF1329}"/>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429125" y="3838820"/>
            <a:ext cx="3333750" cy="1876425"/>
          </a:xfrm>
          <a:prstGeom prst="rect">
            <a:avLst/>
          </a:prstGeom>
        </p:spPr>
      </p:pic>
    </p:spTree>
    <p:extLst>
      <p:ext uri="{BB962C8B-B14F-4D97-AF65-F5344CB8AC3E}">
        <p14:creationId xmlns:p14="http://schemas.microsoft.com/office/powerpoint/2010/main" val="39622322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par>
                          <p:cTn id="11" fill="hold">
                            <p:stCondLst>
                              <p:cond delay="5601"/>
                            </p:stCondLst>
                            <p:childTnLst>
                              <p:par>
                                <p:cTn id="12" presetID="1" presetClass="entr" presetSubtype="0" fill="hold" grpId="0" nodeType="afterEffect">
                                  <p:stCondLst>
                                    <p:cond delay="1000"/>
                                  </p:stCondLst>
                                  <p:childTnLst>
                                    <p:set>
                                      <p:cBhvr>
                                        <p:cTn id="13"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par>
                          <p:cTn id="14" fill="hold">
                            <p:stCondLst>
                              <p:cond delay="6601"/>
                            </p:stCondLst>
                            <p:childTnLst>
                              <p:par>
                                <p:cTn id="15" presetID="1" presetClass="entr" presetSubtype="0" fill="hold" grpId="0" nodeType="afterEffect">
                                  <p:stCondLst>
                                    <p:cond delay="0"/>
                                  </p:stCondLst>
                                  <p:childTnLst>
                                    <p:set>
                                      <p:cBhvr>
                                        <p:cTn id="16"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par>
                          <p:cTn id="17" fill="hold">
                            <p:stCondLst>
                              <p:cond delay="6601"/>
                            </p:stCondLst>
                            <p:childTnLst>
                              <p:par>
                                <p:cTn id="18" presetID="1" presetClass="entr" presetSubtype="0" fill="hold" grpId="0" nodeType="afterEffect">
                                  <p:stCondLst>
                                    <p:cond delay="1000"/>
                                  </p:stCondLst>
                                  <p:iterate type="lt">
                                    <p:tmAbs val="50"/>
                                  </p:iterate>
                                  <p:childTnLst>
                                    <p:set>
                                      <p:cBhvr>
                                        <p:cTn id="19" dur="1" fill="hold">
                                          <p:stCondLst>
                                            <p:cond delay="0"/>
                                          </p:stCondLst>
                                        </p:cTn>
                                        <p:tgtEl>
                                          <p:spTgt spid="9"/>
                                        </p:tgtEl>
                                        <p:attrNameLst>
                                          <p:attrName>style.visibility</p:attrName>
                                        </p:attrNameLst>
                                      </p:cBhvr>
                                      <p:to>
                                        <p:strVal val="visible"/>
                                      </p:to>
                                    </p:set>
                                  </p:childTnLst>
                                </p:cTn>
                              </p:par>
                            </p:childTnLst>
                          </p:cTn>
                        </p:par>
                        <p:par>
                          <p:cTn id="20" fill="hold">
                            <p:stCondLst>
                              <p:cond delay="8652"/>
                            </p:stCondLst>
                            <p:childTnLst>
                              <p:par>
                                <p:cTn id="21" presetID="1" presetClass="entr" presetSubtype="0" fill="hold" nodeType="afterEffect">
                                  <p:stCondLst>
                                    <p:cond delay="1000"/>
                                  </p:stCondLst>
                                  <p:childTnLst>
                                    <p:set>
                                      <p:cBhvr>
                                        <p:cTn id="22" dur="1" fill="hold">
                                          <p:stCondLst>
                                            <p:cond delay="0"/>
                                          </p:stCondLst>
                                        </p:cTn>
                                        <p:tgtEl>
                                          <p:spTgt spid="10"/>
                                        </p:tgtEl>
                                        <p:attrNameLst>
                                          <p:attrName>style.visibility</p:attrName>
                                        </p:attrNameLst>
                                      </p:cBhvr>
                                      <p:to>
                                        <p:strVal val="visible"/>
                                      </p:to>
                                    </p:set>
                                  </p:childTnLst>
                                </p:cTn>
                              </p:par>
                            </p:childTnLst>
                          </p:cTn>
                        </p:par>
                        <p:par>
                          <p:cTn id="23" fill="hold">
                            <p:stCondLst>
                              <p:cond delay="9652"/>
                            </p:stCondLst>
                            <p:childTnLst>
                              <p:par>
                                <p:cTn id="24" presetID="1" presetClass="entr" presetSubtype="0" fill="hold" grpId="0" nodeType="afterEffect" nodePh="1">
                                  <p:stCondLst>
                                    <p:cond delay="0"/>
                                  </p:stCondLst>
                                  <p:endCondLst>
                                    <p:cond evt="begin" delay="0">
                                      <p:tn val="24"/>
                                    </p:cond>
                                  </p:end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uiExpand="1">
        <p:bldSub>
          <a:bldChart bld="series"/>
        </p:bldSub>
      </p:bldGraphic>
      <p:bldP spid="9" grpId="0"/>
      <p:bldP spid="3"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199" y="421847"/>
            <a:ext cx="10695039" cy="1435508"/>
          </a:xfrm>
        </p:spPr>
        <p:txBody>
          <a:bodyPr>
            <a:noAutofit/>
          </a:bodyPr>
          <a:lstStyle/>
          <a:p>
            <a:r>
              <a:rPr lang="nl-NL" sz="2800" dirty="0">
                <a:latin typeface="Pixellari" panose="02000603000000000000" pitchFamily="2" charset="0"/>
                <a:ea typeface="Pixellari" panose="02000603000000000000" pitchFamily="2" charset="0"/>
              </a:rPr>
              <a:t>Weet je wat wij voor elkaar hebben gekregen?   </a:t>
            </a: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199" y="1139601"/>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Nee? Vertel!</a:t>
            </a:r>
            <a:endParaRPr lang="nl-NL" sz="2800" dirty="0">
              <a:latin typeface="Pixellari" panose="02000603000000000000" pitchFamily="2" charset="0"/>
              <a:ea typeface="Pixellari" panose="02000603000000000000" pitchFamily="2" charset="0"/>
            </a:endParaRPr>
          </a:p>
        </p:txBody>
      </p:sp>
      <p:sp>
        <p:nvSpPr>
          <p:cNvPr id="3" name="Actieknop: Leeg 2">
            <a:hlinkClick r:id="" action="ppaction://hlinkshowjump?jump=nextslide" highlightClick="1"/>
            <a:extLst>
              <a:ext uri="{FF2B5EF4-FFF2-40B4-BE49-F238E27FC236}">
                <a16:creationId xmlns:a16="http://schemas.microsoft.com/office/drawing/2014/main" id="{D1FBD70D-EA40-92CB-038C-81AFCB5CBBCB}"/>
              </a:ext>
            </a:extLst>
          </p:cNvPr>
          <p:cNvSpPr/>
          <p:nvPr/>
        </p:nvSpPr>
        <p:spPr>
          <a:xfrm>
            <a:off x="838199" y="1504515"/>
            <a:ext cx="2150098" cy="7056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2417610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1601"/>
                            </p:stCondLst>
                            <p:childTnLst>
                              <p:par>
                                <p:cTn id="8" presetID="1" presetClass="entr" presetSubtype="0" fill="hold" grpId="0" nodeType="afterEffect">
                                  <p:stCondLst>
                                    <p:cond delay="999"/>
                                  </p:stCondLst>
                                  <p:iterate type="lt">
                                    <p:tmAbs val="50"/>
                                  </p:iterate>
                                  <p:childTnLst>
                                    <p:set>
                                      <p:cBhvr>
                                        <p:cTn id="9" dur="1" fill="hold">
                                          <p:stCondLst>
                                            <p:cond delay="0"/>
                                          </p:stCondLst>
                                        </p:cTn>
                                        <p:tgtEl>
                                          <p:spTgt spid="6"/>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3101"/>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3"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199" y="421847"/>
            <a:ext cx="10695039" cy="1435508"/>
          </a:xfrm>
        </p:spPr>
        <p:txBody>
          <a:bodyPr>
            <a:noAutofit/>
          </a:bodyPr>
          <a:lstStyle/>
          <a:p>
            <a:r>
              <a:rPr lang="nl-NL" sz="2800" dirty="0">
                <a:latin typeface="Pixellari" panose="02000603000000000000" pitchFamily="2" charset="0"/>
                <a:ea typeface="Pixellari" panose="02000603000000000000" pitchFamily="2" charset="0"/>
              </a:rPr>
              <a:t>Weet je wat wij voor elkaar hebben gekregen?   </a:t>
            </a: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199" y="1139601"/>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Nee? Vertel!</a:t>
            </a:r>
            <a:endParaRPr lang="nl-NL" sz="2800" dirty="0">
              <a:latin typeface="Pixellari" panose="02000603000000000000" pitchFamily="2" charset="0"/>
              <a:ea typeface="Pixellari" panose="02000603000000000000" pitchFamily="2" charset="0"/>
            </a:endParaRPr>
          </a:p>
        </p:txBody>
      </p:sp>
      <p:pic>
        <p:nvPicPr>
          <p:cNvPr id="4" name="Afbeelding 3">
            <a:extLst>
              <a:ext uri="{FF2B5EF4-FFF2-40B4-BE49-F238E27FC236}">
                <a16:creationId xmlns:a16="http://schemas.microsoft.com/office/drawing/2014/main" id="{B8CA6CF0-2750-052B-2ED1-C1E39152AB5F}"/>
              </a:ext>
            </a:extLst>
          </p:cNvPr>
          <p:cNvPicPr>
            <a:picLocks noChangeAspect="1"/>
          </p:cNvPicPr>
          <p:nvPr/>
        </p:nvPicPr>
        <p:blipFill>
          <a:blip r:embed="rId3"/>
          <a:stretch>
            <a:fillRect/>
          </a:stretch>
        </p:blipFill>
        <p:spPr>
          <a:xfrm>
            <a:off x="1422036" y="650334"/>
            <a:ext cx="9347928" cy="4279884"/>
          </a:xfrm>
          <a:prstGeom prst="rect">
            <a:avLst/>
          </a:prstGeom>
        </p:spPr>
      </p:pic>
      <p:sp>
        <p:nvSpPr>
          <p:cNvPr id="5" name="Titel 1">
            <a:extLst>
              <a:ext uri="{FF2B5EF4-FFF2-40B4-BE49-F238E27FC236}">
                <a16:creationId xmlns:a16="http://schemas.microsoft.com/office/drawing/2014/main" id="{9A7C263E-A991-7C4E-5180-BD43E6CBE4B2}"/>
              </a:ext>
            </a:extLst>
          </p:cNvPr>
          <p:cNvSpPr txBox="1">
            <a:spLocks/>
          </p:cNvSpPr>
          <p:nvPr/>
        </p:nvSpPr>
        <p:spPr>
          <a:xfrm>
            <a:off x="838199" y="5147370"/>
            <a:ext cx="720286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Oei! Hebben mensen hierop gereageerd?</a:t>
            </a:r>
            <a:endParaRPr lang="nl-NL" sz="2800" dirty="0">
              <a:latin typeface="Pixellari" panose="02000603000000000000" pitchFamily="2" charset="0"/>
              <a:ea typeface="Pixellari" panose="02000603000000000000" pitchFamily="2" charset="0"/>
            </a:endParaRPr>
          </a:p>
        </p:txBody>
      </p:sp>
      <p:sp>
        <p:nvSpPr>
          <p:cNvPr id="3" name="Actieknop: Leeg 2">
            <a:hlinkClick r:id="" action="ppaction://hlinkshowjump?jump=nextslide" highlightClick="1"/>
            <a:extLst>
              <a:ext uri="{FF2B5EF4-FFF2-40B4-BE49-F238E27FC236}">
                <a16:creationId xmlns:a16="http://schemas.microsoft.com/office/drawing/2014/main" id="{1F67AA53-FB54-AD6A-6084-D0C734E237EE}"/>
              </a:ext>
            </a:extLst>
          </p:cNvPr>
          <p:cNvSpPr/>
          <p:nvPr/>
        </p:nvSpPr>
        <p:spPr>
          <a:xfrm>
            <a:off x="838199" y="5501419"/>
            <a:ext cx="6606310" cy="585345"/>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1078522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grpId="0" nodeType="afterEffect">
                                  <p:stCondLst>
                                    <p:cond delay="0"/>
                                  </p:stCondLst>
                                  <p:childTnLst>
                                    <p:animMotion origin="layout" path="M 0 0 L 0 -0.25 E" pathEditMode="relative" ptsTypes="">
                                      <p:cBhvr>
                                        <p:cTn id="6" dur="2000" fill="hold"/>
                                        <p:tgtEl>
                                          <p:spTgt spid="2"/>
                                        </p:tgtEl>
                                        <p:attrNameLst>
                                          <p:attrName>ppt_x</p:attrName>
                                          <p:attrName>ppt_y</p:attrName>
                                        </p:attrNameLst>
                                      </p:cBhvr>
                                    </p:animMotion>
                                  </p:childTnLst>
                                </p:cTn>
                              </p:par>
                              <p:par>
                                <p:cTn id="7" presetID="64" presetClass="path" presetSubtype="0" accel="50000" decel="50000" fill="hold" grpId="0" nodeType="withEffect">
                                  <p:stCondLst>
                                    <p:cond delay="0"/>
                                  </p:stCondLst>
                                  <p:childTnLst>
                                    <p:animMotion origin="layout" path="M 5E-6 -1.48148E-6 L 0.00131 -0.31898 " pathEditMode="relative" rAng="0" ptsTypes="AA">
                                      <p:cBhvr>
                                        <p:cTn id="8" dur="2000" fill="hold"/>
                                        <p:tgtEl>
                                          <p:spTgt spid="6"/>
                                        </p:tgtEl>
                                        <p:attrNameLst>
                                          <p:attrName>ppt_x</p:attrName>
                                          <p:attrName>ppt_y</p:attrName>
                                        </p:attrNameLst>
                                      </p:cBhvr>
                                      <p:rCtr x="65" y="-15949"/>
                                    </p:animMotion>
                                  </p:childTnLst>
                                </p:cTn>
                              </p:par>
                            </p:childTnLst>
                          </p:cTn>
                        </p:par>
                        <p:par>
                          <p:cTn id="9" fill="hold">
                            <p:stCondLst>
                              <p:cond delay="2000"/>
                            </p:stCondLst>
                            <p:childTnLst>
                              <p:par>
                                <p:cTn id="10" presetID="1"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par>
                          <p:cTn id="12" fill="hold">
                            <p:stCondLst>
                              <p:cond delay="2000"/>
                            </p:stCondLst>
                            <p:childTnLst>
                              <p:par>
                                <p:cTn id="13" presetID="1" presetClass="entr" presetSubtype="0" fill="hold" grpId="0" nodeType="afterEffect">
                                  <p:stCondLst>
                                    <p:cond delay="999"/>
                                  </p:stCondLst>
                                  <p:iterate type="lt">
                                    <p:tmAbs val="50"/>
                                  </p:iterate>
                                  <p:childTnLst>
                                    <p:set>
                                      <p:cBhvr>
                                        <p:cTn id="14" dur="1" fill="hold">
                                          <p:stCondLst>
                                            <p:cond delay="0"/>
                                          </p:stCondLst>
                                        </p:cTn>
                                        <p:tgtEl>
                                          <p:spTgt spid="5"/>
                                        </p:tgtEl>
                                        <p:attrNameLst>
                                          <p:attrName>style.visibility</p:attrName>
                                        </p:attrNameLst>
                                      </p:cBhvr>
                                      <p:to>
                                        <p:strVal val="visible"/>
                                      </p:to>
                                    </p:set>
                                  </p:childTnLst>
                                  <p:subTnLst>
                                    <p:audio>
                                      <p:cMediaNode mute="1">
                                        <p:cTn display="0" masterRel="sameClick">
                                          <p:stCondLst>
                                            <p:cond evt="begin" delay="0">
                                              <p:tn val="13"/>
                                            </p:cond>
                                          </p:stCondLst>
                                          <p:endCondLst>
                                            <p:cond evt="onStopAudio" delay="0">
                                              <p:tgtEl>
                                                <p:sldTgt/>
                                              </p:tgtEl>
                                            </p:cond>
                                          </p:endCondLst>
                                        </p:cTn>
                                        <p:tgtEl>
                                          <p:sndTgt r:embed="rId2" name="TYPE.WAV"/>
                                        </p:tgtEl>
                                      </p:cMediaNode>
                                    </p:audio>
                                  </p:subTnLst>
                                </p:cTn>
                              </p:par>
                            </p:childTnLst>
                          </p:cTn>
                        </p:par>
                        <p:par>
                          <p:cTn id="15" fill="hold">
                            <p:stCondLst>
                              <p:cond delay="4600"/>
                            </p:stCondLst>
                            <p:childTnLst>
                              <p:par>
                                <p:cTn id="16" presetID="1" presetClass="entr" presetSubtype="0" fill="hold" grpId="0" nodeType="afterEffect" nodePh="1">
                                  <p:stCondLst>
                                    <p:cond delay="0"/>
                                  </p:stCondLst>
                                  <p:endCondLst>
                                    <p:cond evt="begin" delay="0">
                                      <p:tn val="16"/>
                                    </p:cond>
                                  </p:endCondLst>
                                  <p:childTnLst>
                                    <p:set>
                                      <p:cBhvr>
                                        <p:cTn id="17"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5" grpId="0"/>
      <p:bldP spid="3"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38198" y="1239584"/>
            <a:ext cx="513981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75552F6B-898E-1347-6681-326A7BC832B2}"/>
              </a:ext>
            </a:extLst>
          </p:cNvPr>
          <p:cNvSpPr txBox="1">
            <a:spLocks/>
          </p:cNvSpPr>
          <p:nvPr/>
        </p:nvSpPr>
        <p:spPr>
          <a:xfrm>
            <a:off x="743565" y="511665"/>
            <a:ext cx="10704869"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Jazeker! En die zijn niet al te mild.. </a:t>
            </a:r>
            <a:endParaRPr lang="nl-NL" sz="2800" dirty="0"/>
          </a:p>
        </p:txBody>
      </p:sp>
      <p:sp>
        <p:nvSpPr>
          <p:cNvPr id="2" name="Actieknop: Leeg 1">
            <a:hlinkClick r:id="" action="ppaction://noaction" highlightClick="1"/>
            <a:extLst>
              <a:ext uri="{FF2B5EF4-FFF2-40B4-BE49-F238E27FC236}">
                <a16:creationId xmlns:a16="http://schemas.microsoft.com/office/drawing/2014/main" id="{9B7EA633-1109-DCBA-85EA-794EE724D4D0}"/>
              </a:ext>
            </a:extLst>
          </p:cNvPr>
          <p:cNvSpPr/>
          <p:nvPr/>
        </p:nvSpPr>
        <p:spPr>
          <a:xfrm>
            <a:off x="355891" y="2372949"/>
            <a:ext cx="5559357" cy="2397834"/>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 name="Titel 1">
            <a:extLst>
              <a:ext uri="{FF2B5EF4-FFF2-40B4-BE49-F238E27FC236}">
                <a16:creationId xmlns:a16="http://schemas.microsoft.com/office/drawing/2014/main" id="{1113B0C4-55FE-2969-683C-74E3E745F271}"/>
              </a:ext>
            </a:extLst>
          </p:cNvPr>
          <p:cNvSpPr txBox="1">
            <a:spLocks/>
          </p:cNvSpPr>
          <p:nvPr/>
        </p:nvSpPr>
        <p:spPr>
          <a:xfrm>
            <a:off x="1163620"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err="1">
                <a:latin typeface="Pica black"/>
              </a:rPr>
              <a:t>Basjebas</a:t>
            </a:r>
            <a:endParaRPr lang="nl-NL" sz="1200" b="1" dirty="0">
              <a:latin typeface="Pica black"/>
            </a:endParaRPr>
          </a:p>
        </p:txBody>
      </p:sp>
      <p:sp>
        <p:nvSpPr>
          <p:cNvPr id="7" name="Tijdelijke aanduiding voor inhoud 2">
            <a:extLst>
              <a:ext uri="{FF2B5EF4-FFF2-40B4-BE49-F238E27FC236}">
                <a16:creationId xmlns:a16="http://schemas.microsoft.com/office/drawing/2014/main" id="{CF339ED8-4EB8-12E7-7FA0-8583A1B0BA7C}"/>
              </a:ext>
            </a:extLst>
          </p:cNvPr>
          <p:cNvSpPr txBox="1">
            <a:spLocks/>
          </p:cNvSpPr>
          <p:nvPr/>
        </p:nvSpPr>
        <p:spPr>
          <a:xfrm>
            <a:off x="1155431"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@ikwildansendansendansen </a:t>
            </a:r>
          </a:p>
          <a:p>
            <a:pPr marL="0" indent="0">
              <a:buFont typeface="Arial" panose="020B0604020202020204" pitchFamily="34" charset="0"/>
              <a:buNone/>
            </a:pPr>
            <a:r>
              <a:rPr lang="nl-NL" sz="1000" dirty="0">
                <a:solidFill>
                  <a:schemeClr val="bg2">
                    <a:lumMod val="50000"/>
                  </a:schemeClr>
                </a:solidFill>
              </a:rPr>
              <a:t> </a:t>
            </a:r>
          </a:p>
        </p:txBody>
      </p:sp>
      <p:sp>
        <p:nvSpPr>
          <p:cNvPr id="10" name="Tekstvak 9">
            <a:extLst>
              <a:ext uri="{FF2B5EF4-FFF2-40B4-BE49-F238E27FC236}">
                <a16:creationId xmlns:a16="http://schemas.microsoft.com/office/drawing/2014/main" id="{F6ECFA63-8F01-98BC-273B-035292AD19AC}"/>
              </a:ext>
            </a:extLst>
          </p:cNvPr>
          <p:cNvSpPr txBox="1"/>
          <p:nvPr/>
        </p:nvSpPr>
        <p:spPr>
          <a:xfrm>
            <a:off x="482137" y="3240334"/>
            <a:ext cx="5417574" cy="1015663"/>
          </a:xfrm>
          <a:prstGeom prst="rect">
            <a:avLst/>
          </a:prstGeom>
          <a:noFill/>
        </p:spPr>
        <p:txBody>
          <a:bodyPr wrap="square" rtlCol="0">
            <a:spAutoFit/>
          </a:bodyPr>
          <a:lstStyle/>
          <a:p>
            <a:r>
              <a:rPr lang="nl-NL" sz="1500" dirty="0">
                <a:latin typeface="Pica black"/>
              </a:rPr>
              <a:t>Het jaarlijkse </a:t>
            </a:r>
            <a:r>
              <a:rPr lang="nl-NL" sz="1500" i="1" dirty="0" err="1">
                <a:latin typeface="Pica black"/>
              </a:rPr>
              <a:t>WoldRlake</a:t>
            </a:r>
            <a:r>
              <a:rPr lang="nl-NL" sz="1500" i="1" dirty="0">
                <a:latin typeface="Pica black"/>
              </a:rPr>
              <a:t> Festival </a:t>
            </a:r>
            <a:r>
              <a:rPr lang="nl-NL" sz="1500" dirty="0">
                <a:latin typeface="Pica black"/>
              </a:rPr>
              <a:t>is gecanceld        Als jullie je geld terug willen, breng dan maar een bezoekje aan het adres van Burg. Misschien wil zij wel een deel van de steekpenningen met jullie delen! </a:t>
            </a:r>
            <a:r>
              <a:rPr lang="nl-NL" sz="1500" dirty="0">
                <a:solidFill>
                  <a:srgbClr val="01E2FD"/>
                </a:solidFill>
                <a:latin typeface="Pica black"/>
              </a:rPr>
              <a:t>       #vanbelzen #cancelculuur #lifesucks  </a:t>
            </a:r>
          </a:p>
        </p:txBody>
      </p:sp>
      <p:sp>
        <p:nvSpPr>
          <p:cNvPr id="11" name="Ovaal 10">
            <a:extLst>
              <a:ext uri="{FF2B5EF4-FFF2-40B4-BE49-F238E27FC236}">
                <a16:creationId xmlns:a16="http://schemas.microsoft.com/office/drawing/2014/main" id="{E0CACF20-DE09-0908-833B-CF8742401F9D}"/>
              </a:ext>
            </a:extLst>
          </p:cNvPr>
          <p:cNvSpPr/>
          <p:nvPr/>
        </p:nvSpPr>
        <p:spPr>
          <a:xfrm>
            <a:off x="5108225"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pic>
        <p:nvPicPr>
          <p:cNvPr id="13" name="Tijdelijke aanduiding voor inhoud 4">
            <a:extLst>
              <a:ext uri="{FF2B5EF4-FFF2-40B4-BE49-F238E27FC236}">
                <a16:creationId xmlns:a16="http://schemas.microsoft.com/office/drawing/2014/main" id="{6FE33EE0-969A-7239-C311-DB746CA1BF35}"/>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1859047" y="2712877"/>
            <a:ext cx="136702" cy="136702"/>
          </a:xfrm>
          <a:prstGeom prst="rect">
            <a:avLst/>
          </a:prstGeom>
        </p:spPr>
      </p:pic>
      <p:sp>
        <p:nvSpPr>
          <p:cNvPr id="14" name="Tekstvak 13">
            <a:extLst>
              <a:ext uri="{FF2B5EF4-FFF2-40B4-BE49-F238E27FC236}">
                <a16:creationId xmlns:a16="http://schemas.microsoft.com/office/drawing/2014/main" id="{C9D96DB1-37EC-C2A6-398E-F4A95E3864E2}"/>
              </a:ext>
            </a:extLst>
          </p:cNvPr>
          <p:cNvSpPr txBox="1"/>
          <p:nvPr/>
        </p:nvSpPr>
        <p:spPr>
          <a:xfrm>
            <a:off x="5177238"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sp>
        <p:nvSpPr>
          <p:cNvPr id="16" name="Actieknop: Leeg 15">
            <a:hlinkClick r:id="" action="ppaction://noaction" highlightClick="1"/>
            <a:extLst>
              <a:ext uri="{FF2B5EF4-FFF2-40B4-BE49-F238E27FC236}">
                <a16:creationId xmlns:a16="http://schemas.microsoft.com/office/drawing/2014/main" id="{60FB28AE-3893-EF1B-EAC1-A9B1BE4711E3}"/>
              </a:ext>
            </a:extLst>
          </p:cNvPr>
          <p:cNvSpPr/>
          <p:nvPr/>
        </p:nvSpPr>
        <p:spPr>
          <a:xfrm>
            <a:off x="6276753" y="2372949"/>
            <a:ext cx="5559357" cy="2397834"/>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17" name="Titel 1">
            <a:extLst>
              <a:ext uri="{FF2B5EF4-FFF2-40B4-BE49-F238E27FC236}">
                <a16:creationId xmlns:a16="http://schemas.microsoft.com/office/drawing/2014/main" id="{3A81C5B7-4231-4E3A-9BAA-5978595FEF90}"/>
              </a:ext>
            </a:extLst>
          </p:cNvPr>
          <p:cNvSpPr txBox="1">
            <a:spLocks/>
          </p:cNvSpPr>
          <p:nvPr/>
        </p:nvSpPr>
        <p:spPr>
          <a:xfrm>
            <a:off x="7084483"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Geloofwaardige Gerrit   </a:t>
            </a:r>
          </a:p>
        </p:txBody>
      </p:sp>
      <p:sp>
        <p:nvSpPr>
          <p:cNvPr id="18" name="Tijdelijke aanduiding voor inhoud 2">
            <a:extLst>
              <a:ext uri="{FF2B5EF4-FFF2-40B4-BE49-F238E27FC236}">
                <a16:creationId xmlns:a16="http://schemas.microsoft.com/office/drawing/2014/main" id="{D17EBEBC-7A7A-9BDE-272B-00602E6BA7CE}"/>
              </a:ext>
            </a:extLst>
          </p:cNvPr>
          <p:cNvSpPr txBox="1">
            <a:spLocks/>
          </p:cNvSpPr>
          <p:nvPr/>
        </p:nvSpPr>
        <p:spPr>
          <a:xfrm>
            <a:off x="7076294"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@gerritveenstra </a:t>
            </a:r>
          </a:p>
          <a:p>
            <a:pPr marL="0" indent="0">
              <a:buFont typeface="Arial" panose="020B0604020202020204" pitchFamily="34" charset="0"/>
              <a:buNone/>
            </a:pPr>
            <a:r>
              <a:rPr lang="nl-NL" sz="1000" dirty="0">
                <a:solidFill>
                  <a:schemeClr val="bg2">
                    <a:lumMod val="50000"/>
                  </a:schemeClr>
                </a:solidFill>
              </a:rPr>
              <a:t> </a:t>
            </a:r>
          </a:p>
        </p:txBody>
      </p:sp>
      <p:pic>
        <p:nvPicPr>
          <p:cNvPr id="19" name="Tijdelijke aanduiding voor inhoud 4" descr="Afbeelding met persoon, buiten&#10;&#10;Automatisch gegenereerde beschrijving">
            <a:extLst>
              <a:ext uri="{FF2B5EF4-FFF2-40B4-BE49-F238E27FC236}">
                <a16:creationId xmlns:a16="http://schemas.microsoft.com/office/drawing/2014/main" id="{69BFEBA2-C89E-E246-854E-DC345621E0F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3" b="-3"/>
          <a:stretch/>
        </p:blipFill>
        <p:spPr>
          <a:xfrm>
            <a:off x="6494975" y="2565403"/>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20" name="Tekstvak 19">
            <a:extLst>
              <a:ext uri="{FF2B5EF4-FFF2-40B4-BE49-F238E27FC236}">
                <a16:creationId xmlns:a16="http://schemas.microsoft.com/office/drawing/2014/main" id="{A6FBBC94-D0E5-9A49-89E7-24209956E4DC}"/>
              </a:ext>
            </a:extLst>
          </p:cNvPr>
          <p:cNvSpPr txBox="1"/>
          <p:nvPr/>
        </p:nvSpPr>
        <p:spPr>
          <a:xfrm>
            <a:off x="6407643" y="3204517"/>
            <a:ext cx="5417574" cy="1015663"/>
          </a:xfrm>
          <a:prstGeom prst="rect">
            <a:avLst/>
          </a:prstGeom>
          <a:noFill/>
        </p:spPr>
        <p:txBody>
          <a:bodyPr wrap="square" rtlCol="0">
            <a:spAutoFit/>
          </a:bodyPr>
          <a:lstStyle/>
          <a:p>
            <a:r>
              <a:rPr lang="nl-NL" sz="1500" dirty="0">
                <a:latin typeface="Pica black"/>
              </a:rPr>
              <a:t>Je mag ook niets meer in dit land! Ik heb geen strafblad, heb nooit aan kinderen gezeten en betaal belasting, maar even rustig vissen HO MAAR!! Allemaal de schuld van die klote muts Marieke van </a:t>
            </a:r>
            <a:r>
              <a:rPr lang="nl-NL" sz="1500" dirty="0" err="1">
                <a:latin typeface="Pica black"/>
              </a:rPr>
              <a:t>Belzen</a:t>
            </a:r>
            <a:r>
              <a:rPr lang="nl-NL" sz="1500" dirty="0">
                <a:latin typeface="Pica black"/>
              </a:rPr>
              <a:t>!! </a:t>
            </a:r>
            <a:r>
              <a:rPr lang="nl-NL" sz="1500" dirty="0">
                <a:solidFill>
                  <a:srgbClr val="01E2FD"/>
                </a:solidFill>
                <a:latin typeface="Pica black"/>
              </a:rPr>
              <a:t>#wegmetvanbelzen #betutteling #hardwerkendemensen </a:t>
            </a:r>
          </a:p>
        </p:txBody>
      </p:sp>
      <p:sp>
        <p:nvSpPr>
          <p:cNvPr id="21" name="Ovaal 20">
            <a:extLst>
              <a:ext uri="{FF2B5EF4-FFF2-40B4-BE49-F238E27FC236}">
                <a16:creationId xmlns:a16="http://schemas.microsoft.com/office/drawing/2014/main" id="{F47F97B9-B709-ED15-DD65-6C689F9922EF}"/>
              </a:ext>
            </a:extLst>
          </p:cNvPr>
          <p:cNvSpPr/>
          <p:nvPr/>
        </p:nvSpPr>
        <p:spPr>
          <a:xfrm>
            <a:off x="11029088"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22" name="Tijdelijke aanduiding voor inhoud 2">
            <a:extLst>
              <a:ext uri="{FF2B5EF4-FFF2-40B4-BE49-F238E27FC236}">
                <a16:creationId xmlns:a16="http://schemas.microsoft.com/office/drawing/2014/main" id="{2B5D97C9-8E0F-9103-A6C9-F46D9E8AD804}"/>
              </a:ext>
            </a:extLst>
          </p:cNvPr>
          <p:cNvSpPr txBox="1">
            <a:spLocks/>
          </p:cNvSpPr>
          <p:nvPr/>
        </p:nvSpPr>
        <p:spPr>
          <a:xfrm>
            <a:off x="6328689" y="4467608"/>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11:48 a.m. 10 mei.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pic>
        <p:nvPicPr>
          <p:cNvPr id="23" name="Tijdelijke aanduiding voor inhoud 4">
            <a:extLst>
              <a:ext uri="{FF2B5EF4-FFF2-40B4-BE49-F238E27FC236}">
                <a16:creationId xmlns:a16="http://schemas.microsoft.com/office/drawing/2014/main" id="{54F6B4C8-974C-933B-C52C-073835975C61}"/>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8632086" y="2703450"/>
            <a:ext cx="136702" cy="136702"/>
          </a:xfrm>
          <a:prstGeom prst="rect">
            <a:avLst/>
          </a:prstGeom>
        </p:spPr>
      </p:pic>
      <p:sp>
        <p:nvSpPr>
          <p:cNvPr id="24" name="Tekstvak 23">
            <a:extLst>
              <a:ext uri="{FF2B5EF4-FFF2-40B4-BE49-F238E27FC236}">
                <a16:creationId xmlns:a16="http://schemas.microsoft.com/office/drawing/2014/main" id="{272D4CD0-2662-5D83-6997-ACE742C67BE3}"/>
              </a:ext>
            </a:extLst>
          </p:cNvPr>
          <p:cNvSpPr txBox="1"/>
          <p:nvPr/>
        </p:nvSpPr>
        <p:spPr>
          <a:xfrm>
            <a:off x="11098101"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pic>
        <p:nvPicPr>
          <p:cNvPr id="12" name="Afbeelding 11">
            <a:extLst>
              <a:ext uri="{FF2B5EF4-FFF2-40B4-BE49-F238E27FC236}">
                <a16:creationId xmlns:a16="http://schemas.microsoft.com/office/drawing/2014/main" id="{48BDDB22-F738-7F64-CC36-567955FEF75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082708" y="3243620"/>
            <a:ext cx="291330" cy="291330"/>
          </a:xfrm>
          <a:prstGeom prst="rect">
            <a:avLst/>
          </a:prstGeom>
        </p:spPr>
      </p:pic>
      <p:pic>
        <p:nvPicPr>
          <p:cNvPr id="29" name="Afbeelding 28">
            <a:extLst>
              <a:ext uri="{FF2B5EF4-FFF2-40B4-BE49-F238E27FC236}">
                <a16:creationId xmlns:a16="http://schemas.microsoft.com/office/drawing/2014/main" id="{5828F537-DAFC-0100-9231-5DE8A6D144AD}"/>
              </a:ext>
            </a:extLst>
          </p:cNvPr>
          <p:cNvPicPr>
            <a:picLocks noChangeAspect="1"/>
          </p:cNvPicPr>
          <p:nvPr/>
        </p:nvPicPr>
        <p:blipFill>
          <a:blip r:embed="rId7" cstate="screen">
            <a:extLst>
              <a:ext uri="{BEBA8EAE-BF5A-486C-A8C5-ECC9F3942E4B}">
                <a14:imgProps xmlns:a14="http://schemas.microsoft.com/office/drawing/2010/main">
                  <a14:imgLayer r:embed="rId8">
                    <a14:imgEffect>
                      <a14:backgroundRemoval t="3260" b="97090" l="3929" r="95952">
                        <a14:foregroundMark x1="11071" y1="20605" x2="1667" y2="48428"/>
                        <a14:foregroundMark x1="1667" y1="48428" x2="10595" y2="87427"/>
                        <a14:foregroundMark x1="10595" y1="87427" x2="23095" y2="88475"/>
                        <a14:foregroundMark x1="23095" y1="88475" x2="35238" y2="94296"/>
                        <a14:foregroundMark x1="35238" y1="94296" x2="40415" y2="94944"/>
                        <a14:foregroundMark x1="57950" y1="93095" x2="74524" y2="86612"/>
                        <a14:foregroundMark x1="74524" y1="86612" x2="92381" y2="63213"/>
                        <a14:foregroundMark x1="97082" y1="43673" x2="98571" y2="37485"/>
                        <a14:foregroundMark x1="92381" y1="63213" x2="93958" y2="56661"/>
                        <a14:foregroundMark x1="98571" y1="37485" x2="67024" y2="8149"/>
                        <a14:foregroundMark x1="67024" y1="8149" x2="56190" y2="4265"/>
                        <a14:foregroundMark x1="31991" y1="6627" x2="14167" y2="16997"/>
                        <a14:foregroundMark x1="14167" y1="16997" x2="11071" y2="21071"/>
                        <a14:foregroundMark x1="6786" y1="27474" x2="2262" y2="38650"/>
                        <a14:foregroundMark x1="2262" y1="38650" x2="357" y2="59371"/>
                        <a14:foregroundMark x1="2401" y1="66234" x2="3806" y2="70949"/>
                        <a14:foregroundMark x1="357" y1="59371" x2="1218" y2="62262"/>
                        <a14:foregroundMark x1="4220" y1="66356" x2="6310" y2="30384"/>
                        <a14:foregroundMark x1="4133" y1="67846" x2="4206" y2="66589"/>
                        <a14:foregroundMark x1="3929" y1="71362" x2="4069" y2="68957"/>
                        <a14:foregroundMark x1="8214" y1="76135" x2="19048" y2="65891"/>
                        <a14:foregroundMark x1="19048" y1="65891" x2="37381" y2="79627"/>
                        <a14:foregroundMark x1="37381" y1="79627" x2="65714" y2="85914"/>
                        <a14:foregroundMark x1="65714" y1="85914" x2="58665" y2="94111"/>
                        <a14:foregroundMark x1="39506" y1="95047" x2="8214" y2="82887"/>
                        <a14:foregroundMark x1="7360" y1="80589" x2="7262" y2="80326"/>
                        <a14:foregroundMark x1="8214" y1="82887" x2="7617" y2="81282"/>
                        <a14:foregroundMark x1="8214" y1="76601" x2="15357" y2="63795"/>
                        <a14:foregroundMark x1="15357" y1="63795" x2="27619" y2="71013"/>
                        <a14:foregroundMark x1="27619" y1="71013" x2="23095" y2="85914"/>
                        <a14:foregroundMark x1="23095" y1="85914" x2="8810" y2="83236"/>
                        <a14:foregroundMark x1="8810" y1="83236" x2="7262" y2="76135"/>
                        <a14:foregroundMark x1="11786" y1="71711" x2="12024" y2="72410"/>
                        <a14:foregroundMark x1="12738" y1="68568" x2="26905" y2="65891"/>
                        <a14:foregroundMark x1="26905" y1="65891" x2="28810" y2="80792"/>
                        <a14:foregroundMark x1="28810" y1="80792" x2="14971" y2="87995"/>
                        <a14:foregroundMark x1="13692" y1="87880" x2="7024" y2="76717"/>
                        <a14:foregroundMark x1="7024" y1="76717" x2="12024" y2="68568"/>
                        <a14:foregroundMark x1="72857" y1="33527" x2="83690" y2="25611"/>
                        <a14:foregroundMark x1="83690" y1="25611" x2="91786" y2="37951"/>
                        <a14:foregroundMark x1="91786" y1="37951" x2="79286" y2="47264"/>
                        <a14:foregroundMark x1="79286" y1="47264" x2="70952" y2="37020"/>
                        <a14:foregroundMark x1="70952" y1="37020" x2="72143" y2="33760"/>
                        <a14:foregroundMark x1="93333" y1="44121" x2="95952" y2="31898"/>
                        <a14:foregroundMark x1="95952" y1="31898" x2="92381" y2="31315"/>
                        <a14:backgroundMark x1="32262" y1="6170" x2="57143" y2="2212"/>
                        <a14:backgroundMark x1="57143" y1="2212" x2="38214" y2="1863"/>
                        <a14:backgroundMark x1="38214" y1="1863" x2="33571" y2="4889"/>
                        <a14:backgroundMark x1="5000" y1="74156" x2="0" y2="62398"/>
                        <a14:backgroundMark x1="0" y1="62398" x2="0" y2="60652"/>
                        <a14:backgroundMark x1="6071" y1="72177" x2="238" y2="61001"/>
                        <a14:backgroundMark x1="238" y1="61001" x2="238" y2="59488"/>
                        <a14:backgroundMark x1="94643" y1="56112" x2="96071" y2="43655"/>
                        <a14:backgroundMark x1="96071" y1="43655" x2="95833" y2="56694"/>
                        <a14:backgroundMark x1="95833" y1="56694" x2="94643" y2="55530"/>
                        <a14:backgroundMark x1="59286" y1="94994" x2="37857" y2="97439"/>
                        <a14:backgroundMark x1="21310" y1="90570" x2="13571" y2="89872"/>
                        <a14:backgroundMark x1="22738" y1="90570" x2="21786" y2="90105"/>
                        <a14:backgroundMark x1="5238" y1="81257" x2="5476" y2="81956"/>
                        <a14:backgroundMark x1="5000" y1="72992" x2="0" y2="59837"/>
                        <a14:backgroundMark x1="0" y1="59837" x2="0" y2="59721"/>
                        <a14:backgroundMark x1="2976" y1="66356" x2="2976" y2="66589"/>
                      </a14:backgroundRemoval>
                    </a14:imgEffect>
                    <a14:imgEffect>
                      <a14:sharpenSoften amount="-100000"/>
                    </a14:imgEffect>
                  </a14:imgLayer>
                </a14:imgProps>
              </a:ext>
              <a:ext uri="{28A0092B-C50C-407E-A947-70E740481C1C}">
                <a14:useLocalDpi xmlns:a14="http://schemas.microsoft.com/office/drawing/2010/main"/>
              </a:ext>
            </a:extLst>
          </a:blip>
          <a:stretch>
            <a:fillRect/>
          </a:stretch>
        </p:blipFill>
        <p:spPr>
          <a:xfrm>
            <a:off x="1134193" y="3976168"/>
            <a:ext cx="236765" cy="242121"/>
          </a:xfrm>
          <a:prstGeom prst="rect">
            <a:avLst/>
          </a:prstGeom>
        </p:spPr>
      </p:pic>
      <p:sp>
        <p:nvSpPr>
          <p:cNvPr id="34" name="Tijdelijke aanduiding voor inhoud 2">
            <a:extLst>
              <a:ext uri="{FF2B5EF4-FFF2-40B4-BE49-F238E27FC236}">
                <a16:creationId xmlns:a16="http://schemas.microsoft.com/office/drawing/2014/main" id="{11A1E1C0-F4BA-7051-2037-AA848C181911}"/>
              </a:ext>
            </a:extLst>
          </p:cNvPr>
          <p:cNvSpPr txBox="1">
            <a:spLocks/>
          </p:cNvSpPr>
          <p:nvPr/>
        </p:nvSpPr>
        <p:spPr>
          <a:xfrm>
            <a:off x="407827" y="4493998"/>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08:38 p.m. 10 mei.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sp>
        <p:nvSpPr>
          <p:cNvPr id="36" name="Titel 1">
            <a:extLst>
              <a:ext uri="{FF2B5EF4-FFF2-40B4-BE49-F238E27FC236}">
                <a16:creationId xmlns:a16="http://schemas.microsoft.com/office/drawing/2014/main" id="{BC18765F-36EE-8503-0427-CE005B7CD845}"/>
              </a:ext>
            </a:extLst>
          </p:cNvPr>
          <p:cNvSpPr txBox="1">
            <a:spLocks/>
          </p:cNvSpPr>
          <p:nvPr/>
        </p:nvSpPr>
        <p:spPr>
          <a:xfrm>
            <a:off x="743565" y="5125784"/>
            <a:ext cx="720286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Indrukwekkend..</a:t>
            </a:r>
            <a:endParaRPr lang="nl-NL" sz="2800" dirty="0">
              <a:latin typeface="Pixellari" panose="02000603000000000000" pitchFamily="2" charset="0"/>
              <a:ea typeface="Pixellari" panose="02000603000000000000" pitchFamily="2" charset="0"/>
            </a:endParaRPr>
          </a:p>
        </p:txBody>
      </p:sp>
      <p:pic>
        <p:nvPicPr>
          <p:cNvPr id="37" name="Tijdelijke aanduiding voor inhoud 8" descr="Afbeelding met persoon&#10;&#10;Automatisch gegenereerde beschrijving">
            <a:extLst>
              <a:ext uri="{FF2B5EF4-FFF2-40B4-BE49-F238E27FC236}">
                <a16:creationId xmlns:a16="http://schemas.microsoft.com/office/drawing/2014/main" id="{3996D53B-BEE1-A68E-BB48-AAA98AD727DF}"/>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r="-3" b="-3"/>
          <a:stretch/>
        </p:blipFill>
        <p:spPr>
          <a:xfrm>
            <a:off x="555258" y="2531898"/>
            <a:ext cx="650899" cy="650899"/>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sp>
        <p:nvSpPr>
          <p:cNvPr id="39" name="Actieknop: Leeg 38">
            <a:hlinkClick r:id="" action="ppaction://hlinkshowjump?jump=nextslide" highlightClick="1"/>
            <a:extLst>
              <a:ext uri="{FF2B5EF4-FFF2-40B4-BE49-F238E27FC236}">
                <a16:creationId xmlns:a16="http://schemas.microsoft.com/office/drawing/2014/main" id="{9720B17C-673B-25B1-0243-DBD0A81D0C81}"/>
              </a:ext>
            </a:extLst>
          </p:cNvPr>
          <p:cNvSpPr/>
          <p:nvPr/>
        </p:nvSpPr>
        <p:spPr>
          <a:xfrm>
            <a:off x="807475" y="5440288"/>
            <a:ext cx="2674634" cy="585345"/>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7566389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4"/>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1801"/>
                            </p:stCondLst>
                            <p:childTnLst>
                              <p:par>
                                <p:cTn id="8" presetID="1" presetClass="entr" presetSubtype="0"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22"/>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29"/>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34"/>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37"/>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12"/>
                                        </p:tgtEl>
                                        <p:attrNameLst>
                                          <p:attrName>style.visibility</p:attrName>
                                        </p:attrNameLst>
                                      </p:cBhvr>
                                      <p:to>
                                        <p:strVal val="visible"/>
                                      </p:to>
                                    </p:set>
                                  </p:childTnLst>
                                </p:cTn>
                              </p:par>
                            </p:childTnLst>
                          </p:cTn>
                        </p:par>
                        <p:par>
                          <p:cTn id="48" fill="hold">
                            <p:stCondLst>
                              <p:cond delay="1801"/>
                            </p:stCondLst>
                            <p:childTnLst>
                              <p:par>
                                <p:cTn id="49" presetID="1" presetClass="entr" presetSubtype="0" fill="hold" grpId="0" nodeType="afterEffect">
                                  <p:stCondLst>
                                    <p:cond delay="5000"/>
                                  </p:stCondLst>
                                  <p:iterate type="lt">
                                    <p:tmAbs val="50"/>
                                  </p:iterate>
                                  <p:childTnLst>
                                    <p:set>
                                      <p:cBhvr>
                                        <p:cTn id="50" dur="1" fill="hold">
                                          <p:stCondLst>
                                            <p:cond delay="0"/>
                                          </p:stCondLst>
                                        </p:cTn>
                                        <p:tgtEl>
                                          <p:spTgt spid="36"/>
                                        </p:tgtEl>
                                        <p:attrNameLst>
                                          <p:attrName>style.visibility</p:attrName>
                                        </p:attrNameLst>
                                      </p:cBhvr>
                                      <p:to>
                                        <p:strVal val="visible"/>
                                      </p:to>
                                    </p:set>
                                  </p:childTnLst>
                                  <p:subTnLst>
                                    <p:audio>
                                      <p:cMediaNode mute="1">
                                        <p:cTn display="0" masterRel="sameClick">
                                          <p:stCondLst>
                                            <p:cond evt="begin" delay="0">
                                              <p:tn val="49"/>
                                            </p:cond>
                                          </p:stCondLst>
                                          <p:endCondLst>
                                            <p:cond evt="onStopAudio" delay="0">
                                              <p:tgtEl>
                                                <p:sldTgt/>
                                              </p:tgtEl>
                                            </p:cond>
                                          </p:endCondLst>
                                        </p:cTn>
                                        <p:tgtEl>
                                          <p:sndTgt r:embed="rId2" name="TYPE.WAV"/>
                                        </p:tgtEl>
                                      </p:cMediaNode>
                                    </p:audio>
                                  </p:subTnLst>
                                </p:cTn>
                              </p:par>
                            </p:childTnLst>
                          </p:cTn>
                        </p:par>
                        <p:par>
                          <p:cTn id="51" fill="hold">
                            <p:stCondLst>
                              <p:cond delay="7502"/>
                            </p:stCondLst>
                            <p:childTnLst>
                              <p:par>
                                <p:cTn id="52" presetID="1" presetClass="entr" presetSubtype="0" fill="hold" grpId="0" nodeType="afterEffect" nodePh="1">
                                  <p:stCondLst>
                                    <p:cond delay="0"/>
                                  </p:stCondLst>
                                  <p:endCondLst>
                                    <p:cond evt="begin" delay="0">
                                      <p:tn val="52"/>
                                    </p:cond>
                                  </p:endCondLst>
                                  <p:childTnLst>
                                    <p:set>
                                      <p:cBhvr>
                                        <p:cTn id="53"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P spid="3" grpId="0"/>
      <p:bldP spid="7" grpId="0"/>
      <p:bldP spid="10" grpId="0"/>
      <p:bldP spid="11" grpId="0" animBg="1"/>
      <p:bldP spid="14" grpId="0"/>
      <p:bldP spid="16" grpId="0" animBg="1"/>
      <p:bldP spid="17" grpId="0"/>
      <p:bldP spid="18" grpId="0"/>
      <p:bldP spid="20" grpId="0"/>
      <p:bldP spid="21" grpId="0" animBg="1"/>
      <p:bldP spid="22" grpId="0"/>
      <p:bldP spid="24" grpId="0"/>
      <p:bldP spid="34" grpId="0"/>
      <p:bldP spid="36" grpId="0"/>
      <p:bldP spid="39"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0F03C2-B592-439E-C1AC-75643CD424EB}"/>
              </a:ext>
            </a:extLst>
          </p:cNvPr>
          <p:cNvSpPr>
            <a:spLocks noGrp="1"/>
          </p:cNvSpPr>
          <p:nvPr>
            <p:ph type="title"/>
          </p:nvPr>
        </p:nvSpPr>
        <p:spPr>
          <a:xfrm>
            <a:off x="4150442" y="500062"/>
            <a:ext cx="3891116" cy="1325563"/>
          </a:xfrm>
        </p:spPr>
        <p:txBody>
          <a:bodyPr/>
          <a:lstStyle/>
          <a:p>
            <a:pPr algn="ctr"/>
            <a:r>
              <a:rPr lang="nl-NL" dirty="0">
                <a:latin typeface="Pixellari" panose="02000603000000000000" pitchFamily="2" charset="0"/>
                <a:ea typeface="Pixellari" panose="02000603000000000000" pitchFamily="2" charset="0"/>
              </a:rPr>
              <a:t>Level 4</a:t>
            </a:r>
          </a:p>
        </p:txBody>
      </p:sp>
      <p:sp>
        <p:nvSpPr>
          <p:cNvPr id="3" name="Tijdelijke aanduiding voor inhoud 2">
            <a:extLst>
              <a:ext uri="{FF2B5EF4-FFF2-40B4-BE49-F238E27FC236}">
                <a16:creationId xmlns:a16="http://schemas.microsoft.com/office/drawing/2014/main" id="{C274C043-A83D-A69A-E842-518DAA58AB11}"/>
              </a:ext>
            </a:extLst>
          </p:cNvPr>
          <p:cNvSpPr>
            <a:spLocks noGrp="1"/>
          </p:cNvSpPr>
          <p:nvPr>
            <p:ph idx="1"/>
          </p:nvPr>
        </p:nvSpPr>
        <p:spPr>
          <a:xfrm>
            <a:off x="3714750" y="1717470"/>
            <a:ext cx="4762500" cy="760259"/>
          </a:xfrm>
        </p:spPr>
        <p:txBody>
          <a:bodyPr>
            <a:noAutofit/>
          </a:bodyPr>
          <a:lstStyle/>
          <a:p>
            <a:pPr marL="0" indent="0" algn="ctr">
              <a:buNone/>
            </a:pPr>
            <a:r>
              <a:rPr lang="nl-NL" sz="6000" dirty="0">
                <a:latin typeface="Digital Arcade" pitchFamily="2" charset="0"/>
              </a:rPr>
              <a:t>Trollen</a:t>
            </a:r>
          </a:p>
        </p:txBody>
      </p:sp>
      <p:pic>
        <p:nvPicPr>
          <p:cNvPr id="10" name="Afbeelding 9">
            <a:extLst>
              <a:ext uri="{FF2B5EF4-FFF2-40B4-BE49-F238E27FC236}">
                <a16:creationId xmlns:a16="http://schemas.microsoft.com/office/drawing/2014/main" id="{90052FDC-CC85-BAE8-F7A7-C919A43C4362}"/>
              </a:ext>
            </a:extLst>
          </p:cNvPr>
          <p:cNvPicPr>
            <a:picLocks noChangeAspect="1"/>
          </p:cNvPicPr>
          <p:nvPr/>
        </p:nvPicPr>
        <p:blipFill>
          <a:blip r:embed="rId2" cstate="screen">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6942745" y="1671872"/>
            <a:ext cx="1897192" cy="1065059"/>
          </a:xfrm>
          <a:prstGeom prst="rect">
            <a:avLst/>
          </a:prstGeom>
        </p:spPr>
      </p:pic>
      <p:sp>
        <p:nvSpPr>
          <p:cNvPr id="13" name="Titel 1">
            <a:extLst>
              <a:ext uri="{FF2B5EF4-FFF2-40B4-BE49-F238E27FC236}">
                <a16:creationId xmlns:a16="http://schemas.microsoft.com/office/drawing/2014/main" id="{1DEC678E-BC4D-DC8C-5145-614EA4E606A1}"/>
              </a:ext>
            </a:extLst>
          </p:cNvPr>
          <p:cNvSpPr txBox="1">
            <a:spLocks/>
          </p:cNvSpPr>
          <p:nvPr/>
        </p:nvSpPr>
        <p:spPr>
          <a:xfrm>
            <a:off x="502920" y="5186128"/>
            <a:ext cx="11186160" cy="162505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Door Trollen te gebruiken zijn meer mensen jouw verhalen gaan geloven. Nu komt het verhaal (dat door jou verzonnen is) van alle kanten en wordt jij niet eens in verband gebracht met jouw Fake News!</a:t>
            </a:r>
          </a:p>
        </p:txBody>
      </p:sp>
      <p:pic>
        <p:nvPicPr>
          <p:cNvPr id="15" name="Graphic 14" descr="Pijl-rechts met effen opvulling">
            <a:extLst>
              <a:ext uri="{FF2B5EF4-FFF2-40B4-BE49-F238E27FC236}">
                <a16:creationId xmlns:a16="http://schemas.microsoft.com/office/drawing/2014/main" id="{FF839982-6C55-B614-81BA-B24ADF97D8A2}"/>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670036" y="3879244"/>
            <a:ext cx="553978" cy="389360"/>
          </a:xfrm>
          <a:prstGeom prst="rect">
            <a:avLst/>
          </a:prstGeom>
        </p:spPr>
      </p:pic>
      <p:sp>
        <p:nvSpPr>
          <p:cNvPr id="16" name="Titel 1">
            <a:extLst>
              <a:ext uri="{FF2B5EF4-FFF2-40B4-BE49-F238E27FC236}">
                <a16:creationId xmlns:a16="http://schemas.microsoft.com/office/drawing/2014/main" id="{ECEAA539-A611-3108-2631-063BC45137AD}"/>
              </a:ext>
            </a:extLst>
          </p:cNvPr>
          <p:cNvSpPr txBox="1">
            <a:spLocks/>
          </p:cNvSpPr>
          <p:nvPr/>
        </p:nvSpPr>
        <p:spPr>
          <a:xfrm>
            <a:off x="8726944" y="3245959"/>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Naar volgend level</a:t>
            </a:r>
          </a:p>
        </p:txBody>
      </p:sp>
      <p:sp>
        <p:nvSpPr>
          <p:cNvPr id="17" name="Actieknop: Leeg 16">
            <a:hlinkClick r:id="" action="ppaction://hlinkshowjump?jump=nextslide" highlightClick="1"/>
            <a:extLst>
              <a:ext uri="{FF2B5EF4-FFF2-40B4-BE49-F238E27FC236}">
                <a16:creationId xmlns:a16="http://schemas.microsoft.com/office/drawing/2014/main" id="{FAE37099-DB5F-3BA4-AC14-F390308D2742}"/>
              </a:ext>
            </a:extLst>
          </p:cNvPr>
          <p:cNvSpPr/>
          <p:nvPr/>
        </p:nvSpPr>
        <p:spPr>
          <a:xfrm>
            <a:off x="8593394" y="3429000"/>
            <a:ext cx="2536722" cy="995516"/>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5" name="Afbeelding 4" descr="Afbeelding met muur, binnen&#10;&#10;Automatisch gegenereerde beschrijving">
            <a:extLst>
              <a:ext uri="{FF2B5EF4-FFF2-40B4-BE49-F238E27FC236}">
                <a16:creationId xmlns:a16="http://schemas.microsoft.com/office/drawing/2014/main" id="{10CBDA7F-BD60-7C59-5880-B3F35F42853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552579" y="2632917"/>
            <a:ext cx="3086842" cy="2642844"/>
          </a:xfrm>
          <a:prstGeom prst="rect">
            <a:avLst/>
          </a:prstGeom>
        </p:spPr>
      </p:pic>
    </p:spTree>
    <p:extLst>
      <p:ext uri="{BB962C8B-B14F-4D97-AF65-F5344CB8AC3E}">
        <p14:creationId xmlns:p14="http://schemas.microsoft.com/office/powerpoint/2010/main" val="40577448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1+#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1" presetClass="entr" presetSubtype="0" fill="hold" grpId="0" nodeType="afterEffect">
                                  <p:stCondLst>
                                    <p:cond delay="0"/>
                                  </p:stCondLst>
                                  <p:iterate type="wd">
                                    <p:tmAbs val="200"/>
                                  </p:iterate>
                                  <p:childTnLst>
                                    <p:set>
                                      <p:cBhvr>
                                        <p:cTn id="22" dur="1" fill="hold">
                                          <p:stCondLst>
                                            <p:cond delay="0"/>
                                          </p:stCondLst>
                                        </p:cTn>
                                        <p:tgtEl>
                                          <p:spTgt spid="13"/>
                                        </p:tgtEl>
                                        <p:attrNameLst>
                                          <p:attrName>style.visibility</p:attrName>
                                        </p:attrNameLst>
                                      </p:cBhvr>
                                      <p:to>
                                        <p:strVal val="visible"/>
                                      </p:to>
                                    </p:set>
                                  </p:childTnLst>
                                </p:cTn>
                              </p:par>
                            </p:childTnLst>
                          </p:cTn>
                        </p:par>
                        <p:par>
                          <p:cTn id="23" fill="hold">
                            <p:stCondLst>
                              <p:cond delay="9101"/>
                            </p:stCondLst>
                            <p:childTnLst>
                              <p:par>
                                <p:cTn id="24" presetID="1" presetClass="entr" presetSubtype="0" fill="hold" grpId="0" nodeType="afterEffect">
                                  <p:stCondLst>
                                    <p:cond delay="1000"/>
                                  </p:stCondLst>
                                  <p:childTnLst>
                                    <p:set>
                                      <p:cBhvr>
                                        <p:cTn id="25" dur="1" fill="hold">
                                          <p:stCondLst>
                                            <p:cond delay="0"/>
                                          </p:stCondLst>
                                        </p:cTn>
                                        <p:tgtEl>
                                          <p:spTgt spid="16"/>
                                        </p:tgtEl>
                                        <p:attrNameLst>
                                          <p:attrName>style.visibility</p:attrName>
                                        </p:attrNameLst>
                                      </p:cBhvr>
                                      <p:to>
                                        <p:strVal val="visible"/>
                                      </p:to>
                                    </p:set>
                                  </p:childTnLst>
                                </p:cTn>
                              </p:par>
                            </p:childTnLst>
                          </p:cTn>
                        </p:par>
                        <p:par>
                          <p:cTn id="26" fill="hold">
                            <p:stCondLst>
                              <p:cond delay="10101"/>
                            </p:stCondLst>
                            <p:childTnLst>
                              <p:par>
                                <p:cTn id="27" presetID="1" presetClass="entr" presetSubtype="0"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par>
                          <p:cTn id="29" fill="hold">
                            <p:stCondLst>
                              <p:cond delay="10101"/>
                            </p:stCondLst>
                            <p:childTnLst>
                              <p:par>
                                <p:cTn id="30" presetID="1" presetClass="entr" presetSubtype="0" fill="hold" grpId="0" nodeType="afterEffect" nodePh="1">
                                  <p:stCondLst>
                                    <p:cond delay="0"/>
                                  </p:stCondLst>
                                  <p:endCondLst>
                                    <p:cond evt="begin" delay="0">
                                      <p:tn val="30"/>
                                    </p:cond>
                                  </p:endCondLst>
                                  <p:childTnLst>
                                    <p:set>
                                      <p:cBhvr>
                                        <p:cTn id="31"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13" grpId="0"/>
      <p:bldP spid="16" grpId="0"/>
      <p:bldP spid="17"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0F03C2-B592-439E-C1AC-75643CD424EB}"/>
              </a:ext>
            </a:extLst>
          </p:cNvPr>
          <p:cNvSpPr>
            <a:spLocks noGrp="1"/>
          </p:cNvSpPr>
          <p:nvPr>
            <p:ph type="title"/>
          </p:nvPr>
        </p:nvSpPr>
        <p:spPr>
          <a:xfrm>
            <a:off x="4150442" y="500062"/>
            <a:ext cx="3891116" cy="1325563"/>
          </a:xfrm>
        </p:spPr>
        <p:txBody>
          <a:bodyPr/>
          <a:lstStyle/>
          <a:p>
            <a:pPr algn="ctr"/>
            <a:r>
              <a:rPr lang="nl-NL" dirty="0">
                <a:latin typeface="Pixellari" panose="02000603000000000000" pitchFamily="2" charset="0"/>
                <a:ea typeface="Pixellari" panose="02000603000000000000" pitchFamily="2" charset="0"/>
              </a:rPr>
              <a:t>Level 5</a:t>
            </a:r>
          </a:p>
        </p:txBody>
      </p:sp>
      <p:sp>
        <p:nvSpPr>
          <p:cNvPr id="3" name="Tijdelijke aanduiding voor inhoud 2">
            <a:extLst>
              <a:ext uri="{FF2B5EF4-FFF2-40B4-BE49-F238E27FC236}">
                <a16:creationId xmlns:a16="http://schemas.microsoft.com/office/drawing/2014/main" id="{C274C043-A83D-A69A-E842-518DAA58AB11}"/>
              </a:ext>
            </a:extLst>
          </p:cNvPr>
          <p:cNvSpPr>
            <a:spLocks noGrp="1"/>
          </p:cNvSpPr>
          <p:nvPr>
            <p:ph idx="1"/>
          </p:nvPr>
        </p:nvSpPr>
        <p:spPr>
          <a:xfrm>
            <a:off x="3714750" y="1673399"/>
            <a:ext cx="4762500" cy="760259"/>
          </a:xfrm>
        </p:spPr>
        <p:txBody>
          <a:bodyPr>
            <a:noAutofit/>
          </a:bodyPr>
          <a:lstStyle/>
          <a:p>
            <a:pPr marL="0" indent="0" algn="ctr">
              <a:buNone/>
            </a:pPr>
            <a:r>
              <a:rPr lang="nl-NL" sz="6000" dirty="0">
                <a:solidFill>
                  <a:srgbClr val="FF0000"/>
                </a:solidFill>
                <a:latin typeface="Digital Arcade" pitchFamily="2" charset="0"/>
              </a:rPr>
              <a:t>Escaleren</a:t>
            </a:r>
          </a:p>
        </p:txBody>
      </p:sp>
      <p:pic>
        <p:nvPicPr>
          <p:cNvPr id="4" name="Graphic 3" descr="Pijl-rechts met effen opvulling">
            <a:extLst>
              <a:ext uri="{FF2B5EF4-FFF2-40B4-BE49-F238E27FC236}">
                <a16:creationId xmlns:a16="http://schemas.microsoft.com/office/drawing/2014/main" id="{322EF46A-0FDF-3C51-867A-119169A0859D}"/>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115567" y="1835558"/>
            <a:ext cx="914400" cy="642678"/>
          </a:xfrm>
          <a:prstGeom prst="rect">
            <a:avLst/>
          </a:prstGeom>
        </p:spPr>
      </p:pic>
      <p:sp>
        <p:nvSpPr>
          <p:cNvPr id="5" name="Rechthoek 4">
            <a:extLst>
              <a:ext uri="{FF2B5EF4-FFF2-40B4-BE49-F238E27FC236}">
                <a16:creationId xmlns:a16="http://schemas.microsoft.com/office/drawing/2014/main" id="{A6C90F63-A2DB-E23D-1121-F1B50862B7A6}"/>
              </a:ext>
            </a:extLst>
          </p:cNvPr>
          <p:cNvSpPr/>
          <p:nvPr/>
        </p:nvSpPr>
        <p:spPr>
          <a:xfrm>
            <a:off x="2576765" y="1851983"/>
            <a:ext cx="1692645" cy="698563"/>
          </a:xfrm>
          <a:prstGeom prst="rect">
            <a:avLst/>
          </a:prstGeom>
          <a:solidFill>
            <a:srgbClr val="FDFCD2"/>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pic>
        <p:nvPicPr>
          <p:cNvPr id="8" name="Afbeelding 7" descr="Afbeelding met tekst&#10;&#10;Automatisch gegenereerde beschrijving">
            <a:extLst>
              <a:ext uri="{FF2B5EF4-FFF2-40B4-BE49-F238E27FC236}">
                <a16:creationId xmlns:a16="http://schemas.microsoft.com/office/drawing/2014/main" id="{7B90A008-206E-61C5-1E58-BB23B7A90F5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634107" y="1793861"/>
            <a:ext cx="4923785" cy="4168096"/>
          </a:xfrm>
          <a:prstGeom prst="rect">
            <a:avLst/>
          </a:prstGeom>
        </p:spPr>
      </p:pic>
      <p:sp>
        <p:nvSpPr>
          <p:cNvPr id="7" name="Actieknop: Leeg 6">
            <a:hlinkClick r:id="" action="ppaction://hlinkshowjump?jump=nextslide" highlightClick="1"/>
            <a:extLst>
              <a:ext uri="{FF2B5EF4-FFF2-40B4-BE49-F238E27FC236}">
                <a16:creationId xmlns:a16="http://schemas.microsoft.com/office/drawing/2014/main" id="{17A3B77A-E5EA-52AC-2DE3-5105B12F8C4E}"/>
              </a:ext>
            </a:extLst>
          </p:cNvPr>
          <p:cNvSpPr/>
          <p:nvPr/>
        </p:nvSpPr>
        <p:spPr>
          <a:xfrm>
            <a:off x="4420338" y="1760855"/>
            <a:ext cx="3351321" cy="585345"/>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20376477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par>
                          <p:cTn id="15" fill="hold">
                            <p:stCondLst>
                              <p:cond delay="1000"/>
                            </p:stCondLst>
                            <p:childTnLst>
                              <p:par>
                                <p:cTn id="16" presetID="1" presetClass="exit"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hidden"/>
                                      </p:to>
                                    </p:set>
                                  </p:childTnLst>
                                </p:cTn>
                              </p:par>
                              <p:par>
                                <p:cTn id="18" presetID="35" presetClass="emph" presetSubtype="0" repeatCount="indefinite" fill="hold" nodeType="withEffect">
                                  <p:stCondLst>
                                    <p:cond delay="0"/>
                                  </p:stCondLst>
                                  <p:endCondLst>
                                    <p:cond evt="onNext" delay="0">
                                      <p:tgtEl>
                                        <p:sldTgt/>
                                      </p:tgtEl>
                                    </p:cond>
                                  </p:endCondLst>
                                  <p:childTnLst>
                                    <p:anim calcmode="discrete" valueType="str">
                                      <p:cBhvr>
                                        <p:cTn id="19" dur="1000" fill="hold"/>
                                        <p:tgtEl>
                                          <p:spTgt spid="4"/>
                                        </p:tgtEl>
                                        <p:attrNameLst>
                                          <p:attrName>style.visibility</p:attrName>
                                        </p:attrNameLst>
                                      </p:cBhvr>
                                      <p:tavLst>
                                        <p:tav tm="0">
                                          <p:val>
                                            <p:strVal val="hidden"/>
                                          </p:val>
                                        </p:tav>
                                        <p:tav tm="50000">
                                          <p:val>
                                            <p:strVal val="visible"/>
                                          </p:val>
                                        </p:tav>
                                      </p:tavLst>
                                    </p:anim>
                                  </p:childTnLst>
                                </p:cTn>
                              </p:par>
                            </p:childTnLst>
                          </p:cTn>
                        </p:par>
                        <p:par>
                          <p:cTn id="20" fill="hold">
                            <p:stCondLst>
                              <p:cond delay="2000"/>
                            </p:stCondLst>
                            <p:childTnLst>
                              <p:par>
                                <p:cTn id="21" presetID="1" presetClass="entr" presetSubtype="0" fill="hold" grpId="0" nodeType="afterEffect" nodePh="1">
                                  <p:stCondLst>
                                    <p:cond delay="0"/>
                                  </p:stCondLst>
                                  <p:endCondLst>
                                    <p:cond evt="begin" delay="0">
                                      <p:tn val="21"/>
                                    </p:cond>
                                  </p:end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animBg="1"/>
      <p:bldP spid="7"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38198" y="1239584"/>
            <a:ext cx="513981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75552F6B-898E-1347-6681-326A7BC832B2}"/>
              </a:ext>
            </a:extLst>
          </p:cNvPr>
          <p:cNvSpPr txBox="1">
            <a:spLocks/>
          </p:cNvSpPr>
          <p:nvPr/>
        </p:nvSpPr>
        <p:spPr>
          <a:xfrm>
            <a:off x="743565" y="511665"/>
            <a:ext cx="10704869"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Hé, een van jouw trouwe volgers stuurt steeds merkwaardigere berichten via </a:t>
            </a:r>
            <a:r>
              <a:rPr lang="nl-NL" sz="2800" i="1" dirty="0">
                <a:latin typeface="Pixellari" panose="02000603000000000000" pitchFamily="2" charset="0"/>
                <a:ea typeface="Pixellari" panose="02000603000000000000" pitchFamily="2" charset="0"/>
              </a:rPr>
              <a:t>Blinker. </a:t>
            </a:r>
            <a:r>
              <a:rPr lang="nl-NL" sz="2800" dirty="0">
                <a:latin typeface="Pixellari" panose="02000603000000000000" pitchFamily="2" charset="0"/>
                <a:ea typeface="Pixellari" panose="02000603000000000000" pitchFamily="2" charset="0"/>
              </a:rPr>
              <a:t> </a:t>
            </a:r>
            <a:endParaRPr lang="nl-NL" sz="2800" dirty="0"/>
          </a:p>
        </p:txBody>
      </p:sp>
      <p:sp>
        <p:nvSpPr>
          <p:cNvPr id="2" name="Actieknop: Leeg 1">
            <a:hlinkClick r:id="" action="ppaction://noaction" highlightClick="1"/>
            <a:extLst>
              <a:ext uri="{FF2B5EF4-FFF2-40B4-BE49-F238E27FC236}">
                <a16:creationId xmlns:a16="http://schemas.microsoft.com/office/drawing/2014/main" id="{9B7EA633-1109-DCBA-85EA-794EE724D4D0}"/>
              </a:ext>
            </a:extLst>
          </p:cNvPr>
          <p:cNvSpPr/>
          <p:nvPr/>
        </p:nvSpPr>
        <p:spPr>
          <a:xfrm>
            <a:off x="358494" y="2372949"/>
            <a:ext cx="5559357" cy="2397834"/>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 name="Titel 1">
            <a:extLst>
              <a:ext uri="{FF2B5EF4-FFF2-40B4-BE49-F238E27FC236}">
                <a16:creationId xmlns:a16="http://schemas.microsoft.com/office/drawing/2014/main" id="{1113B0C4-55FE-2969-683C-74E3E745F271}"/>
              </a:ext>
            </a:extLst>
          </p:cNvPr>
          <p:cNvSpPr txBox="1">
            <a:spLocks/>
          </p:cNvSpPr>
          <p:nvPr/>
        </p:nvSpPr>
        <p:spPr>
          <a:xfrm>
            <a:off x="1163620"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Sjon Baptist</a:t>
            </a:r>
          </a:p>
        </p:txBody>
      </p:sp>
      <p:sp>
        <p:nvSpPr>
          <p:cNvPr id="7" name="Tijdelijke aanduiding voor inhoud 2">
            <a:extLst>
              <a:ext uri="{FF2B5EF4-FFF2-40B4-BE49-F238E27FC236}">
                <a16:creationId xmlns:a16="http://schemas.microsoft.com/office/drawing/2014/main" id="{CF339ED8-4EB8-12E7-7FA0-8583A1B0BA7C}"/>
              </a:ext>
            </a:extLst>
          </p:cNvPr>
          <p:cNvSpPr txBox="1">
            <a:spLocks/>
          </p:cNvSpPr>
          <p:nvPr/>
        </p:nvSpPr>
        <p:spPr>
          <a:xfrm>
            <a:off x="1155431"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@sjonbaptist</a:t>
            </a:r>
          </a:p>
          <a:p>
            <a:pPr marL="0" indent="0">
              <a:buFont typeface="Arial" panose="020B0604020202020204" pitchFamily="34" charset="0"/>
              <a:buNone/>
            </a:pPr>
            <a:r>
              <a:rPr lang="nl-NL" sz="1000" dirty="0">
                <a:solidFill>
                  <a:schemeClr val="bg2">
                    <a:lumMod val="50000"/>
                  </a:schemeClr>
                </a:solidFill>
              </a:rPr>
              <a:t> </a:t>
            </a:r>
          </a:p>
        </p:txBody>
      </p:sp>
      <p:sp>
        <p:nvSpPr>
          <p:cNvPr id="10" name="Tekstvak 9">
            <a:extLst>
              <a:ext uri="{FF2B5EF4-FFF2-40B4-BE49-F238E27FC236}">
                <a16:creationId xmlns:a16="http://schemas.microsoft.com/office/drawing/2014/main" id="{F6ECFA63-8F01-98BC-273B-035292AD19AC}"/>
              </a:ext>
            </a:extLst>
          </p:cNvPr>
          <p:cNvSpPr txBox="1"/>
          <p:nvPr/>
        </p:nvSpPr>
        <p:spPr>
          <a:xfrm>
            <a:off x="482137" y="3240334"/>
            <a:ext cx="5417574" cy="784830"/>
          </a:xfrm>
          <a:prstGeom prst="rect">
            <a:avLst/>
          </a:prstGeom>
          <a:noFill/>
        </p:spPr>
        <p:txBody>
          <a:bodyPr wrap="square" rtlCol="0">
            <a:spAutoFit/>
          </a:bodyPr>
          <a:lstStyle/>
          <a:p>
            <a:r>
              <a:rPr lang="nl-NL" sz="1500" dirty="0">
                <a:latin typeface="Pica black"/>
              </a:rPr>
              <a:t>Gaan er nog mensen Koningsdag vieren in Woldendam? Stuur mij een DM en dan neem ik bier mee!         </a:t>
            </a:r>
            <a:r>
              <a:rPr lang="nl-NL" sz="1500" dirty="0">
                <a:solidFill>
                  <a:srgbClr val="01E2FD"/>
                </a:solidFill>
                <a:latin typeface="Pica black"/>
              </a:rPr>
              <a:t>#kingsday #feestje #bierdrinken  </a:t>
            </a:r>
          </a:p>
        </p:txBody>
      </p:sp>
      <p:sp>
        <p:nvSpPr>
          <p:cNvPr id="11" name="Ovaal 10">
            <a:extLst>
              <a:ext uri="{FF2B5EF4-FFF2-40B4-BE49-F238E27FC236}">
                <a16:creationId xmlns:a16="http://schemas.microsoft.com/office/drawing/2014/main" id="{E0CACF20-DE09-0908-833B-CF8742401F9D}"/>
              </a:ext>
            </a:extLst>
          </p:cNvPr>
          <p:cNvSpPr/>
          <p:nvPr/>
        </p:nvSpPr>
        <p:spPr>
          <a:xfrm>
            <a:off x="5108225"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pic>
        <p:nvPicPr>
          <p:cNvPr id="13" name="Tijdelijke aanduiding voor inhoud 4">
            <a:extLst>
              <a:ext uri="{FF2B5EF4-FFF2-40B4-BE49-F238E27FC236}">
                <a16:creationId xmlns:a16="http://schemas.microsoft.com/office/drawing/2014/main" id="{6FE33EE0-969A-7239-C311-DB746CA1BF35}"/>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2038158" y="2684596"/>
            <a:ext cx="136702" cy="136702"/>
          </a:xfrm>
          <a:prstGeom prst="rect">
            <a:avLst/>
          </a:prstGeom>
        </p:spPr>
      </p:pic>
      <p:sp>
        <p:nvSpPr>
          <p:cNvPr id="14" name="Tekstvak 13">
            <a:extLst>
              <a:ext uri="{FF2B5EF4-FFF2-40B4-BE49-F238E27FC236}">
                <a16:creationId xmlns:a16="http://schemas.microsoft.com/office/drawing/2014/main" id="{C9D96DB1-37EC-C2A6-398E-F4A95E3864E2}"/>
              </a:ext>
            </a:extLst>
          </p:cNvPr>
          <p:cNvSpPr txBox="1"/>
          <p:nvPr/>
        </p:nvSpPr>
        <p:spPr>
          <a:xfrm>
            <a:off x="5177238"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sp>
        <p:nvSpPr>
          <p:cNvPr id="16" name="Actieknop: Leeg 15">
            <a:hlinkClick r:id="" action="ppaction://noaction" highlightClick="1"/>
            <a:extLst>
              <a:ext uri="{FF2B5EF4-FFF2-40B4-BE49-F238E27FC236}">
                <a16:creationId xmlns:a16="http://schemas.microsoft.com/office/drawing/2014/main" id="{60FB28AE-3893-EF1B-EAC1-A9B1BE4711E3}"/>
              </a:ext>
            </a:extLst>
          </p:cNvPr>
          <p:cNvSpPr/>
          <p:nvPr/>
        </p:nvSpPr>
        <p:spPr>
          <a:xfrm>
            <a:off x="6276753" y="2372949"/>
            <a:ext cx="5559357" cy="2397834"/>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17" name="Titel 1">
            <a:extLst>
              <a:ext uri="{FF2B5EF4-FFF2-40B4-BE49-F238E27FC236}">
                <a16:creationId xmlns:a16="http://schemas.microsoft.com/office/drawing/2014/main" id="{3A81C5B7-4231-4E3A-9BAA-5978595FEF90}"/>
              </a:ext>
            </a:extLst>
          </p:cNvPr>
          <p:cNvSpPr txBox="1">
            <a:spLocks/>
          </p:cNvSpPr>
          <p:nvPr/>
        </p:nvSpPr>
        <p:spPr>
          <a:xfrm>
            <a:off x="7084483"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Sjon Baptist</a:t>
            </a:r>
          </a:p>
        </p:txBody>
      </p:sp>
      <p:sp>
        <p:nvSpPr>
          <p:cNvPr id="18" name="Tijdelijke aanduiding voor inhoud 2">
            <a:extLst>
              <a:ext uri="{FF2B5EF4-FFF2-40B4-BE49-F238E27FC236}">
                <a16:creationId xmlns:a16="http://schemas.microsoft.com/office/drawing/2014/main" id="{D17EBEBC-7A7A-9BDE-272B-00602E6BA7CE}"/>
              </a:ext>
            </a:extLst>
          </p:cNvPr>
          <p:cNvSpPr txBox="1">
            <a:spLocks/>
          </p:cNvSpPr>
          <p:nvPr/>
        </p:nvSpPr>
        <p:spPr>
          <a:xfrm>
            <a:off x="7076294"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@sjonbaptist </a:t>
            </a:r>
          </a:p>
          <a:p>
            <a:pPr marL="0" indent="0">
              <a:buFont typeface="Arial" panose="020B0604020202020204" pitchFamily="34" charset="0"/>
              <a:buNone/>
            </a:pPr>
            <a:r>
              <a:rPr lang="nl-NL" sz="1000" dirty="0">
                <a:solidFill>
                  <a:schemeClr val="bg2">
                    <a:lumMod val="50000"/>
                  </a:schemeClr>
                </a:solidFill>
              </a:rPr>
              <a:t> </a:t>
            </a:r>
          </a:p>
        </p:txBody>
      </p:sp>
      <p:sp>
        <p:nvSpPr>
          <p:cNvPr id="20" name="Tekstvak 19">
            <a:extLst>
              <a:ext uri="{FF2B5EF4-FFF2-40B4-BE49-F238E27FC236}">
                <a16:creationId xmlns:a16="http://schemas.microsoft.com/office/drawing/2014/main" id="{A6FBBC94-D0E5-9A49-89E7-24209956E4DC}"/>
              </a:ext>
            </a:extLst>
          </p:cNvPr>
          <p:cNvSpPr txBox="1"/>
          <p:nvPr/>
        </p:nvSpPr>
        <p:spPr>
          <a:xfrm>
            <a:off x="6407643" y="3204517"/>
            <a:ext cx="5417574" cy="553998"/>
          </a:xfrm>
          <a:prstGeom prst="rect">
            <a:avLst/>
          </a:prstGeom>
          <a:noFill/>
        </p:spPr>
        <p:txBody>
          <a:bodyPr wrap="square" rtlCol="0">
            <a:spAutoFit/>
          </a:bodyPr>
          <a:lstStyle/>
          <a:p>
            <a:r>
              <a:rPr lang="nl-NL" sz="1500" dirty="0">
                <a:latin typeface="Pica black"/>
              </a:rPr>
              <a:t>Hahaha ik ben midden in de nacht van mijn fietsgevallen, midden in de Kerkstraat LOL         </a:t>
            </a:r>
            <a:r>
              <a:rPr lang="nl-NL" sz="1500" dirty="0">
                <a:solidFill>
                  <a:srgbClr val="01E2FD"/>
                </a:solidFill>
                <a:latin typeface="Pica black"/>
              </a:rPr>
              <a:t>#gekkigheid #gezelligheid </a:t>
            </a:r>
          </a:p>
        </p:txBody>
      </p:sp>
      <p:sp>
        <p:nvSpPr>
          <p:cNvPr id="21" name="Ovaal 20">
            <a:extLst>
              <a:ext uri="{FF2B5EF4-FFF2-40B4-BE49-F238E27FC236}">
                <a16:creationId xmlns:a16="http://schemas.microsoft.com/office/drawing/2014/main" id="{F47F97B9-B709-ED15-DD65-6C689F9922EF}"/>
              </a:ext>
            </a:extLst>
          </p:cNvPr>
          <p:cNvSpPr/>
          <p:nvPr/>
        </p:nvSpPr>
        <p:spPr>
          <a:xfrm>
            <a:off x="11029088"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22" name="Tijdelijke aanduiding voor inhoud 2">
            <a:extLst>
              <a:ext uri="{FF2B5EF4-FFF2-40B4-BE49-F238E27FC236}">
                <a16:creationId xmlns:a16="http://schemas.microsoft.com/office/drawing/2014/main" id="{2B5D97C9-8E0F-9103-A6C9-F46D9E8AD804}"/>
              </a:ext>
            </a:extLst>
          </p:cNvPr>
          <p:cNvSpPr txBox="1">
            <a:spLocks/>
          </p:cNvSpPr>
          <p:nvPr/>
        </p:nvSpPr>
        <p:spPr>
          <a:xfrm>
            <a:off x="6328689" y="4467608"/>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03:37 a.m. 2 mei.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sp>
        <p:nvSpPr>
          <p:cNvPr id="24" name="Tekstvak 23">
            <a:extLst>
              <a:ext uri="{FF2B5EF4-FFF2-40B4-BE49-F238E27FC236}">
                <a16:creationId xmlns:a16="http://schemas.microsoft.com/office/drawing/2014/main" id="{272D4CD0-2662-5D83-6997-ACE742C67BE3}"/>
              </a:ext>
            </a:extLst>
          </p:cNvPr>
          <p:cNvSpPr txBox="1"/>
          <p:nvPr/>
        </p:nvSpPr>
        <p:spPr>
          <a:xfrm>
            <a:off x="11098101"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sp>
        <p:nvSpPr>
          <p:cNvPr id="34" name="Tijdelijke aanduiding voor inhoud 2">
            <a:extLst>
              <a:ext uri="{FF2B5EF4-FFF2-40B4-BE49-F238E27FC236}">
                <a16:creationId xmlns:a16="http://schemas.microsoft.com/office/drawing/2014/main" id="{11A1E1C0-F4BA-7051-2037-AA848C181911}"/>
              </a:ext>
            </a:extLst>
          </p:cNvPr>
          <p:cNvSpPr txBox="1">
            <a:spLocks/>
          </p:cNvSpPr>
          <p:nvPr/>
        </p:nvSpPr>
        <p:spPr>
          <a:xfrm>
            <a:off x="407827" y="4493998"/>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10:38 a.m. 27 april.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sp>
        <p:nvSpPr>
          <p:cNvPr id="36" name="Titel 1">
            <a:extLst>
              <a:ext uri="{FF2B5EF4-FFF2-40B4-BE49-F238E27FC236}">
                <a16:creationId xmlns:a16="http://schemas.microsoft.com/office/drawing/2014/main" id="{BC18765F-36EE-8503-0427-CE005B7CD845}"/>
              </a:ext>
            </a:extLst>
          </p:cNvPr>
          <p:cNvSpPr txBox="1">
            <a:spLocks/>
          </p:cNvSpPr>
          <p:nvPr/>
        </p:nvSpPr>
        <p:spPr>
          <a:xfrm>
            <a:off x="743565" y="5125784"/>
            <a:ext cx="720286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Aparte man, maar verder onschuldig toch?</a:t>
            </a:r>
            <a:endParaRPr lang="nl-NL" sz="2800" dirty="0">
              <a:latin typeface="Pixellari" panose="02000603000000000000" pitchFamily="2" charset="0"/>
              <a:ea typeface="Pixellari" panose="02000603000000000000" pitchFamily="2" charset="0"/>
            </a:endParaRPr>
          </a:p>
        </p:txBody>
      </p:sp>
      <p:pic>
        <p:nvPicPr>
          <p:cNvPr id="37" name="Tijdelijke aanduiding voor inhoud 4">
            <a:extLst>
              <a:ext uri="{FF2B5EF4-FFF2-40B4-BE49-F238E27FC236}">
                <a16:creationId xmlns:a16="http://schemas.microsoft.com/office/drawing/2014/main" id="{409145A3-6590-C6A9-F31C-74D9C24AE56E}"/>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7967307" y="2684596"/>
            <a:ext cx="136702" cy="136702"/>
          </a:xfrm>
          <a:prstGeom prst="rect">
            <a:avLst/>
          </a:prstGeom>
        </p:spPr>
      </p:pic>
      <p:sp>
        <p:nvSpPr>
          <p:cNvPr id="38" name="Actieknop: Leeg 37">
            <a:hlinkClick r:id="" action="ppaction://hlinkshowjump?jump=nextslide" highlightClick="1"/>
            <a:extLst>
              <a:ext uri="{FF2B5EF4-FFF2-40B4-BE49-F238E27FC236}">
                <a16:creationId xmlns:a16="http://schemas.microsoft.com/office/drawing/2014/main" id="{2D593F7B-073C-29E1-F80A-CF9FB68A5A1D}"/>
              </a:ext>
            </a:extLst>
          </p:cNvPr>
          <p:cNvSpPr/>
          <p:nvPr/>
        </p:nvSpPr>
        <p:spPr>
          <a:xfrm>
            <a:off x="713515" y="5426057"/>
            <a:ext cx="7138857" cy="7056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42" name="Afbeelding 41">
            <a:extLst>
              <a:ext uri="{FF2B5EF4-FFF2-40B4-BE49-F238E27FC236}">
                <a16:creationId xmlns:a16="http://schemas.microsoft.com/office/drawing/2014/main" id="{F356BA14-3B61-B507-8528-B8C5E8AD692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257636" y="3515091"/>
            <a:ext cx="300936" cy="270843"/>
          </a:xfrm>
          <a:prstGeom prst="rect">
            <a:avLst/>
          </a:prstGeom>
        </p:spPr>
      </p:pic>
      <p:pic>
        <p:nvPicPr>
          <p:cNvPr id="43" name="Afbeelding 42">
            <a:extLst>
              <a:ext uri="{FF2B5EF4-FFF2-40B4-BE49-F238E27FC236}">
                <a16:creationId xmlns:a16="http://schemas.microsoft.com/office/drawing/2014/main" id="{18D447BA-DF91-0E71-F1DD-4E7A28784FE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882422" y="3477486"/>
            <a:ext cx="300936" cy="270843"/>
          </a:xfrm>
          <a:prstGeom prst="rect">
            <a:avLst/>
          </a:prstGeom>
        </p:spPr>
      </p:pic>
      <p:pic>
        <p:nvPicPr>
          <p:cNvPr id="12" name="Tijdelijke aanduiding voor inhoud 10" descr="Afbeelding met persoon, kleurrijk, bril, duikbril&#10;&#10;Automatisch gegenereerde beschrijving">
            <a:extLst>
              <a:ext uri="{FF2B5EF4-FFF2-40B4-BE49-F238E27FC236}">
                <a16:creationId xmlns:a16="http://schemas.microsoft.com/office/drawing/2014/main" id="{14C246BF-33B3-7E19-E234-B5604CA572D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3" b="-3"/>
          <a:stretch/>
        </p:blipFill>
        <p:spPr>
          <a:xfrm>
            <a:off x="552324" y="2522997"/>
            <a:ext cx="667651" cy="667651"/>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23" name="Tijdelijke aanduiding voor inhoud 10" descr="Afbeelding met persoon, kleurrijk, bril, duikbril&#10;&#10;Automatisch gegenereerde beschrijving">
            <a:extLst>
              <a:ext uri="{FF2B5EF4-FFF2-40B4-BE49-F238E27FC236}">
                <a16:creationId xmlns:a16="http://schemas.microsoft.com/office/drawing/2014/main" id="{902E8B33-7C85-2BCB-1EEF-8E3EED3FA1B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3" b="-3"/>
          <a:stretch/>
        </p:blipFill>
        <p:spPr>
          <a:xfrm>
            <a:off x="6463336" y="2537705"/>
            <a:ext cx="672975" cy="672975"/>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Tree>
    <p:extLst>
      <p:ext uri="{BB962C8B-B14F-4D97-AF65-F5344CB8AC3E}">
        <p14:creationId xmlns:p14="http://schemas.microsoft.com/office/powerpoint/2010/main" val="2349159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4"/>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2601"/>
                            </p:stCondLst>
                            <p:childTnLst>
                              <p:par>
                                <p:cTn id="8" presetID="1" presetClass="entr" presetSubtype="0" fill="hold" grpId="0" nodeType="afterEffect">
                                  <p:stCondLst>
                                    <p:cond delay="1000"/>
                                  </p:stCondLst>
                                  <p:childTnLst>
                                    <p:set>
                                      <p:cBhvr>
                                        <p:cTn id="9" dur="1" fill="hold">
                                          <p:stCondLst>
                                            <p:cond delay="0"/>
                                          </p:stCondLst>
                                        </p:cTn>
                                        <p:tgtEl>
                                          <p:spTgt spid="2"/>
                                        </p:tgtEl>
                                        <p:attrNameLst>
                                          <p:attrName>style.visibility</p:attrName>
                                        </p:attrNameLst>
                                      </p:cBhvr>
                                      <p:to>
                                        <p:strVal val="visible"/>
                                      </p:to>
                                    </p:set>
                                  </p:childTnLst>
                                </p:cTn>
                              </p:par>
                            </p:childTnLst>
                          </p:cTn>
                        </p:par>
                        <p:par>
                          <p:cTn id="10" fill="hold">
                            <p:stCondLst>
                              <p:cond delay="3601"/>
                            </p:stCondLst>
                            <p:childTnLst>
                              <p:par>
                                <p:cTn id="11" presetID="1"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3"/>
                                        </p:tgtEl>
                                        <p:attrNameLst>
                                          <p:attrName>style.visibility</p:attrName>
                                        </p:attrNameLst>
                                      </p:cBhvr>
                                      <p:to>
                                        <p:strVal val="visible"/>
                                      </p:to>
                                    </p:set>
                                  </p:childTnLst>
                                </p:cTn>
                              </p:par>
                            </p:childTnLst>
                          </p:cTn>
                        </p:par>
                        <p:par>
                          <p:cTn id="49" fill="hold">
                            <p:stCondLst>
                              <p:cond delay="3601"/>
                            </p:stCondLst>
                            <p:childTnLst>
                              <p:par>
                                <p:cTn id="50" presetID="1" presetClass="entr" presetSubtype="0" fill="hold" grpId="0" nodeType="afterEffect">
                                  <p:stCondLst>
                                    <p:cond delay="5000"/>
                                  </p:stCondLst>
                                  <p:iterate type="lt">
                                    <p:tmAbs val="50"/>
                                  </p:iterate>
                                  <p:childTnLst>
                                    <p:set>
                                      <p:cBhvr>
                                        <p:cTn id="51" dur="1" fill="hold">
                                          <p:stCondLst>
                                            <p:cond delay="0"/>
                                          </p:stCondLst>
                                        </p:cTn>
                                        <p:tgtEl>
                                          <p:spTgt spid="36"/>
                                        </p:tgtEl>
                                        <p:attrNameLst>
                                          <p:attrName>style.visibility</p:attrName>
                                        </p:attrNameLst>
                                      </p:cBhvr>
                                      <p:to>
                                        <p:strVal val="visible"/>
                                      </p:to>
                                    </p:set>
                                  </p:childTnLst>
                                  <p:subTnLst>
                                    <p:audio>
                                      <p:cMediaNode mute="1">
                                        <p:cTn display="0" masterRel="sameClick">
                                          <p:stCondLst>
                                            <p:cond evt="begin" delay="0">
                                              <p:tn val="50"/>
                                            </p:cond>
                                          </p:stCondLst>
                                          <p:endCondLst>
                                            <p:cond evt="onStopAudio" delay="0">
                                              <p:tgtEl>
                                                <p:sldTgt/>
                                              </p:tgtEl>
                                            </p:cond>
                                          </p:endCondLst>
                                        </p:cTn>
                                        <p:tgtEl>
                                          <p:sndTgt r:embed="rId2" name="TYPE.WAV"/>
                                        </p:tgtEl>
                                      </p:cMediaNode>
                                    </p:audio>
                                  </p:subTnLst>
                                </p:cTn>
                              </p:par>
                            </p:childTnLst>
                          </p:cTn>
                        </p:par>
                        <p:par>
                          <p:cTn id="52" fill="hold">
                            <p:stCondLst>
                              <p:cond delay="10302"/>
                            </p:stCondLst>
                            <p:childTnLst>
                              <p:par>
                                <p:cTn id="53" presetID="1" presetClass="entr" presetSubtype="0" fill="hold" grpId="0" nodeType="afterEffect" nodePh="1">
                                  <p:stCondLst>
                                    <p:cond delay="0"/>
                                  </p:stCondLst>
                                  <p:endCondLst>
                                    <p:cond evt="begin" delay="0">
                                      <p:tn val="53"/>
                                    </p:cond>
                                  </p:endCondLst>
                                  <p:childTnLst>
                                    <p:set>
                                      <p:cBhvr>
                                        <p:cTn id="54"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P spid="3" grpId="0"/>
      <p:bldP spid="7" grpId="0"/>
      <p:bldP spid="10" grpId="0"/>
      <p:bldP spid="11" grpId="0" animBg="1"/>
      <p:bldP spid="14" grpId="0"/>
      <p:bldP spid="16" grpId="0" animBg="1"/>
      <p:bldP spid="17" grpId="0"/>
      <p:bldP spid="18" grpId="0"/>
      <p:bldP spid="20" grpId="0"/>
      <p:bldP spid="21" grpId="0" animBg="1"/>
      <p:bldP spid="22" grpId="0"/>
      <p:bldP spid="24" grpId="0"/>
      <p:bldP spid="34" grpId="0"/>
      <p:bldP spid="36" grpId="0"/>
      <p:bldP spid="38"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38198" y="1239584"/>
            <a:ext cx="513981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75552F6B-898E-1347-6681-326A7BC832B2}"/>
              </a:ext>
            </a:extLst>
          </p:cNvPr>
          <p:cNvSpPr txBox="1">
            <a:spLocks/>
          </p:cNvSpPr>
          <p:nvPr/>
        </p:nvSpPr>
        <p:spPr>
          <a:xfrm>
            <a:off x="743565" y="511665"/>
            <a:ext cx="10704869"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Er is meer..</a:t>
            </a:r>
            <a:r>
              <a:rPr lang="nl-NL" sz="2800" i="1" dirty="0">
                <a:latin typeface="Pixellari" panose="02000603000000000000" pitchFamily="2" charset="0"/>
                <a:ea typeface="Pixellari" panose="02000603000000000000" pitchFamily="2" charset="0"/>
              </a:rPr>
              <a:t>. </a:t>
            </a:r>
            <a:r>
              <a:rPr lang="nl-NL" sz="2800" dirty="0">
                <a:latin typeface="Pixellari" panose="02000603000000000000" pitchFamily="2" charset="0"/>
                <a:ea typeface="Pixellari" panose="02000603000000000000" pitchFamily="2" charset="0"/>
              </a:rPr>
              <a:t>Hij slaat door in de verhalen die jij bedacht hebt en verzint er nog meer bij. Zou hij zijn eigen verzinsels echt geloven? </a:t>
            </a:r>
            <a:endParaRPr lang="nl-NL" sz="2800" dirty="0"/>
          </a:p>
        </p:txBody>
      </p:sp>
      <p:sp>
        <p:nvSpPr>
          <p:cNvPr id="2" name="Actieknop: Leeg 1">
            <a:hlinkClick r:id="" action="ppaction://noaction" highlightClick="1"/>
            <a:extLst>
              <a:ext uri="{FF2B5EF4-FFF2-40B4-BE49-F238E27FC236}">
                <a16:creationId xmlns:a16="http://schemas.microsoft.com/office/drawing/2014/main" id="{9B7EA633-1109-DCBA-85EA-794EE724D4D0}"/>
              </a:ext>
            </a:extLst>
          </p:cNvPr>
          <p:cNvSpPr/>
          <p:nvPr/>
        </p:nvSpPr>
        <p:spPr>
          <a:xfrm>
            <a:off x="358494" y="2372949"/>
            <a:ext cx="5559357" cy="2397834"/>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 name="Titel 1">
            <a:extLst>
              <a:ext uri="{FF2B5EF4-FFF2-40B4-BE49-F238E27FC236}">
                <a16:creationId xmlns:a16="http://schemas.microsoft.com/office/drawing/2014/main" id="{1113B0C4-55FE-2969-683C-74E3E745F271}"/>
              </a:ext>
            </a:extLst>
          </p:cNvPr>
          <p:cNvSpPr txBox="1">
            <a:spLocks/>
          </p:cNvSpPr>
          <p:nvPr/>
        </p:nvSpPr>
        <p:spPr>
          <a:xfrm>
            <a:off x="1163620"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Sjon Baptist</a:t>
            </a:r>
          </a:p>
        </p:txBody>
      </p:sp>
      <p:sp>
        <p:nvSpPr>
          <p:cNvPr id="7" name="Tijdelijke aanduiding voor inhoud 2">
            <a:extLst>
              <a:ext uri="{FF2B5EF4-FFF2-40B4-BE49-F238E27FC236}">
                <a16:creationId xmlns:a16="http://schemas.microsoft.com/office/drawing/2014/main" id="{CF339ED8-4EB8-12E7-7FA0-8583A1B0BA7C}"/>
              </a:ext>
            </a:extLst>
          </p:cNvPr>
          <p:cNvSpPr txBox="1">
            <a:spLocks/>
          </p:cNvSpPr>
          <p:nvPr/>
        </p:nvSpPr>
        <p:spPr>
          <a:xfrm>
            <a:off x="1155431"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@sjonbaptist</a:t>
            </a:r>
          </a:p>
          <a:p>
            <a:pPr marL="0" indent="0">
              <a:buFont typeface="Arial" panose="020B0604020202020204" pitchFamily="34" charset="0"/>
              <a:buNone/>
            </a:pPr>
            <a:r>
              <a:rPr lang="nl-NL" sz="1000" dirty="0">
                <a:solidFill>
                  <a:schemeClr val="bg2">
                    <a:lumMod val="50000"/>
                  </a:schemeClr>
                </a:solidFill>
              </a:rPr>
              <a:t> </a:t>
            </a:r>
          </a:p>
        </p:txBody>
      </p:sp>
      <p:sp>
        <p:nvSpPr>
          <p:cNvPr id="10" name="Tekstvak 9">
            <a:extLst>
              <a:ext uri="{FF2B5EF4-FFF2-40B4-BE49-F238E27FC236}">
                <a16:creationId xmlns:a16="http://schemas.microsoft.com/office/drawing/2014/main" id="{F6ECFA63-8F01-98BC-273B-035292AD19AC}"/>
              </a:ext>
            </a:extLst>
          </p:cNvPr>
          <p:cNvSpPr txBox="1"/>
          <p:nvPr/>
        </p:nvSpPr>
        <p:spPr>
          <a:xfrm>
            <a:off x="482137" y="3240334"/>
            <a:ext cx="5417574" cy="1246495"/>
          </a:xfrm>
          <a:prstGeom prst="rect">
            <a:avLst/>
          </a:prstGeom>
          <a:noFill/>
        </p:spPr>
        <p:txBody>
          <a:bodyPr wrap="square" rtlCol="0">
            <a:spAutoFit/>
          </a:bodyPr>
          <a:lstStyle/>
          <a:p>
            <a:r>
              <a:rPr lang="nl-NL" sz="1500" dirty="0">
                <a:solidFill>
                  <a:srgbClr val="01E2FD"/>
                </a:solidFill>
                <a:latin typeface="Pica black"/>
              </a:rPr>
              <a:t>@jouwniews </a:t>
            </a:r>
            <a:r>
              <a:rPr lang="nl-NL" sz="1500" dirty="0">
                <a:latin typeface="Pica black"/>
              </a:rPr>
              <a:t>heb gelijk ik heb zelf met mijn eigen ogen gezien dat geheimzinnige mannetjes chemicaliën in het Woldermeer aan het dumpen waren mevrouw van </a:t>
            </a:r>
            <a:r>
              <a:rPr lang="nl-NL" sz="1500" dirty="0" err="1">
                <a:latin typeface="Pica black"/>
              </a:rPr>
              <a:t>Belzen</a:t>
            </a:r>
            <a:r>
              <a:rPr lang="nl-NL" sz="1500" dirty="0">
                <a:latin typeface="Pica black"/>
              </a:rPr>
              <a:t> stond er gewoon naast en ze was hard aan het lachen toen zij mij zag ben ik snel op mij fiets gestapt en heb niet meer achter mij gekeken</a:t>
            </a:r>
            <a:r>
              <a:rPr lang="nl-NL" sz="1500" dirty="0">
                <a:solidFill>
                  <a:srgbClr val="01E2FD"/>
                </a:solidFill>
                <a:latin typeface="Pica black"/>
              </a:rPr>
              <a:t>  </a:t>
            </a:r>
          </a:p>
        </p:txBody>
      </p:sp>
      <p:sp>
        <p:nvSpPr>
          <p:cNvPr id="11" name="Ovaal 10">
            <a:extLst>
              <a:ext uri="{FF2B5EF4-FFF2-40B4-BE49-F238E27FC236}">
                <a16:creationId xmlns:a16="http://schemas.microsoft.com/office/drawing/2014/main" id="{E0CACF20-DE09-0908-833B-CF8742401F9D}"/>
              </a:ext>
            </a:extLst>
          </p:cNvPr>
          <p:cNvSpPr/>
          <p:nvPr/>
        </p:nvSpPr>
        <p:spPr>
          <a:xfrm>
            <a:off x="5108225"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pic>
        <p:nvPicPr>
          <p:cNvPr id="13" name="Tijdelijke aanduiding voor inhoud 4">
            <a:extLst>
              <a:ext uri="{FF2B5EF4-FFF2-40B4-BE49-F238E27FC236}">
                <a16:creationId xmlns:a16="http://schemas.microsoft.com/office/drawing/2014/main" id="{6FE33EE0-969A-7239-C311-DB746CA1BF35}"/>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2038158" y="2684596"/>
            <a:ext cx="136702" cy="136702"/>
          </a:xfrm>
          <a:prstGeom prst="rect">
            <a:avLst/>
          </a:prstGeom>
        </p:spPr>
      </p:pic>
      <p:sp>
        <p:nvSpPr>
          <p:cNvPr id="14" name="Tekstvak 13">
            <a:extLst>
              <a:ext uri="{FF2B5EF4-FFF2-40B4-BE49-F238E27FC236}">
                <a16:creationId xmlns:a16="http://schemas.microsoft.com/office/drawing/2014/main" id="{C9D96DB1-37EC-C2A6-398E-F4A95E3864E2}"/>
              </a:ext>
            </a:extLst>
          </p:cNvPr>
          <p:cNvSpPr txBox="1"/>
          <p:nvPr/>
        </p:nvSpPr>
        <p:spPr>
          <a:xfrm>
            <a:off x="5177238"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sp>
        <p:nvSpPr>
          <p:cNvPr id="16" name="Actieknop: Leeg 15">
            <a:hlinkClick r:id="" action="ppaction://noaction" highlightClick="1"/>
            <a:extLst>
              <a:ext uri="{FF2B5EF4-FFF2-40B4-BE49-F238E27FC236}">
                <a16:creationId xmlns:a16="http://schemas.microsoft.com/office/drawing/2014/main" id="{60FB28AE-3893-EF1B-EAC1-A9B1BE4711E3}"/>
              </a:ext>
            </a:extLst>
          </p:cNvPr>
          <p:cNvSpPr/>
          <p:nvPr/>
        </p:nvSpPr>
        <p:spPr>
          <a:xfrm>
            <a:off x="6276753" y="2372948"/>
            <a:ext cx="5559357" cy="3187023"/>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17" name="Titel 1">
            <a:extLst>
              <a:ext uri="{FF2B5EF4-FFF2-40B4-BE49-F238E27FC236}">
                <a16:creationId xmlns:a16="http://schemas.microsoft.com/office/drawing/2014/main" id="{3A81C5B7-4231-4E3A-9BAA-5978595FEF90}"/>
              </a:ext>
            </a:extLst>
          </p:cNvPr>
          <p:cNvSpPr txBox="1">
            <a:spLocks/>
          </p:cNvSpPr>
          <p:nvPr/>
        </p:nvSpPr>
        <p:spPr>
          <a:xfrm>
            <a:off x="7084483"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Sjon Baptist</a:t>
            </a:r>
          </a:p>
        </p:txBody>
      </p:sp>
      <p:sp>
        <p:nvSpPr>
          <p:cNvPr id="18" name="Tijdelijke aanduiding voor inhoud 2">
            <a:extLst>
              <a:ext uri="{FF2B5EF4-FFF2-40B4-BE49-F238E27FC236}">
                <a16:creationId xmlns:a16="http://schemas.microsoft.com/office/drawing/2014/main" id="{D17EBEBC-7A7A-9BDE-272B-00602E6BA7CE}"/>
              </a:ext>
            </a:extLst>
          </p:cNvPr>
          <p:cNvSpPr txBox="1">
            <a:spLocks/>
          </p:cNvSpPr>
          <p:nvPr/>
        </p:nvSpPr>
        <p:spPr>
          <a:xfrm>
            <a:off x="7076294"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@sjonbaptist </a:t>
            </a:r>
          </a:p>
          <a:p>
            <a:pPr marL="0" indent="0">
              <a:buFont typeface="Arial" panose="020B0604020202020204" pitchFamily="34" charset="0"/>
              <a:buNone/>
            </a:pPr>
            <a:r>
              <a:rPr lang="nl-NL" sz="1000" dirty="0">
                <a:solidFill>
                  <a:schemeClr val="bg2">
                    <a:lumMod val="50000"/>
                  </a:schemeClr>
                </a:solidFill>
              </a:rPr>
              <a:t> </a:t>
            </a:r>
          </a:p>
        </p:txBody>
      </p:sp>
      <p:sp>
        <p:nvSpPr>
          <p:cNvPr id="20" name="Tekstvak 19">
            <a:extLst>
              <a:ext uri="{FF2B5EF4-FFF2-40B4-BE49-F238E27FC236}">
                <a16:creationId xmlns:a16="http://schemas.microsoft.com/office/drawing/2014/main" id="{A6FBBC94-D0E5-9A49-89E7-24209956E4DC}"/>
              </a:ext>
            </a:extLst>
          </p:cNvPr>
          <p:cNvSpPr txBox="1"/>
          <p:nvPr/>
        </p:nvSpPr>
        <p:spPr>
          <a:xfrm>
            <a:off x="6407643" y="3225537"/>
            <a:ext cx="5417574" cy="1938992"/>
          </a:xfrm>
          <a:prstGeom prst="rect">
            <a:avLst/>
          </a:prstGeom>
          <a:noFill/>
        </p:spPr>
        <p:txBody>
          <a:bodyPr wrap="square" rtlCol="0">
            <a:spAutoFit/>
          </a:bodyPr>
          <a:lstStyle/>
          <a:p>
            <a:r>
              <a:rPr lang="nl-NL" sz="1500" dirty="0">
                <a:latin typeface="Pica black"/>
              </a:rPr>
              <a:t>Toen ik gister bij de </a:t>
            </a:r>
            <a:r>
              <a:rPr lang="nl-NL" sz="1500" i="1" dirty="0">
                <a:latin typeface="Pica black"/>
              </a:rPr>
              <a:t>Hotdog King </a:t>
            </a:r>
            <a:r>
              <a:rPr lang="nl-NL" sz="1500" dirty="0">
                <a:latin typeface="Pica black"/>
              </a:rPr>
              <a:t>zat gingen twee mannen in pak tegenover mij zitten de een had en pistool en de ander had een camera die aan stond ze zeiden dat zij voor de burgemeester werkten en zij vroegen of ik wilde helpen ik moest voor hun chemicaliën in kindervoedsel stoppen toen ik dit hoorde ben ik weggelopen toen ik achter mij keek zag ik dat de mannen achter mij aan liepen helemaal tot mijn huis de hele nacht hebben ze voor mijn huis gestaan en de volgende ochtend waren ze pas weg</a:t>
            </a:r>
            <a:r>
              <a:rPr lang="nl-NL" sz="1500" dirty="0">
                <a:solidFill>
                  <a:srgbClr val="01E2FD"/>
                </a:solidFill>
                <a:latin typeface="Pica black"/>
              </a:rPr>
              <a:t> </a:t>
            </a:r>
          </a:p>
        </p:txBody>
      </p:sp>
      <p:sp>
        <p:nvSpPr>
          <p:cNvPr id="21" name="Ovaal 20">
            <a:extLst>
              <a:ext uri="{FF2B5EF4-FFF2-40B4-BE49-F238E27FC236}">
                <a16:creationId xmlns:a16="http://schemas.microsoft.com/office/drawing/2014/main" id="{F47F97B9-B709-ED15-DD65-6C689F9922EF}"/>
              </a:ext>
            </a:extLst>
          </p:cNvPr>
          <p:cNvSpPr/>
          <p:nvPr/>
        </p:nvSpPr>
        <p:spPr>
          <a:xfrm>
            <a:off x="11029088"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22" name="Tijdelijke aanduiding voor inhoud 2">
            <a:extLst>
              <a:ext uri="{FF2B5EF4-FFF2-40B4-BE49-F238E27FC236}">
                <a16:creationId xmlns:a16="http://schemas.microsoft.com/office/drawing/2014/main" id="{2B5D97C9-8E0F-9103-A6C9-F46D9E8AD804}"/>
              </a:ext>
            </a:extLst>
          </p:cNvPr>
          <p:cNvSpPr txBox="1">
            <a:spLocks/>
          </p:cNvSpPr>
          <p:nvPr/>
        </p:nvSpPr>
        <p:spPr>
          <a:xfrm>
            <a:off x="6328689" y="5252699"/>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11:33 a.m. 8 mei.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sp>
        <p:nvSpPr>
          <p:cNvPr id="24" name="Tekstvak 23">
            <a:extLst>
              <a:ext uri="{FF2B5EF4-FFF2-40B4-BE49-F238E27FC236}">
                <a16:creationId xmlns:a16="http://schemas.microsoft.com/office/drawing/2014/main" id="{272D4CD0-2662-5D83-6997-ACE742C67BE3}"/>
              </a:ext>
            </a:extLst>
          </p:cNvPr>
          <p:cNvSpPr txBox="1"/>
          <p:nvPr/>
        </p:nvSpPr>
        <p:spPr>
          <a:xfrm>
            <a:off x="11098101"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sp>
        <p:nvSpPr>
          <p:cNvPr id="34" name="Tijdelijke aanduiding voor inhoud 2">
            <a:extLst>
              <a:ext uri="{FF2B5EF4-FFF2-40B4-BE49-F238E27FC236}">
                <a16:creationId xmlns:a16="http://schemas.microsoft.com/office/drawing/2014/main" id="{11A1E1C0-F4BA-7051-2037-AA848C181911}"/>
              </a:ext>
            </a:extLst>
          </p:cNvPr>
          <p:cNvSpPr txBox="1">
            <a:spLocks/>
          </p:cNvSpPr>
          <p:nvPr/>
        </p:nvSpPr>
        <p:spPr>
          <a:xfrm>
            <a:off x="407827" y="4493998"/>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14:38 a.m. 7 mei.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sp>
        <p:nvSpPr>
          <p:cNvPr id="36" name="Titel 1">
            <a:extLst>
              <a:ext uri="{FF2B5EF4-FFF2-40B4-BE49-F238E27FC236}">
                <a16:creationId xmlns:a16="http://schemas.microsoft.com/office/drawing/2014/main" id="{BC18765F-36EE-8503-0427-CE005B7CD845}"/>
              </a:ext>
            </a:extLst>
          </p:cNvPr>
          <p:cNvSpPr txBox="1">
            <a:spLocks/>
          </p:cNvSpPr>
          <p:nvPr/>
        </p:nvSpPr>
        <p:spPr>
          <a:xfrm>
            <a:off x="743565" y="5125784"/>
            <a:ext cx="720286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err="1">
                <a:solidFill>
                  <a:srgbClr val="FF0000"/>
                </a:solidFill>
                <a:latin typeface="Pixellari" panose="02000603000000000000" pitchFamily="2" charset="0"/>
                <a:ea typeface="Pixellari" panose="02000603000000000000" pitchFamily="2" charset="0"/>
              </a:rPr>
              <a:t>Oke</a:t>
            </a:r>
            <a:r>
              <a:rPr lang="nl-NL" sz="2800" dirty="0">
                <a:solidFill>
                  <a:srgbClr val="FF0000"/>
                </a:solidFill>
                <a:latin typeface="Pixellari" panose="02000603000000000000" pitchFamily="2" charset="0"/>
                <a:ea typeface="Pixellari" panose="02000603000000000000" pitchFamily="2" charset="0"/>
              </a:rPr>
              <a:t>, dit gaat wel erg ver..</a:t>
            </a:r>
            <a:endParaRPr lang="nl-NL" sz="2800" dirty="0">
              <a:latin typeface="Pixellari" panose="02000603000000000000" pitchFamily="2" charset="0"/>
              <a:ea typeface="Pixellari" panose="02000603000000000000" pitchFamily="2" charset="0"/>
            </a:endParaRPr>
          </a:p>
        </p:txBody>
      </p:sp>
      <p:pic>
        <p:nvPicPr>
          <p:cNvPr id="37" name="Tijdelijke aanduiding voor inhoud 4">
            <a:extLst>
              <a:ext uri="{FF2B5EF4-FFF2-40B4-BE49-F238E27FC236}">
                <a16:creationId xmlns:a16="http://schemas.microsoft.com/office/drawing/2014/main" id="{409145A3-6590-C6A9-F31C-74D9C24AE56E}"/>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7967307" y="2684596"/>
            <a:ext cx="136702" cy="136702"/>
          </a:xfrm>
          <a:prstGeom prst="rect">
            <a:avLst/>
          </a:prstGeom>
        </p:spPr>
      </p:pic>
      <p:sp>
        <p:nvSpPr>
          <p:cNvPr id="38" name="Actieknop: Leeg 37">
            <a:hlinkClick r:id="" action="ppaction://hlinkshowjump?jump=nextslide" highlightClick="1"/>
            <a:extLst>
              <a:ext uri="{FF2B5EF4-FFF2-40B4-BE49-F238E27FC236}">
                <a16:creationId xmlns:a16="http://schemas.microsoft.com/office/drawing/2014/main" id="{2D593F7B-073C-29E1-F80A-CF9FB68A5A1D}"/>
              </a:ext>
            </a:extLst>
          </p:cNvPr>
          <p:cNvSpPr/>
          <p:nvPr/>
        </p:nvSpPr>
        <p:spPr>
          <a:xfrm>
            <a:off x="752255" y="5435725"/>
            <a:ext cx="4355970" cy="7056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12" name="Tijdelijke aanduiding voor inhoud 10" descr="Afbeelding met persoon, kleurrijk, bril, duikbril&#10;&#10;Automatisch gegenereerde beschrijving">
            <a:extLst>
              <a:ext uri="{FF2B5EF4-FFF2-40B4-BE49-F238E27FC236}">
                <a16:creationId xmlns:a16="http://schemas.microsoft.com/office/drawing/2014/main" id="{90989146-9801-CE57-1B70-E848E1811B7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3" b="-3"/>
          <a:stretch/>
        </p:blipFill>
        <p:spPr>
          <a:xfrm>
            <a:off x="552324" y="2522997"/>
            <a:ext cx="667651" cy="667651"/>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23" name="Tijdelijke aanduiding voor inhoud 10" descr="Afbeelding met persoon, kleurrijk, bril, duikbril&#10;&#10;Automatisch gegenereerde beschrijving">
            <a:extLst>
              <a:ext uri="{FF2B5EF4-FFF2-40B4-BE49-F238E27FC236}">
                <a16:creationId xmlns:a16="http://schemas.microsoft.com/office/drawing/2014/main" id="{3C8A8DF7-8854-73F8-61C0-C0C1B812652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3" b="-3"/>
          <a:stretch/>
        </p:blipFill>
        <p:spPr>
          <a:xfrm>
            <a:off x="6463336" y="2519233"/>
            <a:ext cx="672975" cy="672975"/>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Tree>
    <p:extLst>
      <p:ext uri="{BB962C8B-B14F-4D97-AF65-F5344CB8AC3E}">
        <p14:creationId xmlns:p14="http://schemas.microsoft.com/office/powerpoint/2010/main" val="40189999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4"/>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5601"/>
                            </p:stCondLst>
                            <p:childTnLst>
                              <p:par>
                                <p:cTn id="8" presetID="1" presetClass="entr" presetSubtype="0" fill="hold" grpId="0" nodeType="afterEffect">
                                  <p:stCondLst>
                                    <p:cond delay="1000"/>
                                  </p:stCondLst>
                                  <p:childTnLst>
                                    <p:set>
                                      <p:cBhvr>
                                        <p:cTn id="9" dur="1" fill="hold">
                                          <p:stCondLst>
                                            <p:cond delay="0"/>
                                          </p:stCondLst>
                                        </p:cTn>
                                        <p:tgtEl>
                                          <p:spTgt spid="2"/>
                                        </p:tgtEl>
                                        <p:attrNameLst>
                                          <p:attrName>style.visibility</p:attrName>
                                        </p:attrNameLst>
                                      </p:cBhvr>
                                      <p:to>
                                        <p:strVal val="visible"/>
                                      </p:to>
                                    </p:set>
                                  </p:childTnLst>
                                </p:cTn>
                              </p:par>
                            </p:childTnLst>
                          </p:cTn>
                        </p:par>
                        <p:par>
                          <p:cTn id="10" fill="hold">
                            <p:stCondLst>
                              <p:cond delay="6601"/>
                            </p:stCondLst>
                            <p:childTnLst>
                              <p:par>
                                <p:cTn id="11" presetID="1"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par>
                          <p:cTn id="23" fill="hold">
                            <p:stCondLst>
                              <p:cond delay="6601"/>
                            </p:stCondLst>
                            <p:childTnLst>
                              <p:par>
                                <p:cTn id="24" presetID="1" presetClass="entr" presetSubtype="0"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37"/>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12"/>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23"/>
                                        </p:tgtEl>
                                        <p:attrNameLst>
                                          <p:attrName>style.visibility</p:attrName>
                                        </p:attrNameLst>
                                      </p:cBhvr>
                                      <p:to>
                                        <p:strVal val="visible"/>
                                      </p:to>
                                    </p:set>
                                  </p:childTnLst>
                                </p:cTn>
                              </p:par>
                            </p:childTnLst>
                          </p:cTn>
                        </p:par>
                        <p:par>
                          <p:cTn id="46" fill="hold">
                            <p:stCondLst>
                              <p:cond delay="6601"/>
                            </p:stCondLst>
                            <p:childTnLst>
                              <p:par>
                                <p:cTn id="47" presetID="1" presetClass="entr" presetSubtype="0" fill="hold" grpId="0" nodeType="afterEffect">
                                  <p:stCondLst>
                                    <p:cond delay="10000"/>
                                  </p:stCondLst>
                                  <p:iterate type="lt">
                                    <p:tmAbs val="50"/>
                                  </p:iterate>
                                  <p:childTnLst>
                                    <p:set>
                                      <p:cBhvr>
                                        <p:cTn id="48" dur="1" fill="hold">
                                          <p:stCondLst>
                                            <p:cond delay="0"/>
                                          </p:stCondLst>
                                        </p:cTn>
                                        <p:tgtEl>
                                          <p:spTgt spid="36"/>
                                        </p:tgtEl>
                                        <p:attrNameLst>
                                          <p:attrName>style.visibility</p:attrName>
                                        </p:attrNameLst>
                                      </p:cBhvr>
                                      <p:to>
                                        <p:strVal val="visible"/>
                                      </p:to>
                                    </p:set>
                                  </p:childTnLst>
                                  <p:subTnLst>
                                    <p:audio>
                                      <p:cMediaNode mute="1">
                                        <p:cTn display="0" masterRel="sameClick">
                                          <p:stCondLst>
                                            <p:cond evt="begin" delay="0">
                                              <p:tn val="47"/>
                                            </p:cond>
                                          </p:stCondLst>
                                          <p:endCondLst>
                                            <p:cond evt="onStopAudio" delay="0">
                                              <p:tgtEl>
                                                <p:sldTgt/>
                                              </p:tgtEl>
                                            </p:cond>
                                          </p:endCondLst>
                                        </p:cTn>
                                        <p:tgtEl>
                                          <p:sndTgt r:embed="rId2" name="TYPE.WAV"/>
                                        </p:tgtEl>
                                      </p:cMediaNode>
                                    </p:audio>
                                  </p:subTnLst>
                                </p:cTn>
                              </p:par>
                            </p:childTnLst>
                          </p:cTn>
                        </p:par>
                        <p:par>
                          <p:cTn id="49" fill="hold">
                            <p:stCondLst>
                              <p:cond delay="17652"/>
                            </p:stCondLst>
                            <p:childTnLst>
                              <p:par>
                                <p:cTn id="50" presetID="1" presetClass="entr" presetSubtype="0" fill="hold" grpId="0" nodeType="afterEffect" nodePh="1">
                                  <p:stCondLst>
                                    <p:cond delay="0"/>
                                  </p:stCondLst>
                                  <p:endCondLst>
                                    <p:cond evt="begin" delay="0">
                                      <p:tn val="50"/>
                                    </p:cond>
                                  </p:endCondLst>
                                  <p:childTnLst>
                                    <p:set>
                                      <p:cBhvr>
                                        <p:cTn id="51"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P spid="3" grpId="0"/>
      <p:bldP spid="7" grpId="0"/>
      <p:bldP spid="10" grpId="0"/>
      <p:bldP spid="11" grpId="0" animBg="1"/>
      <p:bldP spid="14" grpId="0"/>
      <p:bldP spid="16" grpId="0" animBg="1"/>
      <p:bldP spid="17" grpId="0"/>
      <p:bldP spid="18" grpId="0"/>
      <p:bldP spid="20" grpId="0"/>
      <p:bldP spid="21" grpId="0" animBg="1"/>
      <p:bldP spid="22" grpId="0"/>
      <p:bldP spid="24" grpId="0"/>
      <p:bldP spid="34" grpId="0"/>
      <p:bldP spid="36" grpId="0"/>
      <p:bldP spid="38"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38198" y="1239584"/>
            <a:ext cx="513981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75552F6B-898E-1347-6681-326A7BC832B2}"/>
              </a:ext>
            </a:extLst>
          </p:cNvPr>
          <p:cNvSpPr txBox="1">
            <a:spLocks/>
          </p:cNvSpPr>
          <p:nvPr/>
        </p:nvSpPr>
        <p:spPr>
          <a:xfrm>
            <a:off x="743565" y="511665"/>
            <a:ext cx="10704869"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Het wordt alleen maar erger.. Dit zijn de laatste berichten die vandaag nog gepost zijn.. </a:t>
            </a:r>
            <a:endParaRPr lang="nl-NL" sz="2800" dirty="0"/>
          </a:p>
        </p:txBody>
      </p:sp>
      <p:sp>
        <p:nvSpPr>
          <p:cNvPr id="2" name="Actieknop: Leeg 1">
            <a:hlinkClick r:id="" action="ppaction://noaction" highlightClick="1"/>
            <a:extLst>
              <a:ext uri="{FF2B5EF4-FFF2-40B4-BE49-F238E27FC236}">
                <a16:creationId xmlns:a16="http://schemas.microsoft.com/office/drawing/2014/main" id="{9B7EA633-1109-DCBA-85EA-794EE724D4D0}"/>
              </a:ext>
            </a:extLst>
          </p:cNvPr>
          <p:cNvSpPr/>
          <p:nvPr/>
        </p:nvSpPr>
        <p:spPr>
          <a:xfrm>
            <a:off x="358494" y="2372949"/>
            <a:ext cx="5559357" cy="2397834"/>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 name="Titel 1">
            <a:extLst>
              <a:ext uri="{FF2B5EF4-FFF2-40B4-BE49-F238E27FC236}">
                <a16:creationId xmlns:a16="http://schemas.microsoft.com/office/drawing/2014/main" id="{1113B0C4-55FE-2969-683C-74E3E745F271}"/>
              </a:ext>
            </a:extLst>
          </p:cNvPr>
          <p:cNvSpPr txBox="1">
            <a:spLocks/>
          </p:cNvSpPr>
          <p:nvPr/>
        </p:nvSpPr>
        <p:spPr>
          <a:xfrm>
            <a:off x="1163620"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Sjon Baptist</a:t>
            </a:r>
          </a:p>
        </p:txBody>
      </p:sp>
      <p:sp>
        <p:nvSpPr>
          <p:cNvPr id="7" name="Tijdelijke aanduiding voor inhoud 2">
            <a:extLst>
              <a:ext uri="{FF2B5EF4-FFF2-40B4-BE49-F238E27FC236}">
                <a16:creationId xmlns:a16="http://schemas.microsoft.com/office/drawing/2014/main" id="{CF339ED8-4EB8-12E7-7FA0-8583A1B0BA7C}"/>
              </a:ext>
            </a:extLst>
          </p:cNvPr>
          <p:cNvSpPr txBox="1">
            <a:spLocks/>
          </p:cNvSpPr>
          <p:nvPr/>
        </p:nvSpPr>
        <p:spPr>
          <a:xfrm>
            <a:off x="1155431"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@sjonbaptist</a:t>
            </a:r>
          </a:p>
          <a:p>
            <a:pPr marL="0" indent="0">
              <a:buFont typeface="Arial" panose="020B0604020202020204" pitchFamily="34" charset="0"/>
              <a:buNone/>
            </a:pPr>
            <a:r>
              <a:rPr lang="nl-NL" sz="1000" dirty="0">
                <a:solidFill>
                  <a:schemeClr val="bg2">
                    <a:lumMod val="50000"/>
                  </a:schemeClr>
                </a:solidFill>
              </a:rPr>
              <a:t> </a:t>
            </a:r>
          </a:p>
        </p:txBody>
      </p:sp>
      <p:sp>
        <p:nvSpPr>
          <p:cNvPr id="10" name="Tekstvak 9">
            <a:extLst>
              <a:ext uri="{FF2B5EF4-FFF2-40B4-BE49-F238E27FC236}">
                <a16:creationId xmlns:a16="http://schemas.microsoft.com/office/drawing/2014/main" id="{F6ECFA63-8F01-98BC-273B-035292AD19AC}"/>
              </a:ext>
            </a:extLst>
          </p:cNvPr>
          <p:cNvSpPr txBox="1"/>
          <p:nvPr/>
        </p:nvSpPr>
        <p:spPr>
          <a:xfrm>
            <a:off x="482137" y="3240334"/>
            <a:ext cx="5417574" cy="1015663"/>
          </a:xfrm>
          <a:prstGeom prst="rect">
            <a:avLst/>
          </a:prstGeom>
          <a:noFill/>
        </p:spPr>
        <p:txBody>
          <a:bodyPr wrap="square" rtlCol="0">
            <a:spAutoFit/>
          </a:bodyPr>
          <a:lstStyle/>
          <a:p>
            <a:r>
              <a:rPr lang="nl-NL" sz="1500" dirty="0">
                <a:latin typeface="Pica black"/>
              </a:rPr>
              <a:t>ik heb vannacht geen oog dicht gedaan niets hielp ik heb alles geprobeerd gelukkig heb ik gister voor 3 weken aan eten ingeslagen als jullie niets meer van mij horen dan weten jullie wat er gebeurd is</a:t>
            </a:r>
            <a:r>
              <a:rPr lang="nl-NL" sz="1500" dirty="0">
                <a:solidFill>
                  <a:srgbClr val="01E2FD"/>
                </a:solidFill>
                <a:latin typeface="Pica black"/>
              </a:rPr>
              <a:t>  </a:t>
            </a:r>
          </a:p>
        </p:txBody>
      </p:sp>
      <p:sp>
        <p:nvSpPr>
          <p:cNvPr id="11" name="Ovaal 10">
            <a:extLst>
              <a:ext uri="{FF2B5EF4-FFF2-40B4-BE49-F238E27FC236}">
                <a16:creationId xmlns:a16="http://schemas.microsoft.com/office/drawing/2014/main" id="{E0CACF20-DE09-0908-833B-CF8742401F9D}"/>
              </a:ext>
            </a:extLst>
          </p:cNvPr>
          <p:cNvSpPr/>
          <p:nvPr/>
        </p:nvSpPr>
        <p:spPr>
          <a:xfrm>
            <a:off x="5108225"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pic>
        <p:nvPicPr>
          <p:cNvPr id="13" name="Tijdelijke aanduiding voor inhoud 4">
            <a:extLst>
              <a:ext uri="{FF2B5EF4-FFF2-40B4-BE49-F238E27FC236}">
                <a16:creationId xmlns:a16="http://schemas.microsoft.com/office/drawing/2014/main" id="{6FE33EE0-969A-7239-C311-DB746CA1BF35}"/>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2038158" y="2684596"/>
            <a:ext cx="136702" cy="136702"/>
          </a:xfrm>
          <a:prstGeom prst="rect">
            <a:avLst/>
          </a:prstGeom>
        </p:spPr>
      </p:pic>
      <p:sp>
        <p:nvSpPr>
          <p:cNvPr id="14" name="Tekstvak 13">
            <a:extLst>
              <a:ext uri="{FF2B5EF4-FFF2-40B4-BE49-F238E27FC236}">
                <a16:creationId xmlns:a16="http://schemas.microsoft.com/office/drawing/2014/main" id="{C9D96DB1-37EC-C2A6-398E-F4A95E3864E2}"/>
              </a:ext>
            </a:extLst>
          </p:cNvPr>
          <p:cNvSpPr txBox="1"/>
          <p:nvPr/>
        </p:nvSpPr>
        <p:spPr>
          <a:xfrm>
            <a:off x="5177238"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sp>
        <p:nvSpPr>
          <p:cNvPr id="16" name="Actieknop: Leeg 15">
            <a:hlinkClick r:id="" action="ppaction://noaction" highlightClick="1"/>
            <a:extLst>
              <a:ext uri="{FF2B5EF4-FFF2-40B4-BE49-F238E27FC236}">
                <a16:creationId xmlns:a16="http://schemas.microsoft.com/office/drawing/2014/main" id="{60FB28AE-3893-EF1B-EAC1-A9B1BE4711E3}"/>
              </a:ext>
            </a:extLst>
          </p:cNvPr>
          <p:cNvSpPr/>
          <p:nvPr/>
        </p:nvSpPr>
        <p:spPr>
          <a:xfrm>
            <a:off x="6276753" y="2372948"/>
            <a:ext cx="5559357" cy="2397835"/>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17" name="Titel 1">
            <a:extLst>
              <a:ext uri="{FF2B5EF4-FFF2-40B4-BE49-F238E27FC236}">
                <a16:creationId xmlns:a16="http://schemas.microsoft.com/office/drawing/2014/main" id="{3A81C5B7-4231-4E3A-9BAA-5978595FEF90}"/>
              </a:ext>
            </a:extLst>
          </p:cNvPr>
          <p:cNvSpPr txBox="1">
            <a:spLocks/>
          </p:cNvSpPr>
          <p:nvPr/>
        </p:nvSpPr>
        <p:spPr>
          <a:xfrm>
            <a:off x="7084483"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Sjon Baptist</a:t>
            </a:r>
          </a:p>
        </p:txBody>
      </p:sp>
      <p:sp>
        <p:nvSpPr>
          <p:cNvPr id="18" name="Tijdelijke aanduiding voor inhoud 2">
            <a:extLst>
              <a:ext uri="{FF2B5EF4-FFF2-40B4-BE49-F238E27FC236}">
                <a16:creationId xmlns:a16="http://schemas.microsoft.com/office/drawing/2014/main" id="{D17EBEBC-7A7A-9BDE-272B-00602E6BA7CE}"/>
              </a:ext>
            </a:extLst>
          </p:cNvPr>
          <p:cNvSpPr txBox="1">
            <a:spLocks/>
          </p:cNvSpPr>
          <p:nvPr/>
        </p:nvSpPr>
        <p:spPr>
          <a:xfrm>
            <a:off x="7076294"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@sjonbaptist </a:t>
            </a:r>
          </a:p>
          <a:p>
            <a:pPr marL="0" indent="0">
              <a:buFont typeface="Arial" panose="020B0604020202020204" pitchFamily="34" charset="0"/>
              <a:buNone/>
            </a:pPr>
            <a:r>
              <a:rPr lang="nl-NL" sz="1000" dirty="0">
                <a:solidFill>
                  <a:schemeClr val="bg2">
                    <a:lumMod val="50000"/>
                  </a:schemeClr>
                </a:solidFill>
              </a:rPr>
              <a:t> </a:t>
            </a:r>
          </a:p>
        </p:txBody>
      </p:sp>
      <p:sp>
        <p:nvSpPr>
          <p:cNvPr id="20" name="Tekstvak 19">
            <a:extLst>
              <a:ext uri="{FF2B5EF4-FFF2-40B4-BE49-F238E27FC236}">
                <a16:creationId xmlns:a16="http://schemas.microsoft.com/office/drawing/2014/main" id="{A6FBBC94-D0E5-9A49-89E7-24209956E4DC}"/>
              </a:ext>
            </a:extLst>
          </p:cNvPr>
          <p:cNvSpPr txBox="1"/>
          <p:nvPr/>
        </p:nvSpPr>
        <p:spPr>
          <a:xfrm>
            <a:off x="6407643" y="3225537"/>
            <a:ext cx="5417574" cy="1015663"/>
          </a:xfrm>
          <a:prstGeom prst="rect">
            <a:avLst/>
          </a:prstGeom>
          <a:noFill/>
        </p:spPr>
        <p:txBody>
          <a:bodyPr wrap="square" rtlCol="0">
            <a:spAutoFit/>
          </a:bodyPr>
          <a:lstStyle/>
          <a:p>
            <a:r>
              <a:rPr lang="nl-NL" sz="1500" dirty="0">
                <a:latin typeface="Pica black"/>
              </a:rPr>
              <a:t>IK BEN ER HELEMAAL KLAAR MEE!! ER MOET EEN EINDE KOMEN AAN HET ZIEK MAKEN VAN ONSCHULDIGE KINDEREN DOOR MEVROUW VAN BELZEN IK GA ER NU WAT AAN DOEN VOOR DAT HET TE LAAT IS!!!!!!!!!!!!!!!!!!!!!</a:t>
            </a:r>
            <a:r>
              <a:rPr lang="nl-NL" sz="1500" dirty="0">
                <a:solidFill>
                  <a:srgbClr val="01E2FD"/>
                </a:solidFill>
                <a:latin typeface="Pica black"/>
              </a:rPr>
              <a:t> </a:t>
            </a:r>
          </a:p>
        </p:txBody>
      </p:sp>
      <p:sp>
        <p:nvSpPr>
          <p:cNvPr id="21" name="Ovaal 20">
            <a:extLst>
              <a:ext uri="{FF2B5EF4-FFF2-40B4-BE49-F238E27FC236}">
                <a16:creationId xmlns:a16="http://schemas.microsoft.com/office/drawing/2014/main" id="{F47F97B9-B709-ED15-DD65-6C689F9922EF}"/>
              </a:ext>
            </a:extLst>
          </p:cNvPr>
          <p:cNvSpPr/>
          <p:nvPr/>
        </p:nvSpPr>
        <p:spPr>
          <a:xfrm>
            <a:off x="11029088"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22" name="Tijdelijke aanduiding voor inhoud 2">
            <a:extLst>
              <a:ext uri="{FF2B5EF4-FFF2-40B4-BE49-F238E27FC236}">
                <a16:creationId xmlns:a16="http://schemas.microsoft.com/office/drawing/2014/main" id="{2B5D97C9-8E0F-9103-A6C9-F46D9E8AD804}"/>
              </a:ext>
            </a:extLst>
          </p:cNvPr>
          <p:cNvSpPr txBox="1">
            <a:spLocks/>
          </p:cNvSpPr>
          <p:nvPr/>
        </p:nvSpPr>
        <p:spPr>
          <a:xfrm>
            <a:off x="6328689" y="450470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10:23 a.m. 10 mei.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sp>
        <p:nvSpPr>
          <p:cNvPr id="24" name="Tekstvak 23">
            <a:extLst>
              <a:ext uri="{FF2B5EF4-FFF2-40B4-BE49-F238E27FC236}">
                <a16:creationId xmlns:a16="http://schemas.microsoft.com/office/drawing/2014/main" id="{272D4CD0-2662-5D83-6997-ACE742C67BE3}"/>
              </a:ext>
            </a:extLst>
          </p:cNvPr>
          <p:cNvSpPr txBox="1"/>
          <p:nvPr/>
        </p:nvSpPr>
        <p:spPr>
          <a:xfrm>
            <a:off x="11098101"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sp>
        <p:nvSpPr>
          <p:cNvPr id="34" name="Tijdelijke aanduiding voor inhoud 2">
            <a:extLst>
              <a:ext uri="{FF2B5EF4-FFF2-40B4-BE49-F238E27FC236}">
                <a16:creationId xmlns:a16="http://schemas.microsoft.com/office/drawing/2014/main" id="{11A1E1C0-F4BA-7051-2037-AA848C181911}"/>
              </a:ext>
            </a:extLst>
          </p:cNvPr>
          <p:cNvSpPr txBox="1">
            <a:spLocks/>
          </p:cNvSpPr>
          <p:nvPr/>
        </p:nvSpPr>
        <p:spPr>
          <a:xfrm>
            <a:off x="407827" y="4493998"/>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05:03 a.m. 10 mei.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sp>
        <p:nvSpPr>
          <p:cNvPr id="36" name="Titel 1">
            <a:extLst>
              <a:ext uri="{FF2B5EF4-FFF2-40B4-BE49-F238E27FC236}">
                <a16:creationId xmlns:a16="http://schemas.microsoft.com/office/drawing/2014/main" id="{BC18765F-36EE-8503-0427-CE005B7CD845}"/>
              </a:ext>
            </a:extLst>
          </p:cNvPr>
          <p:cNvSpPr txBox="1">
            <a:spLocks/>
          </p:cNvSpPr>
          <p:nvPr/>
        </p:nvSpPr>
        <p:spPr>
          <a:xfrm>
            <a:off x="743565" y="5125784"/>
            <a:ext cx="720286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Wat kan ik doen?</a:t>
            </a:r>
            <a:endParaRPr lang="nl-NL" sz="2800" dirty="0">
              <a:latin typeface="Pixellari" panose="02000603000000000000" pitchFamily="2" charset="0"/>
              <a:ea typeface="Pixellari" panose="02000603000000000000" pitchFamily="2" charset="0"/>
            </a:endParaRPr>
          </a:p>
        </p:txBody>
      </p:sp>
      <p:pic>
        <p:nvPicPr>
          <p:cNvPr id="37" name="Tijdelijke aanduiding voor inhoud 4">
            <a:extLst>
              <a:ext uri="{FF2B5EF4-FFF2-40B4-BE49-F238E27FC236}">
                <a16:creationId xmlns:a16="http://schemas.microsoft.com/office/drawing/2014/main" id="{409145A3-6590-C6A9-F31C-74D9C24AE56E}"/>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7967307" y="2684596"/>
            <a:ext cx="136702" cy="136702"/>
          </a:xfrm>
          <a:prstGeom prst="rect">
            <a:avLst/>
          </a:prstGeom>
        </p:spPr>
      </p:pic>
      <p:sp>
        <p:nvSpPr>
          <p:cNvPr id="38" name="Actieknop: Leeg 37">
            <a:hlinkClick r:id="" action="ppaction://hlinkshowjump?jump=nextslide" highlightClick="1"/>
            <a:extLst>
              <a:ext uri="{FF2B5EF4-FFF2-40B4-BE49-F238E27FC236}">
                <a16:creationId xmlns:a16="http://schemas.microsoft.com/office/drawing/2014/main" id="{2D593F7B-073C-29E1-F80A-CF9FB68A5A1D}"/>
              </a:ext>
            </a:extLst>
          </p:cNvPr>
          <p:cNvSpPr/>
          <p:nvPr/>
        </p:nvSpPr>
        <p:spPr>
          <a:xfrm>
            <a:off x="689142" y="5435725"/>
            <a:ext cx="4355970" cy="7056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12" name="Tijdelijke aanduiding voor inhoud 10" descr="Afbeelding met persoon, kleurrijk, bril, duikbril&#10;&#10;Automatisch gegenereerde beschrijving">
            <a:extLst>
              <a:ext uri="{FF2B5EF4-FFF2-40B4-BE49-F238E27FC236}">
                <a16:creationId xmlns:a16="http://schemas.microsoft.com/office/drawing/2014/main" id="{3EC11D2F-ADA3-2A2A-B6C3-7A82FD8CF2E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3" b="-3"/>
          <a:stretch/>
        </p:blipFill>
        <p:spPr>
          <a:xfrm>
            <a:off x="552324" y="2522997"/>
            <a:ext cx="667651" cy="667651"/>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23" name="Tijdelijke aanduiding voor inhoud 10" descr="Afbeelding met persoon, kleurrijk, bril, duikbril&#10;&#10;Automatisch gegenereerde beschrijving">
            <a:extLst>
              <a:ext uri="{FF2B5EF4-FFF2-40B4-BE49-F238E27FC236}">
                <a16:creationId xmlns:a16="http://schemas.microsoft.com/office/drawing/2014/main" id="{D0606C1A-9684-F27B-E421-3F2D0EA1705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3" b="-3"/>
          <a:stretch/>
        </p:blipFill>
        <p:spPr>
          <a:xfrm>
            <a:off x="6463336" y="2537705"/>
            <a:ext cx="672975" cy="672975"/>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Tree>
    <p:extLst>
      <p:ext uri="{BB962C8B-B14F-4D97-AF65-F5344CB8AC3E}">
        <p14:creationId xmlns:p14="http://schemas.microsoft.com/office/powerpoint/2010/main" val="7724239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4"/>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3201"/>
                            </p:stCondLst>
                            <p:childTnLst>
                              <p:par>
                                <p:cTn id="8" presetID="1" presetClass="entr" presetSubtype="0" fill="hold" grpId="0" nodeType="afterEffect">
                                  <p:stCondLst>
                                    <p:cond delay="1000"/>
                                  </p:stCondLst>
                                  <p:childTnLst>
                                    <p:set>
                                      <p:cBhvr>
                                        <p:cTn id="9" dur="1" fill="hold">
                                          <p:stCondLst>
                                            <p:cond delay="0"/>
                                          </p:stCondLst>
                                        </p:cTn>
                                        <p:tgtEl>
                                          <p:spTgt spid="2"/>
                                        </p:tgtEl>
                                        <p:attrNameLst>
                                          <p:attrName>style.visibility</p:attrName>
                                        </p:attrNameLst>
                                      </p:cBhvr>
                                      <p:to>
                                        <p:strVal val="visible"/>
                                      </p:to>
                                    </p:set>
                                  </p:childTnLst>
                                </p:cTn>
                              </p:par>
                            </p:childTnLst>
                          </p:cTn>
                        </p:par>
                        <p:par>
                          <p:cTn id="10" fill="hold">
                            <p:stCondLst>
                              <p:cond delay="4201"/>
                            </p:stCondLst>
                            <p:childTnLst>
                              <p:par>
                                <p:cTn id="11" presetID="1"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par>
                          <p:cTn id="23" fill="hold">
                            <p:stCondLst>
                              <p:cond delay="4201"/>
                            </p:stCondLst>
                            <p:childTnLst>
                              <p:par>
                                <p:cTn id="24" presetID="1" presetClass="entr" presetSubtype="0"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23"/>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12"/>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37"/>
                                        </p:tgtEl>
                                        <p:attrNameLst>
                                          <p:attrName>style.visibility</p:attrName>
                                        </p:attrNameLst>
                                      </p:cBhvr>
                                      <p:to>
                                        <p:strVal val="visible"/>
                                      </p:to>
                                    </p:set>
                                  </p:childTnLst>
                                </p:cTn>
                              </p:par>
                            </p:childTnLst>
                          </p:cTn>
                        </p:par>
                        <p:par>
                          <p:cTn id="46" fill="hold">
                            <p:stCondLst>
                              <p:cond delay="4201"/>
                            </p:stCondLst>
                            <p:childTnLst>
                              <p:par>
                                <p:cTn id="47" presetID="1" presetClass="entr" presetSubtype="0" fill="hold" grpId="0" nodeType="afterEffect">
                                  <p:stCondLst>
                                    <p:cond delay="8000"/>
                                  </p:stCondLst>
                                  <p:iterate type="lt">
                                    <p:tmAbs val="50"/>
                                  </p:iterate>
                                  <p:childTnLst>
                                    <p:set>
                                      <p:cBhvr>
                                        <p:cTn id="48" dur="1" fill="hold">
                                          <p:stCondLst>
                                            <p:cond delay="0"/>
                                          </p:stCondLst>
                                        </p:cTn>
                                        <p:tgtEl>
                                          <p:spTgt spid="36"/>
                                        </p:tgtEl>
                                        <p:attrNameLst>
                                          <p:attrName>style.visibility</p:attrName>
                                        </p:attrNameLst>
                                      </p:cBhvr>
                                      <p:to>
                                        <p:strVal val="visible"/>
                                      </p:to>
                                    </p:set>
                                  </p:childTnLst>
                                  <p:subTnLst>
                                    <p:audio>
                                      <p:cMediaNode mute="1">
                                        <p:cTn display="0" masterRel="sameClick">
                                          <p:stCondLst>
                                            <p:cond evt="begin" delay="0">
                                              <p:tn val="47"/>
                                            </p:cond>
                                          </p:stCondLst>
                                          <p:endCondLst>
                                            <p:cond evt="onStopAudio" delay="0">
                                              <p:tgtEl>
                                                <p:sldTgt/>
                                              </p:tgtEl>
                                            </p:cond>
                                          </p:endCondLst>
                                        </p:cTn>
                                        <p:tgtEl>
                                          <p:sndTgt r:embed="rId2" name="TYPE.WAV"/>
                                        </p:tgtEl>
                                      </p:cMediaNode>
                                    </p:audio>
                                  </p:subTnLst>
                                </p:cTn>
                              </p:par>
                            </p:childTnLst>
                          </p:cTn>
                        </p:par>
                        <p:par>
                          <p:cTn id="49" fill="hold">
                            <p:stCondLst>
                              <p:cond delay="12802"/>
                            </p:stCondLst>
                            <p:childTnLst>
                              <p:par>
                                <p:cTn id="50" presetID="1" presetClass="entr" presetSubtype="0" fill="hold" grpId="0" nodeType="afterEffect" nodePh="1">
                                  <p:stCondLst>
                                    <p:cond delay="0"/>
                                  </p:stCondLst>
                                  <p:endCondLst>
                                    <p:cond evt="begin" delay="0">
                                      <p:tn val="50"/>
                                    </p:cond>
                                  </p:endCondLst>
                                  <p:childTnLst>
                                    <p:set>
                                      <p:cBhvr>
                                        <p:cTn id="51"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P spid="3" grpId="0"/>
      <p:bldP spid="7" grpId="0"/>
      <p:bldP spid="10" grpId="0"/>
      <p:bldP spid="11" grpId="0" animBg="1"/>
      <p:bldP spid="14" grpId="0"/>
      <p:bldP spid="16" grpId="0" animBg="1"/>
      <p:bldP spid="17" grpId="0"/>
      <p:bldP spid="18" grpId="0"/>
      <p:bldP spid="20" grpId="0"/>
      <p:bldP spid="21" grpId="0" animBg="1"/>
      <p:bldP spid="22" grpId="0"/>
      <p:bldP spid="24" grpId="0"/>
      <p:bldP spid="34" grpId="0"/>
      <p:bldP spid="36" grpId="0"/>
      <p:bldP spid="38"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199" y="421847"/>
            <a:ext cx="10695039" cy="1435508"/>
          </a:xfrm>
        </p:spPr>
        <p:txBody>
          <a:bodyPr>
            <a:noAutofit/>
          </a:bodyPr>
          <a:lstStyle/>
          <a:p>
            <a:r>
              <a:rPr lang="nl-NL" sz="2800" dirty="0">
                <a:latin typeface="Pixellari" panose="02000603000000000000" pitchFamily="2" charset="0"/>
                <a:ea typeface="Pixellari" panose="02000603000000000000" pitchFamily="2" charset="0"/>
              </a:rPr>
              <a:t>Je kunt twee dingen doen: of je post een bericht waarbij je aangeeft dat alles totaal verzonnen is, of je doet niets en wacht af hoe dit afloopt.. </a:t>
            </a: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199" y="1946976"/>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zal mijzelf ontmaskeren..  </a:t>
            </a:r>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60CFA5A8-5B49-B980-C4A2-B1010A33FA12}"/>
              </a:ext>
            </a:extLst>
          </p:cNvPr>
          <p:cNvSpPr txBox="1">
            <a:spLocks/>
          </p:cNvSpPr>
          <p:nvPr/>
        </p:nvSpPr>
        <p:spPr>
          <a:xfrm>
            <a:off x="7162800" y="1946976"/>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wacht af..</a:t>
            </a:r>
            <a:endParaRPr lang="nl-NL" sz="2800" dirty="0">
              <a:latin typeface="Pixellari" panose="02000603000000000000" pitchFamily="2" charset="0"/>
              <a:ea typeface="Pixellari" panose="02000603000000000000" pitchFamily="2" charset="0"/>
            </a:endParaRPr>
          </a:p>
        </p:txBody>
      </p:sp>
      <p:sp>
        <p:nvSpPr>
          <p:cNvPr id="3" name="Actieknop: Leeg 2">
            <a:hlinkClick r:id="rId3" action="ppaction://hlinksldjump" highlightClick="1"/>
            <a:extLst>
              <a:ext uri="{FF2B5EF4-FFF2-40B4-BE49-F238E27FC236}">
                <a16:creationId xmlns:a16="http://schemas.microsoft.com/office/drawing/2014/main" id="{B75CD2CA-9AB8-FF22-F735-437E1ECA58A5}"/>
              </a:ext>
            </a:extLst>
          </p:cNvPr>
          <p:cNvSpPr/>
          <p:nvPr/>
        </p:nvSpPr>
        <p:spPr>
          <a:xfrm>
            <a:off x="7059561" y="2222090"/>
            <a:ext cx="2684207" cy="74725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Actieknop: Leeg 4">
            <a:hlinkClick r:id="" action="ppaction://hlinkshowjump?jump=nextslide" highlightClick="1"/>
            <a:extLst>
              <a:ext uri="{FF2B5EF4-FFF2-40B4-BE49-F238E27FC236}">
                <a16:creationId xmlns:a16="http://schemas.microsoft.com/office/drawing/2014/main" id="{1EBE502E-3A13-1862-443A-6B667E0D5842}"/>
              </a:ext>
            </a:extLst>
          </p:cNvPr>
          <p:cNvSpPr/>
          <p:nvPr/>
        </p:nvSpPr>
        <p:spPr>
          <a:xfrm>
            <a:off x="838199" y="2309091"/>
            <a:ext cx="4546601" cy="572654"/>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33045410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6001"/>
                            </p:stCondLst>
                            <p:childTnLst>
                              <p:par>
                                <p:cTn id="8" presetID="1" presetClass="entr" presetSubtype="0" fill="hold" grpId="0" nodeType="afterEffect">
                                  <p:stCondLst>
                                    <p:cond delay="999"/>
                                  </p:stCondLst>
                                  <p:iterate type="lt">
                                    <p:tmAbs val="50"/>
                                  </p:iterate>
                                  <p:childTnLst>
                                    <p:set>
                                      <p:cBhvr>
                                        <p:cTn id="9" dur="1" fill="hold">
                                          <p:stCondLst>
                                            <p:cond delay="0"/>
                                          </p:stCondLst>
                                        </p:cTn>
                                        <p:tgtEl>
                                          <p:spTgt spid="6"/>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8201"/>
                            </p:stCondLst>
                            <p:childTnLst>
                              <p:par>
                                <p:cTn id="11" presetID="1" presetClass="entr" presetSubtype="0" fill="hold" grpId="0" nodeType="afterEffect">
                                  <p:stCondLst>
                                    <p:cond delay="999"/>
                                  </p:stCondLst>
                                  <p:iterate type="lt">
                                    <p:tmAbs val="50"/>
                                  </p:iterate>
                                  <p:childTnLst>
                                    <p:set>
                                      <p:cBhvr>
                                        <p:cTn id="12" dur="1" fill="hold">
                                          <p:stCondLst>
                                            <p:cond delay="0"/>
                                          </p:stCondLst>
                                        </p:cTn>
                                        <p:tgtEl>
                                          <p:spTgt spid="4"/>
                                        </p:tgtEl>
                                        <p:attrNameLst>
                                          <p:attrName>style.visibility</p:attrName>
                                        </p:attrNameLst>
                                      </p:cBhvr>
                                      <p:to>
                                        <p:strVal val="visible"/>
                                      </p:to>
                                    </p:set>
                                  </p:childTnLst>
                                  <p:subTnLst>
                                    <p:audio>
                                      <p:cMediaNode mute="1">
                                        <p:cTn display="0" masterRel="sameClick">
                                          <p:stCondLst>
                                            <p:cond evt="begin" delay="0">
                                              <p:tn val="11"/>
                                            </p:cond>
                                          </p:stCondLst>
                                          <p:endCondLst>
                                            <p:cond evt="onStopAudio" delay="0">
                                              <p:tgtEl>
                                                <p:sldTgt/>
                                              </p:tgtEl>
                                            </p:cond>
                                          </p:endCondLst>
                                        </p:cTn>
                                        <p:tgtEl>
                                          <p:sndTgt r:embed="rId2" name="TYPE.WAV"/>
                                        </p:tgtEl>
                                      </p:cMediaNode>
                                    </p:audio>
                                  </p:subTnLst>
                                </p:cTn>
                              </p:par>
                            </p:childTnLst>
                          </p:cTn>
                        </p:par>
                        <p:par>
                          <p:cTn id="13" fill="hold">
                            <p:stCondLst>
                              <p:cond delay="9701"/>
                            </p:stCondLst>
                            <p:childTnLst>
                              <p:par>
                                <p:cTn id="14" presetID="1" presetClass="entr" presetSubtype="0" fill="hold" grpId="0" nodeType="afterEffect" nodePh="1">
                                  <p:stCondLst>
                                    <p:cond delay="0"/>
                                  </p:stCondLst>
                                  <p:endCondLst>
                                    <p:cond evt="begin" delay="0">
                                      <p:tn val="14"/>
                                    </p:cond>
                                  </p:endCondLst>
                                  <p:childTnLst>
                                    <p:set>
                                      <p:cBhvr>
                                        <p:cTn id="15" dur="1" fill="hold">
                                          <p:stCondLst>
                                            <p:cond delay="0"/>
                                          </p:stCondLst>
                                        </p:cTn>
                                        <p:tgtEl>
                                          <p:spTgt spid="5"/>
                                        </p:tgtEl>
                                        <p:attrNameLst>
                                          <p:attrName>style.visibility</p:attrName>
                                        </p:attrNameLst>
                                      </p:cBhvr>
                                      <p:to>
                                        <p:strVal val="visible"/>
                                      </p:to>
                                    </p:set>
                                  </p:childTnLst>
                                </p:cTn>
                              </p:par>
                            </p:childTnLst>
                          </p:cTn>
                        </p:par>
                        <p:par>
                          <p:cTn id="16" fill="hold">
                            <p:stCondLst>
                              <p:cond delay="9701"/>
                            </p:stCondLst>
                            <p:childTnLst>
                              <p:par>
                                <p:cTn id="17" presetID="1" presetClass="entr" presetSubtype="0" fill="hold" grpId="0" nodeType="afterEffect" nodePh="1">
                                  <p:stCondLst>
                                    <p:cond delay="0"/>
                                  </p:stCondLst>
                                  <p:endCondLst>
                                    <p:cond evt="begin" delay="0">
                                      <p:tn val="17"/>
                                    </p:cond>
                                  </p:end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4" grpId="0"/>
      <p:bldP spid="3" grpId="0"/>
      <p:bldP spid="5"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154B70-8C4C-2FCF-9E93-B6B11021B409}"/>
              </a:ext>
            </a:extLst>
          </p:cNvPr>
          <p:cNvSpPr>
            <a:spLocks noGrp="1"/>
          </p:cNvSpPr>
          <p:nvPr>
            <p:ph type="title"/>
          </p:nvPr>
        </p:nvSpPr>
        <p:spPr>
          <a:xfrm>
            <a:off x="838200" y="674738"/>
            <a:ext cx="10515600" cy="1325563"/>
          </a:xfrm>
        </p:spPr>
        <p:txBody>
          <a:bodyPr>
            <a:normAutofit fontScale="90000"/>
          </a:bodyPr>
          <a:lstStyle/>
          <a:p>
            <a:br>
              <a:rPr lang="nl-NL" sz="2800" dirty="0">
                <a:latin typeface="Pixellari" panose="02000603000000000000" pitchFamily="2" charset="0"/>
                <a:ea typeface="Pixellari" panose="02000603000000000000" pitchFamily="2" charset="0"/>
              </a:rPr>
            </a:br>
            <a:r>
              <a:rPr lang="nl-NL" sz="2800" dirty="0">
                <a:latin typeface="Pixellari" panose="02000603000000000000" pitchFamily="2" charset="0"/>
                <a:ea typeface="Pixellari" panose="02000603000000000000" pitchFamily="2" charset="0"/>
              </a:rPr>
              <a:t>Oei!! Dit gaat jou heel veel </a:t>
            </a:r>
            <a:r>
              <a:rPr lang="nl-NL" sz="2800" dirty="0" err="1">
                <a:latin typeface="Pixellari" panose="02000603000000000000" pitchFamily="2" charset="0"/>
                <a:ea typeface="Pixellari" panose="02000603000000000000" pitchFamily="2" charset="0"/>
              </a:rPr>
              <a:t>likes</a:t>
            </a:r>
            <a:r>
              <a:rPr lang="nl-NL" sz="2800" dirty="0">
                <a:latin typeface="Pixellari" panose="02000603000000000000" pitchFamily="2" charset="0"/>
                <a:ea typeface="Pixellari" panose="02000603000000000000" pitchFamily="2" charset="0"/>
              </a:rPr>
              <a:t> kosten.. Nu mensen jouw ware aard hebben ontdekt ben jij massaal </a:t>
            </a:r>
            <a:r>
              <a:rPr lang="nl-NL" sz="2800" dirty="0" err="1">
                <a:latin typeface="Pixellari" panose="02000603000000000000" pitchFamily="2" charset="0"/>
                <a:ea typeface="Pixellari" panose="02000603000000000000" pitchFamily="2" charset="0"/>
              </a:rPr>
              <a:t>ontvolgt</a:t>
            </a:r>
            <a:r>
              <a:rPr lang="nl-NL" sz="2800" dirty="0">
                <a:latin typeface="Pixellari" panose="02000603000000000000" pitchFamily="2" charset="0"/>
                <a:ea typeface="Pixellari" panose="02000603000000000000" pitchFamily="2" charset="0"/>
              </a:rPr>
              <a:t> en zijn veel </a:t>
            </a:r>
            <a:r>
              <a:rPr lang="nl-NL" sz="2800" dirty="0" err="1">
                <a:latin typeface="Pixellari" panose="02000603000000000000" pitchFamily="2" charset="0"/>
                <a:ea typeface="Pixellari" panose="02000603000000000000" pitchFamily="2" charset="0"/>
              </a:rPr>
              <a:t>likes</a:t>
            </a:r>
            <a:r>
              <a:rPr lang="nl-NL" sz="2800" dirty="0">
                <a:latin typeface="Pixellari" panose="02000603000000000000" pitchFamily="2" charset="0"/>
                <a:ea typeface="Pixellari" panose="02000603000000000000" pitchFamily="2" charset="0"/>
              </a:rPr>
              <a:t> verwijderd. Hierdoor heb jij maar liefst </a:t>
            </a:r>
            <a:r>
              <a:rPr lang="nl-NL" sz="2800" dirty="0">
                <a:solidFill>
                  <a:srgbClr val="FF0000"/>
                </a:solidFill>
                <a:latin typeface="Pixellari" panose="02000603000000000000" pitchFamily="2" charset="0"/>
                <a:ea typeface="Pixellari" panose="02000603000000000000" pitchFamily="2" charset="0"/>
              </a:rPr>
              <a:t>2734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 verloren.</a:t>
            </a:r>
            <a:r>
              <a:rPr lang="nl-NL" sz="2800" dirty="0">
                <a:latin typeface="Pixellari" panose="02000603000000000000" pitchFamily="2" charset="0"/>
                <a:ea typeface="Pixellari" panose="02000603000000000000" pitchFamily="2" charset="0"/>
              </a:rPr>
              <a:t>  </a:t>
            </a:r>
          </a:p>
        </p:txBody>
      </p:sp>
      <p:graphicFrame>
        <p:nvGraphicFramePr>
          <p:cNvPr id="6" name="Tijdelijke aanduiding voor inhoud 5">
            <a:extLst>
              <a:ext uri="{FF2B5EF4-FFF2-40B4-BE49-F238E27FC236}">
                <a16:creationId xmlns:a16="http://schemas.microsoft.com/office/drawing/2014/main" id="{A2DA108B-C181-919C-6384-7AC38ABCA985}"/>
              </a:ext>
            </a:extLst>
          </p:cNvPr>
          <p:cNvGraphicFramePr>
            <a:graphicFrameLocks noGrp="1" noChangeAspect="1"/>
          </p:cNvGraphicFramePr>
          <p:nvPr>
            <p:ph idx="1"/>
            <p:extLst>
              <p:ext uri="{D42A27DB-BD31-4B8C-83A1-F6EECF244321}">
                <p14:modId xmlns:p14="http://schemas.microsoft.com/office/powerpoint/2010/main" val="2805742070"/>
              </p:ext>
            </p:extLst>
          </p:nvPr>
        </p:nvGraphicFramePr>
        <p:xfrm>
          <a:off x="838200" y="2138802"/>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9" name="Titel 1">
            <a:extLst>
              <a:ext uri="{FF2B5EF4-FFF2-40B4-BE49-F238E27FC236}">
                <a16:creationId xmlns:a16="http://schemas.microsoft.com/office/drawing/2014/main" id="{7DB248D7-61CC-FB26-6759-F79CBA9EE3A7}"/>
              </a:ext>
            </a:extLst>
          </p:cNvPr>
          <p:cNvSpPr txBox="1">
            <a:spLocks/>
          </p:cNvSpPr>
          <p:nvPr/>
        </p:nvSpPr>
        <p:spPr>
          <a:xfrm>
            <a:off x="8941904" y="5164577"/>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heb de verloren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 </a:t>
            </a:r>
          </a:p>
          <a:p>
            <a:r>
              <a:rPr lang="nl-NL" sz="2800" dirty="0">
                <a:solidFill>
                  <a:srgbClr val="FF0000"/>
                </a:solidFill>
                <a:latin typeface="Pixellari" panose="02000603000000000000" pitchFamily="2" charset="0"/>
                <a:ea typeface="Pixellari" panose="02000603000000000000" pitchFamily="2" charset="0"/>
              </a:rPr>
              <a:t>genoteerd!</a:t>
            </a:r>
          </a:p>
        </p:txBody>
      </p:sp>
      <p:pic>
        <p:nvPicPr>
          <p:cNvPr id="10" name="Graphic 9" descr="Pijl-rechts met effen opvulling">
            <a:extLst>
              <a:ext uri="{FF2B5EF4-FFF2-40B4-BE49-F238E27FC236}">
                <a16:creationId xmlns:a16="http://schemas.microsoft.com/office/drawing/2014/main" id="{CA693FE2-05DE-87D9-4C12-A7F27BE4029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799822" y="6028176"/>
            <a:ext cx="553978" cy="389360"/>
          </a:xfrm>
          <a:prstGeom prst="rect">
            <a:avLst/>
          </a:prstGeom>
        </p:spPr>
      </p:pic>
      <p:sp>
        <p:nvSpPr>
          <p:cNvPr id="3" name="Actieknop: Leeg 2">
            <a:hlinkClick r:id="" action="ppaction://hlinkshowjump?jump=nextslide" highlightClick="1"/>
            <a:extLst>
              <a:ext uri="{FF2B5EF4-FFF2-40B4-BE49-F238E27FC236}">
                <a16:creationId xmlns:a16="http://schemas.microsoft.com/office/drawing/2014/main" id="{F4601B5C-1372-6FA1-D1B2-9B86BECD305B}"/>
              </a:ext>
            </a:extLst>
          </p:cNvPr>
          <p:cNvSpPr/>
          <p:nvPr/>
        </p:nvSpPr>
        <p:spPr>
          <a:xfrm>
            <a:off x="8941904" y="5124983"/>
            <a:ext cx="2676940" cy="1365157"/>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7" name="Afbeelding 6" descr="Afbeelding met tekst, persoon, person, dragen&#10;&#10;Automatisch gegenereerde beschrijving">
            <a:extLst>
              <a:ext uri="{FF2B5EF4-FFF2-40B4-BE49-F238E27FC236}">
                <a16:creationId xmlns:a16="http://schemas.microsoft.com/office/drawing/2014/main" id="{1362A57D-AC17-AE8D-855B-0D4592DF1329}"/>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429125" y="3838820"/>
            <a:ext cx="3333750" cy="1876425"/>
          </a:xfrm>
          <a:prstGeom prst="rect">
            <a:avLst/>
          </a:prstGeom>
        </p:spPr>
      </p:pic>
      <p:pic>
        <p:nvPicPr>
          <p:cNvPr id="5" name="Afbeelding 4" descr="Afbeelding met persoon, person, binnen, donker&#10;&#10;Automatisch gegenereerde beschrijving">
            <a:extLst>
              <a:ext uri="{FF2B5EF4-FFF2-40B4-BE49-F238E27FC236}">
                <a16:creationId xmlns:a16="http://schemas.microsoft.com/office/drawing/2014/main" id="{1946406A-19AC-50D4-E858-D604871C697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t="13008" b="17563"/>
          <a:stretch/>
        </p:blipFill>
        <p:spPr>
          <a:xfrm>
            <a:off x="4360442" y="3636579"/>
            <a:ext cx="3991947" cy="2078666"/>
          </a:xfrm>
          <a:prstGeom prst="rect">
            <a:avLst/>
          </a:prstGeom>
        </p:spPr>
      </p:pic>
    </p:spTree>
    <p:extLst>
      <p:ext uri="{BB962C8B-B14F-4D97-AF65-F5344CB8AC3E}">
        <p14:creationId xmlns:p14="http://schemas.microsoft.com/office/powerpoint/2010/main" val="34055147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par>
                          <p:cTn id="11" fill="hold">
                            <p:stCondLst>
                              <p:cond delay="7001"/>
                            </p:stCondLst>
                            <p:childTnLst>
                              <p:par>
                                <p:cTn id="12" presetID="1" presetClass="entr" presetSubtype="0" fill="hold" grpId="0" nodeType="afterEffect">
                                  <p:stCondLst>
                                    <p:cond delay="1000"/>
                                  </p:stCondLst>
                                  <p:childTnLst>
                                    <p:set>
                                      <p:cBhvr>
                                        <p:cTn id="13"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par>
                          <p:cTn id="14" fill="hold">
                            <p:stCondLst>
                              <p:cond delay="8001"/>
                            </p:stCondLst>
                            <p:childTnLst>
                              <p:par>
                                <p:cTn id="15" presetID="1" presetClass="entr" presetSubtype="0" fill="hold" grpId="0" nodeType="afterEffect">
                                  <p:stCondLst>
                                    <p:cond delay="0"/>
                                  </p:stCondLst>
                                  <p:childTnLst>
                                    <p:set>
                                      <p:cBhvr>
                                        <p:cTn id="16"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par>
                          <p:cTn id="17" fill="hold">
                            <p:stCondLst>
                              <p:cond delay="8001"/>
                            </p:stCondLst>
                            <p:childTnLst>
                              <p:par>
                                <p:cTn id="18" presetID="1" presetClass="entr" presetSubtype="0" fill="hold" grpId="0" nodeType="afterEffect">
                                  <p:stCondLst>
                                    <p:cond delay="1000"/>
                                  </p:stCondLst>
                                  <p:iterate type="lt">
                                    <p:tmAbs val="50"/>
                                  </p:iterate>
                                  <p:childTnLst>
                                    <p:set>
                                      <p:cBhvr>
                                        <p:cTn id="19" dur="1" fill="hold">
                                          <p:stCondLst>
                                            <p:cond delay="0"/>
                                          </p:stCondLst>
                                        </p:cTn>
                                        <p:tgtEl>
                                          <p:spTgt spid="9"/>
                                        </p:tgtEl>
                                        <p:attrNameLst>
                                          <p:attrName>style.visibility</p:attrName>
                                        </p:attrNameLst>
                                      </p:cBhvr>
                                      <p:to>
                                        <p:strVal val="visible"/>
                                      </p:to>
                                    </p:set>
                                  </p:childTnLst>
                                </p:cTn>
                              </p:par>
                            </p:childTnLst>
                          </p:cTn>
                        </p:par>
                        <p:par>
                          <p:cTn id="20" fill="hold">
                            <p:stCondLst>
                              <p:cond delay="10452"/>
                            </p:stCondLst>
                            <p:childTnLst>
                              <p:par>
                                <p:cTn id="21" presetID="1" presetClass="entr" presetSubtype="0" fill="hold" nodeType="afterEffect">
                                  <p:stCondLst>
                                    <p:cond delay="1000"/>
                                  </p:stCondLst>
                                  <p:childTnLst>
                                    <p:set>
                                      <p:cBhvr>
                                        <p:cTn id="22" dur="1" fill="hold">
                                          <p:stCondLst>
                                            <p:cond delay="0"/>
                                          </p:stCondLst>
                                        </p:cTn>
                                        <p:tgtEl>
                                          <p:spTgt spid="10"/>
                                        </p:tgtEl>
                                        <p:attrNameLst>
                                          <p:attrName>style.visibility</p:attrName>
                                        </p:attrNameLst>
                                      </p:cBhvr>
                                      <p:to>
                                        <p:strVal val="visible"/>
                                      </p:to>
                                    </p:set>
                                  </p:childTnLst>
                                </p:cTn>
                              </p:par>
                            </p:childTnLst>
                          </p:cTn>
                        </p:par>
                        <p:par>
                          <p:cTn id="23" fill="hold">
                            <p:stCondLst>
                              <p:cond delay="11452"/>
                            </p:stCondLst>
                            <p:childTnLst>
                              <p:par>
                                <p:cTn id="24" presetID="1" presetClass="entr" presetSubtype="0" fill="hold" grpId="0" nodeType="afterEffect" nodePh="1">
                                  <p:stCondLst>
                                    <p:cond delay="0"/>
                                  </p:stCondLst>
                                  <p:endCondLst>
                                    <p:cond evt="begin" delay="0">
                                      <p:tn val="24"/>
                                    </p:cond>
                                  </p:end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uiExpand="1">
        <p:bldSub>
          <a:bldChart bld="series"/>
        </p:bldSub>
      </p:bldGraphic>
      <p:bldP spid="9" grpId="0"/>
      <p:bldP spid="3"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199" y="-149112"/>
            <a:ext cx="10695039" cy="1435508"/>
          </a:xfrm>
        </p:spPr>
        <p:txBody>
          <a:bodyPr>
            <a:noAutofit/>
          </a:bodyPr>
          <a:lstStyle/>
          <a:p>
            <a:r>
              <a:rPr lang="nl-NL" sz="2800" dirty="0">
                <a:latin typeface="Pixellari" panose="02000603000000000000" pitchFamily="2" charset="0"/>
                <a:ea typeface="Pixellari" panose="02000603000000000000" pitchFamily="2" charset="0"/>
              </a:rPr>
              <a:t>En je bent sowieso te laat! Het kwaad is al geschied..   </a:t>
            </a: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199" y="5561083"/>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..En nu?</a:t>
            </a:r>
            <a:endParaRPr lang="nl-NL" sz="2800" dirty="0">
              <a:latin typeface="Pixellari" panose="02000603000000000000" pitchFamily="2" charset="0"/>
              <a:ea typeface="Pixellari" panose="02000603000000000000" pitchFamily="2" charset="0"/>
            </a:endParaRPr>
          </a:p>
        </p:txBody>
      </p:sp>
      <p:sp>
        <p:nvSpPr>
          <p:cNvPr id="4" name="Actieknop: Leeg 3">
            <a:hlinkClick r:id="rId3" action="ppaction://hlinksldjump" highlightClick="1"/>
            <a:extLst>
              <a:ext uri="{FF2B5EF4-FFF2-40B4-BE49-F238E27FC236}">
                <a16:creationId xmlns:a16="http://schemas.microsoft.com/office/drawing/2014/main" id="{C409654E-8693-E8C1-2E87-D662F62E1D8B}"/>
              </a:ext>
            </a:extLst>
          </p:cNvPr>
          <p:cNvSpPr/>
          <p:nvPr/>
        </p:nvSpPr>
        <p:spPr>
          <a:xfrm>
            <a:off x="838199" y="5892800"/>
            <a:ext cx="1590965" cy="572655"/>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5" name="Afbeelding 4">
            <a:extLst>
              <a:ext uri="{FF2B5EF4-FFF2-40B4-BE49-F238E27FC236}">
                <a16:creationId xmlns:a16="http://schemas.microsoft.com/office/drawing/2014/main" id="{0DD0D09D-3A93-D52E-DFD9-C546A47D1D7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18197" y="860269"/>
            <a:ext cx="7768095" cy="5126942"/>
          </a:xfrm>
          <a:prstGeom prst="rect">
            <a:avLst/>
          </a:prstGeom>
        </p:spPr>
      </p:pic>
    </p:spTree>
    <p:extLst>
      <p:ext uri="{BB962C8B-B14F-4D97-AF65-F5344CB8AC3E}">
        <p14:creationId xmlns:p14="http://schemas.microsoft.com/office/powerpoint/2010/main" val="28748729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2401"/>
                            </p:stCondLst>
                            <p:childTnLst>
                              <p:par>
                                <p:cTn id="8" presetID="2" presetClass="entr" presetSubtype="4" fill="hold" nodeType="after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1500" fill="hold"/>
                                        <p:tgtEl>
                                          <p:spTgt spid="5"/>
                                        </p:tgtEl>
                                        <p:attrNameLst>
                                          <p:attrName>ppt_x</p:attrName>
                                        </p:attrNameLst>
                                      </p:cBhvr>
                                      <p:tavLst>
                                        <p:tav tm="0">
                                          <p:val>
                                            <p:strVal val="#ppt_x"/>
                                          </p:val>
                                        </p:tav>
                                        <p:tav tm="100000">
                                          <p:val>
                                            <p:strVal val="#ppt_x"/>
                                          </p:val>
                                        </p:tav>
                                      </p:tavLst>
                                    </p:anim>
                                    <p:anim calcmode="lin" valueType="num">
                                      <p:cBhvr additive="base">
                                        <p:cTn id="11" dur="1500" fill="hold"/>
                                        <p:tgtEl>
                                          <p:spTgt spid="5"/>
                                        </p:tgtEl>
                                        <p:attrNameLst>
                                          <p:attrName>ppt_y</p:attrName>
                                        </p:attrNameLst>
                                      </p:cBhvr>
                                      <p:tavLst>
                                        <p:tav tm="0">
                                          <p:val>
                                            <p:strVal val="1+#ppt_h/2"/>
                                          </p:val>
                                        </p:tav>
                                        <p:tav tm="100000">
                                          <p:val>
                                            <p:strVal val="#ppt_y"/>
                                          </p:val>
                                        </p:tav>
                                      </p:tavLst>
                                    </p:anim>
                                  </p:childTnLst>
                                </p:cTn>
                              </p:par>
                            </p:childTnLst>
                          </p:cTn>
                        </p:par>
                        <p:par>
                          <p:cTn id="12" fill="hold">
                            <p:stCondLst>
                              <p:cond delay="3901"/>
                            </p:stCondLst>
                            <p:childTnLst>
                              <p:par>
                                <p:cTn id="13" presetID="1" presetClass="entr" presetSubtype="0" fill="hold" grpId="0" nodeType="afterEffect">
                                  <p:stCondLst>
                                    <p:cond delay="10000"/>
                                  </p:stCondLst>
                                  <p:iterate type="lt">
                                    <p:tmAbs val="50"/>
                                  </p:iterate>
                                  <p:childTnLst>
                                    <p:set>
                                      <p:cBhvr>
                                        <p:cTn id="14" dur="1" fill="hold">
                                          <p:stCondLst>
                                            <p:cond delay="0"/>
                                          </p:stCondLst>
                                        </p:cTn>
                                        <p:tgtEl>
                                          <p:spTgt spid="6"/>
                                        </p:tgtEl>
                                        <p:attrNameLst>
                                          <p:attrName>style.visibility</p:attrName>
                                        </p:attrNameLst>
                                      </p:cBhvr>
                                      <p:to>
                                        <p:strVal val="visible"/>
                                      </p:to>
                                    </p:set>
                                  </p:childTnLst>
                                  <p:subTnLst>
                                    <p:audio>
                                      <p:cMediaNode mute="1">
                                        <p:cTn display="0" masterRel="sameClick">
                                          <p:stCondLst>
                                            <p:cond evt="begin" delay="0">
                                              <p:tn val="13"/>
                                            </p:cond>
                                          </p:stCondLst>
                                          <p:endCondLst>
                                            <p:cond evt="onStopAudio" delay="0">
                                              <p:tgtEl>
                                                <p:sldTgt/>
                                              </p:tgtEl>
                                            </p:cond>
                                          </p:endCondLst>
                                        </p:cTn>
                                        <p:tgtEl>
                                          <p:sndTgt r:embed="rId2" name="TYPE.WAV"/>
                                        </p:tgtEl>
                                      </p:cMediaNode>
                                    </p:audio>
                                  </p:subTnLst>
                                </p:cTn>
                              </p:par>
                            </p:childTnLst>
                          </p:cTn>
                        </p:par>
                        <p:par>
                          <p:cTn id="15" fill="hold">
                            <p:stCondLst>
                              <p:cond delay="14202"/>
                            </p:stCondLst>
                            <p:childTnLst>
                              <p:par>
                                <p:cTn id="16" presetID="1" presetClass="entr" presetSubtype="0" fill="hold" grpId="0" nodeType="afterEffect" nodePh="1">
                                  <p:stCondLst>
                                    <p:cond delay="0"/>
                                  </p:stCondLst>
                                  <p:endCondLst>
                                    <p:cond evt="begin" delay="0">
                                      <p:tn val="16"/>
                                    </p:cond>
                                  </p:endCondLst>
                                  <p:childTnLst>
                                    <p:set>
                                      <p:cBhvr>
                                        <p:cTn id="17"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4"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199" y="-185963"/>
            <a:ext cx="10695039" cy="1435508"/>
          </a:xfrm>
        </p:spPr>
        <p:txBody>
          <a:bodyPr>
            <a:noAutofit/>
          </a:bodyPr>
          <a:lstStyle/>
          <a:p>
            <a:r>
              <a:rPr lang="nl-NL" sz="2800" dirty="0">
                <a:latin typeface="Pixellari" panose="02000603000000000000" pitchFamily="2" charset="0"/>
                <a:ea typeface="Pixellari" panose="02000603000000000000" pitchFamily="2" charset="0"/>
              </a:rPr>
              <a:t>Doordat jij koos om niets te doen is het volgende gebeurd..   </a:t>
            </a: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199" y="5652180"/>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En nu?</a:t>
            </a:r>
            <a:endParaRPr lang="nl-NL" sz="2800" dirty="0">
              <a:latin typeface="Pixellari" panose="02000603000000000000" pitchFamily="2" charset="0"/>
              <a:ea typeface="Pixellari" panose="02000603000000000000" pitchFamily="2" charset="0"/>
            </a:endParaRPr>
          </a:p>
        </p:txBody>
      </p:sp>
      <p:sp>
        <p:nvSpPr>
          <p:cNvPr id="3" name="Actieknop: Leeg 2">
            <a:hlinkClick r:id="" action="ppaction://hlinkshowjump?jump=nextslide" highlightClick="1"/>
            <a:extLst>
              <a:ext uri="{FF2B5EF4-FFF2-40B4-BE49-F238E27FC236}">
                <a16:creationId xmlns:a16="http://schemas.microsoft.com/office/drawing/2014/main" id="{D1FBD70D-EA40-92CB-038C-81AFCB5CBBCB}"/>
              </a:ext>
            </a:extLst>
          </p:cNvPr>
          <p:cNvSpPr/>
          <p:nvPr/>
        </p:nvSpPr>
        <p:spPr>
          <a:xfrm>
            <a:off x="658761" y="5959361"/>
            <a:ext cx="1455174" cy="7056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4" name="Afbeelding 3">
            <a:extLst>
              <a:ext uri="{FF2B5EF4-FFF2-40B4-BE49-F238E27FC236}">
                <a16:creationId xmlns:a16="http://schemas.microsoft.com/office/drawing/2014/main" id="{75FC485E-8299-5101-E7BC-CF7B7349D0C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05707" y="832419"/>
            <a:ext cx="7780585" cy="5126942"/>
          </a:xfrm>
          <a:prstGeom prst="rect">
            <a:avLst/>
          </a:prstGeom>
        </p:spPr>
      </p:pic>
      <p:pic>
        <p:nvPicPr>
          <p:cNvPr id="5" name="Afbeelding 4">
            <a:extLst>
              <a:ext uri="{FF2B5EF4-FFF2-40B4-BE49-F238E27FC236}">
                <a16:creationId xmlns:a16="http://schemas.microsoft.com/office/drawing/2014/main" id="{F6005113-A594-F549-D08C-5C77667C7F5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18197" y="860269"/>
            <a:ext cx="7768095" cy="5126942"/>
          </a:xfrm>
          <a:prstGeom prst="rect">
            <a:avLst/>
          </a:prstGeom>
        </p:spPr>
      </p:pic>
    </p:spTree>
    <p:extLst>
      <p:ext uri="{BB962C8B-B14F-4D97-AF65-F5344CB8AC3E}">
        <p14:creationId xmlns:p14="http://schemas.microsoft.com/office/powerpoint/2010/main" val="26935371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2201"/>
                            </p:stCondLst>
                            <p:childTnLst>
                              <p:par>
                                <p:cTn id="8" presetID="2" presetClass="entr" presetSubtype="4"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1500" fill="hold"/>
                                        <p:tgtEl>
                                          <p:spTgt spid="4"/>
                                        </p:tgtEl>
                                        <p:attrNameLst>
                                          <p:attrName>ppt_x</p:attrName>
                                        </p:attrNameLst>
                                      </p:cBhvr>
                                      <p:tavLst>
                                        <p:tav tm="0">
                                          <p:val>
                                            <p:strVal val="#ppt_x"/>
                                          </p:val>
                                        </p:tav>
                                        <p:tav tm="100000">
                                          <p:val>
                                            <p:strVal val="#ppt_x"/>
                                          </p:val>
                                        </p:tav>
                                      </p:tavLst>
                                    </p:anim>
                                    <p:anim calcmode="lin" valueType="num">
                                      <p:cBhvr additive="base">
                                        <p:cTn id="11" dur="1500" fill="hold"/>
                                        <p:tgtEl>
                                          <p:spTgt spid="4"/>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1500" fill="hold"/>
                                        <p:tgtEl>
                                          <p:spTgt spid="5"/>
                                        </p:tgtEl>
                                        <p:attrNameLst>
                                          <p:attrName>ppt_x</p:attrName>
                                        </p:attrNameLst>
                                      </p:cBhvr>
                                      <p:tavLst>
                                        <p:tav tm="0">
                                          <p:val>
                                            <p:strVal val="#ppt_x"/>
                                          </p:val>
                                        </p:tav>
                                        <p:tav tm="100000">
                                          <p:val>
                                            <p:strVal val="#ppt_x"/>
                                          </p:val>
                                        </p:tav>
                                      </p:tavLst>
                                    </p:anim>
                                    <p:anim calcmode="lin" valueType="num">
                                      <p:cBhvr additive="base">
                                        <p:cTn id="15" dur="1500" fill="hold"/>
                                        <p:tgtEl>
                                          <p:spTgt spid="5"/>
                                        </p:tgtEl>
                                        <p:attrNameLst>
                                          <p:attrName>ppt_y</p:attrName>
                                        </p:attrNameLst>
                                      </p:cBhvr>
                                      <p:tavLst>
                                        <p:tav tm="0">
                                          <p:val>
                                            <p:strVal val="1+#ppt_h/2"/>
                                          </p:val>
                                        </p:tav>
                                        <p:tav tm="100000">
                                          <p:val>
                                            <p:strVal val="#ppt_y"/>
                                          </p:val>
                                        </p:tav>
                                      </p:tavLst>
                                    </p:anim>
                                  </p:childTnLst>
                                </p:cTn>
                              </p:par>
                            </p:childTnLst>
                          </p:cTn>
                        </p:par>
                        <p:par>
                          <p:cTn id="16" fill="hold">
                            <p:stCondLst>
                              <p:cond delay="3701"/>
                            </p:stCondLst>
                            <p:childTnLst>
                              <p:par>
                                <p:cTn id="17" presetID="1" presetClass="entr" presetSubtype="0" fill="hold" grpId="0" nodeType="afterEffect">
                                  <p:stCondLst>
                                    <p:cond delay="10000"/>
                                  </p:stCondLst>
                                  <p:iterate type="lt">
                                    <p:tmAbs val="50"/>
                                  </p:iterate>
                                  <p:childTnLst>
                                    <p:set>
                                      <p:cBhvr>
                                        <p:cTn id="18" dur="1" fill="hold">
                                          <p:stCondLst>
                                            <p:cond delay="0"/>
                                          </p:stCondLst>
                                        </p:cTn>
                                        <p:tgtEl>
                                          <p:spTgt spid="6"/>
                                        </p:tgtEl>
                                        <p:attrNameLst>
                                          <p:attrName>style.visibility</p:attrName>
                                        </p:attrNameLst>
                                      </p:cBhvr>
                                      <p:to>
                                        <p:strVal val="visible"/>
                                      </p:to>
                                    </p:set>
                                  </p:childTnLst>
                                  <p:subTnLst>
                                    <p:audio>
                                      <p:cMediaNode mute="1">
                                        <p:cTn display="0" masterRel="sameClick">
                                          <p:stCondLst>
                                            <p:cond evt="begin" delay="0">
                                              <p:tn val="17"/>
                                            </p:cond>
                                          </p:stCondLst>
                                          <p:endCondLst>
                                            <p:cond evt="onStopAudio" delay="0">
                                              <p:tgtEl>
                                                <p:sldTgt/>
                                              </p:tgtEl>
                                            </p:cond>
                                          </p:endCondLst>
                                        </p:cTn>
                                        <p:tgtEl>
                                          <p:sndTgt r:embed="rId2" name="TYPE.WAV"/>
                                        </p:tgtEl>
                                      </p:cMediaNode>
                                    </p:audio>
                                  </p:subTnLst>
                                </p:cTn>
                              </p:par>
                            </p:childTnLst>
                          </p:cTn>
                        </p:par>
                        <p:par>
                          <p:cTn id="19" fill="hold">
                            <p:stCondLst>
                              <p:cond delay="13902"/>
                            </p:stCondLst>
                            <p:childTnLst>
                              <p:par>
                                <p:cTn id="20" presetID="1" presetClass="entr" presetSubtype="0" fill="hold" grpId="0" nodeType="afterEffect" nodePh="1">
                                  <p:stCondLst>
                                    <p:cond delay="0"/>
                                  </p:stCondLst>
                                  <p:endCondLst>
                                    <p:cond evt="begin" delay="0">
                                      <p:tn val="20"/>
                                    </p:cond>
                                  </p:end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3"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0F03C2-B592-439E-C1AC-75643CD424EB}"/>
              </a:ext>
            </a:extLst>
          </p:cNvPr>
          <p:cNvSpPr>
            <a:spLocks noGrp="1"/>
          </p:cNvSpPr>
          <p:nvPr>
            <p:ph type="title"/>
          </p:nvPr>
        </p:nvSpPr>
        <p:spPr>
          <a:xfrm>
            <a:off x="4160274" y="196785"/>
            <a:ext cx="3891116" cy="1325563"/>
          </a:xfrm>
        </p:spPr>
        <p:txBody>
          <a:bodyPr/>
          <a:lstStyle/>
          <a:p>
            <a:pPr algn="ctr"/>
            <a:r>
              <a:rPr lang="nl-NL" dirty="0">
                <a:latin typeface="Pixellari" panose="02000603000000000000" pitchFamily="2" charset="0"/>
                <a:ea typeface="Pixellari" panose="02000603000000000000" pitchFamily="2" charset="0"/>
              </a:rPr>
              <a:t>Level 5</a:t>
            </a:r>
          </a:p>
        </p:txBody>
      </p:sp>
      <p:sp>
        <p:nvSpPr>
          <p:cNvPr id="3" name="Tijdelijke aanduiding voor inhoud 2">
            <a:extLst>
              <a:ext uri="{FF2B5EF4-FFF2-40B4-BE49-F238E27FC236}">
                <a16:creationId xmlns:a16="http://schemas.microsoft.com/office/drawing/2014/main" id="{C274C043-A83D-A69A-E842-518DAA58AB11}"/>
              </a:ext>
            </a:extLst>
          </p:cNvPr>
          <p:cNvSpPr>
            <a:spLocks noGrp="1"/>
          </p:cNvSpPr>
          <p:nvPr>
            <p:ph idx="1"/>
          </p:nvPr>
        </p:nvSpPr>
        <p:spPr>
          <a:xfrm>
            <a:off x="3714750" y="1099057"/>
            <a:ext cx="4762500" cy="760259"/>
          </a:xfrm>
        </p:spPr>
        <p:txBody>
          <a:bodyPr>
            <a:noAutofit/>
          </a:bodyPr>
          <a:lstStyle/>
          <a:p>
            <a:pPr marL="0" indent="0" algn="ctr">
              <a:buNone/>
            </a:pPr>
            <a:r>
              <a:rPr lang="nl-NL" sz="6000" dirty="0">
                <a:latin typeface="Digital Arcade" pitchFamily="2" charset="0"/>
              </a:rPr>
              <a:t>Escaleren</a:t>
            </a:r>
          </a:p>
        </p:txBody>
      </p:sp>
      <p:pic>
        <p:nvPicPr>
          <p:cNvPr id="10" name="Afbeelding 9">
            <a:extLst>
              <a:ext uri="{FF2B5EF4-FFF2-40B4-BE49-F238E27FC236}">
                <a16:creationId xmlns:a16="http://schemas.microsoft.com/office/drawing/2014/main" id="{90052FDC-CC85-BAE8-F7A7-C919A43C4362}"/>
              </a:ext>
            </a:extLst>
          </p:cNvPr>
          <p:cNvPicPr>
            <a:picLocks noChangeAspect="1"/>
          </p:cNvPicPr>
          <p:nvPr/>
        </p:nvPicPr>
        <p:blipFill>
          <a:blip r:embed="rId2" cstate="screen">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7315724" y="1074215"/>
            <a:ext cx="1897192" cy="1065059"/>
          </a:xfrm>
          <a:prstGeom prst="rect">
            <a:avLst/>
          </a:prstGeom>
        </p:spPr>
      </p:pic>
      <p:sp>
        <p:nvSpPr>
          <p:cNvPr id="13" name="Titel 1">
            <a:extLst>
              <a:ext uri="{FF2B5EF4-FFF2-40B4-BE49-F238E27FC236}">
                <a16:creationId xmlns:a16="http://schemas.microsoft.com/office/drawing/2014/main" id="{1DEC678E-BC4D-DC8C-5145-614EA4E606A1}"/>
              </a:ext>
            </a:extLst>
          </p:cNvPr>
          <p:cNvSpPr txBox="1">
            <a:spLocks/>
          </p:cNvSpPr>
          <p:nvPr/>
        </p:nvSpPr>
        <p:spPr>
          <a:xfrm>
            <a:off x="502920" y="5215624"/>
            <a:ext cx="11186160" cy="162505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En nu helemaal niets! Het is jou gelukt om te escaleren en daar gaat het om.. De gemeente is en rep en roer, je hebt chaos en verdeeldheid gecreëerd en dat vanuit jouw luie stoel!</a:t>
            </a:r>
          </a:p>
        </p:txBody>
      </p:sp>
      <p:pic>
        <p:nvPicPr>
          <p:cNvPr id="15" name="Graphic 14" descr="Pijl-rechts met effen opvulling">
            <a:extLst>
              <a:ext uri="{FF2B5EF4-FFF2-40B4-BE49-F238E27FC236}">
                <a16:creationId xmlns:a16="http://schemas.microsoft.com/office/drawing/2014/main" id="{FF839982-6C55-B614-81BA-B24ADF97D8A2}"/>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073157" y="3879244"/>
            <a:ext cx="553978" cy="389360"/>
          </a:xfrm>
          <a:prstGeom prst="rect">
            <a:avLst/>
          </a:prstGeom>
        </p:spPr>
      </p:pic>
      <p:pic>
        <p:nvPicPr>
          <p:cNvPr id="4" name="Afbeelding 3" descr="Afbeelding met persoon, binnen&#10;&#10;Automatisch gegenereerde beschrijving">
            <a:extLst>
              <a:ext uri="{FF2B5EF4-FFF2-40B4-BE49-F238E27FC236}">
                <a16:creationId xmlns:a16="http://schemas.microsoft.com/office/drawing/2014/main" id="{2FF2A4E9-B6D7-AA2B-6415-FFB89A5B866F}"/>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443526" y="2164116"/>
            <a:ext cx="5324611" cy="2989974"/>
          </a:xfrm>
          <a:prstGeom prst="rect">
            <a:avLst/>
          </a:prstGeom>
        </p:spPr>
      </p:pic>
      <p:sp>
        <p:nvSpPr>
          <p:cNvPr id="8" name="Titel 1">
            <a:extLst>
              <a:ext uri="{FF2B5EF4-FFF2-40B4-BE49-F238E27FC236}">
                <a16:creationId xmlns:a16="http://schemas.microsoft.com/office/drawing/2014/main" id="{A81EAB14-81A3-C1F7-6A1A-1951A74D23F1}"/>
              </a:ext>
            </a:extLst>
          </p:cNvPr>
          <p:cNvSpPr txBox="1">
            <a:spLocks/>
          </p:cNvSpPr>
          <p:nvPr/>
        </p:nvSpPr>
        <p:spPr>
          <a:xfrm>
            <a:off x="9169910" y="3216462"/>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Naar volgend level</a:t>
            </a:r>
          </a:p>
        </p:txBody>
      </p:sp>
      <p:sp>
        <p:nvSpPr>
          <p:cNvPr id="9" name="Actieknop: Leeg 8">
            <a:hlinkClick r:id="" action="ppaction://hlinkshowjump?jump=nextslide" highlightClick="1"/>
            <a:extLst>
              <a:ext uri="{FF2B5EF4-FFF2-40B4-BE49-F238E27FC236}">
                <a16:creationId xmlns:a16="http://schemas.microsoft.com/office/drawing/2014/main" id="{80A73C4E-718E-E5BD-CAE2-A8ADBE52C64F}"/>
              </a:ext>
            </a:extLst>
          </p:cNvPr>
          <p:cNvSpPr/>
          <p:nvPr/>
        </p:nvSpPr>
        <p:spPr>
          <a:xfrm>
            <a:off x="9212916" y="3429000"/>
            <a:ext cx="2231832" cy="839604"/>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3745226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1+#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1" presetClass="entr" presetSubtype="0" fill="hold" grpId="0" nodeType="afterEffect">
                                  <p:stCondLst>
                                    <p:cond delay="0"/>
                                  </p:stCondLst>
                                  <p:iterate type="wd">
                                    <p:tmAbs val="200"/>
                                  </p:iterate>
                                  <p:childTnLst>
                                    <p:set>
                                      <p:cBhvr>
                                        <p:cTn id="22" dur="1" fill="hold">
                                          <p:stCondLst>
                                            <p:cond delay="0"/>
                                          </p:stCondLst>
                                        </p:cTn>
                                        <p:tgtEl>
                                          <p:spTgt spid="13"/>
                                        </p:tgtEl>
                                        <p:attrNameLst>
                                          <p:attrName>style.visibility</p:attrName>
                                        </p:attrNameLst>
                                      </p:cBhvr>
                                      <p:to>
                                        <p:strVal val="visible"/>
                                      </p:to>
                                    </p:set>
                                  </p:childTnLst>
                                </p:cTn>
                              </p:par>
                            </p:childTnLst>
                          </p:cTn>
                        </p:par>
                        <p:par>
                          <p:cTn id="23" fill="hold">
                            <p:stCondLst>
                              <p:cond delay="9101"/>
                            </p:stCondLst>
                            <p:childTnLst>
                              <p:par>
                                <p:cTn id="24" presetID="1" presetClass="entr" presetSubtype="0"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childTnLst>
                                </p:cTn>
                              </p:par>
                            </p:childTnLst>
                          </p:cTn>
                        </p:par>
                        <p:par>
                          <p:cTn id="26" fill="hold">
                            <p:stCondLst>
                              <p:cond delay="9101"/>
                            </p:stCondLst>
                            <p:childTnLst>
                              <p:par>
                                <p:cTn id="27" presetID="1"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par>
                          <p:cTn id="29" fill="hold">
                            <p:stCondLst>
                              <p:cond delay="9101"/>
                            </p:stCondLst>
                            <p:childTnLst>
                              <p:par>
                                <p:cTn id="30" presetID="1" presetClass="entr" presetSubtype="0" fill="hold" grpId="0" nodeType="afterEffect" nodePh="1">
                                  <p:stCondLst>
                                    <p:cond delay="0"/>
                                  </p:stCondLst>
                                  <p:endCondLst>
                                    <p:cond evt="begin" delay="0">
                                      <p:tn val="30"/>
                                    </p:cond>
                                  </p:endCondLst>
                                  <p:childTnLst>
                                    <p:set>
                                      <p:cBhvr>
                                        <p:cTn id="3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13" grpId="0"/>
      <p:bldP spid="8" grpId="0"/>
      <p:bldP spid="9"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0F03C2-B592-439E-C1AC-75643CD424EB}"/>
              </a:ext>
            </a:extLst>
          </p:cNvPr>
          <p:cNvSpPr>
            <a:spLocks noGrp="1"/>
          </p:cNvSpPr>
          <p:nvPr>
            <p:ph type="title"/>
          </p:nvPr>
        </p:nvSpPr>
        <p:spPr>
          <a:xfrm>
            <a:off x="4160274" y="196785"/>
            <a:ext cx="3891116" cy="1325563"/>
          </a:xfrm>
        </p:spPr>
        <p:txBody>
          <a:bodyPr/>
          <a:lstStyle/>
          <a:p>
            <a:pPr algn="ctr"/>
            <a:r>
              <a:rPr lang="nl-NL" dirty="0">
                <a:latin typeface="Pixellari" panose="02000603000000000000" pitchFamily="2" charset="0"/>
                <a:ea typeface="Pixellari" panose="02000603000000000000" pitchFamily="2" charset="0"/>
              </a:rPr>
              <a:t>Level 5</a:t>
            </a:r>
          </a:p>
        </p:txBody>
      </p:sp>
      <p:sp>
        <p:nvSpPr>
          <p:cNvPr id="3" name="Tijdelijke aanduiding voor inhoud 2">
            <a:extLst>
              <a:ext uri="{FF2B5EF4-FFF2-40B4-BE49-F238E27FC236}">
                <a16:creationId xmlns:a16="http://schemas.microsoft.com/office/drawing/2014/main" id="{C274C043-A83D-A69A-E842-518DAA58AB11}"/>
              </a:ext>
            </a:extLst>
          </p:cNvPr>
          <p:cNvSpPr>
            <a:spLocks noGrp="1"/>
          </p:cNvSpPr>
          <p:nvPr>
            <p:ph idx="1"/>
          </p:nvPr>
        </p:nvSpPr>
        <p:spPr>
          <a:xfrm>
            <a:off x="3714750" y="1099057"/>
            <a:ext cx="4762500" cy="760259"/>
          </a:xfrm>
        </p:spPr>
        <p:txBody>
          <a:bodyPr>
            <a:noAutofit/>
          </a:bodyPr>
          <a:lstStyle/>
          <a:p>
            <a:pPr marL="0" indent="0" algn="ctr">
              <a:buNone/>
            </a:pPr>
            <a:r>
              <a:rPr lang="nl-NL" sz="6000" dirty="0">
                <a:latin typeface="Digital Arcade" pitchFamily="2" charset="0"/>
              </a:rPr>
              <a:t>Escaleren</a:t>
            </a:r>
          </a:p>
        </p:txBody>
      </p:sp>
      <p:sp>
        <p:nvSpPr>
          <p:cNvPr id="13" name="Titel 1">
            <a:extLst>
              <a:ext uri="{FF2B5EF4-FFF2-40B4-BE49-F238E27FC236}">
                <a16:creationId xmlns:a16="http://schemas.microsoft.com/office/drawing/2014/main" id="{1DEC678E-BC4D-DC8C-5145-614EA4E606A1}"/>
              </a:ext>
            </a:extLst>
          </p:cNvPr>
          <p:cNvSpPr txBox="1">
            <a:spLocks/>
          </p:cNvSpPr>
          <p:nvPr/>
        </p:nvSpPr>
        <p:spPr>
          <a:xfrm>
            <a:off x="502920" y="5215624"/>
            <a:ext cx="11186160" cy="162505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err="1">
                <a:latin typeface="Pixellari" panose="02000603000000000000" pitchFamily="2" charset="0"/>
                <a:ea typeface="Pixellari" panose="02000603000000000000" pitchFamily="2" charset="0"/>
              </a:rPr>
              <a:t>eN</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nU</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hElEmAal</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NiEtS</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hEt</a:t>
            </a:r>
            <a:r>
              <a:rPr lang="nl-NL" sz="2800" dirty="0">
                <a:latin typeface="Pixellari" panose="02000603000000000000" pitchFamily="2" charset="0"/>
                <a:ea typeface="Pixellari" panose="02000603000000000000" pitchFamily="2" charset="0"/>
              </a:rPr>
              <a:t> Is </a:t>
            </a:r>
            <a:r>
              <a:rPr lang="nl-NL" sz="2800" dirty="0" err="1">
                <a:latin typeface="Pixellari" panose="02000603000000000000" pitchFamily="2" charset="0"/>
                <a:ea typeface="Pixellari" panose="02000603000000000000" pitchFamily="2" charset="0"/>
              </a:rPr>
              <a:t>JoU</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gElUkT</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oM</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tE</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eScAlErEn</a:t>
            </a:r>
            <a:r>
              <a:rPr lang="nl-NL" sz="2800" dirty="0">
                <a:latin typeface="Pixellari" panose="02000603000000000000" pitchFamily="2" charset="0"/>
                <a:ea typeface="Pixellari" panose="02000603000000000000" pitchFamily="2" charset="0"/>
              </a:rPr>
              <a:t> En </a:t>
            </a:r>
            <a:r>
              <a:rPr lang="nl-NL" sz="2800" dirty="0" err="1">
                <a:latin typeface="Pixellari" panose="02000603000000000000" pitchFamily="2" charset="0"/>
                <a:ea typeface="Pixellari" panose="02000603000000000000" pitchFamily="2" charset="0"/>
              </a:rPr>
              <a:t>DaAr</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GaAt</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HeT</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oM</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dE</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gEmEeNtE</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iS</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eN</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rEp</a:t>
            </a:r>
            <a:r>
              <a:rPr lang="nl-NL" sz="2800" dirty="0">
                <a:latin typeface="Pixellari" panose="02000603000000000000" pitchFamily="2" charset="0"/>
                <a:ea typeface="Pixellari" panose="02000603000000000000" pitchFamily="2" charset="0"/>
              </a:rPr>
              <a:t> En </a:t>
            </a:r>
            <a:r>
              <a:rPr lang="nl-NL" sz="2800" dirty="0" err="1">
                <a:latin typeface="Pixellari" panose="02000603000000000000" pitchFamily="2" charset="0"/>
                <a:ea typeface="Pixellari" panose="02000603000000000000" pitchFamily="2" charset="0"/>
              </a:rPr>
              <a:t>RoEr</a:t>
            </a:r>
            <a:r>
              <a:rPr lang="nl-NL" sz="2800" dirty="0">
                <a:latin typeface="Pixellari" panose="02000603000000000000" pitchFamily="2" charset="0"/>
                <a:ea typeface="Pixellari" panose="02000603000000000000" pitchFamily="2" charset="0"/>
              </a:rPr>
              <a:t>, Je </a:t>
            </a:r>
            <a:r>
              <a:rPr lang="nl-NL" sz="2800" dirty="0" err="1">
                <a:latin typeface="Pixellari" panose="02000603000000000000" pitchFamily="2" charset="0"/>
                <a:ea typeface="Pixellari" panose="02000603000000000000" pitchFamily="2" charset="0"/>
              </a:rPr>
              <a:t>HeBt</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ChAoS</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eN</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vErDeElDhEiD</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gEcReËeRd</a:t>
            </a:r>
            <a:r>
              <a:rPr lang="nl-NL" sz="2800" dirty="0">
                <a:latin typeface="Pixellari" panose="02000603000000000000" pitchFamily="2" charset="0"/>
                <a:ea typeface="Pixellari" panose="02000603000000000000" pitchFamily="2" charset="0"/>
              </a:rPr>
              <a:t> En </a:t>
            </a:r>
            <a:r>
              <a:rPr lang="nl-NL" sz="2800" dirty="0" err="1">
                <a:latin typeface="Pixellari" panose="02000603000000000000" pitchFamily="2" charset="0"/>
                <a:ea typeface="Pixellari" panose="02000603000000000000" pitchFamily="2" charset="0"/>
              </a:rPr>
              <a:t>DaT</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vAnUiT</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jOuW</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lUiE</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sToEl</a:t>
            </a:r>
            <a:r>
              <a:rPr lang="nl-NL" sz="2800" dirty="0">
                <a:latin typeface="Pixellari" panose="02000603000000000000" pitchFamily="2" charset="0"/>
                <a:ea typeface="Pixellari" panose="02000603000000000000" pitchFamily="2" charset="0"/>
              </a:rPr>
              <a:t>!</a:t>
            </a:r>
          </a:p>
        </p:txBody>
      </p:sp>
      <p:pic>
        <p:nvPicPr>
          <p:cNvPr id="15" name="Graphic 14" descr="Pijl-rechts met effen opvulling">
            <a:extLst>
              <a:ext uri="{FF2B5EF4-FFF2-40B4-BE49-F238E27FC236}">
                <a16:creationId xmlns:a16="http://schemas.microsoft.com/office/drawing/2014/main" id="{FF839982-6C55-B614-81BA-B24ADF97D8A2}"/>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073157" y="3879244"/>
            <a:ext cx="553978" cy="389360"/>
          </a:xfrm>
          <a:prstGeom prst="rect">
            <a:avLst/>
          </a:prstGeom>
        </p:spPr>
      </p:pic>
      <p:sp>
        <p:nvSpPr>
          <p:cNvPr id="8" name="Titel 1">
            <a:extLst>
              <a:ext uri="{FF2B5EF4-FFF2-40B4-BE49-F238E27FC236}">
                <a16:creationId xmlns:a16="http://schemas.microsoft.com/office/drawing/2014/main" id="{A81EAB14-81A3-C1F7-6A1A-1951A74D23F1}"/>
              </a:ext>
            </a:extLst>
          </p:cNvPr>
          <p:cNvSpPr txBox="1">
            <a:spLocks/>
          </p:cNvSpPr>
          <p:nvPr/>
        </p:nvSpPr>
        <p:spPr>
          <a:xfrm>
            <a:off x="9169910" y="3216462"/>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Naar volgend level</a:t>
            </a:r>
          </a:p>
        </p:txBody>
      </p:sp>
      <p:sp>
        <p:nvSpPr>
          <p:cNvPr id="4" name="Actieknop: Leeg 3">
            <a:hlinkClick r:id="" action="ppaction://hlinkshowjump?jump=nextslide" highlightClick="1"/>
            <a:extLst>
              <a:ext uri="{FF2B5EF4-FFF2-40B4-BE49-F238E27FC236}">
                <a16:creationId xmlns:a16="http://schemas.microsoft.com/office/drawing/2014/main" id="{6D1D0F10-B3AB-DFA9-79D0-0AD3DE71FC43}"/>
              </a:ext>
            </a:extLst>
          </p:cNvPr>
          <p:cNvSpPr/>
          <p:nvPr/>
        </p:nvSpPr>
        <p:spPr>
          <a:xfrm>
            <a:off x="9169910" y="3429000"/>
            <a:ext cx="2333832" cy="839604"/>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17685112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par>
                          <p:cTn id="8" fill="hold">
                            <p:stCondLst>
                              <p:cond delay="500"/>
                            </p:stCondLst>
                            <p:childTnLst>
                              <p:par>
                                <p:cTn id="9" presetID="1" presetClass="entr" presetSubtype="0" fill="hold" grpId="0" nodeType="afterEffect" nodePh="1">
                                  <p:stCondLst>
                                    <p:cond delay="3000"/>
                                  </p:stCondLst>
                                  <p:endCondLst>
                                    <p:cond evt="begin" delay="0">
                                      <p:tn val="9"/>
                                    </p:cond>
                                  </p:end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C274C043-A83D-A69A-E842-518DAA58AB11}"/>
              </a:ext>
            </a:extLst>
          </p:cNvPr>
          <p:cNvSpPr>
            <a:spLocks noGrp="1"/>
          </p:cNvSpPr>
          <p:nvPr>
            <p:ph idx="1"/>
          </p:nvPr>
        </p:nvSpPr>
        <p:spPr>
          <a:xfrm>
            <a:off x="3714750" y="1099057"/>
            <a:ext cx="4762500" cy="760259"/>
          </a:xfrm>
        </p:spPr>
        <p:txBody>
          <a:bodyPr>
            <a:noAutofit/>
          </a:bodyPr>
          <a:lstStyle/>
          <a:p>
            <a:pPr marL="0" indent="0" algn="ctr">
              <a:buNone/>
            </a:pPr>
            <a:r>
              <a:rPr lang="nl-NL" sz="6000" dirty="0">
                <a:latin typeface="Digital Arcade" pitchFamily="2" charset="0"/>
              </a:rPr>
              <a:t>Escaleren</a:t>
            </a:r>
          </a:p>
        </p:txBody>
      </p:sp>
      <p:sp>
        <p:nvSpPr>
          <p:cNvPr id="5" name="Actieknop: Leeg 4">
            <a:hlinkClick r:id="" action="ppaction://hlinkshowjump?jump=nextslide" highlightClick="1"/>
            <a:extLst>
              <a:ext uri="{FF2B5EF4-FFF2-40B4-BE49-F238E27FC236}">
                <a16:creationId xmlns:a16="http://schemas.microsoft.com/office/drawing/2014/main" id="{98D5F196-1327-32DF-5B7F-2E434C3F4CC0}"/>
              </a:ext>
            </a:extLst>
          </p:cNvPr>
          <p:cNvSpPr/>
          <p:nvPr/>
        </p:nvSpPr>
        <p:spPr>
          <a:xfrm>
            <a:off x="1307284" y="5282363"/>
            <a:ext cx="2324000" cy="97585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itel 5">
            <a:extLst>
              <a:ext uri="{FF2B5EF4-FFF2-40B4-BE49-F238E27FC236}">
                <a16:creationId xmlns:a16="http://schemas.microsoft.com/office/drawing/2014/main" id="{EE51A6D5-09B8-B3B7-55AB-F48C6E9E3B22}"/>
              </a:ext>
            </a:extLst>
          </p:cNvPr>
          <p:cNvSpPr>
            <a:spLocks noGrp="1"/>
          </p:cNvSpPr>
          <p:nvPr>
            <p:ph type="title"/>
          </p:nvPr>
        </p:nvSpPr>
        <p:spPr/>
        <p:txBody>
          <a:bodyPr/>
          <a:lstStyle/>
          <a:p>
            <a:endParaRPr lang="nl-NL"/>
          </a:p>
        </p:txBody>
      </p:sp>
      <p:pic>
        <p:nvPicPr>
          <p:cNvPr id="4" name="Afbeelding 3">
            <a:extLst>
              <a:ext uri="{FF2B5EF4-FFF2-40B4-BE49-F238E27FC236}">
                <a16:creationId xmlns:a16="http://schemas.microsoft.com/office/drawing/2014/main" id="{37ADBB06-15C0-BEE4-3F47-F6E2BEEC1024}"/>
              </a:ext>
            </a:extLst>
          </p:cNvPr>
          <p:cNvPicPr>
            <a:picLocks noChangeAspect="1"/>
          </p:cNvPicPr>
          <p:nvPr/>
        </p:nvPicPr>
        <p:blipFill>
          <a:blip r:embed="rId2"/>
          <a:stretch>
            <a:fillRect/>
          </a:stretch>
        </p:blipFill>
        <p:spPr>
          <a:xfrm>
            <a:off x="1307284" y="5282363"/>
            <a:ext cx="2407466" cy="953160"/>
          </a:xfrm>
          <a:prstGeom prst="rect">
            <a:avLst/>
          </a:prstGeom>
        </p:spPr>
      </p:pic>
      <p:sp>
        <p:nvSpPr>
          <p:cNvPr id="7" name="Actieknop: Leeg 6">
            <a:hlinkClick r:id="" action="ppaction://hlinkshowjump?jump=nextslide" highlightClick="1"/>
            <a:extLst>
              <a:ext uri="{FF2B5EF4-FFF2-40B4-BE49-F238E27FC236}">
                <a16:creationId xmlns:a16="http://schemas.microsoft.com/office/drawing/2014/main" id="{870F6BCE-4C4C-FAC0-EE6F-C2C3F273A343}"/>
              </a:ext>
            </a:extLst>
          </p:cNvPr>
          <p:cNvSpPr/>
          <p:nvPr/>
        </p:nvSpPr>
        <p:spPr>
          <a:xfrm>
            <a:off x="1307284" y="5282363"/>
            <a:ext cx="2407466" cy="97585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8764702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ctieknop: Leeg 4">
            <a:hlinkClick r:id="" action="ppaction://hlinkshowjump?jump=nextslide" highlightClick="1"/>
            <a:extLst>
              <a:ext uri="{FF2B5EF4-FFF2-40B4-BE49-F238E27FC236}">
                <a16:creationId xmlns:a16="http://schemas.microsoft.com/office/drawing/2014/main" id="{98D5F196-1327-32DF-5B7F-2E434C3F4CC0}"/>
              </a:ext>
            </a:extLst>
          </p:cNvPr>
          <p:cNvSpPr/>
          <p:nvPr/>
        </p:nvSpPr>
        <p:spPr>
          <a:xfrm>
            <a:off x="1307284" y="5282363"/>
            <a:ext cx="2324000" cy="97585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itel 5">
            <a:extLst>
              <a:ext uri="{FF2B5EF4-FFF2-40B4-BE49-F238E27FC236}">
                <a16:creationId xmlns:a16="http://schemas.microsoft.com/office/drawing/2014/main" id="{EE51A6D5-09B8-B3B7-55AB-F48C6E9E3B22}"/>
              </a:ext>
            </a:extLst>
          </p:cNvPr>
          <p:cNvSpPr>
            <a:spLocks noGrp="1"/>
          </p:cNvSpPr>
          <p:nvPr>
            <p:ph type="title"/>
          </p:nvPr>
        </p:nvSpPr>
        <p:spPr/>
        <p:txBody>
          <a:bodyPr/>
          <a:lstStyle/>
          <a:p>
            <a:endParaRPr lang="nl-NL"/>
          </a:p>
        </p:txBody>
      </p:sp>
      <p:pic>
        <p:nvPicPr>
          <p:cNvPr id="4" name="Afbeelding 3">
            <a:extLst>
              <a:ext uri="{FF2B5EF4-FFF2-40B4-BE49-F238E27FC236}">
                <a16:creationId xmlns:a16="http://schemas.microsoft.com/office/drawing/2014/main" id="{37ADBB06-15C0-BEE4-3F47-F6E2BEEC1024}"/>
              </a:ext>
            </a:extLst>
          </p:cNvPr>
          <p:cNvPicPr>
            <a:picLocks noChangeAspect="1"/>
          </p:cNvPicPr>
          <p:nvPr/>
        </p:nvPicPr>
        <p:blipFill>
          <a:blip r:embed="rId2"/>
          <a:stretch>
            <a:fillRect/>
          </a:stretch>
        </p:blipFill>
        <p:spPr>
          <a:xfrm>
            <a:off x="4892267" y="3197924"/>
            <a:ext cx="2407466" cy="953160"/>
          </a:xfrm>
          <a:prstGeom prst="rect">
            <a:avLst/>
          </a:prstGeom>
        </p:spPr>
      </p:pic>
      <p:sp>
        <p:nvSpPr>
          <p:cNvPr id="7" name="Actieknop: Leeg 6">
            <a:hlinkClick r:id="" action="ppaction://hlinkshowjump?jump=nextslide" highlightClick="1"/>
            <a:extLst>
              <a:ext uri="{FF2B5EF4-FFF2-40B4-BE49-F238E27FC236}">
                <a16:creationId xmlns:a16="http://schemas.microsoft.com/office/drawing/2014/main" id="{870F6BCE-4C4C-FAC0-EE6F-C2C3F273A343}"/>
              </a:ext>
            </a:extLst>
          </p:cNvPr>
          <p:cNvSpPr/>
          <p:nvPr/>
        </p:nvSpPr>
        <p:spPr>
          <a:xfrm>
            <a:off x="4892267" y="3197924"/>
            <a:ext cx="2407466" cy="97585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8" name="Tijdelijke aanduiding voor inhoud 7">
            <a:extLst>
              <a:ext uri="{FF2B5EF4-FFF2-40B4-BE49-F238E27FC236}">
                <a16:creationId xmlns:a16="http://schemas.microsoft.com/office/drawing/2014/main" id="{2B119326-6A58-FE07-8721-5A53C165D250}"/>
              </a:ext>
            </a:extLst>
          </p:cNvPr>
          <p:cNvSpPr>
            <a:spLocks noGrp="1"/>
          </p:cNvSpPr>
          <p:nvPr>
            <p:ph idx="1"/>
          </p:nvPr>
        </p:nvSpPr>
        <p:spPr/>
        <p:txBody>
          <a:bodyPr/>
          <a:lstStyle/>
          <a:p>
            <a:endParaRPr lang="nl-NL"/>
          </a:p>
        </p:txBody>
      </p:sp>
    </p:spTree>
    <p:extLst>
      <p:ext uri="{BB962C8B-B14F-4D97-AF65-F5344CB8AC3E}">
        <p14:creationId xmlns:p14="http://schemas.microsoft.com/office/powerpoint/2010/main" val="3797326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ctieknop: Leeg 4">
            <a:hlinkClick r:id="" action="ppaction://hlinkshowjump?jump=nextslide" highlightClick="1"/>
            <a:extLst>
              <a:ext uri="{FF2B5EF4-FFF2-40B4-BE49-F238E27FC236}">
                <a16:creationId xmlns:a16="http://schemas.microsoft.com/office/drawing/2014/main" id="{98D5F196-1327-32DF-5B7F-2E434C3F4CC0}"/>
              </a:ext>
            </a:extLst>
          </p:cNvPr>
          <p:cNvSpPr/>
          <p:nvPr/>
        </p:nvSpPr>
        <p:spPr>
          <a:xfrm>
            <a:off x="1325040" y="5282363"/>
            <a:ext cx="2324000" cy="97585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itel 5">
            <a:extLst>
              <a:ext uri="{FF2B5EF4-FFF2-40B4-BE49-F238E27FC236}">
                <a16:creationId xmlns:a16="http://schemas.microsoft.com/office/drawing/2014/main" id="{EE51A6D5-09B8-B3B7-55AB-F48C6E9E3B22}"/>
              </a:ext>
            </a:extLst>
          </p:cNvPr>
          <p:cNvSpPr>
            <a:spLocks noGrp="1"/>
          </p:cNvSpPr>
          <p:nvPr>
            <p:ph type="title"/>
          </p:nvPr>
        </p:nvSpPr>
        <p:spPr/>
        <p:txBody>
          <a:bodyPr/>
          <a:lstStyle/>
          <a:p>
            <a:endParaRPr lang="nl-NL" dirty="0"/>
          </a:p>
        </p:txBody>
      </p:sp>
      <p:pic>
        <p:nvPicPr>
          <p:cNvPr id="4" name="Afbeelding 3">
            <a:extLst>
              <a:ext uri="{FF2B5EF4-FFF2-40B4-BE49-F238E27FC236}">
                <a16:creationId xmlns:a16="http://schemas.microsoft.com/office/drawing/2014/main" id="{37ADBB06-15C0-BEE4-3F47-F6E2BEEC1024}"/>
              </a:ext>
            </a:extLst>
          </p:cNvPr>
          <p:cNvPicPr>
            <a:picLocks noChangeAspect="1"/>
          </p:cNvPicPr>
          <p:nvPr/>
        </p:nvPicPr>
        <p:blipFill>
          <a:blip r:embed="rId3"/>
          <a:stretch>
            <a:fillRect/>
          </a:stretch>
        </p:blipFill>
        <p:spPr>
          <a:xfrm>
            <a:off x="4892267" y="3197924"/>
            <a:ext cx="2407466" cy="953160"/>
          </a:xfrm>
          <a:prstGeom prst="rect">
            <a:avLst/>
          </a:prstGeom>
        </p:spPr>
      </p:pic>
      <p:pic>
        <p:nvPicPr>
          <p:cNvPr id="32" name="Afbeelding 31">
            <a:extLst>
              <a:ext uri="{FF2B5EF4-FFF2-40B4-BE49-F238E27FC236}">
                <a16:creationId xmlns:a16="http://schemas.microsoft.com/office/drawing/2014/main" id="{F95603C5-B775-0F89-556B-B209E404287B}"/>
              </a:ext>
            </a:extLst>
          </p:cNvPr>
          <p:cNvPicPr>
            <a:picLocks noChangeAspect="1"/>
          </p:cNvPicPr>
          <p:nvPr/>
        </p:nvPicPr>
        <p:blipFill>
          <a:blip r:embed="rId4"/>
          <a:stretch>
            <a:fillRect/>
          </a:stretch>
        </p:blipFill>
        <p:spPr>
          <a:xfrm>
            <a:off x="7670042" y="5350709"/>
            <a:ext cx="4521958" cy="1509479"/>
          </a:xfrm>
          <a:prstGeom prst="rect">
            <a:avLst/>
          </a:prstGeom>
        </p:spPr>
      </p:pic>
      <p:sp>
        <p:nvSpPr>
          <p:cNvPr id="7" name="Tijdelijke aanduiding voor inhoud 6">
            <a:extLst>
              <a:ext uri="{FF2B5EF4-FFF2-40B4-BE49-F238E27FC236}">
                <a16:creationId xmlns:a16="http://schemas.microsoft.com/office/drawing/2014/main" id="{6BAC5F12-B7A0-7EA6-4D73-92C1B432E007}"/>
              </a:ext>
            </a:extLst>
          </p:cNvPr>
          <p:cNvSpPr>
            <a:spLocks noGrp="1"/>
          </p:cNvSpPr>
          <p:nvPr>
            <p:ph idx="1"/>
          </p:nvPr>
        </p:nvSpPr>
        <p:spPr/>
        <p:txBody>
          <a:bodyPr/>
          <a:lstStyle/>
          <a:p>
            <a:endParaRPr lang="nl-NL"/>
          </a:p>
        </p:txBody>
      </p:sp>
    </p:spTree>
    <p:extLst>
      <p:ext uri="{BB962C8B-B14F-4D97-AF65-F5344CB8AC3E}">
        <p14:creationId xmlns:p14="http://schemas.microsoft.com/office/powerpoint/2010/main" val="2332768002"/>
      </p:ext>
    </p:extLst>
  </p:cSld>
  <p:clrMapOvr>
    <a:masterClrMapping/>
  </p:clrMapOvr>
  <mc:AlternateContent xmlns:mc="http://schemas.openxmlformats.org/markup-compatibility/2006" xmlns:p14="http://schemas.microsoft.com/office/powerpoint/2010/main">
    <mc:Choice Requires="p14">
      <p:transition spd="slow" p14:dur="2000" advClick="0" advTm="2000"/>
    </mc:Choice>
    <mc:Fallback xmlns="">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3500" fill="hold"/>
                                        <p:tgtEl>
                                          <p:spTgt spid="32"/>
                                        </p:tgtEl>
                                        <p:attrNameLst>
                                          <p:attrName>ppt_x</p:attrName>
                                        </p:attrNameLst>
                                      </p:cBhvr>
                                      <p:tavLst>
                                        <p:tav tm="0">
                                          <p:val>
                                            <p:strVal val="#ppt_x"/>
                                          </p:val>
                                        </p:tav>
                                        <p:tav tm="100000">
                                          <p:val>
                                            <p:strVal val="#ppt_x"/>
                                          </p:val>
                                        </p:tav>
                                      </p:tavLst>
                                    </p:anim>
                                    <p:anim calcmode="lin" valueType="num">
                                      <p:cBhvr additive="base">
                                        <p:cTn id="8" dur="3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9064FE9D-0ED2-14C3-3D00-50FF943C761C}"/>
              </a:ext>
            </a:extLst>
          </p:cNvPr>
          <p:cNvPicPr>
            <a:picLocks noChangeAspect="1"/>
          </p:cNvPicPr>
          <p:nvPr/>
        </p:nvPicPr>
        <p:blipFill>
          <a:blip r:embed="rId2"/>
          <a:stretch>
            <a:fillRect/>
          </a:stretch>
        </p:blipFill>
        <p:spPr>
          <a:xfrm>
            <a:off x="7670042" y="5350709"/>
            <a:ext cx="4521958" cy="1509479"/>
          </a:xfrm>
          <a:prstGeom prst="rect">
            <a:avLst/>
          </a:prstGeom>
        </p:spPr>
      </p:pic>
    </p:spTree>
    <p:extLst>
      <p:ext uri="{BB962C8B-B14F-4D97-AF65-F5344CB8AC3E}">
        <p14:creationId xmlns:p14="http://schemas.microsoft.com/office/powerpoint/2010/main" val="1558618044"/>
      </p:ext>
    </p:extLst>
  </p:cSld>
  <p:clrMapOvr>
    <a:masterClrMapping/>
  </p:clrMapOvr>
  <mc:AlternateContent xmlns:mc="http://schemas.openxmlformats.org/markup-compatibility/2006" xmlns:p14="http://schemas.microsoft.com/office/powerpoint/2010/main">
    <mc:Choice Requires="p14">
      <p:transition spd="slow" p14:dur="3000" advClick="0" advTm="2000">
        <p:fade/>
      </p:transition>
    </mc:Choice>
    <mc:Fallback xmlns="">
      <p:transition spd="slow" advClick="0" advTm="2000">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tekst&#10;&#10;Automatisch gegenereerde beschrijving">
            <a:extLst>
              <a:ext uri="{FF2B5EF4-FFF2-40B4-BE49-F238E27FC236}">
                <a16:creationId xmlns:a16="http://schemas.microsoft.com/office/drawing/2014/main" id="{5ABE1F52-AC05-9858-D26C-D9262219D1B5}"/>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Rechthoek 6">
            <a:extLst>
              <a:ext uri="{FF2B5EF4-FFF2-40B4-BE49-F238E27FC236}">
                <a16:creationId xmlns:a16="http://schemas.microsoft.com/office/drawing/2014/main" id="{8D91DE45-F0C4-ADDE-2CFD-0D1CE8095362}"/>
              </a:ext>
            </a:extLst>
          </p:cNvPr>
          <p:cNvSpPr/>
          <p:nvPr/>
        </p:nvSpPr>
        <p:spPr>
          <a:xfrm>
            <a:off x="1209368" y="2510079"/>
            <a:ext cx="6774426" cy="1729051"/>
          </a:xfrm>
          <a:prstGeom prst="rect">
            <a:avLst/>
          </a:prstGeom>
          <a:solidFill>
            <a:srgbClr val="007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C4C82598-4A9D-E862-1873-DE4B6165AAB5}"/>
              </a:ext>
            </a:extLst>
          </p:cNvPr>
          <p:cNvSpPr>
            <a:spLocks noGrp="1"/>
          </p:cNvSpPr>
          <p:nvPr>
            <p:ph type="ctrTitle"/>
          </p:nvPr>
        </p:nvSpPr>
        <p:spPr>
          <a:xfrm>
            <a:off x="1209368" y="1316279"/>
            <a:ext cx="6774426" cy="2387600"/>
          </a:xfrm>
        </p:spPr>
        <p:txBody>
          <a:bodyPr>
            <a:normAutofit/>
          </a:bodyPr>
          <a:lstStyle/>
          <a:p>
            <a:pPr algn="l"/>
            <a:r>
              <a:rPr lang="nl-NL" sz="2800" dirty="0">
                <a:solidFill>
                  <a:schemeClr val="bg1"/>
                </a:solidFill>
              </a:rPr>
              <a:t>Tel de behaalde punten op en beantwoord de vragen nadat jij de QR-code gescand hebt.</a:t>
            </a:r>
            <a:br>
              <a:rPr lang="nl-NL" sz="2800" dirty="0">
                <a:solidFill>
                  <a:schemeClr val="bg1"/>
                </a:solidFill>
              </a:rPr>
            </a:br>
            <a:endParaRPr lang="nl-NL" sz="2800" dirty="0">
              <a:solidFill>
                <a:schemeClr val="bg1"/>
              </a:solidFill>
            </a:endParaRPr>
          </a:p>
        </p:txBody>
      </p:sp>
      <p:pic>
        <p:nvPicPr>
          <p:cNvPr id="3" name="Afbeelding 2">
            <a:extLst>
              <a:ext uri="{FF2B5EF4-FFF2-40B4-BE49-F238E27FC236}">
                <a16:creationId xmlns:a16="http://schemas.microsoft.com/office/drawing/2014/main" id="{9064FE9D-0ED2-14C3-3D00-50FF943C761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691718" y="5432930"/>
            <a:ext cx="4500282" cy="1427258"/>
          </a:xfrm>
          <a:prstGeom prst="rect">
            <a:avLst/>
          </a:prstGeom>
        </p:spPr>
      </p:pic>
      <p:sp>
        <p:nvSpPr>
          <p:cNvPr id="6" name="Titel 1">
            <a:extLst>
              <a:ext uri="{FF2B5EF4-FFF2-40B4-BE49-F238E27FC236}">
                <a16:creationId xmlns:a16="http://schemas.microsoft.com/office/drawing/2014/main" id="{530241BD-676E-4CC0-BF61-BE8B8E91F953}"/>
              </a:ext>
            </a:extLst>
          </p:cNvPr>
          <p:cNvSpPr txBox="1">
            <a:spLocks/>
          </p:cNvSpPr>
          <p:nvPr/>
        </p:nvSpPr>
        <p:spPr>
          <a:xfrm>
            <a:off x="-983226" y="3623473"/>
            <a:ext cx="6774426" cy="61565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nl-NL" sz="2800" dirty="0">
                <a:solidFill>
                  <a:schemeClr val="bg1"/>
                </a:solidFill>
              </a:rPr>
              <a:t>100% complete</a:t>
            </a:r>
          </a:p>
        </p:txBody>
      </p:sp>
      <p:pic>
        <p:nvPicPr>
          <p:cNvPr id="8" name="Afbeelding 7">
            <a:extLst>
              <a:ext uri="{FF2B5EF4-FFF2-40B4-BE49-F238E27FC236}">
                <a16:creationId xmlns:a16="http://schemas.microsoft.com/office/drawing/2014/main" id="{2B9C6B7F-ACF9-8920-C78C-0C92DCA896F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72744" y="4450855"/>
            <a:ext cx="778516" cy="760241"/>
          </a:xfrm>
          <a:prstGeom prst="rect">
            <a:avLst/>
          </a:prstGeom>
        </p:spPr>
      </p:pic>
      <p:sp>
        <p:nvSpPr>
          <p:cNvPr id="12" name="Rechthoek 11">
            <a:extLst>
              <a:ext uri="{FF2B5EF4-FFF2-40B4-BE49-F238E27FC236}">
                <a16:creationId xmlns:a16="http://schemas.microsoft.com/office/drawing/2014/main" id="{83BB4A5E-8E47-836C-F0EA-0C5998A00721}"/>
              </a:ext>
            </a:extLst>
          </p:cNvPr>
          <p:cNvSpPr/>
          <p:nvPr/>
        </p:nvSpPr>
        <p:spPr>
          <a:xfrm>
            <a:off x="5413411" y="4274954"/>
            <a:ext cx="3356149" cy="503277"/>
          </a:xfrm>
          <a:prstGeom prst="rect">
            <a:avLst/>
          </a:prstGeom>
          <a:solidFill>
            <a:srgbClr val="007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el 1">
            <a:extLst>
              <a:ext uri="{FF2B5EF4-FFF2-40B4-BE49-F238E27FC236}">
                <a16:creationId xmlns:a16="http://schemas.microsoft.com/office/drawing/2014/main" id="{280265DF-8F9A-4AB6-7781-A30BEA4AAD8C}"/>
              </a:ext>
            </a:extLst>
          </p:cNvPr>
          <p:cNvSpPr txBox="1">
            <a:spLocks/>
          </p:cNvSpPr>
          <p:nvPr/>
        </p:nvSpPr>
        <p:spPr>
          <a:xfrm>
            <a:off x="5353123" y="4272766"/>
            <a:ext cx="2762650" cy="357723"/>
          </a:xfrm>
          <a:prstGeom prst="rect">
            <a:avLst/>
          </a:prstGeom>
          <a:noFill/>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1050" dirty="0">
                <a:solidFill>
                  <a:srgbClr val="AED4F1"/>
                </a:solidFill>
              </a:rPr>
              <a:t>https://forms.gle/A1hRUrMKUMShqNJs9</a:t>
            </a:r>
          </a:p>
        </p:txBody>
      </p:sp>
      <p:pic>
        <p:nvPicPr>
          <p:cNvPr id="14" name="Afbeelding 13">
            <a:extLst>
              <a:ext uri="{FF2B5EF4-FFF2-40B4-BE49-F238E27FC236}">
                <a16:creationId xmlns:a16="http://schemas.microsoft.com/office/drawing/2014/main" id="{AC885825-BF4C-48BE-9648-95BA9CF1408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72744" y="4458323"/>
            <a:ext cx="778516" cy="778516"/>
          </a:xfrm>
          <a:prstGeom prst="rect">
            <a:avLst/>
          </a:prstGeom>
        </p:spPr>
      </p:pic>
      <p:sp>
        <p:nvSpPr>
          <p:cNvPr id="17" name="Rechthoek 16">
            <a:extLst>
              <a:ext uri="{FF2B5EF4-FFF2-40B4-BE49-F238E27FC236}">
                <a16:creationId xmlns:a16="http://schemas.microsoft.com/office/drawing/2014/main" id="{E852F24E-0F93-DC52-556D-C0823F23492C}"/>
              </a:ext>
            </a:extLst>
          </p:cNvPr>
          <p:cNvSpPr/>
          <p:nvPr/>
        </p:nvSpPr>
        <p:spPr>
          <a:xfrm>
            <a:off x="1051139" y="4450855"/>
            <a:ext cx="1032826" cy="10178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Afbeelding 15">
            <a:extLst>
              <a:ext uri="{FF2B5EF4-FFF2-40B4-BE49-F238E27FC236}">
                <a16:creationId xmlns:a16="http://schemas.microsoft.com/office/drawing/2014/main" id="{0D75EAA6-891A-35A7-3FBC-46C9DB85B70A}"/>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12919" t="11024" r="8876" b="4445"/>
          <a:stretch/>
        </p:blipFill>
        <p:spPr>
          <a:xfrm>
            <a:off x="1059439" y="4455766"/>
            <a:ext cx="990079" cy="1010691"/>
          </a:xfrm>
          <a:prstGeom prst="rect">
            <a:avLst/>
          </a:prstGeom>
        </p:spPr>
      </p:pic>
    </p:spTree>
    <p:extLst>
      <p:ext uri="{BB962C8B-B14F-4D97-AF65-F5344CB8AC3E}">
        <p14:creationId xmlns:p14="http://schemas.microsoft.com/office/powerpoint/2010/main" val="243521915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afterEffect">
                                  <p:stCondLst>
                                    <p:cond delay="2000"/>
                                  </p:stCondLst>
                                  <p:childTnLst>
                                    <p:anim calcmode="lin" valueType="num">
                                      <p:cBhvr additive="base">
                                        <p:cTn id="6" dur="3500"/>
                                        <p:tgtEl>
                                          <p:spTgt spid="3"/>
                                        </p:tgtEl>
                                        <p:attrNameLst>
                                          <p:attrName>ppt_x</p:attrName>
                                        </p:attrNameLst>
                                      </p:cBhvr>
                                      <p:tavLst>
                                        <p:tav tm="0">
                                          <p:val>
                                            <p:strVal val="ppt_x"/>
                                          </p:val>
                                        </p:tav>
                                        <p:tav tm="100000">
                                          <p:val>
                                            <p:strVal val="ppt_x"/>
                                          </p:val>
                                        </p:tav>
                                      </p:tavLst>
                                    </p:anim>
                                    <p:anim calcmode="lin" valueType="num">
                                      <p:cBhvr additive="base">
                                        <p:cTn id="7" dur="3500"/>
                                        <p:tgtEl>
                                          <p:spTgt spid="3"/>
                                        </p:tgtEl>
                                        <p:attrNameLst>
                                          <p:attrName>ppt_y</p:attrName>
                                        </p:attrNameLst>
                                      </p:cBhvr>
                                      <p:tavLst>
                                        <p:tav tm="0">
                                          <p:val>
                                            <p:strVal val="ppt_y"/>
                                          </p:val>
                                        </p:tav>
                                        <p:tav tm="100000">
                                          <p:val>
                                            <p:strVal val="1+ppt_h/2"/>
                                          </p:val>
                                        </p:tav>
                                      </p:tavLst>
                                    </p:anim>
                                    <p:set>
                                      <p:cBhvr>
                                        <p:cTn id="8" dur="1" fill="hold">
                                          <p:stCondLst>
                                            <p:cond delay="3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B24331-BD94-0DC9-7325-10E64463217B}"/>
              </a:ext>
            </a:extLst>
          </p:cNvPr>
          <p:cNvSpPr>
            <a:spLocks noGrp="1"/>
          </p:cNvSpPr>
          <p:nvPr>
            <p:ph type="title"/>
          </p:nvPr>
        </p:nvSpPr>
        <p:spPr/>
        <p:txBody>
          <a:bodyPr/>
          <a:lstStyle/>
          <a:p>
            <a:r>
              <a:rPr lang="nl-NL" dirty="0"/>
              <a:t>We zijn nog niet zo ver!</a:t>
            </a:r>
          </a:p>
        </p:txBody>
      </p:sp>
      <p:sp>
        <p:nvSpPr>
          <p:cNvPr id="3" name="Tijdelijke aanduiding voor inhoud 2">
            <a:extLst>
              <a:ext uri="{FF2B5EF4-FFF2-40B4-BE49-F238E27FC236}">
                <a16:creationId xmlns:a16="http://schemas.microsoft.com/office/drawing/2014/main" id="{C65AA70F-E525-C739-7B5A-435DE222682C}"/>
              </a:ext>
            </a:extLst>
          </p:cNvPr>
          <p:cNvSpPr>
            <a:spLocks noGrp="1"/>
          </p:cNvSpPr>
          <p:nvPr>
            <p:ph idx="1"/>
          </p:nvPr>
        </p:nvSpPr>
        <p:spPr/>
        <p:txBody>
          <a:bodyPr/>
          <a:lstStyle/>
          <a:p>
            <a:pPr marL="0" indent="0">
              <a:buNone/>
            </a:pPr>
            <a:r>
              <a:rPr lang="nl-NL" dirty="0"/>
              <a:t>Klik op escape en begin opnieuw</a:t>
            </a:r>
          </a:p>
        </p:txBody>
      </p:sp>
    </p:spTree>
    <p:extLst>
      <p:ext uri="{BB962C8B-B14F-4D97-AF65-F5344CB8AC3E}">
        <p14:creationId xmlns:p14="http://schemas.microsoft.com/office/powerpoint/2010/main" val="150370434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200" y="599769"/>
            <a:ext cx="10515600" cy="1435508"/>
          </a:xfrm>
        </p:spPr>
        <p:txBody>
          <a:bodyPr>
            <a:noAutofit/>
          </a:bodyPr>
          <a:lstStyle/>
          <a:p>
            <a:r>
              <a:rPr lang="nl-NL" sz="2800" dirty="0" err="1">
                <a:latin typeface="Pixellari" panose="02000603000000000000" pitchFamily="2" charset="0"/>
                <a:ea typeface="Pixellari" panose="02000603000000000000" pitchFamily="2" charset="0"/>
              </a:rPr>
              <a:t>Psst</a:t>
            </a:r>
            <a:r>
              <a:rPr lang="nl-NL" sz="2800" dirty="0">
                <a:latin typeface="Pixellari" panose="02000603000000000000" pitchFamily="2" charset="0"/>
                <a:ea typeface="Pixellari" panose="02000603000000000000" pitchFamily="2" charset="0"/>
              </a:rPr>
              <a:t>.. we hebben een nieuws artikel gevonden waar jij op kunt reageren! </a:t>
            </a:r>
            <a:br>
              <a:rPr lang="nl-NL" sz="2800" dirty="0">
                <a:latin typeface="Arcadeclassic" panose="00000400000000000000" pitchFamily="2" charset="0"/>
              </a:rPr>
            </a:b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200" y="1194574"/>
            <a:ext cx="4322132"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a:t>
            </a:r>
            <a:r>
              <a:rPr lang="nl-NL" sz="2800" dirty="0" err="1">
                <a:solidFill>
                  <a:srgbClr val="FF0000"/>
                </a:solidFill>
                <a:latin typeface="Pixellari" panose="02000603000000000000" pitchFamily="2" charset="0"/>
                <a:ea typeface="Pixellari" panose="02000603000000000000" pitchFamily="2" charset="0"/>
              </a:rPr>
              <a:t>Oke</a:t>
            </a:r>
            <a:r>
              <a:rPr lang="nl-NL" sz="2800" dirty="0">
                <a:solidFill>
                  <a:srgbClr val="FF0000"/>
                </a:solidFill>
                <a:latin typeface="Pixellari" panose="02000603000000000000" pitchFamily="2" charset="0"/>
                <a:ea typeface="Pixellari" panose="02000603000000000000" pitchFamily="2" charset="0"/>
              </a:rPr>
              <a:t>, laat maar zien.                             </a:t>
            </a:r>
            <a:endParaRPr lang="nl-NL" sz="2800" dirty="0">
              <a:latin typeface="Pixellari" panose="02000603000000000000" pitchFamily="2" charset="0"/>
              <a:ea typeface="Pixellari" panose="02000603000000000000" pitchFamily="2" charset="0"/>
            </a:endParaRPr>
          </a:p>
        </p:txBody>
      </p:sp>
      <p:sp>
        <p:nvSpPr>
          <p:cNvPr id="3" name="Actieknop: Leeg 2">
            <a:hlinkClick r:id="" action="ppaction://hlinkshowjump?jump=nextslide" highlightClick="1"/>
            <a:extLst>
              <a:ext uri="{FF2B5EF4-FFF2-40B4-BE49-F238E27FC236}">
                <a16:creationId xmlns:a16="http://schemas.microsoft.com/office/drawing/2014/main" id="{D1FBD70D-EA40-92CB-038C-81AFCB5CBBCB}"/>
              </a:ext>
            </a:extLst>
          </p:cNvPr>
          <p:cNvSpPr/>
          <p:nvPr/>
        </p:nvSpPr>
        <p:spPr>
          <a:xfrm>
            <a:off x="939800" y="1572028"/>
            <a:ext cx="3594652" cy="7056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10220024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2601"/>
                            </p:stCondLst>
                            <p:childTnLst>
                              <p:par>
                                <p:cTn id="8" presetID="1" presetClass="entr" presetSubtype="0" fill="hold" grpId="0" nodeType="afterEffect">
                                  <p:stCondLst>
                                    <p:cond delay="999"/>
                                  </p:stCondLst>
                                  <p:iterate type="lt">
                                    <p:tmAbs val="50"/>
                                  </p:iterate>
                                  <p:childTnLst>
                                    <p:set>
                                      <p:cBhvr>
                                        <p:cTn id="9" dur="1" fill="hold">
                                          <p:stCondLst>
                                            <p:cond delay="0"/>
                                          </p:stCondLst>
                                        </p:cTn>
                                        <p:tgtEl>
                                          <p:spTgt spid="6"/>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4451"/>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3"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1">
            <a:extLst>
              <a:ext uri="{FF2B5EF4-FFF2-40B4-BE49-F238E27FC236}">
                <a16:creationId xmlns:a16="http://schemas.microsoft.com/office/drawing/2014/main" id="{742433BF-7795-1C15-06E2-EBCCE81E8681}"/>
              </a:ext>
            </a:extLst>
          </p:cNvPr>
          <p:cNvSpPr>
            <a:spLocks noGrp="1"/>
          </p:cNvSpPr>
          <p:nvPr>
            <p:ph type="title"/>
          </p:nvPr>
        </p:nvSpPr>
        <p:spPr>
          <a:xfrm>
            <a:off x="838199" y="4719484"/>
            <a:ext cx="10515600" cy="1435508"/>
          </a:xfrm>
        </p:spPr>
        <p:txBody>
          <a:bodyPr>
            <a:noAutofit/>
          </a:bodyPr>
          <a:lstStyle/>
          <a:p>
            <a:r>
              <a:rPr lang="nl-NL" sz="2800" dirty="0">
                <a:latin typeface="Pixellari" panose="02000603000000000000" pitchFamily="2" charset="0"/>
                <a:ea typeface="Pixellari" panose="02000603000000000000" pitchFamily="2" charset="0"/>
              </a:rPr>
              <a:t>Hier kunnen we heisa over maken, kies maar welk bericht je op </a:t>
            </a:r>
            <a:r>
              <a:rPr lang="nl-NL" sz="2800" i="1" dirty="0">
                <a:latin typeface="Pixellari" panose="02000603000000000000" pitchFamily="2" charset="0"/>
                <a:ea typeface="Pixellari" panose="02000603000000000000" pitchFamily="2" charset="0"/>
              </a:rPr>
              <a:t>Blinker </a:t>
            </a:r>
            <a:r>
              <a:rPr lang="nl-NL" sz="2800" dirty="0">
                <a:latin typeface="Pixellari" panose="02000603000000000000" pitchFamily="2" charset="0"/>
                <a:ea typeface="Pixellari" panose="02000603000000000000" pitchFamily="2" charset="0"/>
              </a:rPr>
              <a:t>wil plaatsen.</a:t>
            </a:r>
            <a:r>
              <a:rPr lang="nl-NL" sz="2800" b="1" dirty="0">
                <a:latin typeface="Pixellari" panose="02000603000000000000" pitchFamily="2" charset="0"/>
                <a:ea typeface="Pixellari" panose="02000603000000000000" pitchFamily="2" charset="0"/>
              </a:rPr>
              <a:t> </a:t>
            </a:r>
            <a:r>
              <a:rPr lang="nl-NL" sz="2800" dirty="0">
                <a:latin typeface="Pixellari" panose="02000603000000000000" pitchFamily="2" charset="0"/>
                <a:ea typeface="Pixellari" panose="02000603000000000000" pitchFamily="2" charset="0"/>
              </a:rPr>
              <a:t> </a:t>
            </a:r>
            <a:br>
              <a:rPr lang="nl-NL" sz="2800" dirty="0">
                <a:latin typeface="Arcadeclassic" panose="00000400000000000000" pitchFamily="2" charset="0"/>
              </a:rPr>
            </a:br>
            <a:endParaRPr lang="nl-NL" sz="2800" dirty="0"/>
          </a:p>
        </p:txBody>
      </p:sp>
      <p:sp>
        <p:nvSpPr>
          <p:cNvPr id="7" name="Titel 1">
            <a:extLst>
              <a:ext uri="{FF2B5EF4-FFF2-40B4-BE49-F238E27FC236}">
                <a16:creationId xmlns:a16="http://schemas.microsoft.com/office/drawing/2014/main" id="{83D0E37E-AD37-F2CC-D7BA-43CE060FCB86}"/>
              </a:ext>
            </a:extLst>
          </p:cNvPr>
          <p:cNvSpPr txBox="1">
            <a:spLocks/>
          </p:cNvSpPr>
          <p:nvPr/>
        </p:nvSpPr>
        <p:spPr>
          <a:xfrm>
            <a:off x="838199" y="5532437"/>
            <a:ext cx="4322132"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wil kiezen..</a:t>
            </a:r>
            <a:endParaRPr lang="nl-NL" sz="2800" dirty="0">
              <a:latin typeface="Pixellari" panose="02000603000000000000" pitchFamily="2" charset="0"/>
              <a:ea typeface="Pixellari" panose="02000603000000000000" pitchFamily="2" charset="0"/>
            </a:endParaRPr>
          </a:p>
        </p:txBody>
      </p:sp>
      <p:sp>
        <p:nvSpPr>
          <p:cNvPr id="2" name="Actieknop: Leeg 1">
            <a:hlinkClick r:id="" action="ppaction://hlinkshowjump?jump=nextslide" highlightClick="1"/>
            <a:extLst>
              <a:ext uri="{FF2B5EF4-FFF2-40B4-BE49-F238E27FC236}">
                <a16:creationId xmlns:a16="http://schemas.microsoft.com/office/drawing/2014/main" id="{D657585F-3454-F7AF-904A-54B015A8FA5D}"/>
              </a:ext>
            </a:extLst>
          </p:cNvPr>
          <p:cNvSpPr/>
          <p:nvPr/>
        </p:nvSpPr>
        <p:spPr>
          <a:xfrm>
            <a:off x="838199" y="5836940"/>
            <a:ext cx="2431775" cy="636104"/>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4" name="Afbeelding 3">
            <a:extLst>
              <a:ext uri="{FF2B5EF4-FFF2-40B4-BE49-F238E27FC236}">
                <a16:creationId xmlns:a16="http://schemas.microsoft.com/office/drawing/2014/main" id="{AF03445C-7B66-AE2B-F1E2-D109F387CE82}"/>
              </a:ext>
            </a:extLst>
          </p:cNvPr>
          <p:cNvPicPr>
            <a:picLocks noChangeAspect="1"/>
          </p:cNvPicPr>
          <p:nvPr/>
        </p:nvPicPr>
        <p:blipFill>
          <a:blip r:embed="rId3"/>
          <a:stretch>
            <a:fillRect/>
          </a:stretch>
        </p:blipFill>
        <p:spPr>
          <a:xfrm>
            <a:off x="1535035" y="384956"/>
            <a:ext cx="9201791" cy="4222887"/>
          </a:xfrm>
          <a:prstGeom prst="rect">
            <a:avLst/>
          </a:prstGeom>
        </p:spPr>
      </p:pic>
    </p:spTree>
    <p:extLst>
      <p:ext uri="{BB962C8B-B14F-4D97-AF65-F5344CB8AC3E}">
        <p14:creationId xmlns:p14="http://schemas.microsoft.com/office/powerpoint/2010/main" val="6587027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 presetClass="entr" presetSubtype="0" fill="hold" grpId="0" nodeType="afterEffect">
                                  <p:stCondLst>
                                    <p:cond delay="2750"/>
                                  </p:stCondLst>
                                  <p:iterate type="wd">
                                    <p:tmAbs val="200"/>
                                  </p:iterate>
                                  <p:childTnLst>
                                    <p:set>
                                      <p:cBhvr>
                                        <p:cTn id="11" dur="1" fill="hold">
                                          <p:stCondLst>
                                            <p:cond delay="0"/>
                                          </p:stCondLst>
                                        </p:cTn>
                                        <p:tgtEl>
                                          <p:spTgt spid="10"/>
                                        </p:tgtEl>
                                        <p:attrNameLst>
                                          <p:attrName>style.visibility</p:attrName>
                                        </p:attrNameLst>
                                      </p:cBhvr>
                                      <p:to>
                                        <p:strVal val="visible"/>
                                      </p:to>
                                    </p:set>
                                  </p:childTnLst>
                                  <p:subTnLst>
                                    <p:audio>
                                      <p:cMediaNode mute="1">
                                        <p:cTn display="0" masterRel="sameClick">
                                          <p:stCondLst>
                                            <p:cond evt="begin" delay="0">
                                              <p:tn val="10"/>
                                            </p:cond>
                                          </p:stCondLst>
                                          <p:endCondLst>
                                            <p:cond evt="onStopAudio" delay="0">
                                              <p:tgtEl>
                                                <p:sldTgt/>
                                              </p:tgtEl>
                                            </p:cond>
                                          </p:endCondLst>
                                        </p:cTn>
                                        <p:tgtEl>
                                          <p:sndTgt r:embed="rId2" name="TYPE.WAV"/>
                                        </p:tgtEl>
                                      </p:cMediaNode>
                                    </p:audio>
                                  </p:subTnLst>
                                </p:cTn>
                              </p:par>
                            </p:childTnLst>
                          </p:cTn>
                        </p:par>
                        <p:par>
                          <p:cTn id="12" fill="hold">
                            <p:stCondLst>
                              <p:cond delay="6451"/>
                            </p:stCondLst>
                            <p:childTnLst>
                              <p:par>
                                <p:cTn id="13" presetID="1" presetClass="entr" presetSubtype="0" fill="hold" grpId="0" nodeType="afterEffect">
                                  <p:stCondLst>
                                    <p:cond delay="999"/>
                                  </p:stCondLst>
                                  <p:iterate type="lt">
                                    <p:tmAbs val="50"/>
                                  </p:iterate>
                                  <p:childTnLst>
                                    <p:set>
                                      <p:cBhvr>
                                        <p:cTn id="14" dur="1" fill="hold">
                                          <p:stCondLst>
                                            <p:cond delay="0"/>
                                          </p:stCondLst>
                                        </p:cTn>
                                        <p:tgtEl>
                                          <p:spTgt spid="7"/>
                                        </p:tgtEl>
                                        <p:attrNameLst>
                                          <p:attrName>style.visibility</p:attrName>
                                        </p:attrNameLst>
                                      </p:cBhvr>
                                      <p:to>
                                        <p:strVal val="visible"/>
                                      </p:to>
                                    </p:set>
                                  </p:childTnLst>
                                  <p:subTnLst>
                                    <p:audio>
                                      <p:cMediaNode mute="1">
                                        <p:cTn display="0" masterRel="sameClick">
                                          <p:stCondLst>
                                            <p:cond evt="begin" delay="0">
                                              <p:tn val="13"/>
                                            </p:cond>
                                          </p:stCondLst>
                                          <p:endCondLst>
                                            <p:cond evt="onStopAudio" delay="0">
                                              <p:tgtEl>
                                                <p:sldTgt/>
                                              </p:tgtEl>
                                            </p:cond>
                                          </p:endCondLst>
                                        </p:cTn>
                                        <p:tgtEl>
                                          <p:sndTgt r:embed="rId2" name="TYPE.WAV"/>
                                        </p:tgtEl>
                                      </p:cMediaNode>
                                    </p:audio>
                                  </p:subTnLst>
                                </p:cTn>
                              </p:par>
                            </p:childTnLst>
                          </p:cTn>
                        </p:par>
                        <p:par>
                          <p:cTn id="15" fill="hold">
                            <p:stCondLst>
                              <p:cond delay="8051"/>
                            </p:stCondLst>
                            <p:childTnLst>
                              <p:par>
                                <p:cTn id="16" presetID="1" presetClass="entr" presetSubtype="0" fill="hold" grpId="0" nodeType="afterEffect" nodePh="1">
                                  <p:stCondLst>
                                    <p:cond delay="0"/>
                                  </p:stCondLst>
                                  <p:endCondLst>
                                    <p:cond evt="begin" delay="0">
                                      <p:tn val="16"/>
                                    </p:cond>
                                  </p:endCondLst>
                                  <p:childTnLst>
                                    <p:set>
                                      <p:cBhvr>
                                        <p:cTn id="17"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7" grpId="0"/>
      <p:bldP spid="2"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Actieknop: Leeg 13">
            <a:hlinkClick r:id="" action="ppaction://noaction" highlightClick="1"/>
            <a:extLst>
              <a:ext uri="{FF2B5EF4-FFF2-40B4-BE49-F238E27FC236}">
                <a16:creationId xmlns:a16="http://schemas.microsoft.com/office/drawing/2014/main" id="{40011BF8-3F59-C826-AAF3-9F0EF8736055}"/>
              </a:ext>
            </a:extLst>
          </p:cNvPr>
          <p:cNvSpPr/>
          <p:nvPr/>
        </p:nvSpPr>
        <p:spPr>
          <a:xfrm>
            <a:off x="297524" y="4218416"/>
            <a:ext cx="5559357" cy="2309585"/>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15" name="Titel 1">
            <a:extLst>
              <a:ext uri="{FF2B5EF4-FFF2-40B4-BE49-F238E27FC236}">
                <a16:creationId xmlns:a16="http://schemas.microsoft.com/office/drawing/2014/main" id="{5B2D3BD0-D19D-202E-5241-04A171775003}"/>
              </a:ext>
            </a:extLst>
          </p:cNvPr>
          <p:cNvSpPr txBox="1">
            <a:spLocks/>
          </p:cNvSpPr>
          <p:nvPr/>
        </p:nvSpPr>
        <p:spPr>
          <a:xfrm>
            <a:off x="1105254" y="406402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De Waarheid Goeroe </a:t>
            </a:r>
          </a:p>
          <a:p>
            <a:r>
              <a:rPr lang="nl-NL" sz="1200" b="1" dirty="0">
                <a:latin typeface="Pica black"/>
              </a:rPr>
              <a:t> </a:t>
            </a:r>
          </a:p>
        </p:txBody>
      </p:sp>
      <p:sp>
        <p:nvSpPr>
          <p:cNvPr id="16" name="Tijdelijke aanduiding voor inhoud 2">
            <a:extLst>
              <a:ext uri="{FF2B5EF4-FFF2-40B4-BE49-F238E27FC236}">
                <a16:creationId xmlns:a16="http://schemas.microsoft.com/office/drawing/2014/main" id="{4D4D2729-99C8-DC6E-8D7C-C9E2131AAF32}"/>
              </a:ext>
            </a:extLst>
          </p:cNvPr>
          <p:cNvSpPr>
            <a:spLocks noGrp="1"/>
          </p:cNvSpPr>
          <p:nvPr>
            <p:ph idx="1"/>
          </p:nvPr>
        </p:nvSpPr>
        <p:spPr>
          <a:xfrm>
            <a:off x="1105254" y="4648643"/>
            <a:ext cx="6255026" cy="1212573"/>
          </a:xfrm>
        </p:spPr>
        <p:txBody>
          <a:bodyPr>
            <a:normAutofit/>
          </a:bodyPr>
          <a:lstStyle/>
          <a:p>
            <a:pPr marL="0" indent="0">
              <a:buNone/>
            </a:pPr>
            <a:r>
              <a:rPr lang="nl-NL" sz="1000" dirty="0">
                <a:solidFill>
                  <a:schemeClr val="bg2">
                    <a:lumMod val="50000"/>
                  </a:schemeClr>
                </a:solidFill>
              </a:rPr>
              <a:t>@dewaarheidgoeroe</a:t>
            </a:r>
          </a:p>
          <a:p>
            <a:pPr marL="0" indent="0">
              <a:buFont typeface="Arial" panose="020B0604020202020204" pitchFamily="34" charset="0"/>
              <a:buNone/>
            </a:pPr>
            <a:r>
              <a:rPr lang="nl-NL" sz="1000" dirty="0">
                <a:solidFill>
                  <a:schemeClr val="bg2">
                    <a:lumMod val="50000"/>
                  </a:schemeClr>
                </a:solidFill>
              </a:rPr>
              <a:t> </a:t>
            </a:r>
          </a:p>
        </p:txBody>
      </p:sp>
      <p:pic>
        <p:nvPicPr>
          <p:cNvPr id="17" name="Tijdelijke aanduiding voor inhoud 4" descr="Afbeelding met persoon, buiten&#10;&#10;Automatisch gegenereerde beschrijving">
            <a:extLst>
              <a:ext uri="{FF2B5EF4-FFF2-40B4-BE49-F238E27FC236}">
                <a16:creationId xmlns:a16="http://schemas.microsoft.com/office/drawing/2014/main" id="{0C103E63-B665-622B-E17E-FCB77A3859F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3" b="-3"/>
          <a:stretch/>
        </p:blipFill>
        <p:spPr>
          <a:xfrm>
            <a:off x="515746" y="4410870"/>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9" name="Tekstvak 18">
            <a:extLst>
              <a:ext uri="{FF2B5EF4-FFF2-40B4-BE49-F238E27FC236}">
                <a16:creationId xmlns:a16="http://schemas.microsoft.com/office/drawing/2014/main" id="{7459D36C-098A-88FA-9503-C1987D276CE3}"/>
              </a:ext>
            </a:extLst>
          </p:cNvPr>
          <p:cNvSpPr txBox="1"/>
          <p:nvPr/>
        </p:nvSpPr>
        <p:spPr>
          <a:xfrm>
            <a:off x="423771" y="5085801"/>
            <a:ext cx="5417574" cy="1015663"/>
          </a:xfrm>
          <a:prstGeom prst="rect">
            <a:avLst/>
          </a:prstGeom>
          <a:noFill/>
        </p:spPr>
        <p:txBody>
          <a:bodyPr wrap="square" rtlCol="0">
            <a:spAutoFit/>
          </a:bodyPr>
          <a:lstStyle/>
          <a:p>
            <a:r>
              <a:rPr lang="nl-NL" sz="1500" dirty="0">
                <a:latin typeface="Pica black"/>
              </a:rPr>
              <a:t>Dit is waarom de NL-overheid niet eerlijk is over het inkomensverschil tussen mannen en vrouwen            : </a:t>
            </a:r>
            <a:r>
              <a:rPr lang="nl-NL" sz="1500" dirty="0">
                <a:latin typeface="Pica black"/>
                <a:hlinkClick r:id="rId4"/>
              </a:rPr>
              <a:t>www.waarheidgoeroe.nl/geheimenvandeoverheid</a:t>
            </a:r>
            <a:r>
              <a:rPr lang="nl-NL" sz="1500" dirty="0">
                <a:latin typeface="Pica black"/>
              </a:rPr>
              <a:t>  </a:t>
            </a:r>
            <a:r>
              <a:rPr lang="nl-NL" sz="1500" dirty="0">
                <a:solidFill>
                  <a:srgbClr val="01E2FD"/>
                </a:solidFill>
                <a:latin typeface="Pica black"/>
              </a:rPr>
              <a:t>#corrupt #ikdoenietmeermee #deepstate </a:t>
            </a:r>
          </a:p>
        </p:txBody>
      </p:sp>
      <p:sp>
        <p:nvSpPr>
          <p:cNvPr id="20" name="Tekstvak 19">
            <a:extLst>
              <a:ext uri="{FF2B5EF4-FFF2-40B4-BE49-F238E27FC236}">
                <a16:creationId xmlns:a16="http://schemas.microsoft.com/office/drawing/2014/main" id="{C1BBDC98-8774-89BB-4D9E-3636175943A5}"/>
              </a:ext>
            </a:extLst>
          </p:cNvPr>
          <p:cNvSpPr txBox="1"/>
          <p:nvPr/>
        </p:nvSpPr>
        <p:spPr>
          <a:xfrm>
            <a:off x="5162274" y="4478121"/>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sp>
        <p:nvSpPr>
          <p:cNvPr id="21" name="Ovaal 20">
            <a:extLst>
              <a:ext uri="{FF2B5EF4-FFF2-40B4-BE49-F238E27FC236}">
                <a16:creationId xmlns:a16="http://schemas.microsoft.com/office/drawing/2014/main" id="{0D6A395E-8D35-CE45-5D25-2D254DA2AB3E}"/>
              </a:ext>
            </a:extLst>
          </p:cNvPr>
          <p:cNvSpPr/>
          <p:nvPr/>
        </p:nvSpPr>
        <p:spPr>
          <a:xfrm>
            <a:off x="5083643" y="4504465"/>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22" name="Tijdelijke aanduiding voor inhoud 2">
            <a:extLst>
              <a:ext uri="{FF2B5EF4-FFF2-40B4-BE49-F238E27FC236}">
                <a16:creationId xmlns:a16="http://schemas.microsoft.com/office/drawing/2014/main" id="{0295DD76-F385-A75A-ED41-7A3938DAAAD6}"/>
              </a:ext>
            </a:extLst>
          </p:cNvPr>
          <p:cNvSpPr txBox="1">
            <a:spLocks/>
          </p:cNvSpPr>
          <p:nvPr/>
        </p:nvSpPr>
        <p:spPr>
          <a:xfrm>
            <a:off x="427826" y="6229182"/>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06:43 a.m. 29 april.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sp>
        <p:nvSpPr>
          <p:cNvPr id="24" name="Actieknop: Leeg 23">
            <a:hlinkClick r:id="" action="ppaction://noaction" highlightClick="1"/>
            <a:extLst>
              <a:ext uri="{FF2B5EF4-FFF2-40B4-BE49-F238E27FC236}">
                <a16:creationId xmlns:a16="http://schemas.microsoft.com/office/drawing/2014/main" id="{15F189DD-2363-03F1-2219-70819EEC77E9}"/>
              </a:ext>
            </a:extLst>
          </p:cNvPr>
          <p:cNvSpPr/>
          <p:nvPr/>
        </p:nvSpPr>
        <p:spPr>
          <a:xfrm>
            <a:off x="6310067" y="4218416"/>
            <a:ext cx="5559357" cy="2309585"/>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25" name="Titel 1">
            <a:extLst>
              <a:ext uri="{FF2B5EF4-FFF2-40B4-BE49-F238E27FC236}">
                <a16:creationId xmlns:a16="http://schemas.microsoft.com/office/drawing/2014/main" id="{AA2D40B1-85B2-16BB-029A-65BD687F608D}"/>
              </a:ext>
            </a:extLst>
          </p:cNvPr>
          <p:cNvSpPr txBox="1">
            <a:spLocks/>
          </p:cNvSpPr>
          <p:nvPr/>
        </p:nvSpPr>
        <p:spPr>
          <a:xfrm>
            <a:off x="7121852" y="4065427"/>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De Waarheid Goeroe </a:t>
            </a:r>
          </a:p>
          <a:p>
            <a:r>
              <a:rPr lang="nl-NL" sz="1200" b="1" dirty="0">
                <a:latin typeface="Pica black"/>
              </a:rPr>
              <a:t> </a:t>
            </a:r>
          </a:p>
        </p:txBody>
      </p:sp>
      <p:sp>
        <p:nvSpPr>
          <p:cNvPr id="26" name="Tijdelijke aanduiding voor inhoud 2">
            <a:extLst>
              <a:ext uri="{FF2B5EF4-FFF2-40B4-BE49-F238E27FC236}">
                <a16:creationId xmlns:a16="http://schemas.microsoft.com/office/drawing/2014/main" id="{1FBED70F-CD25-10DE-1052-C06BE176472C}"/>
              </a:ext>
            </a:extLst>
          </p:cNvPr>
          <p:cNvSpPr txBox="1">
            <a:spLocks/>
          </p:cNvSpPr>
          <p:nvPr/>
        </p:nvSpPr>
        <p:spPr>
          <a:xfrm>
            <a:off x="7109608" y="4648947"/>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1000" dirty="0">
                <a:solidFill>
                  <a:schemeClr val="bg2">
                    <a:lumMod val="50000"/>
                  </a:schemeClr>
                </a:solidFill>
              </a:rPr>
              <a:t>@dewaarheidgoeroe</a:t>
            </a:r>
          </a:p>
          <a:p>
            <a:pPr marL="0" indent="0">
              <a:buFont typeface="Arial" panose="020B0604020202020204" pitchFamily="34" charset="0"/>
              <a:buNone/>
            </a:pPr>
            <a:r>
              <a:rPr lang="nl-NL" sz="1000" dirty="0">
                <a:solidFill>
                  <a:schemeClr val="bg2">
                    <a:lumMod val="50000"/>
                  </a:schemeClr>
                </a:solidFill>
              </a:rPr>
              <a:t> </a:t>
            </a:r>
          </a:p>
        </p:txBody>
      </p:sp>
      <p:pic>
        <p:nvPicPr>
          <p:cNvPr id="27" name="Tijdelijke aanduiding voor inhoud 4" descr="Afbeelding met persoon, buiten&#10;&#10;Automatisch gegenereerde beschrijving">
            <a:extLst>
              <a:ext uri="{FF2B5EF4-FFF2-40B4-BE49-F238E27FC236}">
                <a16:creationId xmlns:a16="http://schemas.microsoft.com/office/drawing/2014/main" id="{AC606348-29A8-8900-DACB-F191A45D679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3" b="-3"/>
          <a:stretch/>
        </p:blipFill>
        <p:spPr>
          <a:xfrm>
            <a:off x="6528289" y="4410870"/>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28" name="Tekstvak 27">
            <a:extLst>
              <a:ext uri="{FF2B5EF4-FFF2-40B4-BE49-F238E27FC236}">
                <a16:creationId xmlns:a16="http://schemas.microsoft.com/office/drawing/2014/main" id="{37F06D17-CFDD-C067-9B74-B198E1D5D6B4}"/>
              </a:ext>
            </a:extLst>
          </p:cNvPr>
          <p:cNvSpPr txBox="1"/>
          <p:nvPr/>
        </p:nvSpPr>
        <p:spPr>
          <a:xfrm>
            <a:off x="6320781" y="5085801"/>
            <a:ext cx="5533107" cy="1015663"/>
          </a:xfrm>
          <a:prstGeom prst="rect">
            <a:avLst/>
          </a:prstGeom>
          <a:noFill/>
        </p:spPr>
        <p:txBody>
          <a:bodyPr wrap="square" rtlCol="0">
            <a:spAutoFit/>
          </a:bodyPr>
          <a:lstStyle/>
          <a:p>
            <a:r>
              <a:rPr lang="nl-NL" sz="1500" dirty="0">
                <a:latin typeface="Pica black"/>
              </a:rPr>
              <a:t>Uit onderzoek is gebleken dat vrouwen minder goed tegen stress kunnen en daarom zijn zij niet voor elke functie geschikt  </a:t>
            </a:r>
            <a:r>
              <a:rPr lang="nl-NL" sz="1500" dirty="0">
                <a:latin typeface="Pica black"/>
                <a:hlinkClick r:id="rId5"/>
              </a:rPr>
              <a:t>www.waarheidgoeroe.nl/biologischverschiltussenmannenenvrouwen</a:t>
            </a:r>
            <a:r>
              <a:rPr lang="nl-NL" sz="1500" dirty="0">
                <a:latin typeface="Pica black"/>
              </a:rPr>
              <a:t>  </a:t>
            </a:r>
            <a:r>
              <a:rPr lang="nl-NL" sz="1500" dirty="0">
                <a:solidFill>
                  <a:srgbClr val="01E2FD"/>
                </a:solidFill>
                <a:latin typeface="Pica black"/>
              </a:rPr>
              <a:t>#heteerlijkeverhaal #ikdurfhettezeggen #biologie</a:t>
            </a:r>
          </a:p>
        </p:txBody>
      </p:sp>
      <p:sp>
        <p:nvSpPr>
          <p:cNvPr id="29" name="Ovaal 28">
            <a:extLst>
              <a:ext uri="{FF2B5EF4-FFF2-40B4-BE49-F238E27FC236}">
                <a16:creationId xmlns:a16="http://schemas.microsoft.com/office/drawing/2014/main" id="{5D9FF484-9E16-58B5-3FCD-9FF7B636AB6C}"/>
              </a:ext>
            </a:extLst>
          </p:cNvPr>
          <p:cNvSpPr/>
          <p:nvPr/>
        </p:nvSpPr>
        <p:spPr>
          <a:xfrm>
            <a:off x="11062402" y="4517430"/>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30" name="Tijdelijke aanduiding voor inhoud 2">
            <a:extLst>
              <a:ext uri="{FF2B5EF4-FFF2-40B4-BE49-F238E27FC236}">
                <a16:creationId xmlns:a16="http://schemas.microsoft.com/office/drawing/2014/main" id="{1BA99CA3-532B-4777-3BD3-2F357D4DC484}"/>
              </a:ext>
            </a:extLst>
          </p:cNvPr>
          <p:cNvSpPr txBox="1">
            <a:spLocks/>
          </p:cNvSpPr>
          <p:nvPr/>
        </p:nvSpPr>
        <p:spPr>
          <a:xfrm>
            <a:off x="6361711" y="6229182"/>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06:43 a.m. 29 april.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pic>
        <p:nvPicPr>
          <p:cNvPr id="31" name="Tijdelijke aanduiding voor inhoud 4">
            <a:extLst>
              <a:ext uri="{FF2B5EF4-FFF2-40B4-BE49-F238E27FC236}">
                <a16:creationId xmlns:a16="http://schemas.microsoft.com/office/drawing/2014/main" id="{3845CC5F-DACD-CC90-600C-E7B38B668D0C}"/>
              </a:ext>
            </a:extLst>
          </p:cNvPr>
          <p:cNvPicPr>
            <a:picLocks noChangeAspect="1"/>
          </p:cNvPicPr>
          <p:nvPr/>
        </p:nvPicPr>
        <p:blipFill>
          <a:blip r:embed="rId6" cstate="screen">
            <a:extLst>
              <a:ext uri="{BEBA8EAE-BF5A-486C-A8C5-ECC9F3942E4B}">
                <a14:imgProps xmlns:a14="http://schemas.microsoft.com/office/drawing/2010/main">
                  <a14:imgLayer r:embed="rId7">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8572003" y="4550419"/>
            <a:ext cx="136702" cy="136702"/>
          </a:xfrm>
          <a:prstGeom prst="rect">
            <a:avLst/>
          </a:prstGeom>
        </p:spPr>
      </p:pic>
      <p:sp>
        <p:nvSpPr>
          <p:cNvPr id="32" name="Tekstvak 31">
            <a:extLst>
              <a:ext uri="{FF2B5EF4-FFF2-40B4-BE49-F238E27FC236}">
                <a16:creationId xmlns:a16="http://schemas.microsoft.com/office/drawing/2014/main" id="{E650C457-929C-0778-A7E5-B176E4076B8E}"/>
              </a:ext>
            </a:extLst>
          </p:cNvPr>
          <p:cNvSpPr txBox="1"/>
          <p:nvPr/>
        </p:nvSpPr>
        <p:spPr>
          <a:xfrm>
            <a:off x="11131415" y="4498881"/>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pic>
        <p:nvPicPr>
          <p:cNvPr id="2" name="Afbeelding 1">
            <a:extLst>
              <a:ext uri="{FF2B5EF4-FFF2-40B4-BE49-F238E27FC236}">
                <a16:creationId xmlns:a16="http://schemas.microsoft.com/office/drawing/2014/main" id="{C98455FE-8DF5-FC3B-1689-41FE6AB69917}"/>
              </a:ext>
            </a:extLst>
          </p:cNvPr>
          <p:cNvPicPr>
            <a:picLocks noChangeAspect="1"/>
          </p:cNvPicPr>
          <p:nvPr/>
        </p:nvPicPr>
        <p:blipFill>
          <a:blip r:embed="rId8" cstate="screen">
            <a:extLst>
              <a:ext uri="{BEBA8EAE-BF5A-486C-A8C5-ECC9F3942E4B}">
                <a14:imgProps xmlns:a14="http://schemas.microsoft.com/office/drawing/2010/main">
                  <a14:imgLayer r:embed="rId9">
                    <a14:imgEffect>
                      <a14:backgroundRemoval t="10000" b="90000" l="10000" r="90000">
                        <a14:foregroundMark x1="39030" y1="48819" x2="39030" y2="48819"/>
                        <a14:foregroundMark x1="39879" y1="50394" x2="37576" y2="43504"/>
                      </a14:backgroundRemoval>
                    </a14:imgEffect>
                  </a14:imgLayer>
                </a14:imgProps>
              </a:ext>
              <a:ext uri="{28A0092B-C50C-407E-A947-70E740481C1C}">
                <a14:useLocalDpi xmlns:a14="http://schemas.microsoft.com/office/drawing/2010/main"/>
              </a:ext>
            </a:extLst>
          </a:blip>
          <a:stretch>
            <a:fillRect/>
          </a:stretch>
        </p:blipFill>
        <p:spPr>
          <a:xfrm>
            <a:off x="189287" y="4310224"/>
            <a:ext cx="1242294" cy="764952"/>
          </a:xfrm>
          <a:prstGeom prst="rect">
            <a:avLst/>
          </a:prstGeom>
        </p:spPr>
      </p:pic>
      <p:pic>
        <p:nvPicPr>
          <p:cNvPr id="3" name="Afbeelding 2">
            <a:extLst>
              <a:ext uri="{FF2B5EF4-FFF2-40B4-BE49-F238E27FC236}">
                <a16:creationId xmlns:a16="http://schemas.microsoft.com/office/drawing/2014/main" id="{E4E2448B-EB8C-5236-6345-7966A2392C15}"/>
              </a:ext>
            </a:extLst>
          </p:cNvPr>
          <p:cNvPicPr>
            <a:picLocks noChangeAspect="1"/>
          </p:cNvPicPr>
          <p:nvPr/>
        </p:nvPicPr>
        <p:blipFill>
          <a:blip r:embed="rId8" cstate="screen">
            <a:extLst>
              <a:ext uri="{BEBA8EAE-BF5A-486C-A8C5-ECC9F3942E4B}">
                <a14:imgProps xmlns:a14="http://schemas.microsoft.com/office/drawing/2010/main">
                  <a14:imgLayer r:embed="rId9">
                    <a14:imgEffect>
                      <a14:backgroundRemoval t="10000" b="90000" l="10000" r="90000">
                        <a14:foregroundMark x1="39030" y1="48819" x2="39030" y2="48819"/>
                        <a14:foregroundMark x1="39879" y1="50394" x2="37576" y2="43504"/>
                      </a14:backgroundRemoval>
                    </a14:imgEffect>
                  </a14:imgLayer>
                </a14:imgProps>
              </a:ext>
              <a:ext uri="{28A0092B-C50C-407E-A947-70E740481C1C}">
                <a14:useLocalDpi xmlns:a14="http://schemas.microsoft.com/office/drawing/2010/main"/>
              </a:ext>
            </a:extLst>
          </a:blip>
          <a:stretch>
            <a:fillRect/>
          </a:stretch>
        </p:blipFill>
        <p:spPr>
          <a:xfrm>
            <a:off x="6208581" y="4319430"/>
            <a:ext cx="1242294" cy="764952"/>
          </a:xfrm>
          <a:prstGeom prst="rect">
            <a:avLst/>
          </a:prstGeom>
        </p:spPr>
      </p:pic>
      <p:pic>
        <p:nvPicPr>
          <p:cNvPr id="4" name="Tijdelijke aanduiding voor inhoud 4">
            <a:extLst>
              <a:ext uri="{FF2B5EF4-FFF2-40B4-BE49-F238E27FC236}">
                <a16:creationId xmlns:a16="http://schemas.microsoft.com/office/drawing/2014/main" id="{09A882C6-EF12-31D3-02D2-A5B4A5E9E2B4}"/>
              </a:ext>
            </a:extLst>
          </p:cNvPr>
          <p:cNvPicPr>
            <a:picLocks noChangeAspect="1"/>
          </p:cNvPicPr>
          <p:nvPr/>
        </p:nvPicPr>
        <p:blipFill>
          <a:blip r:embed="rId6" cstate="screen">
            <a:extLst>
              <a:ext uri="{BEBA8EAE-BF5A-486C-A8C5-ECC9F3942E4B}">
                <a14:imgProps xmlns:a14="http://schemas.microsoft.com/office/drawing/2010/main">
                  <a14:imgLayer r:embed="rId7">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2560070" y="4560557"/>
            <a:ext cx="136702" cy="136702"/>
          </a:xfrm>
          <a:prstGeom prst="rect">
            <a:avLst/>
          </a:prstGeom>
        </p:spPr>
      </p:pic>
      <p:sp>
        <p:nvSpPr>
          <p:cNvPr id="6" name="Titel 5">
            <a:extLst>
              <a:ext uri="{FF2B5EF4-FFF2-40B4-BE49-F238E27FC236}">
                <a16:creationId xmlns:a16="http://schemas.microsoft.com/office/drawing/2014/main" id="{3ADE50B5-4D56-7A77-7252-EA2E63FEFB29}"/>
              </a:ext>
            </a:extLst>
          </p:cNvPr>
          <p:cNvSpPr>
            <a:spLocks noGrp="1"/>
          </p:cNvSpPr>
          <p:nvPr>
            <p:ph type="title"/>
          </p:nvPr>
        </p:nvSpPr>
        <p:spPr/>
        <p:txBody>
          <a:bodyPr/>
          <a:lstStyle/>
          <a:p>
            <a:endParaRPr lang="nl-NL"/>
          </a:p>
        </p:txBody>
      </p:sp>
      <p:pic>
        <p:nvPicPr>
          <p:cNvPr id="9" name="Afbeelding 8">
            <a:extLst>
              <a:ext uri="{FF2B5EF4-FFF2-40B4-BE49-F238E27FC236}">
                <a16:creationId xmlns:a16="http://schemas.microsoft.com/office/drawing/2014/main" id="{E0B3EBB7-A804-E78E-E063-88A3F4B439A6}"/>
              </a:ext>
            </a:extLst>
          </p:cNvPr>
          <p:cNvPicPr>
            <a:picLocks noChangeAspect="1"/>
          </p:cNvPicPr>
          <p:nvPr/>
        </p:nvPicPr>
        <p:blipFill>
          <a:blip r:embed="rId10" cstate="screen">
            <a:extLst>
              <a:ext uri="{BEBA8EAE-BF5A-486C-A8C5-ECC9F3942E4B}">
                <a14:imgProps xmlns:a14="http://schemas.microsoft.com/office/drawing/2010/main">
                  <a14:imgLayer r:embed="rId11">
                    <a14:imgEffect>
                      <a14:backgroundRemoval t="9434" b="89623" l="6306" r="89640">
                        <a14:foregroundMark x1="10360" y1="61321" x2="10360" y2="58491"/>
                        <a14:foregroundMark x1="6306" y1="66038" x2="6306" y2="66038"/>
                        <a14:foregroundMark x1="72072" y1="58491" x2="72072" y2="58491"/>
                      </a14:backgroundRemoval>
                    </a14:imgEffect>
                  </a14:imgLayer>
                </a14:imgProps>
              </a:ext>
              <a:ext uri="{28A0092B-C50C-407E-A947-70E740481C1C}">
                <a14:useLocalDpi xmlns:a14="http://schemas.microsoft.com/office/drawing/2010/main"/>
              </a:ext>
            </a:extLst>
          </a:blip>
          <a:stretch>
            <a:fillRect/>
          </a:stretch>
        </p:blipFill>
        <p:spPr>
          <a:xfrm>
            <a:off x="4060959" y="5373251"/>
            <a:ext cx="520566" cy="248559"/>
          </a:xfrm>
          <a:prstGeom prst="rect">
            <a:avLst/>
          </a:prstGeom>
        </p:spPr>
      </p:pic>
      <p:pic>
        <p:nvPicPr>
          <p:cNvPr id="12" name="Afbeelding 11">
            <a:extLst>
              <a:ext uri="{FF2B5EF4-FFF2-40B4-BE49-F238E27FC236}">
                <a16:creationId xmlns:a16="http://schemas.microsoft.com/office/drawing/2014/main" id="{97CC08E6-CEEA-019A-D62B-6C9D66EEFC1E}"/>
              </a:ext>
            </a:extLst>
          </p:cNvPr>
          <p:cNvPicPr>
            <a:picLocks noChangeAspect="1"/>
          </p:cNvPicPr>
          <p:nvPr/>
        </p:nvPicPr>
        <p:blipFill>
          <a:blip r:embed="rId12" cstate="screen">
            <a:extLst>
              <a:ext uri="{BEBA8EAE-BF5A-486C-A8C5-ECC9F3942E4B}">
                <a14:imgProps xmlns:a14="http://schemas.microsoft.com/office/drawing/2010/main">
                  <a14:imgLayer r:embed="rId13">
                    <a14:imgEffect>
                      <a14:backgroundRemoval t="10000" b="90000" l="10000" r="90000">
                        <a14:foregroundMark x1="50427" y1="10476" x2="50427" y2="10476"/>
                        <a14:foregroundMark x1="41026" y1="89524" x2="41026" y2="89524"/>
                      </a14:backgroundRemoval>
                    </a14:imgEffect>
                  </a14:imgLayer>
                </a14:imgProps>
              </a:ext>
              <a:ext uri="{28A0092B-C50C-407E-A947-70E740481C1C}">
                <a14:useLocalDpi xmlns:a14="http://schemas.microsoft.com/office/drawing/2010/main"/>
              </a:ext>
            </a:extLst>
          </a:blip>
          <a:stretch>
            <a:fillRect/>
          </a:stretch>
        </p:blipFill>
        <p:spPr>
          <a:xfrm>
            <a:off x="10864743" y="5363683"/>
            <a:ext cx="281018" cy="252195"/>
          </a:xfrm>
          <a:prstGeom prst="rect">
            <a:avLst/>
          </a:prstGeom>
        </p:spPr>
      </p:pic>
      <p:pic>
        <p:nvPicPr>
          <p:cNvPr id="13" name="Tijdelijke aanduiding voor inhoud 4">
            <a:extLst>
              <a:ext uri="{FF2B5EF4-FFF2-40B4-BE49-F238E27FC236}">
                <a16:creationId xmlns:a16="http://schemas.microsoft.com/office/drawing/2014/main" id="{4385B33D-02F0-F100-3622-71F1DBC1E93B}"/>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r="-3" b="-3"/>
          <a:stretch/>
        </p:blipFill>
        <p:spPr>
          <a:xfrm>
            <a:off x="494366" y="4380090"/>
            <a:ext cx="623901" cy="623901"/>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18" name="Tijdelijke aanduiding voor inhoud 4">
            <a:extLst>
              <a:ext uri="{FF2B5EF4-FFF2-40B4-BE49-F238E27FC236}">
                <a16:creationId xmlns:a16="http://schemas.microsoft.com/office/drawing/2014/main" id="{4CF47DED-D313-93BB-EA15-D56AF25D7E08}"/>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r="-3" b="-3"/>
          <a:stretch/>
        </p:blipFill>
        <p:spPr>
          <a:xfrm>
            <a:off x="6522352" y="4388636"/>
            <a:ext cx="623901" cy="623901"/>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1" name="Rechthoek 10">
            <a:extLst>
              <a:ext uri="{FF2B5EF4-FFF2-40B4-BE49-F238E27FC236}">
                <a16:creationId xmlns:a16="http://schemas.microsoft.com/office/drawing/2014/main" id="{27521A58-46A8-CF89-1607-FCC55774EB98}"/>
              </a:ext>
            </a:extLst>
          </p:cNvPr>
          <p:cNvSpPr/>
          <p:nvPr/>
        </p:nvSpPr>
        <p:spPr>
          <a:xfrm>
            <a:off x="168579" y="4071688"/>
            <a:ext cx="11813426" cy="2779397"/>
          </a:xfrm>
          <a:prstGeom prst="rect">
            <a:avLst/>
          </a:prstGeom>
          <a:solidFill>
            <a:srgbClr val="FCF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Titel 1">
            <a:extLst>
              <a:ext uri="{FF2B5EF4-FFF2-40B4-BE49-F238E27FC236}">
                <a16:creationId xmlns:a16="http://schemas.microsoft.com/office/drawing/2014/main" id="{41D4CDDC-B23A-A545-D5CF-5DF9E53D7673}"/>
              </a:ext>
            </a:extLst>
          </p:cNvPr>
          <p:cNvSpPr txBox="1">
            <a:spLocks/>
          </p:cNvSpPr>
          <p:nvPr/>
        </p:nvSpPr>
        <p:spPr>
          <a:xfrm>
            <a:off x="838200" y="5532437"/>
            <a:ext cx="4322132"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wil kiezen..</a:t>
            </a:r>
            <a:endParaRPr lang="nl-NL" sz="2800" dirty="0">
              <a:latin typeface="Pixellari" panose="02000603000000000000" pitchFamily="2" charset="0"/>
              <a:ea typeface="Pixellari" panose="02000603000000000000" pitchFamily="2" charset="0"/>
            </a:endParaRPr>
          </a:p>
        </p:txBody>
      </p:sp>
      <p:sp>
        <p:nvSpPr>
          <p:cNvPr id="8" name="Actieknop: Leeg 7">
            <a:hlinkClick r:id="" action="ppaction://hlinkshowjump?jump=nextslide" highlightClick="1"/>
            <a:extLst>
              <a:ext uri="{FF2B5EF4-FFF2-40B4-BE49-F238E27FC236}">
                <a16:creationId xmlns:a16="http://schemas.microsoft.com/office/drawing/2014/main" id="{94373CC6-ED27-7DA4-741F-DD0D6ADDB51D}"/>
              </a:ext>
            </a:extLst>
          </p:cNvPr>
          <p:cNvSpPr/>
          <p:nvPr/>
        </p:nvSpPr>
        <p:spPr>
          <a:xfrm>
            <a:off x="346082" y="4218416"/>
            <a:ext cx="5543821" cy="229552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3" name="Titel 1">
            <a:extLst>
              <a:ext uri="{FF2B5EF4-FFF2-40B4-BE49-F238E27FC236}">
                <a16:creationId xmlns:a16="http://schemas.microsoft.com/office/drawing/2014/main" id="{033AEC2F-2E67-424B-842A-58029AB2BCD5}"/>
              </a:ext>
            </a:extLst>
          </p:cNvPr>
          <p:cNvSpPr txBox="1">
            <a:spLocks/>
          </p:cNvSpPr>
          <p:nvPr/>
        </p:nvSpPr>
        <p:spPr>
          <a:xfrm>
            <a:off x="838200" y="4719484"/>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Hier kunnen we heisa over maken, kies maar welk bericht je op </a:t>
            </a:r>
            <a:r>
              <a:rPr lang="nl-NL" sz="2800" i="1" dirty="0">
                <a:latin typeface="Pixellari" panose="02000603000000000000" pitchFamily="2" charset="0"/>
                <a:ea typeface="Pixellari" panose="02000603000000000000" pitchFamily="2" charset="0"/>
              </a:rPr>
              <a:t>Blinker </a:t>
            </a:r>
            <a:r>
              <a:rPr lang="nl-NL" sz="2800" dirty="0">
                <a:latin typeface="Pixellari" panose="02000603000000000000" pitchFamily="2" charset="0"/>
                <a:ea typeface="Pixellari" panose="02000603000000000000" pitchFamily="2" charset="0"/>
              </a:rPr>
              <a:t>wil plaatsen.</a:t>
            </a:r>
            <a:r>
              <a:rPr lang="nl-NL" sz="2800" b="1" dirty="0">
                <a:latin typeface="Pixellari" panose="02000603000000000000" pitchFamily="2" charset="0"/>
                <a:ea typeface="Pixellari" panose="02000603000000000000" pitchFamily="2" charset="0"/>
              </a:rPr>
              <a:t> </a:t>
            </a:r>
            <a:r>
              <a:rPr lang="nl-NL" sz="2800" dirty="0">
                <a:latin typeface="Pixellari" panose="02000603000000000000" pitchFamily="2" charset="0"/>
                <a:ea typeface="Pixellari" panose="02000603000000000000" pitchFamily="2" charset="0"/>
              </a:rPr>
              <a:t> </a:t>
            </a:r>
            <a:br>
              <a:rPr lang="nl-NL" sz="2800" dirty="0">
                <a:latin typeface="Arcadeclassic" panose="00000400000000000000" pitchFamily="2" charset="0"/>
              </a:rPr>
            </a:br>
            <a:endParaRPr lang="nl-NL" sz="2800" dirty="0"/>
          </a:p>
        </p:txBody>
      </p:sp>
      <p:sp>
        <p:nvSpPr>
          <p:cNvPr id="33" name="Actieknop: Leeg 32">
            <a:hlinkClick r:id="rId15" action="ppaction://hlinksldjump" highlightClick="1"/>
            <a:extLst>
              <a:ext uri="{FF2B5EF4-FFF2-40B4-BE49-F238E27FC236}">
                <a16:creationId xmlns:a16="http://schemas.microsoft.com/office/drawing/2014/main" id="{6F357615-1673-22B3-3B9F-743DDB7A413E}"/>
              </a:ext>
            </a:extLst>
          </p:cNvPr>
          <p:cNvSpPr/>
          <p:nvPr/>
        </p:nvSpPr>
        <p:spPr>
          <a:xfrm>
            <a:off x="6317327" y="4071689"/>
            <a:ext cx="4776890" cy="2523564"/>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0" name="Afbeelding 9">
            <a:extLst>
              <a:ext uri="{FF2B5EF4-FFF2-40B4-BE49-F238E27FC236}">
                <a16:creationId xmlns:a16="http://schemas.microsoft.com/office/drawing/2014/main" id="{6961DD8D-E420-4840-1E31-C3398E019657}"/>
              </a:ext>
            </a:extLst>
          </p:cNvPr>
          <p:cNvPicPr>
            <a:picLocks noChangeAspect="1"/>
          </p:cNvPicPr>
          <p:nvPr/>
        </p:nvPicPr>
        <p:blipFill>
          <a:blip r:embed="rId16"/>
          <a:stretch>
            <a:fillRect/>
          </a:stretch>
        </p:blipFill>
        <p:spPr>
          <a:xfrm>
            <a:off x="1490570" y="528806"/>
            <a:ext cx="9316180" cy="4275382"/>
          </a:xfrm>
          <a:prstGeom prst="rect">
            <a:avLst/>
          </a:prstGeom>
        </p:spPr>
      </p:pic>
    </p:spTree>
    <p:extLst>
      <p:ext uri="{BB962C8B-B14F-4D97-AF65-F5344CB8AC3E}">
        <p14:creationId xmlns:p14="http://schemas.microsoft.com/office/powerpoint/2010/main" val="34290697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nodeType="afterEffect">
                                  <p:stCondLst>
                                    <p:cond delay="0"/>
                                  </p:stCondLst>
                                  <p:childTnLst>
                                    <p:animMotion origin="layout" path="M 3.125E-6 2.59259E-6 L -0.00013 -0.62338 " pathEditMode="relative" rAng="0" ptsTypes="AA">
                                      <p:cBhvr>
                                        <p:cTn id="6" dur="2000" fill="hold"/>
                                        <p:tgtEl>
                                          <p:spTgt spid="10"/>
                                        </p:tgtEl>
                                        <p:attrNameLst>
                                          <p:attrName>ppt_x</p:attrName>
                                          <p:attrName>ppt_y</p:attrName>
                                        </p:attrNameLst>
                                      </p:cBhvr>
                                      <p:rCtr x="-13" y="-31181"/>
                                    </p:animMotion>
                                  </p:childTnLst>
                                </p:cTn>
                              </p:par>
                              <p:par>
                                <p:cTn id="7" presetID="64" presetClass="path" presetSubtype="0" accel="50000" decel="50000" fill="hold" grpId="0" nodeType="withEffect">
                                  <p:stCondLst>
                                    <p:cond delay="0"/>
                                  </p:stCondLst>
                                  <p:childTnLst>
                                    <p:animMotion origin="layout" path="M -3.54167E-6 -7.40741E-7 L -0.00013 -0.40324 " pathEditMode="relative" rAng="0" ptsTypes="AA">
                                      <p:cBhvr>
                                        <p:cTn id="8" dur="2000" fill="hold"/>
                                        <p:tgtEl>
                                          <p:spTgt spid="5"/>
                                        </p:tgtEl>
                                        <p:attrNameLst>
                                          <p:attrName>ppt_x</p:attrName>
                                          <p:attrName>ppt_y</p:attrName>
                                        </p:attrNameLst>
                                      </p:cBhvr>
                                      <p:rCtr x="-13" y="-20162"/>
                                    </p:animMotion>
                                  </p:childTnLst>
                                </p:cTn>
                              </p:par>
                              <p:par>
                                <p:cTn id="9" presetID="64" presetClass="path" presetSubtype="0" accel="50000" decel="50000" fill="hold" grpId="0" nodeType="withEffect">
                                  <p:stCondLst>
                                    <p:cond delay="0"/>
                                  </p:stCondLst>
                                  <p:childTnLst>
                                    <p:animMotion origin="layout" path="M 0 -4.07407E-6 L 0.0026 -0.4074 " pathEditMode="relative" rAng="0" ptsTypes="AA">
                                      <p:cBhvr>
                                        <p:cTn id="10" dur="2000" fill="hold"/>
                                        <p:tgtEl>
                                          <p:spTgt spid="23"/>
                                        </p:tgtEl>
                                        <p:attrNameLst>
                                          <p:attrName>ppt_x</p:attrName>
                                          <p:attrName>ppt_y</p:attrName>
                                        </p:attrNameLst>
                                      </p:cBhvr>
                                      <p:rCtr x="130" y="-20370"/>
                                    </p:animMotion>
                                  </p:childTnLst>
                                </p:cTn>
                              </p:par>
                            </p:childTnLst>
                          </p:cTn>
                        </p:par>
                        <p:par>
                          <p:cTn id="11" fill="hold">
                            <p:stCondLst>
                              <p:cond delay="2000"/>
                            </p:stCondLst>
                            <p:childTnLst>
                              <p:par>
                                <p:cTn id="12" presetID="1" presetClass="entr" presetSubtype="0" fill="hold" grpId="0" nodeType="afterEffect" nodePh="1">
                                  <p:stCondLst>
                                    <p:cond delay="0"/>
                                  </p:stCondLst>
                                  <p:endCondLst>
                                    <p:cond evt="begin" delay="0">
                                      <p:tn val="12"/>
                                    </p:cond>
                                  </p:endCondLst>
                                  <p:childTnLst>
                                    <p:set>
                                      <p:cBhvr>
                                        <p:cTn id="13" dur="1" fill="hold">
                                          <p:stCondLst>
                                            <p:cond delay="0"/>
                                          </p:stCondLst>
                                        </p:cTn>
                                        <p:tgtEl>
                                          <p:spTgt spid="8"/>
                                        </p:tgtEl>
                                        <p:attrNameLst>
                                          <p:attrName>style.visibility</p:attrName>
                                        </p:attrNameLst>
                                      </p:cBhvr>
                                      <p:to>
                                        <p:strVal val="visible"/>
                                      </p:to>
                                    </p:set>
                                  </p:childTnLst>
                                </p:cTn>
                              </p:par>
                            </p:childTnLst>
                          </p:cTn>
                        </p:par>
                        <p:par>
                          <p:cTn id="14" fill="hold">
                            <p:stCondLst>
                              <p:cond delay="2000"/>
                            </p:stCondLst>
                            <p:childTnLst>
                              <p:par>
                                <p:cTn id="15" presetID="1" presetClass="exit"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hidden"/>
                                      </p:to>
                                    </p:set>
                                  </p:childTnLst>
                                </p:cTn>
                              </p:par>
                            </p:childTnLst>
                          </p:cTn>
                        </p:par>
                        <p:par>
                          <p:cTn id="17" fill="hold">
                            <p:stCondLst>
                              <p:cond delay="2000"/>
                            </p:stCondLst>
                            <p:childTnLst>
                              <p:par>
                                <p:cTn id="18" presetID="1" presetClass="entr" presetSubtype="0" fill="hold" grpId="0" nodeType="afterEffect" nodePh="1">
                                  <p:stCondLst>
                                    <p:cond delay="0"/>
                                  </p:stCondLst>
                                  <p:endCondLst>
                                    <p:cond evt="begin" delay="0">
                                      <p:tn val="18"/>
                                    </p:cond>
                                  </p:endCondLst>
                                  <p:childTnLst>
                                    <p:set>
                                      <p:cBhvr>
                                        <p:cTn id="19"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p:bldP spid="8" grpId="0"/>
      <p:bldP spid="23" grpId="0"/>
      <p:bldP spid="33"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154B70-8C4C-2FCF-9E93-B6B11021B409}"/>
              </a:ext>
            </a:extLst>
          </p:cNvPr>
          <p:cNvSpPr>
            <a:spLocks noGrp="1"/>
          </p:cNvSpPr>
          <p:nvPr>
            <p:ph type="title"/>
          </p:nvPr>
        </p:nvSpPr>
        <p:spPr>
          <a:xfrm>
            <a:off x="838200" y="589652"/>
            <a:ext cx="10515600" cy="1325563"/>
          </a:xfrm>
        </p:spPr>
        <p:txBody>
          <a:bodyPr>
            <a:normAutofit/>
          </a:bodyPr>
          <a:lstStyle/>
          <a:p>
            <a:r>
              <a:rPr lang="nl-NL" sz="2800" dirty="0">
                <a:latin typeface="Pixellari" panose="02000603000000000000" pitchFamily="2" charset="0"/>
                <a:ea typeface="Pixellari" panose="02000603000000000000" pitchFamily="2" charset="0"/>
              </a:rPr>
              <a:t>Oei, dat is een goede keuze! Zeggen dat de overheid geheimen heeft voor haar burgers werkt altijd! Hiervoor krijg je maar liefst </a:t>
            </a:r>
            <a:r>
              <a:rPr lang="nl-NL" sz="2800" dirty="0">
                <a:solidFill>
                  <a:srgbClr val="FF0000"/>
                </a:solidFill>
                <a:latin typeface="Pixellari" panose="02000603000000000000" pitchFamily="2" charset="0"/>
                <a:ea typeface="Pixellari" panose="02000603000000000000" pitchFamily="2" charset="0"/>
              </a:rPr>
              <a:t>166 </a:t>
            </a:r>
            <a:r>
              <a:rPr lang="nl-NL" sz="2800" dirty="0" err="1">
                <a:latin typeface="Pixellari" panose="02000603000000000000" pitchFamily="2" charset="0"/>
                <a:ea typeface="Pixellari" panose="02000603000000000000" pitchFamily="2" charset="0"/>
              </a:rPr>
              <a:t>Likes</a:t>
            </a:r>
            <a:r>
              <a:rPr lang="nl-NL" sz="2800" dirty="0">
                <a:latin typeface="Pixellari" panose="02000603000000000000" pitchFamily="2" charset="0"/>
                <a:ea typeface="Pixellari" panose="02000603000000000000" pitchFamily="2" charset="0"/>
              </a:rPr>
              <a:t>!  </a:t>
            </a:r>
            <a:br>
              <a:rPr lang="nl-NL" sz="2800" dirty="0"/>
            </a:br>
            <a:endParaRPr lang="nl-NL" sz="2800" dirty="0">
              <a:latin typeface="Pixellari" panose="02000603000000000000" pitchFamily="2" charset="0"/>
              <a:ea typeface="Pixellari" panose="02000603000000000000" pitchFamily="2" charset="0"/>
            </a:endParaRPr>
          </a:p>
        </p:txBody>
      </p:sp>
      <p:graphicFrame>
        <p:nvGraphicFramePr>
          <p:cNvPr id="6" name="Tijdelijke aanduiding voor inhoud 5">
            <a:extLst>
              <a:ext uri="{FF2B5EF4-FFF2-40B4-BE49-F238E27FC236}">
                <a16:creationId xmlns:a16="http://schemas.microsoft.com/office/drawing/2014/main" id="{A2DA108B-C181-919C-6384-7AC38ABCA985}"/>
              </a:ext>
            </a:extLst>
          </p:cNvPr>
          <p:cNvGraphicFramePr>
            <a:graphicFrameLocks noGrp="1" noChangeAspect="1"/>
          </p:cNvGraphicFramePr>
          <p:nvPr>
            <p:ph idx="1"/>
            <p:extLst>
              <p:ext uri="{D42A27DB-BD31-4B8C-83A1-F6EECF244321}">
                <p14:modId xmlns:p14="http://schemas.microsoft.com/office/powerpoint/2010/main" val="2619889373"/>
              </p:ext>
            </p:extLst>
          </p:nvPr>
        </p:nvGraphicFramePr>
        <p:xfrm>
          <a:off x="838200" y="1865381"/>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9" name="Titel 1">
            <a:extLst>
              <a:ext uri="{FF2B5EF4-FFF2-40B4-BE49-F238E27FC236}">
                <a16:creationId xmlns:a16="http://schemas.microsoft.com/office/drawing/2014/main" id="{7DB248D7-61CC-FB26-6759-F79CBA9EE3A7}"/>
              </a:ext>
            </a:extLst>
          </p:cNvPr>
          <p:cNvSpPr txBox="1">
            <a:spLocks/>
          </p:cNvSpPr>
          <p:nvPr/>
        </p:nvSpPr>
        <p:spPr>
          <a:xfrm>
            <a:off x="8941904" y="5168072"/>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heb de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 </a:t>
            </a:r>
          </a:p>
          <a:p>
            <a:r>
              <a:rPr lang="nl-NL" sz="2800" dirty="0">
                <a:solidFill>
                  <a:srgbClr val="FF0000"/>
                </a:solidFill>
                <a:latin typeface="Pixellari" panose="02000603000000000000" pitchFamily="2" charset="0"/>
                <a:ea typeface="Pixellari" panose="02000603000000000000" pitchFamily="2" charset="0"/>
              </a:rPr>
              <a:t>genoteerd!</a:t>
            </a:r>
          </a:p>
        </p:txBody>
      </p:sp>
      <p:pic>
        <p:nvPicPr>
          <p:cNvPr id="10" name="Graphic 9" descr="Pijl-rechts met effen opvulling">
            <a:extLst>
              <a:ext uri="{FF2B5EF4-FFF2-40B4-BE49-F238E27FC236}">
                <a16:creationId xmlns:a16="http://schemas.microsoft.com/office/drawing/2014/main" id="{CA693FE2-05DE-87D9-4C12-A7F27BE4029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799822" y="5827359"/>
            <a:ext cx="553978" cy="389360"/>
          </a:xfrm>
          <a:prstGeom prst="rect">
            <a:avLst/>
          </a:prstGeom>
        </p:spPr>
      </p:pic>
      <p:pic>
        <p:nvPicPr>
          <p:cNvPr id="4" name="Afbeelding 3" descr="Afbeelding met persoon, buiten, wapen&#10;&#10;Automatisch gegenereerde beschrijving">
            <a:extLst>
              <a:ext uri="{FF2B5EF4-FFF2-40B4-BE49-F238E27FC236}">
                <a16:creationId xmlns:a16="http://schemas.microsoft.com/office/drawing/2014/main" id="{353A9515-CBCF-A510-CF8B-56426FAC611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42522" y="3547608"/>
            <a:ext cx="4572000" cy="2701095"/>
          </a:xfrm>
          <a:prstGeom prst="rect">
            <a:avLst/>
          </a:prstGeom>
        </p:spPr>
      </p:pic>
      <p:sp>
        <p:nvSpPr>
          <p:cNvPr id="5" name="Actieknop: Leeg 4">
            <a:hlinkClick r:id="" action="ppaction://hlinkshowjump?jump=nextslide" highlightClick="1"/>
            <a:extLst>
              <a:ext uri="{FF2B5EF4-FFF2-40B4-BE49-F238E27FC236}">
                <a16:creationId xmlns:a16="http://schemas.microsoft.com/office/drawing/2014/main" id="{E264E9CE-6B79-A5B6-0737-B1DDF65168CC}"/>
              </a:ext>
            </a:extLst>
          </p:cNvPr>
          <p:cNvSpPr/>
          <p:nvPr/>
        </p:nvSpPr>
        <p:spPr>
          <a:xfrm>
            <a:off x="8941904" y="5260258"/>
            <a:ext cx="2676940" cy="113071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1341313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par>
                          <p:cTn id="11" fill="hold">
                            <p:stCondLst>
                              <p:cond delay="5401"/>
                            </p:stCondLst>
                            <p:childTnLst>
                              <p:par>
                                <p:cTn id="12" presetID="1" presetClass="entr" presetSubtype="0" fill="hold" grpId="0" nodeType="afterEffect">
                                  <p:stCondLst>
                                    <p:cond delay="1000"/>
                                  </p:stCondLst>
                                  <p:childTnLst>
                                    <p:set>
                                      <p:cBhvr>
                                        <p:cTn id="13"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par>
                          <p:cTn id="14" fill="hold">
                            <p:stCondLst>
                              <p:cond delay="6401"/>
                            </p:stCondLst>
                            <p:childTnLst>
                              <p:par>
                                <p:cTn id="15" presetID="1" presetClass="entr" presetSubtype="0" fill="hold" grpId="0" nodeType="afterEffect">
                                  <p:stCondLst>
                                    <p:cond delay="0"/>
                                  </p:stCondLst>
                                  <p:childTnLst>
                                    <p:set>
                                      <p:cBhvr>
                                        <p:cTn id="16"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par>
                          <p:cTn id="17" fill="hold">
                            <p:stCondLst>
                              <p:cond delay="6401"/>
                            </p:stCondLst>
                            <p:childTnLst>
                              <p:par>
                                <p:cTn id="18" presetID="1" presetClass="entr" presetSubtype="0" fill="hold" grpId="0" nodeType="afterEffect">
                                  <p:stCondLst>
                                    <p:cond delay="1000"/>
                                  </p:stCondLst>
                                  <p:iterate type="lt">
                                    <p:tmAbs val="50"/>
                                  </p:iterate>
                                  <p:childTnLst>
                                    <p:set>
                                      <p:cBhvr>
                                        <p:cTn id="19" dur="1" fill="hold">
                                          <p:stCondLst>
                                            <p:cond delay="0"/>
                                          </p:stCondLst>
                                        </p:cTn>
                                        <p:tgtEl>
                                          <p:spTgt spid="9"/>
                                        </p:tgtEl>
                                        <p:attrNameLst>
                                          <p:attrName>style.visibility</p:attrName>
                                        </p:attrNameLst>
                                      </p:cBhvr>
                                      <p:to>
                                        <p:strVal val="visible"/>
                                      </p:to>
                                    </p:set>
                                  </p:childTnLst>
                                </p:cTn>
                              </p:par>
                            </p:childTnLst>
                          </p:cTn>
                        </p:par>
                        <p:par>
                          <p:cTn id="20" fill="hold">
                            <p:stCondLst>
                              <p:cond delay="8452"/>
                            </p:stCondLst>
                            <p:childTnLst>
                              <p:par>
                                <p:cTn id="21" presetID="1" presetClass="entr" presetSubtype="0" fill="hold" nodeType="afterEffect">
                                  <p:stCondLst>
                                    <p:cond delay="1000"/>
                                  </p:stCondLst>
                                  <p:childTnLst>
                                    <p:set>
                                      <p:cBhvr>
                                        <p:cTn id="22" dur="1" fill="hold">
                                          <p:stCondLst>
                                            <p:cond delay="0"/>
                                          </p:stCondLst>
                                        </p:cTn>
                                        <p:tgtEl>
                                          <p:spTgt spid="10"/>
                                        </p:tgtEl>
                                        <p:attrNameLst>
                                          <p:attrName>style.visibility</p:attrName>
                                        </p:attrNameLst>
                                      </p:cBhvr>
                                      <p:to>
                                        <p:strVal val="visible"/>
                                      </p:to>
                                    </p:set>
                                  </p:childTnLst>
                                </p:cTn>
                              </p:par>
                            </p:childTnLst>
                          </p:cTn>
                        </p:par>
                        <p:par>
                          <p:cTn id="23" fill="hold">
                            <p:stCondLst>
                              <p:cond delay="9452"/>
                            </p:stCondLst>
                            <p:childTnLst>
                              <p:par>
                                <p:cTn id="24" presetID="1" presetClass="entr" presetSubtype="0" fill="hold" grpId="0" nodeType="afterEffect" nodePh="1">
                                  <p:stCondLst>
                                    <p:cond delay="0"/>
                                  </p:stCondLst>
                                  <p:endCondLst>
                                    <p:cond evt="begin" delay="0">
                                      <p:tn val="24"/>
                                    </p:cond>
                                  </p:endCondLst>
                                  <p:childTnLst>
                                    <p:set>
                                      <p:cBhvr>
                                        <p:cTn id="2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uiExpand="1">
        <p:bldSub>
          <a:bldChart bld="series"/>
        </p:bldSub>
      </p:bldGraphic>
      <p:bldP spid="9" grpId="0"/>
      <p:bldP spid="5"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58BD48E4-BEB9-F829-6B04-1C1BCD11C115}"/>
              </a:ext>
            </a:extLst>
          </p:cNvPr>
          <p:cNvSpPr txBox="1">
            <a:spLocks/>
          </p:cNvSpPr>
          <p:nvPr/>
        </p:nvSpPr>
        <p:spPr>
          <a:xfrm>
            <a:off x="838200" y="683328"/>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p>
        </p:txBody>
      </p:sp>
      <p:sp>
        <p:nvSpPr>
          <p:cNvPr id="5" name="Titel 1">
            <a:extLst>
              <a:ext uri="{FF2B5EF4-FFF2-40B4-BE49-F238E27FC236}">
                <a16:creationId xmlns:a16="http://schemas.microsoft.com/office/drawing/2014/main" id="{1C573128-8A16-A387-40E1-538CC6648B42}"/>
              </a:ext>
            </a:extLst>
          </p:cNvPr>
          <p:cNvSpPr>
            <a:spLocks noGrp="1"/>
          </p:cNvSpPr>
          <p:nvPr>
            <p:ph type="title"/>
          </p:nvPr>
        </p:nvSpPr>
        <p:spPr>
          <a:xfrm>
            <a:off x="838200" y="593380"/>
            <a:ext cx="10515600" cy="1325563"/>
          </a:xfrm>
        </p:spPr>
        <p:txBody>
          <a:bodyPr>
            <a:normAutofit/>
          </a:bodyPr>
          <a:lstStyle/>
          <a:p>
            <a:r>
              <a:rPr lang="nl-NL" sz="2800" dirty="0">
                <a:latin typeface="Pixellari" panose="02000603000000000000" pitchFamily="2" charset="0"/>
                <a:ea typeface="Pixellari" panose="02000603000000000000" pitchFamily="2" charset="0"/>
              </a:rPr>
              <a:t>Ah kijk, je krijgt gelijk reacties van jouw kersverse volgers!</a:t>
            </a:r>
          </a:p>
        </p:txBody>
      </p:sp>
      <p:sp>
        <p:nvSpPr>
          <p:cNvPr id="6" name="Titel 1">
            <a:extLst>
              <a:ext uri="{FF2B5EF4-FFF2-40B4-BE49-F238E27FC236}">
                <a16:creationId xmlns:a16="http://schemas.microsoft.com/office/drawing/2014/main" id="{BC2B10C3-426D-DA26-96CC-2FE8FA22D989}"/>
              </a:ext>
            </a:extLst>
          </p:cNvPr>
          <p:cNvSpPr txBox="1">
            <a:spLocks/>
          </p:cNvSpPr>
          <p:nvPr/>
        </p:nvSpPr>
        <p:spPr>
          <a:xfrm>
            <a:off x="838200" y="363220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err="1">
                <a:solidFill>
                  <a:srgbClr val="FF0000"/>
                </a:solidFill>
                <a:latin typeface="Pixellari" panose="02000603000000000000" pitchFamily="2" charset="0"/>
                <a:ea typeface="Pixellari" panose="02000603000000000000" pitchFamily="2" charset="0"/>
              </a:rPr>
              <a:t>Wooow</a:t>
            </a:r>
            <a:r>
              <a:rPr lang="nl-NL" sz="2800" dirty="0">
                <a:solidFill>
                  <a:srgbClr val="FF0000"/>
                </a:solidFill>
                <a:latin typeface="Pixellari" panose="02000603000000000000" pitchFamily="2" charset="0"/>
                <a:ea typeface="Pixellari" panose="02000603000000000000" pitchFamily="2" charset="0"/>
              </a:rPr>
              <a:t>..!</a:t>
            </a:r>
          </a:p>
        </p:txBody>
      </p:sp>
      <p:sp>
        <p:nvSpPr>
          <p:cNvPr id="48" name="Rechthoek 47">
            <a:extLst>
              <a:ext uri="{FF2B5EF4-FFF2-40B4-BE49-F238E27FC236}">
                <a16:creationId xmlns:a16="http://schemas.microsoft.com/office/drawing/2014/main" id="{592D763A-4538-9D87-98E4-19657BE80D06}"/>
              </a:ext>
            </a:extLst>
          </p:cNvPr>
          <p:cNvSpPr/>
          <p:nvPr/>
        </p:nvSpPr>
        <p:spPr>
          <a:xfrm>
            <a:off x="101600" y="1689100"/>
            <a:ext cx="6560960" cy="3492500"/>
          </a:xfrm>
          <a:prstGeom prst="rect">
            <a:avLst/>
          </a:prstGeom>
          <a:solidFill>
            <a:srgbClr val="FCF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Actieknop: Leeg 1">
            <a:hlinkClick r:id="" action="ppaction://noaction" highlightClick="1"/>
            <a:extLst>
              <a:ext uri="{FF2B5EF4-FFF2-40B4-BE49-F238E27FC236}">
                <a16:creationId xmlns:a16="http://schemas.microsoft.com/office/drawing/2014/main" id="{C0F141DC-ED24-FBB0-1434-94C48C4073EA}"/>
              </a:ext>
            </a:extLst>
          </p:cNvPr>
          <p:cNvSpPr/>
          <p:nvPr/>
        </p:nvSpPr>
        <p:spPr>
          <a:xfrm>
            <a:off x="355890" y="2372949"/>
            <a:ext cx="5559357" cy="2309585"/>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 name="Titel 1">
            <a:extLst>
              <a:ext uri="{FF2B5EF4-FFF2-40B4-BE49-F238E27FC236}">
                <a16:creationId xmlns:a16="http://schemas.microsoft.com/office/drawing/2014/main" id="{C138AF3D-F98F-A7BE-5CEA-A72322C42EAD}"/>
              </a:ext>
            </a:extLst>
          </p:cNvPr>
          <p:cNvSpPr txBox="1">
            <a:spLocks/>
          </p:cNvSpPr>
          <p:nvPr/>
        </p:nvSpPr>
        <p:spPr>
          <a:xfrm>
            <a:off x="1163620"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Geloofwaardige Gerrit </a:t>
            </a:r>
          </a:p>
        </p:txBody>
      </p:sp>
      <p:sp>
        <p:nvSpPr>
          <p:cNvPr id="7" name="Tijdelijke aanduiding voor inhoud 2">
            <a:extLst>
              <a:ext uri="{FF2B5EF4-FFF2-40B4-BE49-F238E27FC236}">
                <a16:creationId xmlns:a16="http://schemas.microsoft.com/office/drawing/2014/main" id="{4129AD58-1F2C-EDF8-A656-4A684DBEE8A9}"/>
              </a:ext>
            </a:extLst>
          </p:cNvPr>
          <p:cNvSpPr txBox="1">
            <a:spLocks/>
          </p:cNvSpPr>
          <p:nvPr/>
        </p:nvSpPr>
        <p:spPr>
          <a:xfrm>
            <a:off x="1155431"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@gerritveenstra </a:t>
            </a:r>
          </a:p>
          <a:p>
            <a:pPr marL="0" indent="0">
              <a:buFont typeface="Arial" panose="020B0604020202020204" pitchFamily="34" charset="0"/>
              <a:buNone/>
            </a:pPr>
            <a:r>
              <a:rPr lang="nl-NL" sz="1000" dirty="0">
                <a:solidFill>
                  <a:schemeClr val="bg2">
                    <a:lumMod val="50000"/>
                  </a:schemeClr>
                </a:solidFill>
              </a:rPr>
              <a:t> </a:t>
            </a:r>
          </a:p>
        </p:txBody>
      </p:sp>
      <p:pic>
        <p:nvPicPr>
          <p:cNvPr id="8" name="Tijdelijke aanduiding voor inhoud 4" descr="Afbeelding met persoon, buiten&#10;&#10;Automatisch gegenereerde beschrijving">
            <a:extLst>
              <a:ext uri="{FF2B5EF4-FFF2-40B4-BE49-F238E27FC236}">
                <a16:creationId xmlns:a16="http://schemas.microsoft.com/office/drawing/2014/main" id="{B9BD4B96-38C2-CF08-CF6C-9998A0D3930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3" b="-3"/>
          <a:stretch/>
        </p:blipFill>
        <p:spPr>
          <a:xfrm>
            <a:off x="574112" y="2565403"/>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9" name="Tekstvak 8">
            <a:extLst>
              <a:ext uri="{FF2B5EF4-FFF2-40B4-BE49-F238E27FC236}">
                <a16:creationId xmlns:a16="http://schemas.microsoft.com/office/drawing/2014/main" id="{4978FD44-DF56-27EF-7B68-730EF27775EE}"/>
              </a:ext>
            </a:extLst>
          </p:cNvPr>
          <p:cNvSpPr txBox="1"/>
          <p:nvPr/>
        </p:nvSpPr>
        <p:spPr>
          <a:xfrm>
            <a:off x="482137" y="3240334"/>
            <a:ext cx="5417574" cy="784830"/>
          </a:xfrm>
          <a:prstGeom prst="rect">
            <a:avLst/>
          </a:prstGeom>
          <a:noFill/>
        </p:spPr>
        <p:txBody>
          <a:bodyPr wrap="square" rtlCol="0">
            <a:spAutoFit/>
          </a:bodyPr>
          <a:lstStyle/>
          <a:p>
            <a:r>
              <a:rPr lang="nl-NL" sz="1500" dirty="0">
                <a:latin typeface="Pica black"/>
              </a:rPr>
              <a:t>Goed werk van </a:t>
            </a:r>
            <a:r>
              <a:rPr lang="nl-NL" sz="1500" dirty="0">
                <a:solidFill>
                  <a:srgbClr val="01E2FD"/>
                </a:solidFill>
                <a:latin typeface="Pica black"/>
              </a:rPr>
              <a:t>@dewaarheidgoeroe </a:t>
            </a:r>
            <a:r>
              <a:rPr lang="nl-NL" sz="1500" dirty="0">
                <a:latin typeface="Pica black"/>
              </a:rPr>
              <a:t>Hier zullen de hoge heren in Den Haag zweethandjes van krijgen. De waarheid komt eindelijk naar boven drijven na al die jaren. </a:t>
            </a:r>
            <a:r>
              <a:rPr lang="nl-NL" sz="1500" dirty="0">
                <a:solidFill>
                  <a:srgbClr val="01E2FD"/>
                </a:solidFill>
                <a:latin typeface="Pica black"/>
              </a:rPr>
              <a:t>#wegwegweg #rechtvaardigheid</a:t>
            </a:r>
          </a:p>
        </p:txBody>
      </p:sp>
      <p:sp>
        <p:nvSpPr>
          <p:cNvPr id="10" name="Ovaal 9">
            <a:extLst>
              <a:ext uri="{FF2B5EF4-FFF2-40B4-BE49-F238E27FC236}">
                <a16:creationId xmlns:a16="http://schemas.microsoft.com/office/drawing/2014/main" id="{C6FC9F14-893A-1E5D-5F77-8CBAFD598CB5}"/>
              </a:ext>
            </a:extLst>
          </p:cNvPr>
          <p:cNvSpPr/>
          <p:nvPr/>
        </p:nvSpPr>
        <p:spPr>
          <a:xfrm>
            <a:off x="5108225"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11" name="Tijdelijke aanduiding voor inhoud 2">
            <a:extLst>
              <a:ext uri="{FF2B5EF4-FFF2-40B4-BE49-F238E27FC236}">
                <a16:creationId xmlns:a16="http://schemas.microsoft.com/office/drawing/2014/main" id="{AAB14A96-AC8F-19BC-DE30-CD7E536A17F7}"/>
              </a:ext>
            </a:extLst>
          </p:cNvPr>
          <p:cNvSpPr txBox="1">
            <a:spLocks/>
          </p:cNvSpPr>
          <p:nvPr/>
        </p:nvSpPr>
        <p:spPr>
          <a:xfrm>
            <a:off x="407534" y="4383715"/>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05:48 p.m. 30 april.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pic>
        <p:nvPicPr>
          <p:cNvPr id="12" name="Tijdelijke aanduiding voor inhoud 4">
            <a:extLst>
              <a:ext uri="{FF2B5EF4-FFF2-40B4-BE49-F238E27FC236}">
                <a16:creationId xmlns:a16="http://schemas.microsoft.com/office/drawing/2014/main" id="{5B99375B-EE5E-EEE1-8288-736BB24DB61D}"/>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2699970" y="2696957"/>
            <a:ext cx="136702" cy="136702"/>
          </a:xfrm>
          <a:prstGeom prst="rect">
            <a:avLst/>
          </a:prstGeom>
        </p:spPr>
      </p:pic>
      <p:sp>
        <p:nvSpPr>
          <p:cNvPr id="13" name="Tekstvak 12">
            <a:extLst>
              <a:ext uri="{FF2B5EF4-FFF2-40B4-BE49-F238E27FC236}">
                <a16:creationId xmlns:a16="http://schemas.microsoft.com/office/drawing/2014/main" id="{DC3AD776-0319-022C-AEF3-6DF228DB94BE}"/>
              </a:ext>
            </a:extLst>
          </p:cNvPr>
          <p:cNvSpPr txBox="1"/>
          <p:nvPr/>
        </p:nvSpPr>
        <p:spPr>
          <a:xfrm>
            <a:off x="5177238"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pic>
        <p:nvPicPr>
          <p:cNvPr id="14" name="Tijdelijke aanduiding voor inhoud 3" descr="Afbeelding met tekst&#10;&#10;Automatisch gegenereerde beschrijving">
            <a:extLst>
              <a:ext uri="{FF2B5EF4-FFF2-40B4-BE49-F238E27FC236}">
                <a16:creationId xmlns:a16="http://schemas.microsoft.com/office/drawing/2014/main" id="{89AB68F1-B781-BD35-9F81-9C91822D052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3" b="-3"/>
          <a:stretch/>
        </p:blipFill>
        <p:spPr>
          <a:xfrm>
            <a:off x="574112" y="2560149"/>
            <a:ext cx="602214" cy="602214"/>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sp>
        <p:nvSpPr>
          <p:cNvPr id="35" name="Actieknop: Leeg 34">
            <a:hlinkClick r:id="" action="ppaction://noaction" highlightClick="1"/>
            <a:extLst>
              <a:ext uri="{FF2B5EF4-FFF2-40B4-BE49-F238E27FC236}">
                <a16:creationId xmlns:a16="http://schemas.microsoft.com/office/drawing/2014/main" id="{3DFBEFD0-A173-5C83-FE57-6C5464DD0895}"/>
              </a:ext>
            </a:extLst>
          </p:cNvPr>
          <p:cNvSpPr/>
          <p:nvPr/>
        </p:nvSpPr>
        <p:spPr>
          <a:xfrm>
            <a:off x="6276753" y="2372949"/>
            <a:ext cx="5559357" cy="2309585"/>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6" name="Titel 1">
            <a:extLst>
              <a:ext uri="{FF2B5EF4-FFF2-40B4-BE49-F238E27FC236}">
                <a16:creationId xmlns:a16="http://schemas.microsoft.com/office/drawing/2014/main" id="{E80E5C01-7D6A-E915-931E-4571F228900D}"/>
              </a:ext>
            </a:extLst>
          </p:cNvPr>
          <p:cNvSpPr txBox="1">
            <a:spLocks/>
          </p:cNvSpPr>
          <p:nvPr/>
        </p:nvSpPr>
        <p:spPr>
          <a:xfrm>
            <a:off x="7084483"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Cameron Bias </a:t>
            </a:r>
          </a:p>
        </p:txBody>
      </p:sp>
      <p:sp>
        <p:nvSpPr>
          <p:cNvPr id="37" name="Tijdelijke aanduiding voor inhoud 2">
            <a:extLst>
              <a:ext uri="{FF2B5EF4-FFF2-40B4-BE49-F238E27FC236}">
                <a16:creationId xmlns:a16="http://schemas.microsoft.com/office/drawing/2014/main" id="{A3F6B22D-A05B-AAD7-7ACA-2E2B6E5E9E47}"/>
              </a:ext>
            </a:extLst>
          </p:cNvPr>
          <p:cNvSpPr txBox="1">
            <a:spLocks/>
          </p:cNvSpPr>
          <p:nvPr/>
        </p:nvSpPr>
        <p:spPr>
          <a:xfrm>
            <a:off x="7076294"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@conspiritualesther </a:t>
            </a:r>
          </a:p>
          <a:p>
            <a:pPr marL="0" indent="0">
              <a:buFont typeface="Arial" panose="020B0604020202020204" pitchFamily="34" charset="0"/>
              <a:buNone/>
            </a:pPr>
            <a:r>
              <a:rPr lang="nl-NL" sz="1000" dirty="0">
                <a:solidFill>
                  <a:schemeClr val="bg2">
                    <a:lumMod val="50000"/>
                  </a:schemeClr>
                </a:solidFill>
              </a:rPr>
              <a:t> </a:t>
            </a:r>
          </a:p>
        </p:txBody>
      </p:sp>
      <p:pic>
        <p:nvPicPr>
          <p:cNvPr id="38" name="Tijdelijke aanduiding voor inhoud 4" descr="Afbeelding met persoon, buiten&#10;&#10;Automatisch gegenereerde beschrijving">
            <a:extLst>
              <a:ext uri="{FF2B5EF4-FFF2-40B4-BE49-F238E27FC236}">
                <a16:creationId xmlns:a16="http://schemas.microsoft.com/office/drawing/2014/main" id="{5B2DCBFD-DF20-F416-0C1F-4AB0CB6232B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3" b="-3"/>
          <a:stretch/>
        </p:blipFill>
        <p:spPr>
          <a:xfrm>
            <a:off x="6494975" y="2565403"/>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39" name="Tekstvak 38">
            <a:extLst>
              <a:ext uri="{FF2B5EF4-FFF2-40B4-BE49-F238E27FC236}">
                <a16:creationId xmlns:a16="http://schemas.microsoft.com/office/drawing/2014/main" id="{AA3DD0A0-C4CC-53EB-165A-BFB775CFA063}"/>
              </a:ext>
            </a:extLst>
          </p:cNvPr>
          <p:cNvSpPr txBox="1"/>
          <p:nvPr/>
        </p:nvSpPr>
        <p:spPr>
          <a:xfrm>
            <a:off x="6403000" y="3240334"/>
            <a:ext cx="5417574" cy="784830"/>
          </a:xfrm>
          <a:prstGeom prst="rect">
            <a:avLst/>
          </a:prstGeom>
          <a:noFill/>
        </p:spPr>
        <p:txBody>
          <a:bodyPr wrap="square" rtlCol="0">
            <a:spAutoFit/>
          </a:bodyPr>
          <a:lstStyle/>
          <a:p>
            <a:r>
              <a:rPr lang="nl-NL" sz="1500" dirty="0">
                <a:latin typeface="Pica black"/>
              </a:rPr>
              <a:t>Voor het eerst een nieuwssite die het echte verhaal vertelt over de smerige politieke elite van Nederland! </a:t>
            </a:r>
            <a:r>
              <a:rPr lang="nl-NL" sz="1500" dirty="0">
                <a:solidFill>
                  <a:srgbClr val="01E2FD"/>
                </a:solidFill>
                <a:latin typeface="Pica black"/>
              </a:rPr>
              <a:t>#dewaarheidgoeroe #powertothewomans</a:t>
            </a:r>
          </a:p>
        </p:txBody>
      </p:sp>
      <p:sp>
        <p:nvSpPr>
          <p:cNvPr id="40" name="Ovaal 39">
            <a:extLst>
              <a:ext uri="{FF2B5EF4-FFF2-40B4-BE49-F238E27FC236}">
                <a16:creationId xmlns:a16="http://schemas.microsoft.com/office/drawing/2014/main" id="{D1F67875-0518-25AE-B151-447E87E5ADFA}"/>
              </a:ext>
            </a:extLst>
          </p:cNvPr>
          <p:cNvSpPr/>
          <p:nvPr/>
        </p:nvSpPr>
        <p:spPr>
          <a:xfrm>
            <a:off x="11029088"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41" name="Tijdelijke aanduiding voor inhoud 2">
            <a:extLst>
              <a:ext uri="{FF2B5EF4-FFF2-40B4-BE49-F238E27FC236}">
                <a16:creationId xmlns:a16="http://schemas.microsoft.com/office/drawing/2014/main" id="{F1F1BD85-14E8-C724-8622-96BF050F110E}"/>
              </a:ext>
            </a:extLst>
          </p:cNvPr>
          <p:cNvSpPr txBox="1">
            <a:spLocks/>
          </p:cNvSpPr>
          <p:nvPr/>
        </p:nvSpPr>
        <p:spPr>
          <a:xfrm>
            <a:off x="6328397" y="4383715"/>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05:53 p.m. 30 april.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pic>
        <p:nvPicPr>
          <p:cNvPr id="42" name="Tijdelijke aanduiding voor inhoud 4">
            <a:extLst>
              <a:ext uri="{FF2B5EF4-FFF2-40B4-BE49-F238E27FC236}">
                <a16:creationId xmlns:a16="http://schemas.microsoft.com/office/drawing/2014/main" id="{ED9ACCB9-DDA7-6F08-3BFB-1ABDDF1E9D2E}"/>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8058534" y="2696957"/>
            <a:ext cx="136702" cy="136702"/>
          </a:xfrm>
          <a:prstGeom prst="rect">
            <a:avLst/>
          </a:prstGeom>
        </p:spPr>
      </p:pic>
      <p:sp>
        <p:nvSpPr>
          <p:cNvPr id="43" name="Tekstvak 42">
            <a:extLst>
              <a:ext uri="{FF2B5EF4-FFF2-40B4-BE49-F238E27FC236}">
                <a16:creationId xmlns:a16="http://schemas.microsoft.com/office/drawing/2014/main" id="{3BF31F25-4627-7CEC-A81C-B4ADB07D47FD}"/>
              </a:ext>
            </a:extLst>
          </p:cNvPr>
          <p:cNvSpPr txBox="1"/>
          <p:nvPr/>
        </p:nvSpPr>
        <p:spPr>
          <a:xfrm>
            <a:off x="11098101"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pic>
        <p:nvPicPr>
          <p:cNvPr id="44" name="Tijdelijke aanduiding voor inhoud 3" descr="Afbeelding met tekst&#10;&#10;Automatisch gegenereerde beschrijving">
            <a:extLst>
              <a:ext uri="{FF2B5EF4-FFF2-40B4-BE49-F238E27FC236}">
                <a16:creationId xmlns:a16="http://schemas.microsoft.com/office/drawing/2014/main" id="{07D9EC52-1AC8-70A5-A99D-25AFED304E8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3" b="-3"/>
          <a:stretch/>
        </p:blipFill>
        <p:spPr>
          <a:xfrm>
            <a:off x="6494975" y="2560149"/>
            <a:ext cx="602214" cy="602214"/>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pic>
        <p:nvPicPr>
          <p:cNvPr id="45" name="Tijdelijke aanduiding voor inhoud 4" descr="Afbeelding met persoon&#10;&#10;Automatisch gegenereerde beschrijving">
            <a:extLst>
              <a:ext uri="{FF2B5EF4-FFF2-40B4-BE49-F238E27FC236}">
                <a16:creationId xmlns:a16="http://schemas.microsoft.com/office/drawing/2014/main" id="{4E3E51A1-E38B-193C-17BF-134050D1006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3" b="-3"/>
          <a:stretch/>
        </p:blipFill>
        <p:spPr>
          <a:xfrm>
            <a:off x="6488473" y="2557459"/>
            <a:ext cx="613971" cy="613971"/>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46" name="Tijdelijke aanduiding voor inhoud 4" descr="Afbeelding met persoon, buiten&#10;&#10;Automatisch gegenereerde beschrijving">
            <a:extLst>
              <a:ext uri="{FF2B5EF4-FFF2-40B4-BE49-F238E27FC236}">
                <a16:creationId xmlns:a16="http://schemas.microsoft.com/office/drawing/2014/main" id="{AC1F7029-53BC-9FC4-BD11-A3FD107CBBA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r="-3" b="-3"/>
          <a:stretch/>
        </p:blipFill>
        <p:spPr>
          <a:xfrm>
            <a:off x="565178" y="2548706"/>
            <a:ext cx="618242" cy="61824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47" name="Titel 1">
            <a:extLst>
              <a:ext uri="{FF2B5EF4-FFF2-40B4-BE49-F238E27FC236}">
                <a16:creationId xmlns:a16="http://schemas.microsoft.com/office/drawing/2014/main" id="{932F3BB0-F106-ECAF-5E6F-64AAB85E34F6}"/>
              </a:ext>
            </a:extLst>
          </p:cNvPr>
          <p:cNvSpPr txBox="1">
            <a:spLocks/>
          </p:cNvSpPr>
          <p:nvPr/>
        </p:nvSpPr>
        <p:spPr>
          <a:xfrm>
            <a:off x="838200" y="492061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err="1">
                <a:solidFill>
                  <a:srgbClr val="FF0000"/>
                </a:solidFill>
                <a:latin typeface="Pixellari" panose="02000603000000000000" pitchFamily="2" charset="0"/>
                <a:ea typeface="Pixellari" panose="02000603000000000000" pitchFamily="2" charset="0"/>
              </a:rPr>
              <a:t>Wooow</a:t>
            </a:r>
            <a:r>
              <a:rPr lang="nl-NL" sz="2800" dirty="0">
                <a:solidFill>
                  <a:srgbClr val="FF0000"/>
                </a:solidFill>
                <a:latin typeface="Pixellari" panose="02000603000000000000" pitchFamily="2" charset="0"/>
                <a:ea typeface="Pixellari" panose="02000603000000000000" pitchFamily="2" charset="0"/>
              </a:rPr>
              <a:t>..</a:t>
            </a:r>
          </a:p>
        </p:txBody>
      </p:sp>
      <p:sp>
        <p:nvSpPr>
          <p:cNvPr id="15" name="Actieknop: Leeg 14">
            <a:hlinkClick r:id="" action="ppaction://hlinkshowjump?jump=nextslide" highlightClick="1"/>
            <a:extLst>
              <a:ext uri="{FF2B5EF4-FFF2-40B4-BE49-F238E27FC236}">
                <a16:creationId xmlns:a16="http://schemas.microsoft.com/office/drawing/2014/main" id="{1579FCA6-3FFA-3F13-0353-0FA5033C4736}"/>
              </a:ext>
            </a:extLst>
          </p:cNvPr>
          <p:cNvSpPr/>
          <p:nvPr/>
        </p:nvSpPr>
        <p:spPr>
          <a:xfrm>
            <a:off x="838200" y="5181600"/>
            <a:ext cx="1472381" cy="782350"/>
          </a:xfrm>
          <a:prstGeom prst="actionButtonBlank">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19242234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2201"/>
                            </p:stCondLst>
                            <p:childTnLst>
                              <p:par>
                                <p:cTn id="8" presetID="1" presetClass="entr" presetSubtype="0" fill="hold" grpId="0" nodeType="afterEffect">
                                  <p:stCondLst>
                                    <p:cond delay="1150"/>
                                  </p:stCondLst>
                                  <p:childTnLst>
                                    <p:set>
                                      <p:cBhvr>
                                        <p:cTn id="9" dur="1" fill="hold">
                                          <p:stCondLst>
                                            <p:cond delay="0"/>
                                          </p:stCondLst>
                                        </p:cTn>
                                        <p:tgtEl>
                                          <p:spTgt spid="2"/>
                                        </p:tgtEl>
                                        <p:attrNameLst>
                                          <p:attrName>style.visibility</p:attrName>
                                        </p:attrNameLst>
                                      </p:cBhvr>
                                      <p:to>
                                        <p:strVal val="visible"/>
                                      </p:to>
                                    </p:set>
                                  </p:childTnLst>
                                </p:cTn>
                              </p:par>
                            </p:childTnLst>
                          </p:cTn>
                        </p:par>
                        <p:par>
                          <p:cTn id="10" fill="hold">
                            <p:stCondLst>
                              <p:cond delay="3351"/>
                            </p:stCondLst>
                            <p:childTnLst>
                              <p:par>
                                <p:cTn id="11" presetID="1"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par>
                          <p:cTn id="31" fill="hold">
                            <p:stCondLst>
                              <p:cond delay="3351"/>
                            </p:stCondLst>
                            <p:childTnLst>
                              <p:par>
                                <p:cTn id="32" presetID="1" presetClass="entr" presetSubtype="0" fill="hold" grpId="0" nodeType="afterEffect">
                                  <p:stCondLst>
                                    <p:cond delay="0"/>
                                  </p:stCondLst>
                                  <p:childTnLst>
                                    <p:set>
                                      <p:cBhvr>
                                        <p:cTn id="33" dur="1" fill="hold">
                                          <p:stCondLst>
                                            <p:cond delay="0"/>
                                          </p:stCondLst>
                                        </p:cTn>
                                        <p:tgtEl>
                                          <p:spTgt spid="35"/>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38"/>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9"/>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40"/>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42"/>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44"/>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45"/>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3"/>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7"/>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6"/>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childTnLst>
                                </p:cTn>
                              </p:par>
                            </p:childTnLst>
                          </p:cTn>
                        </p:par>
                        <p:par>
                          <p:cTn id="54" fill="hold">
                            <p:stCondLst>
                              <p:cond delay="3351"/>
                            </p:stCondLst>
                            <p:childTnLst>
                              <p:par>
                                <p:cTn id="55" presetID="1" presetClass="entr" presetSubtype="0" fill="hold" grpId="0" nodeType="afterEffect">
                                  <p:stCondLst>
                                    <p:cond delay="5000"/>
                                  </p:stCondLst>
                                  <p:iterate type="wd">
                                    <p:tmAbs val="200"/>
                                  </p:iterate>
                                  <p:childTnLst>
                                    <p:set>
                                      <p:cBhvr>
                                        <p:cTn id="56" dur="1" fill="hold">
                                          <p:stCondLst>
                                            <p:cond delay="0"/>
                                          </p:stCondLst>
                                        </p:cTn>
                                        <p:tgtEl>
                                          <p:spTgt spid="47"/>
                                        </p:tgtEl>
                                        <p:attrNameLst>
                                          <p:attrName>style.visibility</p:attrName>
                                        </p:attrNameLst>
                                      </p:cBhvr>
                                      <p:to>
                                        <p:strVal val="visible"/>
                                      </p:to>
                                    </p:set>
                                  </p:childTnLst>
                                </p:cTn>
                              </p:par>
                            </p:childTnLst>
                          </p:cTn>
                        </p:par>
                        <p:par>
                          <p:cTn id="57" fill="hold">
                            <p:stCondLst>
                              <p:cond delay="8552"/>
                            </p:stCondLst>
                            <p:childTnLst>
                              <p:par>
                                <p:cTn id="58" presetID="1" presetClass="entr" presetSubtype="0" fill="hold" grpId="0" nodeType="afterEffect" nodePh="1">
                                  <p:stCondLst>
                                    <p:cond delay="0"/>
                                  </p:stCondLst>
                                  <p:endCondLst>
                                    <p:cond evt="begin" delay="0">
                                      <p:tn val="58"/>
                                    </p:cond>
                                  </p:endCondLst>
                                  <p:childTnLst>
                                    <p:set>
                                      <p:cBhvr>
                                        <p:cTn id="59"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animBg="1"/>
      <p:bldP spid="3" grpId="0"/>
      <p:bldP spid="7" grpId="0"/>
      <p:bldP spid="9" grpId="0"/>
      <p:bldP spid="10" grpId="0" animBg="1"/>
      <p:bldP spid="11" grpId="0"/>
      <p:bldP spid="13" grpId="0"/>
      <p:bldP spid="35" grpId="0" animBg="1"/>
      <p:bldP spid="36" grpId="0"/>
      <p:bldP spid="37" grpId="0"/>
      <p:bldP spid="39" grpId="0"/>
      <p:bldP spid="40" grpId="0" animBg="1"/>
      <p:bldP spid="41" grpId="0"/>
      <p:bldP spid="43" grpId="0"/>
      <p:bldP spid="47" grpId="0"/>
      <p:bldP spid="15"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58BD48E4-BEB9-F829-6B04-1C1BCD11C115}"/>
              </a:ext>
            </a:extLst>
          </p:cNvPr>
          <p:cNvSpPr txBox="1">
            <a:spLocks/>
          </p:cNvSpPr>
          <p:nvPr/>
        </p:nvSpPr>
        <p:spPr>
          <a:xfrm>
            <a:off x="838200" y="683328"/>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p>
        </p:txBody>
      </p:sp>
      <p:sp>
        <p:nvSpPr>
          <p:cNvPr id="5" name="Titel 1">
            <a:extLst>
              <a:ext uri="{FF2B5EF4-FFF2-40B4-BE49-F238E27FC236}">
                <a16:creationId xmlns:a16="http://schemas.microsoft.com/office/drawing/2014/main" id="{1C573128-8A16-A387-40E1-538CC6648B42}"/>
              </a:ext>
            </a:extLst>
          </p:cNvPr>
          <p:cNvSpPr>
            <a:spLocks noGrp="1"/>
          </p:cNvSpPr>
          <p:nvPr>
            <p:ph type="title"/>
          </p:nvPr>
        </p:nvSpPr>
        <p:spPr>
          <a:xfrm>
            <a:off x="838200" y="589652"/>
            <a:ext cx="10515600" cy="1325563"/>
          </a:xfrm>
        </p:spPr>
        <p:txBody>
          <a:bodyPr>
            <a:normAutofit/>
          </a:bodyPr>
          <a:lstStyle/>
          <a:p>
            <a:r>
              <a:rPr lang="nl-NL" sz="2800" dirty="0">
                <a:latin typeface="Pixellari" panose="02000603000000000000" pitchFamily="2" charset="0"/>
                <a:ea typeface="Pixellari" panose="02000603000000000000" pitchFamily="2" charset="0"/>
              </a:rPr>
              <a:t>Maar je hebt ook een minder enthousiaste reactie van een betweter die zegt dat jouw bericht niet klopt.  </a:t>
            </a:r>
          </a:p>
        </p:txBody>
      </p:sp>
      <p:sp>
        <p:nvSpPr>
          <p:cNvPr id="2" name="Titel 1">
            <a:extLst>
              <a:ext uri="{FF2B5EF4-FFF2-40B4-BE49-F238E27FC236}">
                <a16:creationId xmlns:a16="http://schemas.microsoft.com/office/drawing/2014/main" id="{A5ED2973-A479-2617-997F-635428B4010D}"/>
              </a:ext>
            </a:extLst>
          </p:cNvPr>
          <p:cNvSpPr txBox="1">
            <a:spLocks/>
          </p:cNvSpPr>
          <p:nvPr/>
        </p:nvSpPr>
        <p:spPr>
          <a:xfrm>
            <a:off x="838200" y="437887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Wat wil je hier tegen doen?</a:t>
            </a:r>
          </a:p>
        </p:txBody>
      </p:sp>
      <p:sp>
        <p:nvSpPr>
          <p:cNvPr id="3" name="Titel 1">
            <a:extLst>
              <a:ext uri="{FF2B5EF4-FFF2-40B4-BE49-F238E27FC236}">
                <a16:creationId xmlns:a16="http://schemas.microsoft.com/office/drawing/2014/main" id="{9913F7F0-13BF-CF9C-C0C3-01AA83921177}"/>
              </a:ext>
            </a:extLst>
          </p:cNvPr>
          <p:cNvSpPr txBox="1">
            <a:spLocks/>
          </p:cNvSpPr>
          <p:nvPr/>
        </p:nvSpPr>
        <p:spPr>
          <a:xfrm>
            <a:off x="838200" y="5245278"/>
            <a:ext cx="32904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Mijzelf verdedigen.</a:t>
            </a:r>
          </a:p>
        </p:txBody>
      </p:sp>
      <p:sp>
        <p:nvSpPr>
          <p:cNvPr id="18" name="Actieknop: Leeg 17">
            <a:hlinkClick r:id="" action="ppaction://noaction" highlightClick="1"/>
            <a:extLst>
              <a:ext uri="{FF2B5EF4-FFF2-40B4-BE49-F238E27FC236}">
                <a16:creationId xmlns:a16="http://schemas.microsoft.com/office/drawing/2014/main" id="{23DFF52B-4A93-FFCB-F5A5-C4B60EF06DB7}"/>
              </a:ext>
            </a:extLst>
          </p:cNvPr>
          <p:cNvSpPr/>
          <p:nvPr/>
        </p:nvSpPr>
        <p:spPr>
          <a:xfrm>
            <a:off x="3166502" y="2021939"/>
            <a:ext cx="5559357" cy="2309585"/>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19" name="Titel 1">
            <a:extLst>
              <a:ext uri="{FF2B5EF4-FFF2-40B4-BE49-F238E27FC236}">
                <a16:creationId xmlns:a16="http://schemas.microsoft.com/office/drawing/2014/main" id="{613210F1-6235-E36B-BE06-215E3E150A9D}"/>
              </a:ext>
            </a:extLst>
          </p:cNvPr>
          <p:cNvSpPr txBox="1">
            <a:spLocks/>
          </p:cNvSpPr>
          <p:nvPr/>
        </p:nvSpPr>
        <p:spPr>
          <a:xfrm>
            <a:off x="3974232" y="176782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Feitje Voor Karweitje </a:t>
            </a:r>
          </a:p>
        </p:txBody>
      </p:sp>
      <p:sp>
        <p:nvSpPr>
          <p:cNvPr id="20" name="Tijdelijke aanduiding voor inhoud 2">
            <a:extLst>
              <a:ext uri="{FF2B5EF4-FFF2-40B4-BE49-F238E27FC236}">
                <a16:creationId xmlns:a16="http://schemas.microsoft.com/office/drawing/2014/main" id="{629B5FAF-7941-A6FF-F5EF-6738E2EBD931}"/>
              </a:ext>
            </a:extLst>
          </p:cNvPr>
          <p:cNvSpPr txBox="1">
            <a:spLocks/>
          </p:cNvSpPr>
          <p:nvPr/>
        </p:nvSpPr>
        <p:spPr>
          <a:xfrm>
            <a:off x="3966043" y="245247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1000" dirty="0">
                <a:solidFill>
                  <a:schemeClr val="bg2">
                    <a:lumMod val="50000"/>
                  </a:schemeClr>
                </a:solidFill>
              </a:rPr>
              <a:t>@defeitenmachine</a:t>
            </a:r>
          </a:p>
          <a:p>
            <a:pPr marL="0" indent="0">
              <a:buFont typeface="Arial" panose="020B0604020202020204" pitchFamily="34" charset="0"/>
              <a:buNone/>
            </a:pPr>
            <a:r>
              <a:rPr lang="nl-NL" sz="1000" dirty="0">
                <a:solidFill>
                  <a:schemeClr val="bg2">
                    <a:lumMod val="50000"/>
                  </a:schemeClr>
                </a:solidFill>
              </a:rPr>
              <a:t> </a:t>
            </a:r>
          </a:p>
        </p:txBody>
      </p:sp>
      <p:pic>
        <p:nvPicPr>
          <p:cNvPr id="21" name="Tijdelijke aanduiding voor inhoud 4" descr="Afbeelding met persoon, buiten&#10;&#10;Automatisch gegenereerde beschrijving">
            <a:extLst>
              <a:ext uri="{FF2B5EF4-FFF2-40B4-BE49-F238E27FC236}">
                <a16:creationId xmlns:a16="http://schemas.microsoft.com/office/drawing/2014/main" id="{ED8D832A-BECF-7D28-3272-4D4E9DD4447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3" b="-3"/>
          <a:stretch/>
        </p:blipFill>
        <p:spPr>
          <a:xfrm>
            <a:off x="3384724" y="2214393"/>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22" name="Tekstvak 21">
            <a:extLst>
              <a:ext uri="{FF2B5EF4-FFF2-40B4-BE49-F238E27FC236}">
                <a16:creationId xmlns:a16="http://schemas.microsoft.com/office/drawing/2014/main" id="{30ABE39F-1FB7-263B-99CF-BDC10F4C89DA}"/>
              </a:ext>
            </a:extLst>
          </p:cNvPr>
          <p:cNvSpPr txBox="1"/>
          <p:nvPr/>
        </p:nvSpPr>
        <p:spPr>
          <a:xfrm>
            <a:off x="3292749" y="2889324"/>
            <a:ext cx="5417574" cy="784830"/>
          </a:xfrm>
          <a:prstGeom prst="rect">
            <a:avLst/>
          </a:prstGeom>
          <a:noFill/>
        </p:spPr>
        <p:txBody>
          <a:bodyPr wrap="square" rtlCol="0">
            <a:spAutoFit/>
          </a:bodyPr>
          <a:lstStyle/>
          <a:p>
            <a:r>
              <a:rPr lang="nl-NL" sz="1500" dirty="0">
                <a:latin typeface="Pica black"/>
              </a:rPr>
              <a:t>Het artikel van </a:t>
            </a:r>
            <a:r>
              <a:rPr lang="nl-NL" sz="1500" dirty="0">
                <a:solidFill>
                  <a:srgbClr val="01E2FD"/>
                </a:solidFill>
                <a:latin typeface="Pica black"/>
              </a:rPr>
              <a:t>@dewaarheidgoeroe </a:t>
            </a:r>
            <a:r>
              <a:rPr lang="nl-NL" sz="1500" dirty="0">
                <a:latin typeface="Pica black"/>
              </a:rPr>
              <a:t>barst van de aannames en uitlatingen over de overheid zonder dat er juiste bronnen bij vermeld staan! </a:t>
            </a:r>
            <a:r>
              <a:rPr lang="nl-NL" sz="1500" dirty="0">
                <a:solidFill>
                  <a:srgbClr val="01E2FD"/>
                </a:solidFill>
                <a:latin typeface="Pica black"/>
              </a:rPr>
              <a:t>#complottenbedenker</a:t>
            </a:r>
          </a:p>
        </p:txBody>
      </p:sp>
      <p:sp>
        <p:nvSpPr>
          <p:cNvPr id="23" name="Ovaal 22">
            <a:extLst>
              <a:ext uri="{FF2B5EF4-FFF2-40B4-BE49-F238E27FC236}">
                <a16:creationId xmlns:a16="http://schemas.microsoft.com/office/drawing/2014/main" id="{77FB784C-ACFD-BBCE-CD12-A4E7E195024C}"/>
              </a:ext>
            </a:extLst>
          </p:cNvPr>
          <p:cNvSpPr/>
          <p:nvPr/>
        </p:nvSpPr>
        <p:spPr>
          <a:xfrm>
            <a:off x="7918837" y="232095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24" name="Tijdelijke aanduiding voor inhoud 2">
            <a:extLst>
              <a:ext uri="{FF2B5EF4-FFF2-40B4-BE49-F238E27FC236}">
                <a16:creationId xmlns:a16="http://schemas.microsoft.com/office/drawing/2014/main" id="{2DB24DC0-2145-CF96-B13E-F4B7734C3B9C}"/>
              </a:ext>
            </a:extLst>
          </p:cNvPr>
          <p:cNvSpPr txBox="1">
            <a:spLocks/>
          </p:cNvSpPr>
          <p:nvPr/>
        </p:nvSpPr>
        <p:spPr>
          <a:xfrm>
            <a:off x="3218146" y="4032705"/>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06:31 p.m. 30 april.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pic>
        <p:nvPicPr>
          <p:cNvPr id="25" name="Tijdelijke aanduiding voor inhoud 4">
            <a:extLst>
              <a:ext uri="{FF2B5EF4-FFF2-40B4-BE49-F238E27FC236}">
                <a16:creationId xmlns:a16="http://schemas.microsoft.com/office/drawing/2014/main" id="{FE3064CD-B3DF-5F3D-D5B2-F56D0E68E809}"/>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5425424" y="2345947"/>
            <a:ext cx="136702" cy="136702"/>
          </a:xfrm>
          <a:prstGeom prst="rect">
            <a:avLst/>
          </a:prstGeom>
        </p:spPr>
      </p:pic>
      <p:sp>
        <p:nvSpPr>
          <p:cNvPr id="26" name="Tekstvak 25">
            <a:extLst>
              <a:ext uri="{FF2B5EF4-FFF2-40B4-BE49-F238E27FC236}">
                <a16:creationId xmlns:a16="http://schemas.microsoft.com/office/drawing/2014/main" id="{6F57FDDA-02AA-77A9-3A89-2DCB5C88EE89}"/>
              </a:ext>
            </a:extLst>
          </p:cNvPr>
          <p:cNvSpPr txBox="1"/>
          <p:nvPr/>
        </p:nvSpPr>
        <p:spPr>
          <a:xfrm>
            <a:off x="7987850" y="230240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pic>
        <p:nvPicPr>
          <p:cNvPr id="27" name="Tijdelijke aanduiding voor inhoud 3" descr="Afbeelding met tekst&#10;&#10;Automatisch gegenereerde beschrijving">
            <a:extLst>
              <a:ext uri="{FF2B5EF4-FFF2-40B4-BE49-F238E27FC236}">
                <a16:creationId xmlns:a16="http://schemas.microsoft.com/office/drawing/2014/main" id="{B53D7911-4A03-4103-6164-41975884485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3" b="-3"/>
          <a:stretch/>
        </p:blipFill>
        <p:spPr>
          <a:xfrm>
            <a:off x="3384724" y="2209139"/>
            <a:ext cx="602214" cy="602214"/>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sp>
        <p:nvSpPr>
          <p:cNvPr id="9" name="Titel 1">
            <a:extLst>
              <a:ext uri="{FF2B5EF4-FFF2-40B4-BE49-F238E27FC236}">
                <a16:creationId xmlns:a16="http://schemas.microsoft.com/office/drawing/2014/main" id="{F1667F95-D2D2-1239-E3CA-F23B3C309008}"/>
              </a:ext>
            </a:extLst>
          </p:cNvPr>
          <p:cNvSpPr txBox="1">
            <a:spLocks/>
          </p:cNvSpPr>
          <p:nvPr/>
        </p:nvSpPr>
        <p:spPr>
          <a:xfrm>
            <a:off x="7173907" y="5328834"/>
            <a:ext cx="447947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2800" dirty="0">
                <a:solidFill>
                  <a:srgbClr val="FF0000"/>
                </a:solidFill>
                <a:ea typeface="Pixellari" panose="02000603000000000000" pitchFamily="2" charset="0"/>
              </a:rPr>
              <a:t>‘’</a:t>
            </a:r>
            <a:r>
              <a:rPr lang="nl-NL" sz="2800" dirty="0">
                <a:solidFill>
                  <a:srgbClr val="FF0000"/>
                </a:solidFill>
                <a:latin typeface="Pixellari" panose="02000603000000000000" pitchFamily="2" charset="0"/>
                <a:ea typeface="Pixellari" panose="02000603000000000000" pitchFamily="2" charset="0"/>
              </a:rPr>
              <a:t>Feitje Voor Karweitje</a:t>
            </a:r>
            <a:r>
              <a:rPr lang="nl-NL" sz="2800" dirty="0">
                <a:solidFill>
                  <a:srgbClr val="FF0000"/>
                </a:solidFill>
                <a:ea typeface="Pixellari" panose="02000603000000000000" pitchFamily="2" charset="0"/>
              </a:rPr>
              <a:t>’’</a:t>
            </a:r>
            <a:r>
              <a:rPr lang="nl-NL" sz="2800" dirty="0">
                <a:solidFill>
                  <a:srgbClr val="FF0000"/>
                </a:solidFill>
                <a:latin typeface="Pixellari" panose="02000603000000000000" pitchFamily="2" charset="0"/>
                <a:ea typeface="Pixellari" panose="02000603000000000000" pitchFamily="2" charset="0"/>
              </a:rPr>
              <a:t> belachelijk maken.</a:t>
            </a:r>
          </a:p>
        </p:txBody>
      </p:sp>
      <p:sp>
        <p:nvSpPr>
          <p:cNvPr id="10" name="Actieknop: Leeg 9">
            <a:hlinkClick r:id="rId6" action="ppaction://hlinksldjump" highlightClick="1"/>
            <a:extLst>
              <a:ext uri="{FF2B5EF4-FFF2-40B4-BE49-F238E27FC236}">
                <a16:creationId xmlns:a16="http://schemas.microsoft.com/office/drawing/2014/main" id="{DAB3ADB1-F04D-42CD-D479-D049899E275E}"/>
              </a:ext>
            </a:extLst>
          </p:cNvPr>
          <p:cNvSpPr/>
          <p:nvPr/>
        </p:nvSpPr>
        <p:spPr>
          <a:xfrm>
            <a:off x="6961239" y="5167613"/>
            <a:ext cx="4891879" cy="1582993"/>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eknop: Leeg 5">
            <a:hlinkClick r:id="rId7" action="ppaction://hlinksldjump" highlightClick="1"/>
            <a:extLst>
              <a:ext uri="{FF2B5EF4-FFF2-40B4-BE49-F238E27FC236}">
                <a16:creationId xmlns:a16="http://schemas.microsoft.com/office/drawing/2014/main" id="{9CC0283A-C54B-C432-5244-EACF30FE0543}"/>
              </a:ext>
            </a:extLst>
          </p:cNvPr>
          <p:cNvSpPr/>
          <p:nvPr/>
        </p:nvSpPr>
        <p:spPr>
          <a:xfrm>
            <a:off x="838200" y="5506065"/>
            <a:ext cx="3290455" cy="762283"/>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533621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3601"/>
                            </p:stCondLst>
                            <p:childTnLst>
                              <p:par>
                                <p:cTn id="8" presetID="1" presetClass="entr" presetSubtype="0" fill="hold" grpId="0" nodeType="afterEffect">
                                  <p:stCondLst>
                                    <p:cond delay="1150"/>
                                  </p:stCondLst>
                                  <p:childTnLst>
                                    <p:set>
                                      <p:cBhvr>
                                        <p:cTn id="9" dur="1" fill="hold">
                                          <p:stCondLst>
                                            <p:cond delay="0"/>
                                          </p:stCondLst>
                                        </p:cTn>
                                        <p:tgtEl>
                                          <p:spTgt spid="18"/>
                                        </p:tgtEl>
                                        <p:attrNameLst>
                                          <p:attrName>style.visibility</p:attrName>
                                        </p:attrNameLst>
                                      </p:cBhvr>
                                      <p:to>
                                        <p:strVal val="visible"/>
                                      </p:to>
                                    </p:set>
                                  </p:childTnLst>
                                </p:cTn>
                              </p:par>
                            </p:childTnLst>
                          </p:cTn>
                        </p:par>
                        <p:par>
                          <p:cTn id="10" fill="hold">
                            <p:stCondLst>
                              <p:cond delay="4751"/>
                            </p:stCondLst>
                            <p:childTnLst>
                              <p:par>
                                <p:cTn id="11" presetID="1"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childTnLst>
                          </p:cTn>
                        </p:par>
                        <p:par>
                          <p:cTn id="29" fill="hold">
                            <p:stCondLst>
                              <p:cond delay="4751"/>
                            </p:stCondLst>
                            <p:childTnLst>
                              <p:par>
                                <p:cTn id="30" presetID="1" presetClass="entr" presetSubtype="0" fill="hold" grpId="0" nodeType="afterEffect">
                                  <p:stCondLst>
                                    <p:cond delay="2000"/>
                                  </p:stCondLst>
                                  <p:iterate type="wd">
                                    <p:tmAbs val="200"/>
                                  </p:iterate>
                                  <p:childTnLst>
                                    <p:set>
                                      <p:cBhvr>
                                        <p:cTn id="31" dur="1" fill="hold">
                                          <p:stCondLst>
                                            <p:cond delay="0"/>
                                          </p:stCondLst>
                                        </p:cTn>
                                        <p:tgtEl>
                                          <p:spTgt spid="2"/>
                                        </p:tgtEl>
                                        <p:attrNameLst>
                                          <p:attrName>style.visibility</p:attrName>
                                        </p:attrNameLst>
                                      </p:cBhvr>
                                      <p:to>
                                        <p:strVal val="visible"/>
                                      </p:to>
                                    </p:set>
                                  </p:childTnLst>
                                </p:cTn>
                              </p:par>
                            </p:childTnLst>
                          </p:cTn>
                        </p:par>
                        <p:par>
                          <p:cTn id="32" fill="hold">
                            <p:stCondLst>
                              <p:cond delay="7952"/>
                            </p:stCondLst>
                            <p:childTnLst>
                              <p:par>
                                <p:cTn id="33" presetID="1" presetClass="entr" presetSubtype="0" fill="hold" grpId="0" nodeType="afterEffect">
                                  <p:stCondLst>
                                    <p:cond delay="1000"/>
                                  </p:stCondLst>
                                  <p:iterate type="wd">
                                    <p:tmAbs val="200"/>
                                  </p:iterate>
                                  <p:childTnLst>
                                    <p:set>
                                      <p:cBhvr>
                                        <p:cTn id="34" dur="1" fill="hold">
                                          <p:stCondLst>
                                            <p:cond delay="0"/>
                                          </p:stCondLst>
                                        </p:cTn>
                                        <p:tgtEl>
                                          <p:spTgt spid="3"/>
                                        </p:tgtEl>
                                        <p:attrNameLst>
                                          <p:attrName>style.visibility</p:attrName>
                                        </p:attrNameLst>
                                      </p:cBhvr>
                                      <p:to>
                                        <p:strVal val="visible"/>
                                      </p:to>
                                    </p:set>
                                  </p:childTnLst>
                                </p:cTn>
                              </p:par>
                            </p:childTnLst>
                          </p:cTn>
                        </p:par>
                        <p:par>
                          <p:cTn id="35" fill="hold">
                            <p:stCondLst>
                              <p:cond delay="9353"/>
                            </p:stCondLst>
                            <p:childTnLst>
                              <p:par>
                                <p:cTn id="36" presetID="1" presetClass="entr" presetSubtype="0" fill="hold" grpId="0" nodeType="afterEffect">
                                  <p:stCondLst>
                                    <p:cond delay="0"/>
                                  </p:stCondLst>
                                  <p:iterate type="wd">
                                    <p:tmAbs val="200"/>
                                  </p:iterate>
                                  <p:childTnLst>
                                    <p:set>
                                      <p:cBhvr>
                                        <p:cTn id="37" dur="1" fill="hold">
                                          <p:stCondLst>
                                            <p:cond delay="0"/>
                                          </p:stCondLst>
                                        </p:cTn>
                                        <p:tgtEl>
                                          <p:spTgt spid="9"/>
                                        </p:tgtEl>
                                        <p:attrNameLst>
                                          <p:attrName>style.visibility</p:attrName>
                                        </p:attrNameLst>
                                      </p:cBhvr>
                                      <p:to>
                                        <p:strVal val="visible"/>
                                      </p:to>
                                    </p:set>
                                  </p:childTnLst>
                                </p:cTn>
                              </p:par>
                              <p:par>
                                <p:cTn id="38" presetID="1" presetClass="entr" presetSubtype="0" fill="hold" grpId="0" nodeType="withEffect" nodePh="1">
                                  <p:stCondLst>
                                    <p:cond delay="0"/>
                                  </p:stCondLst>
                                  <p:endCondLst>
                                    <p:cond evt="begin" delay="0">
                                      <p:tn val="38"/>
                                    </p:cond>
                                  </p:endCondLst>
                                  <p:childTnLst>
                                    <p:set>
                                      <p:cBhvr>
                                        <p:cTn id="3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3" grpId="0"/>
      <p:bldP spid="18" grpId="0" animBg="1"/>
      <p:bldP spid="19" grpId="0"/>
      <p:bldP spid="20" grpId="0"/>
      <p:bldP spid="22" grpId="0"/>
      <p:bldP spid="23" grpId="0" animBg="1"/>
      <p:bldP spid="24" grpId="0"/>
      <p:bldP spid="26" grpId="0"/>
      <p:bldP spid="9" grpId="0"/>
      <p:bldP spid="6"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154B70-8C4C-2FCF-9E93-B6B11021B409}"/>
              </a:ext>
            </a:extLst>
          </p:cNvPr>
          <p:cNvSpPr>
            <a:spLocks noGrp="1"/>
          </p:cNvSpPr>
          <p:nvPr>
            <p:ph type="title"/>
          </p:nvPr>
        </p:nvSpPr>
        <p:spPr>
          <a:xfrm>
            <a:off x="838200" y="589652"/>
            <a:ext cx="10515600" cy="1325563"/>
          </a:xfrm>
        </p:spPr>
        <p:txBody>
          <a:bodyPr>
            <a:normAutofit fontScale="90000"/>
          </a:bodyPr>
          <a:lstStyle/>
          <a:p>
            <a:r>
              <a:rPr lang="nl-NL" sz="2800" dirty="0">
                <a:latin typeface="Pixellari" panose="02000603000000000000" pitchFamily="2" charset="0"/>
                <a:ea typeface="Pixellari" panose="02000603000000000000" pitchFamily="2" charset="0"/>
              </a:rPr>
              <a:t>Oei, niet iedereen wordt vrolijk van jouw visie op het vrouwelijk geslacht, maar alsnog heb je een aantal volgers enthousiast gemaakt. Hiervoor krijg je een prima aantal van </a:t>
            </a:r>
            <a:r>
              <a:rPr lang="nl-NL" sz="2800" dirty="0">
                <a:solidFill>
                  <a:srgbClr val="FF0000"/>
                </a:solidFill>
                <a:latin typeface="Pixellari" panose="02000603000000000000" pitchFamily="2" charset="0"/>
                <a:ea typeface="Pixellari" panose="02000603000000000000" pitchFamily="2" charset="0"/>
              </a:rPr>
              <a:t>127 </a:t>
            </a:r>
            <a:r>
              <a:rPr lang="nl-NL" sz="2800" dirty="0" err="1">
                <a:latin typeface="Pixellari" panose="02000603000000000000" pitchFamily="2" charset="0"/>
                <a:ea typeface="Pixellari" panose="02000603000000000000" pitchFamily="2" charset="0"/>
              </a:rPr>
              <a:t>Likes</a:t>
            </a:r>
            <a:r>
              <a:rPr lang="nl-NL" sz="2800" dirty="0">
                <a:latin typeface="Pixellari" panose="02000603000000000000" pitchFamily="2" charset="0"/>
                <a:ea typeface="Pixellari" panose="02000603000000000000" pitchFamily="2" charset="0"/>
              </a:rPr>
              <a:t>!  </a:t>
            </a:r>
            <a:br>
              <a:rPr lang="nl-NL" sz="2800" dirty="0"/>
            </a:br>
            <a:endParaRPr lang="nl-NL" sz="2800" dirty="0">
              <a:latin typeface="Pixellari" panose="02000603000000000000" pitchFamily="2" charset="0"/>
              <a:ea typeface="Pixellari" panose="02000603000000000000" pitchFamily="2" charset="0"/>
            </a:endParaRPr>
          </a:p>
        </p:txBody>
      </p:sp>
      <p:graphicFrame>
        <p:nvGraphicFramePr>
          <p:cNvPr id="6" name="Tijdelijke aanduiding voor inhoud 5">
            <a:extLst>
              <a:ext uri="{FF2B5EF4-FFF2-40B4-BE49-F238E27FC236}">
                <a16:creationId xmlns:a16="http://schemas.microsoft.com/office/drawing/2014/main" id="{A2DA108B-C181-919C-6384-7AC38ABCA985}"/>
              </a:ext>
            </a:extLst>
          </p:cNvPr>
          <p:cNvGraphicFramePr>
            <a:graphicFrameLocks noGrp="1" noChangeAspect="1"/>
          </p:cNvGraphicFramePr>
          <p:nvPr>
            <p:ph idx="1"/>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9" name="Titel 1">
            <a:extLst>
              <a:ext uri="{FF2B5EF4-FFF2-40B4-BE49-F238E27FC236}">
                <a16:creationId xmlns:a16="http://schemas.microsoft.com/office/drawing/2014/main" id="{7DB248D7-61CC-FB26-6759-F79CBA9EE3A7}"/>
              </a:ext>
            </a:extLst>
          </p:cNvPr>
          <p:cNvSpPr txBox="1">
            <a:spLocks/>
          </p:cNvSpPr>
          <p:nvPr/>
        </p:nvSpPr>
        <p:spPr>
          <a:xfrm>
            <a:off x="8941904" y="5168072"/>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heb de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 </a:t>
            </a:r>
          </a:p>
          <a:p>
            <a:r>
              <a:rPr lang="nl-NL" sz="2800" dirty="0">
                <a:solidFill>
                  <a:srgbClr val="FF0000"/>
                </a:solidFill>
                <a:latin typeface="Pixellari" panose="02000603000000000000" pitchFamily="2" charset="0"/>
                <a:ea typeface="Pixellari" panose="02000603000000000000" pitchFamily="2" charset="0"/>
              </a:rPr>
              <a:t>genoteerd!</a:t>
            </a:r>
          </a:p>
        </p:txBody>
      </p:sp>
      <p:pic>
        <p:nvPicPr>
          <p:cNvPr id="10" name="Graphic 9" descr="Pijl-rechts met effen opvulling">
            <a:extLst>
              <a:ext uri="{FF2B5EF4-FFF2-40B4-BE49-F238E27FC236}">
                <a16:creationId xmlns:a16="http://schemas.microsoft.com/office/drawing/2014/main" id="{CA693FE2-05DE-87D9-4C12-A7F27BE4029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799822" y="5827359"/>
            <a:ext cx="553978" cy="389360"/>
          </a:xfrm>
          <a:prstGeom prst="rect">
            <a:avLst/>
          </a:prstGeom>
        </p:spPr>
      </p:pic>
      <p:pic>
        <p:nvPicPr>
          <p:cNvPr id="4" name="Afbeelding 3" descr="Afbeelding met persoon, buiten, wapen&#10;&#10;Automatisch gegenereerde beschrijving">
            <a:extLst>
              <a:ext uri="{FF2B5EF4-FFF2-40B4-BE49-F238E27FC236}">
                <a16:creationId xmlns:a16="http://schemas.microsoft.com/office/drawing/2014/main" id="{353A9515-CBCF-A510-CF8B-56426FAC611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42522" y="3547608"/>
            <a:ext cx="4572000" cy="2701095"/>
          </a:xfrm>
          <a:prstGeom prst="rect">
            <a:avLst/>
          </a:prstGeom>
        </p:spPr>
      </p:pic>
      <p:sp>
        <p:nvSpPr>
          <p:cNvPr id="3" name="Actieknop: Leeg 2">
            <a:hlinkClick r:id="" action="ppaction://hlinkshowjump?jump=nextslide" highlightClick="1"/>
            <a:extLst>
              <a:ext uri="{FF2B5EF4-FFF2-40B4-BE49-F238E27FC236}">
                <a16:creationId xmlns:a16="http://schemas.microsoft.com/office/drawing/2014/main" id="{5E4204BE-1077-54E3-06A8-02EBAC8F6DF2}"/>
              </a:ext>
            </a:extLst>
          </p:cNvPr>
          <p:cNvSpPr/>
          <p:nvPr/>
        </p:nvSpPr>
        <p:spPr>
          <a:xfrm>
            <a:off x="8941904" y="5268036"/>
            <a:ext cx="2676940" cy="122559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Actieknop: Leeg 4">
            <a:hlinkClick r:id="" action="ppaction://hlinkshowjump?jump=nextslide" highlightClick="1"/>
            <a:extLst>
              <a:ext uri="{FF2B5EF4-FFF2-40B4-BE49-F238E27FC236}">
                <a16:creationId xmlns:a16="http://schemas.microsoft.com/office/drawing/2014/main" id="{796AD445-A2A3-5A01-CEEC-3A57017505F9}"/>
              </a:ext>
            </a:extLst>
          </p:cNvPr>
          <p:cNvSpPr/>
          <p:nvPr/>
        </p:nvSpPr>
        <p:spPr>
          <a:xfrm>
            <a:off x="8941904" y="5210697"/>
            <a:ext cx="2544418" cy="1077637"/>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16367369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par>
                          <p:cTn id="11" fill="hold">
                            <p:stCondLst>
                              <p:cond delay="6601"/>
                            </p:stCondLst>
                            <p:childTnLst>
                              <p:par>
                                <p:cTn id="12" presetID="1" presetClass="entr" presetSubtype="0" fill="hold" grpId="0" nodeType="afterEffect">
                                  <p:stCondLst>
                                    <p:cond delay="1000"/>
                                  </p:stCondLst>
                                  <p:childTnLst>
                                    <p:set>
                                      <p:cBhvr>
                                        <p:cTn id="13"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par>
                          <p:cTn id="14" fill="hold">
                            <p:stCondLst>
                              <p:cond delay="7601"/>
                            </p:stCondLst>
                            <p:childTnLst>
                              <p:par>
                                <p:cTn id="15" presetID="1" presetClass="entr" presetSubtype="0" fill="hold" grpId="0" nodeType="afterEffect">
                                  <p:stCondLst>
                                    <p:cond delay="0"/>
                                  </p:stCondLst>
                                  <p:childTnLst>
                                    <p:set>
                                      <p:cBhvr>
                                        <p:cTn id="16"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par>
                          <p:cTn id="17" fill="hold">
                            <p:stCondLst>
                              <p:cond delay="7601"/>
                            </p:stCondLst>
                            <p:childTnLst>
                              <p:par>
                                <p:cTn id="18" presetID="1" presetClass="entr" presetSubtype="0" fill="hold" grpId="0" nodeType="afterEffect">
                                  <p:stCondLst>
                                    <p:cond delay="1000"/>
                                  </p:stCondLst>
                                  <p:iterate type="lt">
                                    <p:tmAbs val="50"/>
                                  </p:iterate>
                                  <p:childTnLst>
                                    <p:set>
                                      <p:cBhvr>
                                        <p:cTn id="19" dur="1" fill="hold">
                                          <p:stCondLst>
                                            <p:cond delay="0"/>
                                          </p:stCondLst>
                                        </p:cTn>
                                        <p:tgtEl>
                                          <p:spTgt spid="9"/>
                                        </p:tgtEl>
                                        <p:attrNameLst>
                                          <p:attrName>style.visibility</p:attrName>
                                        </p:attrNameLst>
                                      </p:cBhvr>
                                      <p:to>
                                        <p:strVal val="visible"/>
                                      </p:to>
                                    </p:set>
                                  </p:childTnLst>
                                </p:cTn>
                              </p:par>
                            </p:childTnLst>
                          </p:cTn>
                        </p:par>
                        <p:par>
                          <p:cTn id="20" fill="hold">
                            <p:stCondLst>
                              <p:cond delay="9652"/>
                            </p:stCondLst>
                            <p:childTnLst>
                              <p:par>
                                <p:cTn id="21" presetID="1" presetClass="entr" presetSubtype="0" fill="hold" nodeType="afterEffect">
                                  <p:stCondLst>
                                    <p:cond delay="1000"/>
                                  </p:stCondLst>
                                  <p:childTnLst>
                                    <p:set>
                                      <p:cBhvr>
                                        <p:cTn id="22" dur="1" fill="hold">
                                          <p:stCondLst>
                                            <p:cond delay="0"/>
                                          </p:stCondLst>
                                        </p:cTn>
                                        <p:tgtEl>
                                          <p:spTgt spid="10"/>
                                        </p:tgtEl>
                                        <p:attrNameLst>
                                          <p:attrName>style.visibility</p:attrName>
                                        </p:attrNameLst>
                                      </p:cBhvr>
                                      <p:to>
                                        <p:strVal val="visible"/>
                                      </p:to>
                                    </p:set>
                                  </p:childTnLst>
                                </p:cTn>
                              </p:par>
                            </p:childTnLst>
                          </p:cTn>
                        </p:par>
                        <p:par>
                          <p:cTn id="23" fill="hold">
                            <p:stCondLst>
                              <p:cond delay="10652"/>
                            </p:stCondLst>
                            <p:childTnLst>
                              <p:par>
                                <p:cTn id="24" presetID="1" presetClass="entr" presetSubtype="0" fill="hold" grpId="0" nodeType="afterEffect" nodePh="1">
                                  <p:stCondLst>
                                    <p:cond delay="0"/>
                                  </p:stCondLst>
                                  <p:endCondLst>
                                    <p:cond evt="begin" delay="0">
                                      <p:tn val="24"/>
                                    </p:cond>
                                  </p:endCondLst>
                                  <p:childTnLst>
                                    <p:set>
                                      <p:cBhvr>
                                        <p:cTn id="2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uiExpand="1">
        <p:bldSub>
          <a:bldChart bld="series"/>
        </p:bldSub>
      </p:bldGraphic>
      <p:bldP spid="9" grpId="0"/>
      <p:bldP spid="5"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58BD48E4-BEB9-F829-6B04-1C1BCD11C115}"/>
              </a:ext>
            </a:extLst>
          </p:cNvPr>
          <p:cNvSpPr txBox="1">
            <a:spLocks/>
          </p:cNvSpPr>
          <p:nvPr/>
        </p:nvSpPr>
        <p:spPr>
          <a:xfrm>
            <a:off x="838200" y="683328"/>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p>
        </p:txBody>
      </p:sp>
      <p:sp>
        <p:nvSpPr>
          <p:cNvPr id="5" name="Titel 1">
            <a:extLst>
              <a:ext uri="{FF2B5EF4-FFF2-40B4-BE49-F238E27FC236}">
                <a16:creationId xmlns:a16="http://schemas.microsoft.com/office/drawing/2014/main" id="{1C573128-8A16-A387-40E1-538CC6648B42}"/>
              </a:ext>
            </a:extLst>
          </p:cNvPr>
          <p:cNvSpPr>
            <a:spLocks noGrp="1"/>
          </p:cNvSpPr>
          <p:nvPr>
            <p:ph type="title"/>
          </p:nvPr>
        </p:nvSpPr>
        <p:spPr>
          <a:xfrm>
            <a:off x="838200" y="593380"/>
            <a:ext cx="10515600" cy="1325563"/>
          </a:xfrm>
        </p:spPr>
        <p:txBody>
          <a:bodyPr>
            <a:normAutofit/>
          </a:bodyPr>
          <a:lstStyle/>
          <a:p>
            <a:r>
              <a:rPr lang="nl-NL" sz="2800" dirty="0">
                <a:latin typeface="Pixellari" panose="02000603000000000000" pitchFamily="2" charset="0"/>
                <a:ea typeface="Pixellari" panose="02000603000000000000" pitchFamily="2" charset="0"/>
              </a:rPr>
              <a:t>Ah kijk, je krijgt gelijk reacties van jouw kersverse volgers!</a:t>
            </a:r>
          </a:p>
        </p:txBody>
      </p:sp>
      <p:sp>
        <p:nvSpPr>
          <p:cNvPr id="6" name="Titel 1">
            <a:extLst>
              <a:ext uri="{FF2B5EF4-FFF2-40B4-BE49-F238E27FC236}">
                <a16:creationId xmlns:a16="http://schemas.microsoft.com/office/drawing/2014/main" id="{BC2B10C3-426D-DA26-96CC-2FE8FA22D989}"/>
              </a:ext>
            </a:extLst>
          </p:cNvPr>
          <p:cNvSpPr txBox="1">
            <a:spLocks/>
          </p:cNvSpPr>
          <p:nvPr/>
        </p:nvSpPr>
        <p:spPr>
          <a:xfrm>
            <a:off x="838200" y="363220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err="1">
                <a:solidFill>
                  <a:srgbClr val="FF0000"/>
                </a:solidFill>
                <a:latin typeface="Pixellari" panose="02000603000000000000" pitchFamily="2" charset="0"/>
                <a:ea typeface="Pixellari" panose="02000603000000000000" pitchFamily="2" charset="0"/>
              </a:rPr>
              <a:t>Wooow</a:t>
            </a:r>
            <a:r>
              <a:rPr lang="nl-NL" sz="2800" dirty="0">
                <a:solidFill>
                  <a:srgbClr val="FF0000"/>
                </a:solidFill>
                <a:latin typeface="Pixellari" panose="02000603000000000000" pitchFamily="2" charset="0"/>
                <a:ea typeface="Pixellari" panose="02000603000000000000" pitchFamily="2" charset="0"/>
              </a:rPr>
              <a:t>..!</a:t>
            </a:r>
          </a:p>
        </p:txBody>
      </p:sp>
      <p:sp>
        <p:nvSpPr>
          <p:cNvPr id="48" name="Rechthoek 47">
            <a:extLst>
              <a:ext uri="{FF2B5EF4-FFF2-40B4-BE49-F238E27FC236}">
                <a16:creationId xmlns:a16="http://schemas.microsoft.com/office/drawing/2014/main" id="{592D763A-4538-9D87-98E4-19657BE80D06}"/>
              </a:ext>
            </a:extLst>
          </p:cNvPr>
          <p:cNvSpPr/>
          <p:nvPr/>
        </p:nvSpPr>
        <p:spPr>
          <a:xfrm>
            <a:off x="101600" y="1689100"/>
            <a:ext cx="6560960" cy="3492500"/>
          </a:xfrm>
          <a:prstGeom prst="rect">
            <a:avLst/>
          </a:prstGeom>
          <a:solidFill>
            <a:srgbClr val="FCF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Actieknop: Leeg 1">
            <a:hlinkClick r:id="" action="ppaction://noaction" highlightClick="1"/>
            <a:extLst>
              <a:ext uri="{FF2B5EF4-FFF2-40B4-BE49-F238E27FC236}">
                <a16:creationId xmlns:a16="http://schemas.microsoft.com/office/drawing/2014/main" id="{C0F141DC-ED24-FBB0-1434-94C48C4073EA}"/>
              </a:ext>
            </a:extLst>
          </p:cNvPr>
          <p:cNvSpPr/>
          <p:nvPr/>
        </p:nvSpPr>
        <p:spPr>
          <a:xfrm>
            <a:off x="355890" y="2372949"/>
            <a:ext cx="5559357" cy="2309585"/>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 name="Titel 1">
            <a:extLst>
              <a:ext uri="{FF2B5EF4-FFF2-40B4-BE49-F238E27FC236}">
                <a16:creationId xmlns:a16="http://schemas.microsoft.com/office/drawing/2014/main" id="{C138AF3D-F98F-A7BE-5CEA-A72322C42EAD}"/>
              </a:ext>
            </a:extLst>
          </p:cNvPr>
          <p:cNvSpPr txBox="1">
            <a:spLocks/>
          </p:cNvSpPr>
          <p:nvPr/>
        </p:nvSpPr>
        <p:spPr>
          <a:xfrm>
            <a:off x="1163620"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Geloofwaardige Gerrit </a:t>
            </a:r>
          </a:p>
        </p:txBody>
      </p:sp>
      <p:sp>
        <p:nvSpPr>
          <p:cNvPr id="7" name="Tijdelijke aanduiding voor inhoud 2">
            <a:extLst>
              <a:ext uri="{FF2B5EF4-FFF2-40B4-BE49-F238E27FC236}">
                <a16:creationId xmlns:a16="http://schemas.microsoft.com/office/drawing/2014/main" id="{4129AD58-1F2C-EDF8-A656-4A684DBEE8A9}"/>
              </a:ext>
            </a:extLst>
          </p:cNvPr>
          <p:cNvSpPr txBox="1">
            <a:spLocks/>
          </p:cNvSpPr>
          <p:nvPr/>
        </p:nvSpPr>
        <p:spPr>
          <a:xfrm>
            <a:off x="1155431"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@gerritveenstra </a:t>
            </a:r>
          </a:p>
          <a:p>
            <a:pPr marL="0" indent="0">
              <a:buFont typeface="Arial" panose="020B0604020202020204" pitchFamily="34" charset="0"/>
              <a:buNone/>
            </a:pPr>
            <a:r>
              <a:rPr lang="nl-NL" sz="1000" dirty="0">
                <a:solidFill>
                  <a:schemeClr val="bg2">
                    <a:lumMod val="50000"/>
                  </a:schemeClr>
                </a:solidFill>
              </a:rPr>
              <a:t> </a:t>
            </a:r>
          </a:p>
        </p:txBody>
      </p:sp>
      <p:pic>
        <p:nvPicPr>
          <p:cNvPr id="8" name="Tijdelijke aanduiding voor inhoud 4" descr="Afbeelding met persoon, buiten&#10;&#10;Automatisch gegenereerde beschrijving">
            <a:extLst>
              <a:ext uri="{FF2B5EF4-FFF2-40B4-BE49-F238E27FC236}">
                <a16:creationId xmlns:a16="http://schemas.microsoft.com/office/drawing/2014/main" id="{B9BD4B96-38C2-CF08-CF6C-9998A0D3930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3" b="-3"/>
          <a:stretch/>
        </p:blipFill>
        <p:spPr>
          <a:xfrm>
            <a:off x="574112" y="2565403"/>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9" name="Tekstvak 8">
            <a:extLst>
              <a:ext uri="{FF2B5EF4-FFF2-40B4-BE49-F238E27FC236}">
                <a16:creationId xmlns:a16="http://schemas.microsoft.com/office/drawing/2014/main" id="{4978FD44-DF56-27EF-7B68-730EF27775EE}"/>
              </a:ext>
            </a:extLst>
          </p:cNvPr>
          <p:cNvSpPr txBox="1"/>
          <p:nvPr/>
        </p:nvSpPr>
        <p:spPr>
          <a:xfrm>
            <a:off x="482137" y="3240334"/>
            <a:ext cx="5417574" cy="1015663"/>
          </a:xfrm>
          <a:prstGeom prst="rect">
            <a:avLst/>
          </a:prstGeom>
          <a:noFill/>
        </p:spPr>
        <p:txBody>
          <a:bodyPr wrap="square" rtlCol="0">
            <a:spAutoFit/>
          </a:bodyPr>
          <a:lstStyle/>
          <a:p>
            <a:r>
              <a:rPr lang="nl-NL" sz="1500" dirty="0">
                <a:latin typeface="Pica black"/>
              </a:rPr>
              <a:t>Goed werk van </a:t>
            </a:r>
            <a:r>
              <a:rPr lang="nl-NL" sz="1500" dirty="0">
                <a:solidFill>
                  <a:srgbClr val="01E2FD"/>
                </a:solidFill>
                <a:latin typeface="Pica black"/>
              </a:rPr>
              <a:t>@dewaarheidgoeroe </a:t>
            </a:r>
            <a:r>
              <a:rPr lang="nl-NL" sz="1500" dirty="0">
                <a:latin typeface="Pica black"/>
              </a:rPr>
              <a:t>Eindelijk iemand die durft te zeggen waar het op staat zonder bang te zijn om gecanceld te worden. VROUWEN ZIJN ANDERS DAN MANNEN! </a:t>
            </a:r>
            <a:r>
              <a:rPr lang="nl-NL" sz="1500" dirty="0">
                <a:solidFill>
                  <a:srgbClr val="01E2FD"/>
                </a:solidFill>
                <a:latin typeface="Pica black"/>
              </a:rPr>
              <a:t>#biologie #me(not)too #enigerechtishetaanrecht </a:t>
            </a:r>
          </a:p>
        </p:txBody>
      </p:sp>
      <p:sp>
        <p:nvSpPr>
          <p:cNvPr id="10" name="Ovaal 9">
            <a:extLst>
              <a:ext uri="{FF2B5EF4-FFF2-40B4-BE49-F238E27FC236}">
                <a16:creationId xmlns:a16="http://schemas.microsoft.com/office/drawing/2014/main" id="{C6FC9F14-893A-1E5D-5F77-8CBAFD598CB5}"/>
              </a:ext>
            </a:extLst>
          </p:cNvPr>
          <p:cNvSpPr/>
          <p:nvPr/>
        </p:nvSpPr>
        <p:spPr>
          <a:xfrm>
            <a:off x="5108225"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11" name="Tijdelijke aanduiding voor inhoud 2">
            <a:extLst>
              <a:ext uri="{FF2B5EF4-FFF2-40B4-BE49-F238E27FC236}">
                <a16:creationId xmlns:a16="http://schemas.microsoft.com/office/drawing/2014/main" id="{AAB14A96-AC8F-19BC-DE30-CD7E536A17F7}"/>
              </a:ext>
            </a:extLst>
          </p:cNvPr>
          <p:cNvSpPr txBox="1">
            <a:spLocks/>
          </p:cNvSpPr>
          <p:nvPr/>
        </p:nvSpPr>
        <p:spPr>
          <a:xfrm>
            <a:off x="407534" y="4383715"/>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05:48 p.m. 30 april.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pic>
        <p:nvPicPr>
          <p:cNvPr id="12" name="Tijdelijke aanduiding voor inhoud 4">
            <a:extLst>
              <a:ext uri="{FF2B5EF4-FFF2-40B4-BE49-F238E27FC236}">
                <a16:creationId xmlns:a16="http://schemas.microsoft.com/office/drawing/2014/main" id="{5B99375B-EE5E-EEE1-8288-736BB24DB61D}"/>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2699970" y="2696957"/>
            <a:ext cx="136702" cy="136702"/>
          </a:xfrm>
          <a:prstGeom prst="rect">
            <a:avLst/>
          </a:prstGeom>
        </p:spPr>
      </p:pic>
      <p:sp>
        <p:nvSpPr>
          <p:cNvPr id="13" name="Tekstvak 12">
            <a:extLst>
              <a:ext uri="{FF2B5EF4-FFF2-40B4-BE49-F238E27FC236}">
                <a16:creationId xmlns:a16="http://schemas.microsoft.com/office/drawing/2014/main" id="{DC3AD776-0319-022C-AEF3-6DF228DB94BE}"/>
              </a:ext>
            </a:extLst>
          </p:cNvPr>
          <p:cNvSpPr txBox="1"/>
          <p:nvPr/>
        </p:nvSpPr>
        <p:spPr>
          <a:xfrm>
            <a:off x="5177238"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pic>
        <p:nvPicPr>
          <p:cNvPr id="14" name="Tijdelijke aanduiding voor inhoud 3" descr="Afbeelding met tekst&#10;&#10;Automatisch gegenereerde beschrijving">
            <a:extLst>
              <a:ext uri="{FF2B5EF4-FFF2-40B4-BE49-F238E27FC236}">
                <a16:creationId xmlns:a16="http://schemas.microsoft.com/office/drawing/2014/main" id="{89AB68F1-B781-BD35-9F81-9C91822D052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3" b="-3"/>
          <a:stretch/>
        </p:blipFill>
        <p:spPr>
          <a:xfrm>
            <a:off x="574112" y="2560149"/>
            <a:ext cx="602214" cy="602214"/>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sp>
        <p:nvSpPr>
          <p:cNvPr id="35" name="Actieknop: Leeg 34">
            <a:hlinkClick r:id="" action="ppaction://noaction" highlightClick="1"/>
            <a:extLst>
              <a:ext uri="{FF2B5EF4-FFF2-40B4-BE49-F238E27FC236}">
                <a16:creationId xmlns:a16="http://schemas.microsoft.com/office/drawing/2014/main" id="{3DFBEFD0-A173-5C83-FE57-6C5464DD0895}"/>
              </a:ext>
            </a:extLst>
          </p:cNvPr>
          <p:cNvSpPr/>
          <p:nvPr/>
        </p:nvSpPr>
        <p:spPr>
          <a:xfrm>
            <a:off x="6276753" y="2372949"/>
            <a:ext cx="5559357" cy="2309585"/>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6" name="Titel 1">
            <a:extLst>
              <a:ext uri="{FF2B5EF4-FFF2-40B4-BE49-F238E27FC236}">
                <a16:creationId xmlns:a16="http://schemas.microsoft.com/office/drawing/2014/main" id="{E80E5C01-7D6A-E915-931E-4571F228900D}"/>
              </a:ext>
            </a:extLst>
          </p:cNvPr>
          <p:cNvSpPr txBox="1">
            <a:spLocks/>
          </p:cNvSpPr>
          <p:nvPr/>
        </p:nvSpPr>
        <p:spPr>
          <a:xfrm>
            <a:off x="7084483"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Cameron Bias </a:t>
            </a:r>
          </a:p>
        </p:txBody>
      </p:sp>
      <p:sp>
        <p:nvSpPr>
          <p:cNvPr id="37" name="Tijdelijke aanduiding voor inhoud 2">
            <a:extLst>
              <a:ext uri="{FF2B5EF4-FFF2-40B4-BE49-F238E27FC236}">
                <a16:creationId xmlns:a16="http://schemas.microsoft.com/office/drawing/2014/main" id="{A3F6B22D-A05B-AAD7-7ACA-2E2B6E5E9E47}"/>
              </a:ext>
            </a:extLst>
          </p:cNvPr>
          <p:cNvSpPr txBox="1">
            <a:spLocks/>
          </p:cNvSpPr>
          <p:nvPr/>
        </p:nvSpPr>
        <p:spPr>
          <a:xfrm>
            <a:off x="7076294"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@conspiritualesther </a:t>
            </a:r>
          </a:p>
          <a:p>
            <a:pPr marL="0" indent="0">
              <a:buFont typeface="Arial" panose="020B0604020202020204" pitchFamily="34" charset="0"/>
              <a:buNone/>
            </a:pPr>
            <a:r>
              <a:rPr lang="nl-NL" sz="1000" dirty="0">
                <a:solidFill>
                  <a:schemeClr val="bg2">
                    <a:lumMod val="50000"/>
                  </a:schemeClr>
                </a:solidFill>
              </a:rPr>
              <a:t> </a:t>
            </a:r>
          </a:p>
        </p:txBody>
      </p:sp>
      <p:pic>
        <p:nvPicPr>
          <p:cNvPr id="38" name="Tijdelijke aanduiding voor inhoud 4" descr="Afbeelding met persoon, buiten&#10;&#10;Automatisch gegenereerde beschrijving">
            <a:extLst>
              <a:ext uri="{FF2B5EF4-FFF2-40B4-BE49-F238E27FC236}">
                <a16:creationId xmlns:a16="http://schemas.microsoft.com/office/drawing/2014/main" id="{5B2DCBFD-DF20-F416-0C1F-4AB0CB6232B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3" b="-3"/>
          <a:stretch/>
        </p:blipFill>
        <p:spPr>
          <a:xfrm>
            <a:off x="6494975" y="2565403"/>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39" name="Tekstvak 38">
            <a:extLst>
              <a:ext uri="{FF2B5EF4-FFF2-40B4-BE49-F238E27FC236}">
                <a16:creationId xmlns:a16="http://schemas.microsoft.com/office/drawing/2014/main" id="{AA3DD0A0-C4CC-53EB-165A-BFB775CFA063}"/>
              </a:ext>
            </a:extLst>
          </p:cNvPr>
          <p:cNvSpPr txBox="1"/>
          <p:nvPr/>
        </p:nvSpPr>
        <p:spPr>
          <a:xfrm>
            <a:off x="6403000" y="3240334"/>
            <a:ext cx="5417574" cy="1015663"/>
          </a:xfrm>
          <a:prstGeom prst="rect">
            <a:avLst/>
          </a:prstGeom>
          <a:noFill/>
        </p:spPr>
        <p:txBody>
          <a:bodyPr wrap="square" rtlCol="0">
            <a:spAutoFit/>
          </a:bodyPr>
          <a:lstStyle/>
          <a:p>
            <a:r>
              <a:rPr lang="nl-NL" sz="1500" dirty="0">
                <a:latin typeface="Pica black"/>
              </a:rPr>
              <a:t>Bah! Dit soort vrouwonterende nonsens kan alleen maar door een man geschreven zijn die nooit een vrouw heeft kunnen versieren! </a:t>
            </a:r>
            <a:r>
              <a:rPr lang="nl-NL" sz="1500" dirty="0">
                <a:solidFill>
                  <a:srgbClr val="01E2FD"/>
                </a:solidFill>
                <a:latin typeface="Pica black"/>
              </a:rPr>
              <a:t>@dewaarheidgoeroe </a:t>
            </a:r>
            <a:r>
              <a:rPr lang="nl-NL" sz="1500" dirty="0">
                <a:latin typeface="Pica black"/>
              </a:rPr>
              <a:t>is geen haar beter dan de MSM  </a:t>
            </a:r>
            <a:r>
              <a:rPr lang="nl-NL" sz="1500" dirty="0">
                <a:solidFill>
                  <a:srgbClr val="01E2FD"/>
                </a:solidFill>
                <a:latin typeface="Pica black"/>
              </a:rPr>
              <a:t>#LUL #MSM #powertothewomans</a:t>
            </a:r>
          </a:p>
        </p:txBody>
      </p:sp>
      <p:sp>
        <p:nvSpPr>
          <p:cNvPr id="40" name="Ovaal 39">
            <a:extLst>
              <a:ext uri="{FF2B5EF4-FFF2-40B4-BE49-F238E27FC236}">
                <a16:creationId xmlns:a16="http://schemas.microsoft.com/office/drawing/2014/main" id="{D1F67875-0518-25AE-B151-447E87E5ADFA}"/>
              </a:ext>
            </a:extLst>
          </p:cNvPr>
          <p:cNvSpPr/>
          <p:nvPr/>
        </p:nvSpPr>
        <p:spPr>
          <a:xfrm>
            <a:off x="11029088"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41" name="Tijdelijke aanduiding voor inhoud 2">
            <a:extLst>
              <a:ext uri="{FF2B5EF4-FFF2-40B4-BE49-F238E27FC236}">
                <a16:creationId xmlns:a16="http://schemas.microsoft.com/office/drawing/2014/main" id="{F1F1BD85-14E8-C724-8622-96BF050F110E}"/>
              </a:ext>
            </a:extLst>
          </p:cNvPr>
          <p:cNvSpPr txBox="1">
            <a:spLocks/>
          </p:cNvSpPr>
          <p:nvPr/>
        </p:nvSpPr>
        <p:spPr>
          <a:xfrm>
            <a:off x="6328397" y="4383715"/>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05:53 p.m. 30 april.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pic>
        <p:nvPicPr>
          <p:cNvPr id="42" name="Tijdelijke aanduiding voor inhoud 4">
            <a:extLst>
              <a:ext uri="{FF2B5EF4-FFF2-40B4-BE49-F238E27FC236}">
                <a16:creationId xmlns:a16="http://schemas.microsoft.com/office/drawing/2014/main" id="{ED9ACCB9-DDA7-6F08-3BFB-1ABDDF1E9D2E}"/>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8058534" y="2696957"/>
            <a:ext cx="136702" cy="136702"/>
          </a:xfrm>
          <a:prstGeom prst="rect">
            <a:avLst/>
          </a:prstGeom>
        </p:spPr>
      </p:pic>
      <p:sp>
        <p:nvSpPr>
          <p:cNvPr id="43" name="Tekstvak 42">
            <a:extLst>
              <a:ext uri="{FF2B5EF4-FFF2-40B4-BE49-F238E27FC236}">
                <a16:creationId xmlns:a16="http://schemas.microsoft.com/office/drawing/2014/main" id="{3BF31F25-4627-7CEC-A81C-B4ADB07D47FD}"/>
              </a:ext>
            </a:extLst>
          </p:cNvPr>
          <p:cNvSpPr txBox="1"/>
          <p:nvPr/>
        </p:nvSpPr>
        <p:spPr>
          <a:xfrm>
            <a:off x="11098101"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pic>
        <p:nvPicPr>
          <p:cNvPr id="44" name="Tijdelijke aanduiding voor inhoud 3" descr="Afbeelding met tekst&#10;&#10;Automatisch gegenereerde beschrijving">
            <a:extLst>
              <a:ext uri="{FF2B5EF4-FFF2-40B4-BE49-F238E27FC236}">
                <a16:creationId xmlns:a16="http://schemas.microsoft.com/office/drawing/2014/main" id="{07D9EC52-1AC8-70A5-A99D-25AFED304E8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3" b="-3"/>
          <a:stretch/>
        </p:blipFill>
        <p:spPr>
          <a:xfrm>
            <a:off x="6494975" y="2560149"/>
            <a:ext cx="602214" cy="602214"/>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pic>
        <p:nvPicPr>
          <p:cNvPr id="45" name="Tijdelijke aanduiding voor inhoud 4" descr="Afbeelding met persoon&#10;&#10;Automatisch gegenereerde beschrijving">
            <a:extLst>
              <a:ext uri="{FF2B5EF4-FFF2-40B4-BE49-F238E27FC236}">
                <a16:creationId xmlns:a16="http://schemas.microsoft.com/office/drawing/2014/main" id="{4E3E51A1-E38B-193C-17BF-134050D1006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3" b="-3"/>
          <a:stretch/>
        </p:blipFill>
        <p:spPr>
          <a:xfrm>
            <a:off x="6488473" y="2557459"/>
            <a:ext cx="613971" cy="613971"/>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46" name="Tijdelijke aanduiding voor inhoud 4" descr="Afbeelding met persoon, buiten&#10;&#10;Automatisch gegenereerde beschrijving">
            <a:extLst>
              <a:ext uri="{FF2B5EF4-FFF2-40B4-BE49-F238E27FC236}">
                <a16:creationId xmlns:a16="http://schemas.microsoft.com/office/drawing/2014/main" id="{AC1F7029-53BC-9FC4-BD11-A3FD107CBBA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r="-3" b="-3"/>
          <a:stretch/>
        </p:blipFill>
        <p:spPr>
          <a:xfrm>
            <a:off x="565178" y="2548706"/>
            <a:ext cx="618242" cy="61824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47" name="Titel 1">
            <a:extLst>
              <a:ext uri="{FF2B5EF4-FFF2-40B4-BE49-F238E27FC236}">
                <a16:creationId xmlns:a16="http://schemas.microsoft.com/office/drawing/2014/main" id="{932F3BB0-F106-ECAF-5E6F-64AAB85E34F6}"/>
              </a:ext>
            </a:extLst>
          </p:cNvPr>
          <p:cNvSpPr txBox="1">
            <a:spLocks/>
          </p:cNvSpPr>
          <p:nvPr/>
        </p:nvSpPr>
        <p:spPr>
          <a:xfrm>
            <a:off x="838200" y="492061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err="1">
                <a:solidFill>
                  <a:srgbClr val="FF0000"/>
                </a:solidFill>
                <a:latin typeface="Pixellari" panose="02000603000000000000" pitchFamily="2" charset="0"/>
                <a:ea typeface="Pixellari" panose="02000603000000000000" pitchFamily="2" charset="0"/>
              </a:rPr>
              <a:t>Wooow</a:t>
            </a:r>
            <a:r>
              <a:rPr lang="nl-NL" sz="2800" dirty="0">
                <a:solidFill>
                  <a:srgbClr val="FF0000"/>
                </a:solidFill>
                <a:latin typeface="Pixellari" panose="02000603000000000000" pitchFamily="2" charset="0"/>
                <a:ea typeface="Pixellari" panose="02000603000000000000" pitchFamily="2" charset="0"/>
              </a:rPr>
              <a:t>..</a:t>
            </a:r>
          </a:p>
        </p:txBody>
      </p:sp>
      <p:sp>
        <p:nvSpPr>
          <p:cNvPr id="15" name="Actieknop: Leeg 14">
            <a:hlinkClick r:id="" action="ppaction://hlinkshowjump?jump=nextslide" highlightClick="1"/>
            <a:extLst>
              <a:ext uri="{FF2B5EF4-FFF2-40B4-BE49-F238E27FC236}">
                <a16:creationId xmlns:a16="http://schemas.microsoft.com/office/drawing/2014/main" id="{DB2D9BFB-0DE9-4630-E013-9DB21FEE3FC4}"/>
              </a:ext>
            </a:extLst>
          </p:cNvPr>
          <p:cNvSpPr/>
          <p:nvPr/>
        </p:nvSpPr>
        <p:spPr>
          <a:xfrm>
            <a:off x="757084" y="5181600"/>
            <a:ext cx="1622322" cy="78235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97703965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2201"/>
                            </p:stCondLst>
                            <p:childTnLst>
                              <p:par>
                                <p:cTn id="8" presetID="1" presetClass="entr" presetSubtype="0" fill="hold" grpId="0" nodeType="afterEffect">
                                  <p:stCondLst>
                                    <p:cond delay="1150"/>
                                  </p:stCondLst>
                                  <p:childTnLst>
                                    <p:set>
                                      <p:cBhvr>
                                        <p:cTn id="9" dur="1" fill="hold">
                                          <p:stCondLst>
                                            <p:cond delay="0"/>
                                          </p:stCondLst>
                                        </p:cTn>
                                        <p:tgtEl>
                                          <p:spTgt spid="2"/>
                                        </p:tgtEl>
                                        <p:attrNameLst>
                                          <p:attrName>style.visibility</p:attrName>
                                        </p:attrNameLst>
                                      </p:cBhvr>
                                      <p:to>
                                        <p:strVal val="visible"/>
                                      </p:to>
                                    </p:set>
                                  </p:childTnLst>
                                </p:cTn>
                              </p:par>
                            </p:childTnLst>
                          </p:cTn>
                        </p:par>
                        <p:par>
                          <p:cTn id="10" fill="hold">
                            <p:stCondLst>
                              <p:cond delay="3351"/>
                            </p:stCondLst>
                            <p:childTnLst>
                              <p:par>
                                <p:cTn id="11" presetID="1"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par>
                          <p:cTn id="31" fill="hold">
                            <p:stCondLst>
                              <p:cond delay="3351"/>
                            </p:stCondLst>
                            <p:childTnLst>
                              <p:par>
                                <p:cTn id="32" presetID="1" presetClass="entr" presetSubtype="0" fill="hold" grpId="0" nodeType="afterEffect">
                                  <p:stCondLst>
                                    <p:cond delay="0"/>
                                  </p:stCondLst>
                                  <p:childTnLst>
                                    <p:set>
                                      <p:cBhvr>
                                        <p:cTn id="33" dur="1" fill="hold">
                                          <p:stCondLst>
                                            <p:cond delay="0"/>
                                          </p:stCondLst>
                                        </p:cTn>
                                        <p:tgtEl>
                                          <p:spTgt spid="35"/>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38"/>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9"/>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40"/>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42"/>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44"/>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45"/>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3"/>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7"/>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6"/>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childTnLst>
                                </p:cTn>
                              </p:par>
                            </p:childTnLst>
                          </p:cTn>
                        </p:par>
                        <p:par>
                          <p:cTn id="54" fill="hold">
                            <p:stCondLst>
                              <p:cond delay="3351"/>
                            </p:stCondLst>
                            <p:childTnLst>
                              <p:par>
                                <p:cTn id="55" presetID="1" presetClass="entr" presetSubtype="0" fill="hold" grpId="0" nodeType="afterEffect">
                                  <p:stCondLst>
                                    <p:cond delay="5000"/>
                                  </p:stCondLst>
                                  <p:iterate type="wd">
                                    <p:tmAbs val="200"/>
                                  </p:iterate>
                                  <p:childTnLst>
                                    <p:set>
                                      <p:cBhvr>
                                        <p:cTn id="56" dur="1" fill="hold">
                                          <p:stCondLst>
                                            <p:cond delay="0"/>
                                          </p:stCondLst>
                                        </p:cTn>
                                        <p:tgtEl>
                                          <p:spTgt spid="47"/>
                                        </p:tgtEl>
                                        <p:attrNameLst>
                                          <p:attrName>style.visibility</p:attrName>
                                        </p:attrNameLst>
                                      </p:cBhvr>
                                      <p:to>
                                        <p:strVal val="visible"/>
                                      </p:to>
                                    </p:set>
                                  </p:childTnLst>
                                </p:cTn>
                              </p:par>
                            </p:childTnLst>
                          </p:cTn>
                        </p:par>
                        <p:par>
                          <p:cTn id="57" fill="hold">
                            <p:stCondLst>
                              <p:cond delay="8552"/>
                            </p:stCondLst>
                            <p:childTnLst>
                              <p:par>
                                <p:cTn id="58" presetID="1" presetClass="entr" presetSubtype="0" fill="hold" grpId="0" nodeType="afterEffect" nodePh="1">
                                  <p:stCondLst>
                                    <p:cond delay="0"/>
                                  </p:stCondLst>
                                  <p:endCondLst>
                                    <p:cond evt="begin" delay="0">
                                      <p:tn val="58"/>
                                    </p:cond>
                                  </p:endCondLst>
                                  <p:childTnLst>
                                    <p:set>
                                      <p:cBhvr>
                                        <p:cTn id="59"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animBg="1"/>
      <p:bldP spid="3" grpId="0"/>
      <p:bldP spid="7" grpId="0"/>
      <p:bldP spid="9" grpId="0"/>
      <p:bldP spid="10" grpId="0" animBg="1"/>
      <p:bldP spid="11" grpId="0"/>
      <p:bldP spid="13" grpId="0"/>
      <p:bldP spid="35" grpId="0" animBg="1"/>
      <p:bldP spid="36" grpId="0"/>
      <p:bldP spid="37" grpId="0"/>
      <p:bldP spid="39" grpId="0"/>
      <p:bldP spid="40" grpId="0" animBg="1"/>
      <p:bldP spid="41" grpId="0"/>
      <p:bldP spid="43" grpId="0"/>
      <p:bldP spid="47" grpId="0"/>
      <p:bldP spid="15"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58BD48E4-BEB9-F829-6B04-1C1BCD11C115}"/>
              </a:ext>
            </a:extLst>
          </p:cNvPr>
          <p:cNvSpPr txBox="1">
            <a:spLocks/>
          </p:cNvSpPr>
          <p:nvPr/>
        </p:nvSpPr>
        <p:spPr>
          <a:xfrm>
            <a:off x="838200" y="683328"/>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p>
        </p:txBody>
      </p:sp>
      <p:sp>
        <p:nvSpPr>
          <p:cNvPr id="5" name="Titel 1">
            <a:extLst>
              <a:ext uri="{FF2B5EF4-FFF2-40B4-BE49-F238E27FC236}">
                <a16:creationId xmlns:a16="http://schemas.microsoft.com/office/drawing/2014/main" id="{1C573128-8A16-A387-40E1-538CC6648B42}"/>
              </a:ext>
            </a:extLst>
          </p:cNvPr>
          <p:cNvSpPr>
            <a:spLocks noGrp="1"/>
          </p:cNvSpPr>
          <p:nvPr>
            <p:ph type="title"/>
          </p:nvPr>
        </p:nvSpPr>
        <p:spPr>
          <a:xfrm>
            <a:off x="838200" y="589652"/>
            <a:ext cx="10515600" cy="1325563"/>
          </a:xfrm>
        </p:spPr>
        <p:txBody>
          <a:bodyPr>
            <a:normAutofit/>
          </a:bodyPr>
          <a:lstStyle/>
          <a:p>
            <a:r>
              <a:rPr lang="nl-NL" sz="2800" dirty="0">
                <a:latin typeface="Pixellari" panose="02000603000000000000" pitchFamily="2" charset="0"/>
                <a:ea typeface="Pixellari" panose="02000603000000000000" pitchFamily="2" charset="0"/>
              </a:rPr>
              <a:t>Maar je hebt ook een minder enthousiaste reactie van een betweter die zegt dat jouw bericht niet klopt.  </a:t>
            </a:r>
          </a:p>
        </p:txBody>
      </p:sp>
      <p:sp>
        <p:nvSpPr>
          <p:cNvPr id="2" name="Titel 1">
            <a:extLst>
              <a:ext uri="{FF2B5EF4-FFF2-40B4-BE49-F238E27FC236}">
                <a16:creationId xmlns:a16="http://schemas.microsoft.com/office/drawing/2014/main" id="{A5ED2973-A479-2617-997F-635428B4010D}"/>
              </a:ext>
            </a:extLst>
          </p:cNvPr>
          <p:cNvSpPr txBox="1">
            <a:spLocks/>
          </p:cNvSpPr>
          <p:nvPr/>
        </p:nvSpPr>
        <p:spPr>
          <a:xfrm>
            <a:off x="838200" y="437887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Wat wil je hier tegen doen?</a:t>
            </a:r>
          </a:p>
        </p:txBody>
      </p:sp>
      <p:sp>
        <p:nvSpPr>
          <p:cNvPr id="3" name="Titel 1">
            <a:extLst>
              <a:ext uri="{FF2B5EF4-FFF2-40B4-BE49-F238E27FC236}">
                <a16:creationId xmlns:a16="http://schemas.microsoft.com/office/drawing/2014/main" id="{9913F7F0-13BF-CF9C-C0C3-01AA83921177}"/>
              </a:ext>
            </a:extLst>
          </p:cNvPr>
          <p:cNvSpPr txBox="1">
            <a:spLocks/>
          </p:cNvSpPr>
          <p:nvPr/>
        </p:nvSpPr>
        <p:spPr>
          <a:xfrm>
            <a:off x="838200" y="5245278"/>
            <a:ext cx="333663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Mijzelf verdedigen.</a:t>
            </a:r>
          </a:p>
        </p:txBody>
      </p:sp>
      <p:sp>
        <p:nvSpPr>
          <p:cNvPr id="6" name="Titel 1">
            <a:extLst>
              <a:ext uri="{FF2B5EF4-FFF2-40B4-BE49-F238E27FC236}">
                <a16:creationId xmlns:a16="http://schemas.microsoft.com/office/drawing/2014/main" id="{2B335F8F-D659-E1F7-0A3B-66C41DA1EF4E}"/>
              </a:ext>
            </a:extLst>
          </p:cNvPr>
          <p:cNvSpPr txBox="1">
            <a:spLocks/>
          </p:cNvSpPr>
          <p:nvPr/>
        </p:nvSpPr>
        <p:spPr>
          <a:xfrm>
            <a:off x="6874328" y="5392761"/>
            <a:ext cx="447947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2800" dirty="0">
                <a:solidFill>
                  <a:srgbClr val="FF0000"/>
                </a:solidFill>
                <a:ea typeface="Pixellari" panose="02000603000000000000" pitchFamily="2" charset="0"/>
              </a:rPr>
              <a:t>‘’</a:t>
            </a:r>
            <a:r>
              <a:rPr lang="nl-NL" sz="2800" dirty="0">
                <a:solidFill>
                  <a:srgbClr val="FF0000"/>
                </a:solidFill>
                <a:latin typeface="Pixellari" panose="02000603000000000000" pitchFamily="2" charset="0"/>
                <a:ea typeface="Pixellari" panose="02000603000000000000" pitchFamily="2" charset="0"/>
              </a:rPr>
              <a:t>Feitje Voor Karweitje</a:t>
            </a:r>
            <a:r>
              <a:rPr lang="nl-NL" sz="2800" dirty="0">
                <a:solidFill>
                  <a:srgbClr val="FF0000"/>
                </a:solidFill>
                <a:ea typeface="Pixellari" panose="02000603000000000000" pitchFamily="2" charset="0"/>
              </a:rPr>
              <a:t>’’</a:t>
            </a:r>
            <a:r>
              <a:rPr lang="nl-NL" sz="2800" dirty="0">
                <a:solidFill>
                  <a:srgbClr val="FF0000"/>
                </a:solidFill>
                <a:latin typeface="Pixellari" panose="02000603000000000000" pitchFamily="2" charset="0"/>
                <a:ea typeface="Pixellari" panose="02000603000000000000" pitchFamily="2" charset="0"/>
              </a:rPr>
              <a:t> belachelijk maken.</a:t>
            </a:r>
          </a:p>
        </p:txBody>
      </p:sp>
      <p:sp>
        <p:nvSpPr>
          <p:cNvPr id="18" name="Actieknop: Leeg 17">
            <a:hlinkClick r:id="" action="ppaction://noaction" highlightClick="1"/>
            <a:extLst>
              <a:ext uri="{FF2B5EF4-FFF2-40B4-BE49-F238E27FC236}">
                <a16:creationId xmlns:a16="http://schemas.microsoft.com/office/drawing/2014/main" id="{23DFF52B-4A93-FFCB-F5A5-C4B60EF06DB7}"/>
              </a:ext>
            </a:extLst>
          </p:cNvPr>
          <p:cNvSpPr/>
          <p:nvPr/>
        </p:nvSpPr>
        <p:spPr>
          <a:xfrm>
            <a:off x="3166502" y="2021939"/>
            <a:ext cx="5559357" cy="2309585"/>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19" name="Titel 1">
            <a:extLst>
              <a:ext uri="{FF2B5EF4-FFF2-40B4-BE49-F238E27FC236}">
                <a16:creationId xmlns:a16="http://schemas.microsoft.com/office/drawing/2014/main" id="{613210F1-6235-E36B-BE06-215E3E150A9D}"/>
              </a:ext>
            </a:extLst>
          </p:cNvPr>
          <p:cNvSpPr txBox="1">
            <a:spLocks/>
          </p:cNvSpPr>
          <p:nvPr/>
        </p:nvSpPr>
        <p:spPr>
          <a:xfrm>
            <a:off x="3974232" y="176782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Feitje Voor Karweitje </a:t>
            </a:r>
          </a:p>
        </p:txBody>
      </p:sp>
      <p:sp>
        <p:nvSpPr>
          <p:cNvPr id="20" name="Tijdelijke aanduiding voor inhoud 2">
            <a:extLst>
              <a:ext uri="{FF2B5EF4-FFF2-40B4-BE49-F238E27FC236}">
                <a16:creationId xmlns:a16="http://schemas.microsoft.com/office/drawing/2014/main" id="{629B5FAF-7941-A6FF-F5EF-6738E2EBD931}"/>
              </a:ext>
            </a:extLst>
          </p:cNvPr>
          <p:cNvSpPr txBox="1">
            <a:spLocks/>
          </p:cNvSpPr>
          <p:nvPr/>
        </p:nvSpPr>
        <p:spPr>
          <a:xfrm>
            <a:off x="3966043" y="245247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1000" dirty="0">
                <a:solidFill>
                  <a:schemeClr val="bg2">
                    <a:lumMod val="50000"/>
                  </a:schemeClr>
                </a:solidFill>
              </a:rPr>
              <a:t>@defeitenmachine</a:t>
            </a:r>
          </a:p>
          <a:p>
            <a:pPr marL="0" indent="0">
              <a:buFont typeface="Arial" panose="020B0604020202020204" pitchFamily="34" charset="0"/>
              <a:buNone/>
            </a:pPr>
            <a:r>
              <a:rPr lang="nl-NL" sz="1000" dirty="0">
                <a:solidFill>
                  <a:schemeClr val="bg2">
                    <a:lumMod val="50000"/>
                  </a:schemeClr>
                </a:solidFill>
              </a:rPr>
              <a:t> </a:t>
            </a:r>
          </a:p>
        </p:txBody>
      </p:sp>
      <p:pic>
        <p:nvPicPr>
          <p:cNvPr id="21" name="Tijdelijke aanduiding voor inhoud 4" descr="Afbeelding met persoon, buiten&#10;&#10;Automatisch gegenereerde beschrijving">
            <a:extLst>
              <a:ext uri="{FF2B5EF4-FFF2-40B4-BE49-F238E27FC236}">
                <a16:creationId xmlns:a16="http://schemas.microsoft.com/office/drawing/2014/main" id="{ED8D832A-BECF-7D28-3272-4D4E9DD4447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3" b="-3"/>
          <a:stretch/>
        </p:blipFill>
        <p:spPr>
          <a:xfrm>
            <a:off x="3384724" y="2214393"/>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22" name="Tekstvak 21">
            <a:extLst>
              <a:ext uri="{FF2B5EF4-FFF2-40B4-BE49-F238E27FC236}">
                <a16:creationId xmlns:a16="http://schemas.microsoft.com/office/drawing/2014/main" id="{30ABE39F-1FB7-263B-99CF-BDC10F4C89DA}"/>
              </a:ext>
            </a:extLst>
          </p:cNvPr>
          <p:cNvSpPr txBox="1"/>
          <p:nvPr/>
        </p:nvSpPr>
        <p:spPr>
          <a:xfrm>
            <a:off x="3292749" y="2889324"/>
            <a:ext cx="5417574" cy="784830"/>
          </a:xfrm>
          <a:prstGeom prst="rect">
            <a:avLst/>
          </a:prstGeom>
          <a:noFill/>
        </p:spPr>
        <p:txBody>
          <a:bodyPr wrap="square" rtlCol="0">
            <a:spAutoFit/>
          </a:bodyPr>
          <a:lstStyle/>
          <a:p>
            <a:r>
              <a:rPr lang="nl-NL" sz="1500" dirty="0">
                <a:latin typeface="Pica black"/>
              </a:rPr>
              <a:t>Het artikel van </a:t>
            </a:r>
            <a:r>
              <a:rPr lang="nl-NL" sz="1500" dirty="0">
                <a:solidFill>
                  <a:srgbClr val="01E2FD"/>
                </a:solidFill>
                <a:latin typeface="Pica black"/>
              </a:rPr>
              <a:t>@dewaarheidgoeroe </a:t>
            </a:r>
            <a:r>
              <a:rPr lang="nl-NL" sz="1500" dirty="0">
                <a:latin typeface="Pica black"/>
              </a:rPr>
              <a:t>barst van de aannames en uitlatingen over biologische verschillen tussen m/v zonder dat er juiste bronnen bij vermeld staan! </a:t>
            </a:r>
            <a:r>
              <a:rPr lang="nl-NL" sz="1500" dirty="0">
                <a:solidFill>
                  <a:srgbClr val="01E2FD"/>
                </a:solidFill>
                <a:latin typeface="Pica black"/>
              </a:rPr>
              <a:t>#complottenbedenker</a:t>
            </a:r>
          </a:p>
        </p:txBody>
      </p:sp>
      <p:sp>
        <p:nvSpPr>
          <p:cNvPr id="23" name="Ovaal 22">
            <a:extLst>
              <a:ext uri="{FF2B5EF4-FFF2-40B4-BE49-F238E27FC236}">
                <a16:creationId xmlns:a16="http://schemas.microsoft.com/office/drawing/2014/main" id="{77FB784C-ACFD-BBCE-CD12-A4E7E195024C}"/>
              </a:ext>
            </a:extLst>
          </p:cNvPr>
          <p:cNvSpPr/>
          <p:nvPr/>
        </p:nvSpPr>
        <p:spPr>
          <a:xfrm>
            <a:off x="7918837" y="232095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24" name="Tijdelijke aanduiding voor inhoud 2">
            <a:extLst>
              <a:ext uri="{FF2B5EF4-FFF2-40B4-BE49-F238E27FC236}">
                <a16:creationId xmlns:a16="http://schemas.microsoft.com/office/drawing/2014/main" id="{2DB24DC0-2145-CF96-B13E-F4B7734C3B9C}"/>
              </a:ext>
            </a:extLst>
          </p:cNvPr>
          <p:cNvSpPr txBox="1">
            <a:spLocks/>
          </p:cNvSpPr>
          <p:nvPr/>
        </p:nvSpPr>
        <p:spPr>
          <a:xfrm>
            <a:off x="3218146" y="4032705"/>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06:31 p.m. 30 april.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pic>
        <p:nvPicPr>
          <p:cNvPr id="25" name="Tijdelijke aanduiding voor inhoud 4">
            <a:extLst>
              <a:ext uri="{FF2B5EF4-FFF2-40B4-BE49-F238E27FC236}">
                <a16:creationId xmlns:a16="http://schemas.microsoft.com/office/drawing/2014/main" id="{FE3064CD-B3DF-5F3D-D5B2-F56D0E68E809}"/>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5425424" y="2345947"/>
            <a:ext cx="136702" cy="136702"/>
          </a:xfrm>
          <a:prstGeom prst="rect">
            <a:avLst/>
          </a:prstGeom>
        </p:spPr>
      </p:pic>
      <p:sp>
        <p:nvSpPr>
          <p:cNvPr id="26" name="Tekstvak 25">
            <a:extLst>
              <a:ext uri="{FF2B5EF4-FFF2-40B4-BE49-F238E27FC236}">
                <a16:creationId xmlns:a16="http://schemas.microsoft.com/office/drawing/2014/main" id="{6F57FDDA-02AA-77A9-3A89-2DCB5C88EE89}"/>
              </a:ext>
            </a:extLst>
          </p:cNvPr>
          <p:cNvSpPr txBox="1"/>
          <p:nvPr/>
        </p:nvSpPr>
        <p:spPr>
          <a:xfrm>
            <a:off x="7987850" y="230240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pic>
        <p:nvPicPr>
          <p:cNvPr id="27" name="Tijdelijke aanduiding voor inhoud 3" descr="Afbeelding met tekst&#10;&#10;Automatisch gegenereerde beschrijving">
            <a:extLst>
              <a:ext uri="{FF2B5EF4-FFF2-40B4-BE49-F238E27FC236}">
                <a16:creationId xmlns:a16="http://schemas.microsoft.com/office/drawing/2014/main" id="{B53D7911-4A03-4103-6164-41975884485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3" b="-3"/>
          <a:stretch/>
        </p:blipFill>
        <p:spPr>
          <a:xfrm>
            <a:off x="3384724" y="2209139"/>
            <a:ext cx="602214" cy="602214"/>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sp>
        <p:nvSpPr>
          <p:cNvPr id="7" name="Actieknop: Leeg 6">
            <a:hlinkClick r:id="" action="ppaction://hlinkshowjump?jump=nextslide" highlightClick="1"/>
            <a:extLst>
              <a:ext uri="{FF2B5EF4-FFF2-40B4-BE49-F238E27FC236}">
                <a16:creationId xmlns:a16="http://schemas.microsoft.com/office/drawing/2014/main" id="{85621CBC-E890-75C9-919B-82B4632692AE}"/>
              </a:ext>
            </a:extLst>
          </p:cNvPr>
          <p:cNvSpPr/>
          <p:nvPr/>
        </p:nvSpPr>
        <p:spPr>
          <a:xfrm>
            <a:off x="871630" y="5442655"/>
            <a:ext cx="3269776" cy="102550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Actieknop: Leeg 8">
            <a:hlinkClick r:id="" action="ppaction://hlinkshowjump?jump=nextslide" highlightClick="1"/>
            <a:extLst>
              <a:ext uri="{FF2B5EF4-FFF2-40B4-BE49-F238E27FC236}">
                <a16:creationId xmlns:a16="http://schemas.microsoft.com/office/drawing/2014/main" id="{D63EBABA-FD1A-EFA3-2E0C-1C01D7CF5A0F}"/>
              </a:ext>
            </a:extLst>
          </p:cNvPr>
          <p:cNvSpPr/>
          <p:nvPr/>
        </p:nvSpPr>
        <p:spPr>
          <a:xfrm>
            <a:off x="838200" y="5545394"/>
            <a:ext cx="3269776" cy="69999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8" name="Actieknop: Leeg 7">
            <a:hlinkClick r:id="rId6" action="ppaction://hlinksldjump" highlightClick="1"/>
            <a:extLst>
              <a:ext uri="{FF2B5EF4-FFF2-40B4-BE49-F238E27FC236}">
                <a16:creationId xmlns:a16="http://schemas.microsoft.com/office/drawing/2014/main" id="{CBC28414-EC93-903A-D336-3AC743770ADA}"/>
              </a:ext>
            </a:extLst>
          </p:cNvPr>
          <p:cNvSpPr/>
          <p:nvPr/>
        </p:nvSpPr>
        <p:spPr>
          <a:xfrm>
            <a:off x="7167716" y="5545394"/>
            <a:ext cx="3952568" cy="104616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242180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3601"/>
                            </p:stCondLst>
                            <p:childTnLst>
                              <p:par>
                                <p:cTn id="8" presetID="1" presetClass="entr" presetSubtype="0" fill="hold" grpId="0" nodeType="afterEffect">
                                  <p:stCondLst>
                                    <p:cond delay="1150"/>
                                  </p:stCondLst>
                                  <p:childTnLst>
                                    <p:set>
                                      <p:cBhvr>
                                        <p:cTn id="9" dur="1" fill="hold">
                                          <p:stCondLst>
                                            <p:cond delay="0"/>
                                          </p:stCondLst>
                                        </p:cTn>
                                        <p:tgtEl>
                                          <p:spTgt spid="18"/>
                                        </p:tgtEl>
                                        <p:attrNameLst>
                                          <p:attrName>style.visibility</p:attrName>
                                        </p:attrNameLst>
                                      </p:cBhvr>
                                      <p:to>
                                        <p:strVal val="visible"/>
                                      </p:to>
                                    </p:set>
                                  </p:childTnLst>
                                </p:cTn>
                              </p:par>
                            </p:childTnLst>
                          </p:cTn>
                        </p:par>
                        <p:par>
                          <p:cTn id="10" fill="hold">
                            <p:stCondLst>
                              <p:cond delay="4751"/>
                            </p:stCondLst>
                            <p:childTnLst>
                              <p:par>
                                <p:cTn id="11" presetID="1"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childTnLst>
                          </p:cTn>
                        </p:par>
                        <p:par>
                          <p:cTn id="29" fill="hold">
                            <p:stCondLst>
                              <p:cond delay="4751"/>
                            </p:stCondLst>
                            <p:childTnLst>
                              <p:par>
                                <p:cTn id="30" presetID="1" presetClass="entr" presetSubtype="0" fill="hold" grpId="0" nodeType="afterEffect">
                                  <p:stCondLst>
                                    <p:cond delay="2000"/>
                                  </p:stCondLst>
                                  <p:iterate type="wd">
                                    <p:tmAbs val="200"/>
                                  </p:iterate>
                                  <p:childTnLst>
                                    <p:set>
                                      <p:cBhvr>
                                        <p:cTn id="31" dur="1" fill="hold">
                                          <p:stCondLst>
                                            <p:cond delay="0"/>
                                          </p:stCondLst>
                                        </p:cTn>
                                        <p:tgtEl>
                                          <p:spTgt spid="2"/>
                                        </p:tgtEl>
                                        <p:attrNameLst>
                                          <p:attrName>style.visibility</p:attrName>
                                        </p:attrNameLst>
                                      </p:cBhvr>
                                      <p:to>
                                        <p:strVal val="visible"/>
                                      </p:to>
                                    </p:set>
                                  </p:childTnLst>
                                </p:cTn>
                              </p:par>
                            </p:childTnLst>
                          </p:cTn>
                        </p:par>
                        <p:par>
                          <p:cTn id="32" fill="hold">
                            <p:stCondLst>
                              <p:cond delay="7952"/>
                            </p:stCondLst>
                            <p:childTnLst>
                              <p:par>
                                <p:cTn id="33" presetID="1" presetClass="entr" presetSubtype="0" fill="hold" grpId="0" nodeType="afterEffect">
                                  <p:stCondLst>
                                    <p:cond delay="1000"/>
                                  </p:stCondLst>
                                  <p:iterate type="wd">
                                    <p:tmAbs val="200"/>
                                  </p:iterate>
                                  <p:childTnLst>
                                    <p:set>
                                      <p:cBhvr>
                                        <p:cTn id="34" dur="1" fill="hold">
                                          <p:stCondLst>
                                            <p:cond delay="0"/>
                                          </p:stCondLst>
                                        </p:cTn>
                                        <p:tgtEl>
                                          <p:spTgt spid="3"/>
                                        </p:tgtEl>
                                        <p:attrNameLst>
                                          <p:attrName>style.visibility</p:attrName>
                                        </p:attrNameLst>
                                      </p:cBhvr>
                                      <p:to>
                                        <p:strVal val="visible"/>
                                      </p:to>
                                    </p:set>
                                  </p:childTnLst>
                                </p:cTn>
                              </p:par>
                            </p:childTnLst>
                          </p:cTn>
                        </p:par>
                        <p:par>
                          <p:cTn id="35" fill="hold">
                            <p:stCondLst>
                              <p:cond delay="9353"/>
                            </p:stCondLst>
                            <p:childTnLst>
                              <p:par>
                                <p:cTn id="36" presetID="1" presetClass="entr" presetSubtype="0" fill="hold" grpId="0" nodeType="afterEffect">
                                  <p:stCondLst>
                                    <p:cond delay="0"/>
                                  </p:stCondLst>
                                  <p:iterate type="wd">
                                    <p:tmAbs val="200"/>
                                  </p:iterate>
                                  <p:childTnLst>
                                    <p:set>
                                      <p:cBhvr>
                                        <p:cTn id="37" dur="1" fill="hold">
                                          <p:stCondLst>
                                            <p:cond delay="0"/>
                                          </p:stCondLst>
                                        </p:cTn>
                                        <p:tgtEl>
                                          <p:spTgt spid="6"/>
                                        </p:tgtEl>
                                        <p:attrNameLst>
                                          <p:attrName>style.visibility</p:attrName>
                                        </p:attrNameLst>
                                      </p:cBhvr>
                                      <p:to>
                                        <p:strVal val="visible"/>
                                      </p:to>
                                    </p:set>
                                  </p:childTnLst>
                                </p:cTn>
                              </p:par>
                            </p:childTnLst>
                          </p:cTn>
                        </p:par>
                        <p:par>
                          <p:cTn id="38" fill="hold">
                            <p:stCondLst>
                              <p:cond delay="10754"/>
                            </p:stCondLst>
                            <p:childTnLst>
                              <p:par>
                                <p:cTn id="39" presetID="1" presetClass="entr" presetSubtype="0" fill="hold" grpId="0" nodeType="afterEffect" nodePh="1">
                                  <p:stCondLst>
                                    <p:cond delay="0"/>
                                  </p:stCondLst>
                                  <p:endCondLst>
                                    <p:cond evt="begin" delay="0">
                                      <p:tn val="39"/>
                                    </p:cond>
                                  </p:endCondLst>
                                  <p:childTnLst>
                                    <p:set>
                                      <p:cBhvr>
                                        <p:cTn id="4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3" grpId="0"/>
      <p:bldP spid="6" grpId="0"/>
      <p:bldP spid="18" grpId="0" animBg="1"/>
      <p:bldP spid="19" grpId="0"/>
      <p:bldP spid="20" grpId="0"/>
      <p:bldP spid="22" grpId="0"/>
      <p:bldP spid="23" grpId="0" animBg="1"/>
      <p:bldP spid="24" grpId="0"/>
      <p:bldP spid="26" grpId="0"/>
      <p:bldP spid="9"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ctieknop: Leeg 3">
            <a:hlinkClick r:id="" action="ppaction://noaction" highlightClick="1"/>
            <a:extLst>
              <a:ext uri="{FF2B5EF4-FFF2-40B4-BE49-F238E27FC236}">
                <a16:creationId xmlns:a16="http://schemas.microsoft.com/office/drawing/2014/main" id="{6CBBBF67-B887-A1C2-4336-FF2ED1B50698}"/>
              </a:ext>
            </a:extLst>
          </p:cNvPr>
          <p:cNvSpPr/>
          <p:nvPr/>
        </p:nvSpPr>
        <p:spPr>
          <a:xfrm>
            <a:off x="3316321" y="2286422"/>
            <a:ext cx="5559357" cy="1865174"/>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5" name="Titel 1">
            <a:extLst>
              <a:ext uri="{FF2B5EF4-FFF2-40B4-BE49-F238E27FC236}">
                <a16:creationId xmlns:a16="http://schemas.microsoft.com/office/drawing/2014/main" id="{DCD8CAEC-78EC-F701-0FB0-2F79C94E9C30}"/>
              </a:ext>
            </a:extLst>
          </p:cNvPr>
          <p:cNvSpPr txBox="1">
            <a:spLocks/>
          </p:cNvSpPr>
          <p:nvPr/>
        </p:nvSpPr>
        <p:spPr>
          <a:xfrm>
            <a:off x="4124051" y="2032308"/>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De Waarheid Goeroe  </a:t>
            </a:r>
          </a:p>
        </p:txBody>
      </p:sp>
      <p:sp>
        <p:nvSpPr>
          <p:cNvPr id="6" name="Tijdelijke aanduiding voor inhoud 2">
            <a:extLst>
              <a:ext uri="{FF2B5EF4-FFF2-40B4-BE49-F238E27FC236}">
                <a16:creationId xmlns:a16="http://schemas.microsoft.com/office/drawing/2014/main" id="{FABE1925-27E1-9207-BACC-F505CFACB7D0}"/>
              </a:ext>
            </a:extLst>
          </p:cNvPr>
          <p:cNvSpPr txBox="1">
            <a:spLocks/>
          </p:cNvSpPr>
          <p:nvPr/>
        </p:nvSpPr>
        <p:spPr>
          <a:xfrm>
            <a:off x="4124051" y="2716648"/>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1000" dirty="0">
                <a:solidFill>
                  <a:schemeClr val="bg2">
                    <a:lumMod val="50000"/>
                  </a:schemeClr>
                </a:solidFill>
              </a:rPr>
              <a:t>@dewaarheidgoeroe</a:t>
            </a:r>
          </a:p>
          <a:p>
            <a:pPr marL="0" indent="0">
              <a:buFont typeface="Arial" panose="020B0604020202020204" pitchFamily="34" charset="0"/>
              <a:buNone/>
            </a:pPr>
            <a:r>
              <a:rPr lang="nl-NL" sz="1000" dirty="0">
                <a:solidFill>
                  <a:schemeClr val="bg2">
                    <a:lumMod val="50000"/>
                  </a:schemeClr>
                </a:solidFill>
              </a:rPr>
              <a:t> </a:t>
            </a:r>
          </a:p>
        </p:txBody>
      </p:sp>
      <p:pic>
        <p:nvPicPr>
          <p:cNvPr id="7" name="Tijdelijke aanduiding voor inhoud 4" descr="Afbeelding met persoon, buiten&#10;&#10;Automatisch gegenereerde beschrijving">
            <a:extLst>
              <a:ext uri="{FF2B5EF4-FFF2-40B4-BE49-F238E27FC236}">
                <a16:creationId xmlns:a16="http://schemas.microsoft.com/office/drawing/2014/main" id="{262146A9-1281-1BEF-9E3B-9CFB043D313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3" b="-3"/>
          <a:stretch/>
        </p:blipFill>
        <p:spPr>
          <a:xfrm>
            <a:off x="3534543" y="2478875"/>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8" name="Tekstvak 7">
            <a:extLst>
              <a:ext uri="{FF2B5EF4-FFF2-40B4-BE49-F238E27FC236}">
                <a16:creationId xmlns:a16="http://schemas.microsoft.com/office/drawing/2014/main" id="{F85EFEB0-1C67-2E82-928E-C1CB4E902AD5}"/>
              </a:ext>
            </a:extLst>
          </p:cNvPr>
          <p:cNvSpPr txBox="1"/>
          <p:nvPr/>
        </p:nvSpPr>
        <p:spPr>
          <a:xfrm>
            <a:off x="3442568" y="3152001"/>
            <a:ext cx="5417574" cy="553998"/>
          </a:xfrm>
          <a:prstGeom prst="rect">
            <a:avLst/>
          </a:prstGeom>
          <a:noFill/>
        </p:spPr>
        <p:txBody>
          <a:bodyPr wrap="square" rtlCol="0">
            <a:spAutoFit/>
          </a:bodyPr>
          <a:lstStyle/>
          <a:p>
            <a:r>
              <a:rPr lang="nl-NL" sz="1500" dirty="0">
                <a:latin typeface="Pica black"/>
              </a:rPr>
              <a:t>Feitje Voor Karweitje liegt, hij weet helemaal niet waar mijn bronnen vandaan komen! </a:t>
            </a:r>
            <a:r>
              <a:rPr lang="nl-NL" sz="1500" dirty="0">
                <a:solidFill>
                  <a:srgbClr val="01E2FD"/>
                </a:solidFill>
                <a:latin typeface="Pica black"/>
              </a:rPr>
              <a:t>#corrupt #FVK #slaafvandeoverheid</a:t>
            </a:r>
          </a:p>
        </p:txBody>
      </p:sp>
      <p:sp>
        <p:nvSpPr>
          <p:cNvPr id="9" name="Tekstvak 8">
            <a:extLst>
              <a:ext uri="{FF2B5EF4-FFF2-40B4-BE49-F238E27FC236}">
                <a16:creationId xmlns:a16="http://schemas.microsoft.com/office/drawing/2014/main" id="{25762721-7EF0-719D-ED15-BAF51C53079C}"/>
              </a:ext>
            </a:extLst>
          </p:cNvPr>
          <p:cNvSpPr txBox="1"/>
          <p:nvPr/>
        </p:nvSpPr>
        <p:spPr>
          <a:xfrm>
            <a:off x="8138971" y="2561315"/>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sp>
        <p:nvSpPr>
          <p:cNvPr id="10" name="Ovaal 9">
            <a:extLst>
              <a:ext uri="{FF2B5EF4-FFF2-40B4-BE49-F238E27FC236}">
                <a16:creationId xmlns:a16="http://schemas.microsoft.com/office/drawing/2014/main" id="{A48F7CA4-4A5E-E396-E9C5-DCA0B2D62FB7}"/>
              </a:ext>
            </a:extLst>
          </p:cNvPr>
          <p:cNvSpPr/>
          <p:nvPr/>
        </p:nvSpPr>
        <p:spPr>
          <a:xfrm>
            <a:off x="8068656" y="2585435"/>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11" name="Tijdelijke aanduiding voor inhoud 2">
            <a:extLst>
              <a:ext uri="{FF2B5EF4-FFF2-40B4-BE49-F238E27FC236}">
                <a16:creationId xmlns:a16="http://schemas.microsoft.com/office/drawing/2014/main" id="{A871F10E-F14A-C263-725C-9928947E5991}"/>
              </a:ext>
            </a:extLst>
          </p:cNvPr>
          <p:cNvSpPr txBox="1">
            <a:spLocks/>
          </p:cNvSpPr>
          <p:nvPr/>
        </p:nvSpPr>
        <p:spPr>
          <a:xfrm>
            <a:off x="3442568" y="3864034"/>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06:43 p.m. 30 april.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pic>
        <p:nvPicPr>
          <p:cNvPr id="12" name="Tijdelijke aanduiding voor inhoud 4">
            <a:extLst>
              <a:ext uri="{FF2B5EF4-FFF2-40B4-BE49-F238E27FC236}">
                <a16:creationId xmlns:a16="http://schemas.microsoft.com/office/drawing/2014/main" id="{FF5D0A4D-16B4-7064-968E-9C0A7879B2EC}"/>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5569101" y="2623769"/>
            <a:ext cx="136702" cy="136702"/>
          </a:xfrm>
          <a:prstGeom prst="rect">
            <a:avLst/>
          </a:prstGeom>
        </p:spPr>
      </p:pic>
      <p:sp>
        <p:nvSpPr>
          <p:cNvPr id="13" name="Titel 1">
            <a:extLst>
              <a:ext uri="{FF2B5EF4-FFF2-40B4-BE49-F238E27FC236}">
                <a16:creationId xmlns:a16="http://schemas.microsoft.com/office/drawing/2014/main" id="{997DE63A-A08D-4FA3-1CFA-035F8F1BCE8E}"/>
              </a:ext>
            </a:extLst>
          </p:cNvPr>
          <p:cNvSpPr txBox="1">
            <a:spLocks/>
          </p:cNvSpPr>
          <p:nvPr/>
        </p:nvSpPr>
        <p:spPr>
          <a:xfrm>
            <a:off x="838200" y="308348"/>
            <a:ext cx="314597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Mijzelf verdedigen</a:t>
            </a:r>
          </a:p>
        </p:txBody>
      </p:sp>
      <p:sp>
        <p:nvSpPr>
          <p:cNvPr id="14" name="Titel 1">
            <a:extLst>
              <a:ext uri="{FF2B5EF4-FFF2-40B4-BE49-F238E27FC236}">
                <a16:creationId xmlns:a16="http://schemas.microsoft.com/office/drawing/2014/main" id="{DE4A03B0-58A9-4C5D-BC31-CEC0172ED849}"/>
              </a:ext>
            </a:extLst>
          </p:cNvPr>
          <p:cNvSpPr txBox="1">
            <a:spLocks/>
          </p:cNvSpPr>
          <p:nvPr/>
        </p:nvSpPr>
        <p:spPr>
          <a:xfrm>
            <a:off x="6874328" y="455831"/>
            <a:ext cx="447947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ea typeface="Pixellari" panose="02000603000000000000" pitchFamily="2" charset="0"/>
              </a:rPr>
              <a:t>‘’</a:t>
            </a:r>
            <a:r>
              <a:rPr lang="nl-NL" sz="2800" dirty="0">
                <a:solidFill>
                  <a:srgbClr val="FF0000"/>
                </a:solidFill>
                <a:latin typeface="Pixellari" panose="02000603000000000000" pitchFamily="2" charset="0"/>
                <a:ea typeface="Pixellari" panose="02000603000000000000" pitchFamily="2" charset="0"/>
              </a:rPr>
              <a:t>Feitje Voor Karweitje</a:t>
            </a:r>
            <a:r>
              <a:rPr lang="nl-NL" sz="2800" dirty="0">
                <a:solidFill>
                  <a:srgbClr val="FF0000"/>
                </a:solidFill>
                <a:ea typeface="Pixellari" panose="02000603000000000000" pitchFamily="2" charset="0"/>
              </a:rPr>
              <a:t>’’</a:t>
            </a:r>
            <a:r>
              <a:rPr lang="nl-NL" sz="2800" dirty="0">
                <a:solidFill>
                  <a:srgbClr val="FF0000"/>
                </a:solidFill>
                <a:latin typeface="Pixellari" panose="02000603000000000000" pitchFamily="2" charset="0"/>
                <a:ea typeface="Pixellari" panose="02000603000000000000" pitchFamily="2" charset="0"/>
              </a:rPr>
              <a:t> aanvallen met nepnieuws.</a:t>
            </a:r>
          </a:p>
        </p:txBody>
      </p:sp>
      <p:pic>
        <p:nvPicPr>
          <p:cNvPr id="15" name="Afbeelding 14">
            <a:extLst>
              <a:ext uri="{FF2B5EF4-FFF2-40B4-BE49-F238E27FC236}">
                <a16:creationId xmlns:a16="http://schemas.microsoft.com/office/drawing/2014/main" id="{C2B27838-7A8F-6CF8-96CC-F1BBC059B8C7}"/>
              </a:ext>
            </a:extLst>
          </p:cNvPr>
          <p:cNvPicPr>
            <a:picLocks noChangeAspect="1"/>
          </p:cNvPicPr>
          <p:nvPr/>
        </p:nvPicPr>
        <p:blipFill>
          <a:blip r:embed="rId5" cstate="screen">
            <a:extLst>
              <a:ext uri="{BEBA8EAE-BF5A-486C-A8C5-ECC9F3942E4B}">
                <a14:imgProps xmlns:a14="http://schemas.microsoft.com/office/drawing/2010/main">
                  <a14:imgLayer r:embed="rId6">
                    <a14:imgEffect>
                      <a14:backgroundRemoval t="10000" b="90000" l="10000" r="90000">
                        <a14:foregroundMark x1="39030" y1="48819" x2="39030" y2="48819"/>
                        <a14:foregroundMark x1="39879" y1="50394" x2="37576" y2="43504"/>
                      </a14:backgroundRemoval>
                    </a14:imgEffect>
                  </a14:imgLayer>
                </a14:imgProps>
              </a:ext>
              <a:ext uri="{28A0092B-C50C-407E-A947-70E740481C1C}">
                <a14:useLocalDpi xmlns:a14="http://schemas.microsoft.com/office/drawing/2010/main"/>
              </a:ext>
            </a:extLst>
          </a:blip>
          <a:stretch>
            <a:fillRect/>
          </a:stretch>
        </p:blipFill>
        <p:spPr>
          <a:xfrm>
            <a:off x="3208150" y="2391289"/>
            <a:ext cx="1242294" cy="764952"/>
          </a:xfrm>
          <a:prstGeom prst="rect">
            <a:avLst/>
          </a:prstGeom>
        </p:spPr>
      </p:pic>
      <p:sp>
        <p:nvSpPr>
          <p:cNvPr id="16" name="Titel 1">
            <a:extLst>
              <a:ext uri="{FF2B5EF4-FFF2-40B4-BE49-F238E27FC236}">
                <a16:creationId xmlns:a16="http://schemas.microsoft.com/office/drawing/2014/main" id="{13DB3AEA-5571-A06F-73B5-698EDC93EB3B}"/>
              </a:ext>
            </a:extLst>
          </p:cNvPr>
          <p:cNvSpPr txBox="1">
            <a:spLocks/>
          </p:cNvSpPr>
          <p:nvPr/>
        </p:nvSpPr>
        <p:spPr>
          <a:xfrm>
            <a:off x="838200" y="313030"/>
            <a:ext cx="328585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Mijzelf verdedigen.</a:t>
            </a:r>
          </a:p>
        </p:txBody>
      </p:sp>
      <p:sp>
        <p:nvSpPr>
          <p:cNvPr id="17" name="Titel 1">
            <a:extLst>
              <a:ext uri="{FF2B5EF4-FFF2-40B4-BE49-F238E27FC236}">
                <a16:creationId xmlns:a16="http://schemas.microsoft.com/office/drawing/2014/main" id="{C3E76F52-A2A1-610D-A683-84271E3A33D5}"/>
              </a:ext>
            </a:extLst>
          </p:cNvPr>
          <p:cNvSpPr txBox="1">
            <a:spLocks/>
          </p:cNvSpPr>
          <p:nvPr/>
        </p:nvSpPr>
        <p:spPr>
          <a:xfrm>
            <a:off x="838199" y="4480715"/>
            <a:ext cx="314597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Plaatsen</a:t>
            </a:r>
          </a:p>
        </p:txBody>
      </p:sp>
      <p:pic>
        <p:nvPicPr>
          <p:cNvPr id="2" name="Tijdelijke aanduiding voor inhoud 4">
            <a:extLst>
              <a:ext uri="{FF2B5EF4-FFF2-40B4-BE49-F238E27FC236}">
                <a16:creationId xmlns:a16="http://schemas.microsoft.com/office/drawing/2014/main" id="{A94B6D2E-BE2A-7907-A029-46591E5DEE4D}"/>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r="-3" b="-3"/>
          <a:stretch/>
        </p:blipFill>
        <p:spPr>
          <a:xfrm>
            <a:off x="3495214" y="2434133"/>
            <a:ext cx="660902" cy="66090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3" name="Actieknop: Leeg 2">
            <a:hlinkClick r:id="" action="ppaction://hlinkshowjump?jump=nextslide" highlightClick="1"/>
            <a:extLst>
              <a:ext uri="{FF2B5EF4-FFF2-40B4-BE49-F238E27FC236}">
                <a16:creationId xmlns:a16="http://schemas.microsoft.com/office/drawing/2014/main" id="{0E229867-64A9-D57E-7C5C-97EB0991207B}"/>
              </a:ext>
            </a:extLst>
          </p:cNvPr>
          <p:cNvSpPr/>
          <p:nvPr/>
        </p:nvSpPr>
        <p:spPr>
          <a:xfrm>
            <a:off x="838199" y="4740373"/>
            <a:ext cx="1656207" cy="806246"/>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41983388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0"/>
                                  </p:stCondLst>
                                  <p:childTnLst>
                                    <p:animEffect transition="out" filter="fade">
                                      <p:cBhvr>
                                        <p:cTn id="6" dur="500"/>
                                        <p:tgtEl>
                                          <p:spTgt spid="14"/>
                                        </p:tgtEl>
                                      </p:cBhvr>
                                    </p:animEffect>
                                    <p:set>
                                      <p:cBhvr>
                                        <p:cTn id="7" dur="1" fill="hold">
                                          <p:stCondLst>
                                            <p:cond delay="499"/>
                                          </p:stCondLst>
                                        </p:cTn>
                                        <p:tgtEl>
                                          <p:spTgt spid="14"/>
                                        </p:tgtEl>
                                        <p:attrNameLst>
                                          <p:attrName>style.visibility</p:attrName>
                                        </p:attrNameLst>
                                      </p:cBhvr>
                                      <p:to>
                                        <p:strVal val="hidden"/>
                                      </p:to>
                                    </p:se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par>
                          <p:cTn id="20" fill="hold">
                            <p:stCondLst>
                              <p:cond delay="500"/>
                            </p:stCondLst>
                            <p:childTnLst>
                              <p:par>
                                <p:cTn id="21" presetID="1"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par>
                          <p:cTn id="23" fill="hold">
                            <p:stCondLst>
                              <p:cond delay="500"/>
                            </p:stCondLst>
                            <p:childTnLst>
                              <p:par>
                                <p:cTn id="24" presetID="1" presetClass="entr" presetSubtype="0"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childTnLst>
                                </p:cTn>
                              </p:par>
                            </p:childTnLst>
                          </p:cTn>
                        </p:par>
                        <p:par>
                          <p:cTn id="26" fill="hold">
                            <p:stCondLst>
                              <p:cond delay="500"/>
                            </p:stCondLst>
                            <p:childTnLst>
                              <p:par>
                                <p:cTn id="27" presetID="1" presetClass="entr" presetSubtype="0"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par>
                          <p:cTn id="29" fill="hold">
                            <p:stCondLst>
                              <p:cond delay="500"/>
                            </p:stCondLst>
                            <p:childTnLst>
                              <p:par>
                                <p:cTn id="30" presetID="1" presetClass="entr" presetSubtype="0"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childTnLst>
                                </p:cTn>
                              </p:par>
                            </p:childTnLst>
                          </p:cTn>
                        </p:par>
                        <p:par>
                          <p:cTn id="32" fill="hold">
                            <p:stCondLst>
                              <p:cond delay="500"/>
                            </p:stCondLst>
                            <p:childTnLst>
                              <p:par>
                                <p:cTn id="33" presetID="1"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par>
                          <p:cTn id="35" fill="hold">
                            <p:stCondLst>
                              <p:cond delay="500"/>
                            </p:stCondLst>
                            <p:childTnLst>
                              <p:par>
                                <p:cTn id="36" presetID="1" presetClass="entr" presetSubtype="0"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2"/>
                                        </p:tgtEl>
                                        <p:attrNameLst>
                                          <p:attrName>style.visibility</p:attrName>
                                        </p:attrNameLst>
                                      </p:cBhvr>
                                      <p:to>
                                        <p:strVal val="visible"/>
                                      </p:to>
                                    </p:set>
                                  </p:childTnLst>
                                </p:cTn>
                              </p:par>
                            </p:childTnLst>
                          </p:cTn>
                        </p:par>
                        <p:par>
                          <p:cTn id="40" fill="hold">
                            <p:stCondLst>
                              <p:cond delay="500"/>
                            </p:stCondLst>
                            <p:childTnLst>
                              <p:par>
                                <p:cTn id="41" presetID="1"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par>
                          <p:cTn id="43" fill="hold">
                            <p:stCondLst>
                              <p:cond delay="500"/>
                            </p:stCondLst>
                            <p:childTnLst>
                              <p:par>
                                <p:cTn id="44" presetID="1" presetClass="entr" presetSubtype="0" fill="hold" grpId="0" nodeType="afterEffect" nodePh="1">
                                  <p:stCondLst>
                                    <p:cond delay="0"/>
                                  </p:stCondLst>
                                  <p:endCondLst>
                                    <p:cond evt="begin" delay="0">
                                      <p:tn val="44"/>
                                    </p:cond>
                                  </p:endCondLst>
                                  <p:childTnLst>
                                    <p:set>
                                      <p:cBhvr>
                                        <p:cTn id="4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8" grpId="0"/>
      <p:bldP spid="9" grpId="0"/>
      <p:bldP spid="10" grpId="0" animBg="1"/>
      <p:bldP spid="11" grpId="0"/>
      <p:bldP spid="14" grpId="0"/>
      <p:bldP spid="17" grpId="0"/>
      <p:bldP spid="3"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154B70-8C4C-2FCF-9E93-B6B11021B409}"/>
              </a:ext>
            </a:extLst>
          </p:cNvPr>
          <p:cNvSpPr>
            <a:spLocks noGrp="1"/>
          </p:cNvSpPr>
          <p:nvPr>
            <p:ph type="title"/>
          </p:nvPr>
        </p:nvSpPr>
        <p:spPr>
          <a:xfrm>
            <a:off x="838200" y="589652"/>
            <a:ext cx="10515600" cy="1325563"/>
          </a:xfrm>
        </p:spPr>
        <p:txBody>
          <a:bodyPr>
            <a:normAutofit/>
          </a:bodyPr>
          <a:lstStyle/>
          <a:p>
            <a:r>
              <a:rPr lang="nl-NL" sz="2800" dirty="0">
                <a:latin typeface="Pixellari" panose="02000603000000000000" pitchFamily="2" charset="0"/>
                <a:ea typeface="Pixellari" panose="02000603000000000000" pitchFamily="2" charset="0"/>
              </a:rPr>
              <a:t>Goed dat jij jezelf verdedigd hebt. Echter vonden jouw volgers dit niet erg interessant dus het heeft jou maar </a:t>
            </a:r>
            <a:r>
              <a:rPr lang="nl-NL" sz="2800" dirty="0">
                <a:solidFill>
                  <a:srgbClr val="FF0000"/>
                </a:solidFill>
                <a:latin typeface="Pixellari" panose="02000603000000000000" pitchFamily="2" charset="0"/>
                <a:ea typeface="Pixellari" panose="02000603000000000000" pitchFamily="2" charset="0"/>
              </a:rPr>
              <a:t>6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 </a:t>
            </a:r>
            <a:r>
              <a:rPr lang="nl-NL" sz="2800" dirty="0">
                <a:latin typeface="Pixellari" panose="02000603000000000000" pitchFamily="2" charset="0"/>
                <a:ea typeface="Pixellari" panose="02000603000000000000" pitchFamily="2" charset="0"/>
              </a:rPr>
              <a:t>opgeleverd.</a:t>
            </a:r>
          </a:p>
        </p:txBody>
      </p:sp>
      <p:graphicFrame>
        <p:nvGraphicFramePr>
          <p:cNvPr id="6" name="Tijdelijke aanduiding voor inhoud 5">
            <a:extLst>
              <a:ext uri="{FF2B5EF4-FFF2-40B4-BE49-F238E27FC236}">
                <a16:creationId xmlns:a16="http://schemas.microsoft.com/office/drawing/2014/main" id="{A2DA108B-C181-919C-6384-7AC38ABCA985}"/>
              </a:ext>
            </a:extLst>
          </p:cNvPr>
          <p:cNvGraphicFramePr>
            <a:graphicFrameLocks noGrp="1" noChangeAspect="1"/>
          </p:cNvGraphicFramePr>
          <p:nvPr>
            <p:ph idx="1"/>
          </p:nvPr>
        </p:nvGraphicFramePr>
        <p:xfrm>
          <a:off x="838200" y="1812524"/>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9" name="Titel 1">
            <a:extLst>
              <a:ext uri="{FF2B5EF4-FFF2-40B4-BE49-F238E27FC236}">
                <a16:creationId xmlns:a16="http://schemas.microsoft.com/office/drawing/2014/main" id="{7DB248D7-61CC-FB26-6759-F79CBA9EE3A7}"/>
              </a:ext>
            </a:extLst>
          </p:cNvPr>
          <p:cNvSpPr txBox="1">
            <a:spLocks/>
          </p:cNvSpPr>
          <p:nvPr/>
        </p:nvSpPr>
        <p:spPr>
          <a:xfrm>
            <a:off x="8941904" y="5168072"/>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heb de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 </a:t>
            </a:r>
          </a:p>
          <a:p>
            <a:r>
              <a:rPr lang="nl-NL" sz="2800" dirty="0">
                <a:solidFill>
                  <a:srgbClr val="FF0000"/>
                </a:solidFill>
                <a:latin typeface="Pixellari" panose="02000603000000000000" pitchFamily="2" charset="0"/>
                <a:ea typeface="Pixellari" panose="02000603000000000000" pitchFamily="2" charset="0"/>
              </a:rPr>
              <a:t>genoteerd!</a:t>
            </a:r>
          </a:p>
        </p:txBody>
      </p:sp>
      <p:pic>
        <p:nvPicPr>
          <p:cNvPr id="10" name="Graphic 9" descr="Pijl-rechts met effen opvulling">
            <a:extLst>
              <a:ext uri="{FF2B5EF4-FFF2-40B4-BE49-F238E27FC236}">
                <a16:creationId xmlns:a16="http://schemas.microsoft.com/office/drawing/2014/main" id="{CA693FE2-05DE-87D9-4C12-A7F27BE4029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799822" y="5827359"/>
            <a:ext cx="553978" cy="389360"/>
          </a:xfrm>
          <a:prstGeom prst="rect">
            <a:avLst/>
          </a:prstGeom>
        </p:spPr>
      </p:pic>
      <p:pic>
        <p:nvPicPr>
          <p:cNvPr id="5" name="Afbeelding 4" descr="Afbeelding met lucht, buiten, dag&#10;&#10;Automatisch gegenereerde beschrijving">
            <a:extLst>
              <a:ext uri="{FF2B5EF4-FFF2-40B4-BE49-F238E27FC236}">
                <a16:creationId xmlns:a16="http://schemas.microsoft.com/office/drawing/2014/main" id="{61BE65F3-FECD-8BAC-A03A-87178B5F2848}"/>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942522" y="3707530"/>
            <a:ext cx="4572000" cy="2381250"/>
          </a:xfrm>
          <a:prstGeom prst="rect">
            <a:avLst/>
          </a:prstGeom>
        </p:spPr>
      </p:pic>
      <p:sp>
        <p:nvSpPr>
          <p:cNvPr id="4" name="Actieknop: Leeg 3">
            <a:hlinkClick r:id="rId6" action="ppaction://hlinksldjump" highlightClick="1"/>
            <a:extLst>
              <a:ext uri="{FF2B5EF4-FFF2-40B4-BE49-F238E27FC236}">
                <a16:creationId xmlns:a16="http://schemas.microsoft.com/office/drawing/2014/main" id="{3BDD8E45-E6C6-E7A4-5156-D8A1EBD7D6A8}"/>
              </a:ext>
            </a:extLst>
          </p:cNvPr>
          <p:cNvSpPr/>
          <p:nvPr/>
        </p:nvSpPr>
        <p:spPr>
          <a:xfrm>
            <a:off x="8941904" y="5368413"/>
            <a:ext cx="2676940" cy="899935"/>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40875126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par>
                          <p:cTn id="11" fill="hold">
                            <p:stCondLst>
                              <p:cond delay="4601"/>
                            </p:stCondLst>
                            <p:childTnLst>
                              <p:par>
                                <p:cTn id="12" presetID="1" presetClass="entr" presetSubtype="0" fill="hold" grpId="0" nodeType="afterEffect">
                                  <p:stCondLst>
                                    <p:cond delay="1000"/>
                                  </p:stCondLst>
                                  <p:childTnLst>
                                    <p:set>
                                      <p:cBhvr>
                                        <p:cTn id="13"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par>
                          <p:cTn id="14" fill="hold">
                            <p:stCondLst>
                              <p:cond delay="5601"/>
                            </p:stCondLst>
                            <p:childTnLst>
                              <p:par>
                                <p:cTn id="15" presetID="1" presetClass="entr" presetSubtype="0" fill="hold" grpId="0" nodeType="afterEffect">
                                  <p:stCondLst>
                                    <p:cond delay="0"/>
                                  </p:stCondLst>
                                  <p:childTnLst>
                                    <p:set>
                                      <p:cBhvr>
                                        <p:cTn id="16"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par>
                          <p:cTn id="17" fill="hold">
                            <p:stCondLst>
                              <p:cond delay="5601"/>
                            </p:stCondLst>
                            <p:childTnLst>
                              <p:par>
                                <p:cTn id="18" presetID="1" presetClass="entr" presetSubtype="0" fill="hold" grpId="0" nodeType="afterEffect">
                                  <p:stCondLst>
                                    <p:cond delay="1000"/>
                                  </p:stCondLst>
                                  <p:iterate type="lt">
                                    <p:tmAbs val="50"/>
                                  </p:iterate>
                                  <p:childTnLst>
                                    <p:set>
                                      <p:cBhvr>
                                        <p:cTn id="19" dur="1" fill="hold">
                                          <p:stCondLst>
                                            <p:cond delay="0"/>
                                          </p:stCondLst>
                                        </p:cTn>
                                        <p:tgtEl>
                                          <p:spTgt spid="9"/>
                                        </p:tgtEl>
                                        <p:attrNameLst>
                                          <p:attrName>style.visibility</p:attrName>
                                        </p:attrNameLst>
                                      </p:cBhvr>
                                      <p:to>
                                        <p:strVal val="visible"/>
                                      </p:to>
                                    </p:set>
                                  </p:childTnLst>
                                </p:cTn>
                              </p:par>
                            </p:childTnLst>
                          </p:cTn>
                        </p:par>
                        <p:par>
                          <p:cTn id="20" fill="hold">
                            <p:stCondLst>
                              <p:cond delay="7652"/>
                            </p:stCondLst>
                            <p:childTnLst>
                              <p:par>
                                <p:cTn id="21" presetID="1" presetClass="entr" presetSubtype="0" fill="hold" nodeType="afterEffect">
                                  <p:stCondLst>
                                    <p:cond delay="1000"/>
                                  </p:stCondLst>
                                  <p:childTnLst>
                                    <p:set>
                                      <p:cBhvr>
                                        <p:cTn id="22" dur="1" fill="hold">
                                          <p:stCondLst>
                                            <p:cond delay="0"/>
                                          </p:stCondLst>
                                        </p:cTn>
                                        <p:tgtEl>
                                          <p:spTgt spid="10"/>
                                        </p:tgtEl>
                                        <p:attrNameLst>
                                          <p:attrName>style.visibility</p:attrName>
                                        </p:attrNameLst>
                                      </p:cBhvr>
                                      <p:to>
                                        <p:strVal val="visible"/>
                                      </p:to>
                                    </p:set>
                                  </p:childTnLst>
                                </p:cTn>
                              </p:par>
                            </p:childTnLst>
                          </p:cTn>
                        </p:par>
                        <p:par>
                          <p:cTn id="23" fill="hold">
                            <p:stCondLst>
                              <p:cond delay="8652"/>
                            </p:stCondLst>
                            <p:childTnLst>
                              <p:par>
                                <p:cTn id="24" presetID="1" presetClass="entr" presetSubtype="0" fill="hold" grpId="0" nodeType="afterEffect" nodePh="1">
                                  <p:stCondLst>
                                    <p:cond delay="0"/>
                                  </p:stCondLst>
                                  <p:endCondLst>
                                    <p:cond evt="begin" delay="0">
                                      <p:tn val="24"/>
                                    </p:cond>
                                  </p:endCondLst>
                                  <p:childTnLst>
                                    <p:set>
                                      <p:cBhvr>
                                        <p:cTn id="25"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uiExpand="1">
        <p:bldSub>
          <a:bldChart bld="series"/>
        </p:bldSub>
      </p:bldGraphic>
      <p:bldP spid="9" grpId="0"/>
      <p:bldP spid="4"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58BD48E4-BEB9-F829-6B04-1C1BCD11C115}"/>
              </a:ext>
            </a:extLst>
          </p:cNvPr>
          <p:cNvSpPr txBox="1">
            <a:spLocks/>
          </p:cNvSpPr>
          <p:nvPr/>
        </p:nvSpPr>
        <p:spPr>
          <a:xfrm>
            <a:off x="838200" y="683328"/>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p>
        </p:txBody>
      </p:sp>
      <p:sp>
        <p:nvSpPr>
          <p:cNvPr id="5" name="Titel 1">
            <a:extLst>
              <a:ext uri="{FF2B5EF4-FFF2-40B4-BE49-F238E27FC236}">
                <a16:creationId xmlns:a16="http://schemas.microsoft.com/office/drawing/2014/main" id="{1C573128-8A16-A387-40E1-538CC6648B42}"/>
              </a:ext>
            </a:extLst>
          </p:cNvPr>
          <p:cNvSpPr>
            <a:spLocks noGrp="1"/>
          </p:cNvSpPr>
          <p:nvPr>
            <p:ph type="title"/>
          </p:nvPr>
        </p:nvSpPr>
        <p:spPr>
          <a:xfrm>
            <a:off x="838200" y="594462"/>
            <a:ext cx="10515600" cy="1325563"/>
          </a:xfrm>
        </p:spPr>
        <p:txBody>
          <a:bodyPr>
            <a:normAutofit/>
          </a:bodyPr>
          <a:lstStyle/>
          <a:p>
            <a:r>
              <a:rPr lang="nl-NL" sz="2800" dirty="0">
                <a:latin typeface="Pixellari" panose="02000603000000000000" pitchFamily="2" charset="0"/>
                <a:ea typeface="Pixellari" panose="02000603000000000000" pitchFamily="2" charset="0"/>
              </a:rPr>
              <a:t>Mooi! Je kunt kiezen uit de onderstaande </a:t>
            </a:r>
            <a:r>
              <a:rPr lang="nl-NL" sz="2800" dirty="0" err="1">
                <a:latin typeface="Pixellari" panose="02000603000000000000" pitchFamily="2" charset="0"/>
                <a:ea typeface="Pixellari" panose="02000603000000000000" pitchFamily="2" charset="0"/>
              </a:rPr>
              <a:t>Meme’s</a:t>
            </a:r>
            <a:r>
              <a:rPr lang="nl-NL" sz="2800" dirty="0">
                <a:latin typeface="Pixellari" panose="02000603000000000000" pitchFamily="2" charset="0"/>
                <a:ea typeface="Pixellari" panose="02000603000000000000" pitchFamily="2" charset="0"/>
              </a:rPr>
              <a:t> </a:t>
            </a:r>
          </a:p>
        </p:txBody>
      </p:sp>
      <p:pic>
        <p:nvPicPr>
          <p:cNvPr id="8" name="Afbeelding 7" descr="Afbeelding met tekst, lucht, buiten, teken&#10;&#10;Automatisch gegenereerde beschrijving">
            <a:extLst>
              <a:ext uri="{FF2B5EF4-FFF2-40B4-BE49-F238E27FC236}">
                <a16:creationId xmlns:a16="http://schemas.microsoft.com/office/drawing/2014/main" id="{67F63E66-83C1-BBCF-7E11-60D751DE10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35885" y="3280731"/>
            <a:ext cx="2468041" cy="2358260"/>
          </a:xfrm>
          <a:prstGeom prst="rect">
            <a:avLst/>
          </a:prstGeom>
        </p:spPr>
      </p:pic>
      <p:pic>
        <p:nvPicPr>
          <p:cNvPr id="10" name="Afbeelding 9" descr="Afbeelding met tekst, buiten, gras, grond&#10;&#10;Automatisch gegenereerde beschrijving">
            <a:extLst>
              <a:ext uri="{FF2B5EF4-FFF2-40B4-BE49-F238E27FC236}">
                <a16:creationId xmlns:a16="http://schemas.microsoft.com/office/drawing/2014/main" id="{DA5D4344-921B-E28A-8FCF-B47B68C164B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22297" y="3280731"/>
            <a:ext cx="3176001" cy="2358260"/>
          </a:xfrm>
          <a:prstGeom prst="rect">
            <a:avLst/>
          </a:prstGeom>
        </p:spPr>
      </p:pic>
      <p:pic>
        <p:nvPicPr>
          <p:cNvPr id="12" name="Afbeelding 11" descr="Afbeelding met persoon, gebouw, buiten&#10;&#10;Automatisch gegenereerde beschrijving">
            <a:extLst>
              <a:ext uri="{FF2B5EF4-FFF2-40B4-BE49-F238E27FC236}">
                <a16:creationId xmlns:a16="http://schemas.microsoft.com/office/drawing/2014/main" id="{115B0BE3-8C03-41F0-78B8-2414E56B7E5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3702" y="3282043"/>
            <a:ext cx="3523812" cy="2356948"/>
          </a:xfrm>
          <a:prstGeom prst="rect">
            <a:avLst/>
          </a:prstGeom>
        </p:spPr>
      </p:pic>
      <p:sp>
        <p:nvSpPr>
          <p:cNvPr id="3" name="Actieknop: Leeg 2">
            <a:hlinkClick r:id="" action="ppaction://hlinkshowjump?jump=nextslide" highlightClick="1"/>
            <a:extLst>
              <a:ext uri="{FF2B5EF4-FFF2-40B4-BE49-F238E27FC236}">
                <a16:creationId xmlns:a16="http://schemas.microsoft.com/office/drawing/2014/main" id="{6270DE1F-DEE3-F1F1-7B97-4253E940E31D}"/>
              </a:ext>
            </a:extLst>
          </p:cNvPr>
          <p:cNvSpPr/>
          <p:nvPr/>
        </p:nvSpPr>
        <p:spPr>
          <a:xfrm>
            <a:off x="8198719" y="3196203"/>
            <a:ext cx="3586559" cy="255847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9" name="Afbeelding 8">
            <a:extLst>
              <a:ext uri="{FF2B5EF4-FFF2-40B4-BE49-F238E27FC236}">
                <a16:creationId xmlns:a16="http://schemas.microsoft.com/office/drawing/2014/main" id="{7890D868-AB83-49F0-6E7A-B6DAA5A5AD7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015105" y="3280731"/>
            <a:ext cx="2488821" cy="2358260"/>
          </a:xfrm>
          <a:prstGeom prst="rect">
            <a:avLst/>
          </a:prstGeom>
        </p:spPr>
      </p:pic>
      <p:sp>
        <p:nvSpPr>
          <p:cNvPr id="6" name="Actieknop: Leeg 5">
            <a:hlinkClick r:id="" action="ppaction://hlinkshowjump?jump=nextslide" highlightClick="1"/>
            <a:extLst>
              <a:ext uri="{FF2B5EF4-FFF2-40B4-BE49-F238E27FC236}">
                <a16:creationId xmlns:a16="http://schemas.microsoft.com/office/drawing/2014/main" id="{7D173AFA-A72B-812A-AE1B-8826A7B9AFBF}"/>
              </a:ext>
            </a:extLst>
          </p:cNvPr>
          <p:cNvSpPr/>
          <p:nvPr/>
        </p:nvSpPr>
        <p:spPr>
          <a:xfrm>
            <a:off x="5035883" y="3196203"/>
            <a:ext cx="2556407" cy="255847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13" name="Afbeelding 12">
            <a:extLst>
              <a:ext uri="{FF2B5EF4-FFF2-40B4-BE49-F238E27FC236}">
                <a16:creationId xmlns:a16="http://schemas.microsoft.com/office/drawing/2014/main" id="{ABEE0772-D7BC-00BB-68C5-1F5D12D2A03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08806" y="3280731"/>
            <a:ext cx="3550044" cy="2356948"/>
          </a:xfrm>
          <a:prstGeom prst="rect">
            <a:avLst/>
          </a:prstGeom>
        </p:spPr>
      </p:pic>
      <p:sp>
        <p:nvSpPr>
          <p:cNvPr id="2" name="Actieknop: Leeg 1">
            <a:hlinkClick r:id="" action="ppaction://hlinkshowjump?jump=nextslide" highlightClick="1"/>
            <a:extLst>
              <a:ext uri="{FF2B5EF4-FFF2-40B4-BE49-F238E27FC236}">
                <a16:creationId xmlns:a16="http://schemas.microsoft.com/office/drawing/2014/main" id="{684C5906-9B4B-1FE2-C57F-DAE95BE44228}"/>
              </a:ext>
            </a:extLst>
          </p:cNvPr>
          <p:cNvSpPr/>
          <p:nvPr/>
        </p:nvSpPr>
        <p:spPr>
          <a:xfrm>
            <a:off x="591127" y="3168073"/>
            <a:ext cx="3749964" cy="255847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17275459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1601"/>
                            </p:stCondLst>
                            <p:childTnLst>
                              <p:par>
                                <p:cTn id="8" presetID="1" presetClass="entr" presetSubtype="0" fill="hold" grpId="0" nodeType="afterEffect" nodePh="1">
                                  <p:stCondLst>
                                    <p:cond delay="0"/>
                                  </p:stCondLst>
                                  <p:endCondLst>
                                    <p:cond evt="begin" delay="0">
                                      <p:tn val="8"/>
                                    </p:cond>
                                  </p:endCondLst>
                                  <p:childTnLst>
                                    <p:set>
                                      <p:cBhvr>
                                        <p:cTn id="9" dur="1" fill="hold">
                                          <p:stCondLst>
                                            <p:cond delay="0"/>
                                          </p:stCondLst>
                                        </p:cTn>
                                        <p:tgtEl>
                                          <p:spTgt spid="2"/>
                                        </p:tgtEl>
                                        <p:attrNameLst>
                                          <p:attrName>style.visibility</p:attrName>
                                        </p:attrNameLst>
                                      </p:cBhvr>
                                      <p:to>
                                        <p:strVal val="visible"/>
                                      </p:to>
                                    </p:set>
                                  </p:childTnLst>
                                </p:cTn>
                              </p:par>
                            </p:childTnLst>
                          </p:cTn>
                        </p:par>
                        <p:par>
                          <p:cTn id="10" fill="hold">
                            <p:stCondLst>
                              <p:cond delay="1601"/>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6"/>
                                        </p:tgtEl>
                                        <p:attrNameLst>
                                          <p:attrName>style.visibility</p:attrName>
                                        </p:attrNameLst>
                                      </p:cBhvr>
                                      <p:to>
                                        <p:strVal val="visible"/>
                                      </p:to>
                                    </p:set>
                                  </p:childTnLst>
                                </p:cTn>
                              </p:par>
                            </p:childTnLst>
                          </p:cTn>
                        </p:par>
                        <p:par>
                          <p:cTn id="13" fill="hold">
                            <p:stCondLst>
                              <p:cond delay="1601"/>
                            </p:stCondLst>
                            <p:childTnLst>
                              <p:par>
                                <p:cTn id="14" presetID="1" presetClass="entr" presetSubtype="0" fill="hold" grpId="0" nodeType="afterEffect" nodePh="1">
                                  <p:stCondLst>
                                    <p:cond delay="0"/>
                                  </p:stCondLst>
                                  <p:endCondLst>
                                    <p:cond evt="begin" delay="0">
                                      <p:tn val="14"/>
                                    </p:cond>
                                  </p:end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P spid="6" grpId="0"/>
      <p:bldP spid="2"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154B70-8C4C-2FCF-9E93-B6B11021B409}"/>
              </a:ext>
            </a:extLst>
          </p:cNvPr>
          <p:cNvSpPr>
            <a:spLocks noGrp="1"/>
          </p:cNvSpPr>
          <p:nvPr>
            <p:ph type="title"/>
          </p:nvPr>
        </p:nvSpPr>
        <p:spPr>
          <a:xfrm>
            <a:off x="838200" y="589652"/>
            <a:ext cx="10515600" cy="1325563"/>
          </a:xfrm>
        </p:spPr>
        <p:txBody>
          <a:bodyPr>
            <a:normAutofit fontScale="90000"/>
          </a:bodyPr>
          <a:lstStyle/>
          <a:p>
            <a:r>
              <a:rPr lang="nl-NL" sz="2800" dirty="0">
                <a:latin typeface="Pixellari" panose="02000603000000000000" pitchFamily="2" charset="0"/>
                <a:ea typeface="Pixellari" panose="02000603000000000000" pitchFamily="2" charset="0"/>
              </a:rPr>
              <a:t>Jouw </a:t>
            </a:r>
            <a:r>
              <a:rPr lang="nl-NL" sz="2800" dirty="0" err="1">
                <a:latin typeface="Pixellari" panose="02000603000000000000" pitchFamily="2" charset="0"/>
                <a:ea typeface="Pixellari" panose="02000603000000000000" pitchFamily="2" charset="0"/>
              </a:rPr>
              <a:t>Meme</a:t>
            </a:r>
            <a:r>
              <a:rPr lang="nl-NL" sz="2800" dirty="0">
                <a:latin typeface="Pixellari" panose="02000603000000000000" pitchFamily="2" charset="0"/>
                <a:ea typeface="Pixellari" panose="02000603000000000000" pitchFamily="2" charset="0"/>
              </a:rPr>
              <a:t> heeft </a:t>
            </a:r>
            <a:r>
              <a:rPr lang="nl-NL" sz="2800" dirty="0">
                <a:ea typeface="Pixellari" panose="02000603000000000000" pitchFamily="2" charset="0"/>
              </a:rPr>
              <a:t>‘’</a:t>
            </a:r>
            <a:r>
              <a:rPr lang="nl-NL" sz="2800" dirty="0">
                <a:latin typeface="Pixellari" panose="02000603000000000000" pitchFamily="2" charset="0"/>
                <a:ea typeface="Pixellari" panose="02000603000000000000" pitchFamily="2" charset="0"/>
              </a:rPr>
              <a:t>Feitje Voor Karweitje</a:t>
            </a:r>
            <a:r>
              <a:rPr lang="nl-NL" sz="2800" dirty="0">
                <a:ea typeface="Pixellari" panose="02000603000000000000" pitchFamily="2" charset="0"/>
              </a:rPr>
              <a:t>’’</a:t>
            </a:r>
            <a:r>
              <a:rPr lang="nl-NL" sz="2800" dirty="0">
                <a:latin typeface="Pixellari" panose="02000603000000000000" pitchFamily="2" charset="0"/>
                <a:ea typeface="Pixellari" panose="02000603000000000000" pitchFamily="2" charset="0"/>
              </a:rPr>
              <a:t> hard aangepakt en het heeft jou 204 </a:t>
            </a:r>
            <a:r>
              <a:rPr lang="nl-NL" sz="2800" dirty="0" err="1">
                <a:solidFill>
                  <a:srgbClr val="FF0000"/>
                </a:solidFill>
                <a:latin typeface="Pixellari" panose="02000603000000000000" pitchFamily="2" charset="0"/>
                <a:ea typeface="Pixellari" panose="02000603000000000000" pitchFamily="2" charset="0"/>
              </a:rPr>
              <a:t>Likes</a:t>
            </a:r>
            <a:r>
              <a:rPr lang="nl-NL" sz="2800" dirty="0">
                <a:latin typeface="Pixellari" panose="02000603000000000000" pitchFamily="2" charset="0"/>
                <a:ea typeface="Pixellari" panose="02000603000000000000" pitchFamily="2" charset="0"/>
              </a:rPr>
              <a:t> opgeleverd omdat jouw volgers het vermakelijk vinden dat de confrontatie opgezocht wordt.  </a:t>
            </a:r>
            <a:br>
              <a:rPr lang="nl-NL" sz="2800" dirty="0"/>
            </a:br>
            <a:endParaRPr lang="nl-NL" sz="2800" dirty="0">
              <a:latin typeface="Pixellari" panose="02000603000000000000" pitchFamily="2" charset="0"/>
              <a:ea typeface="Pixellari" panose="02000603000000000000" pitchFamily="2" charset="0"/>
            </a:endParaRPr>
          </a:p>
        </p:txBody>
      </p:sp>
      <p:graphicFrame>
        <p:nvGraphicFramePr>
          <p:cNvPr id="6" name="Tijdelijke aanduiding voor inhoud 5">
            <a:extLst>
              <a:ext uri="{FF2B5EF4-FFF2-40B4-BE49-F238E27FC236}">
                <a16:creationId xmlns:a16="http://schemas.microsoft.com/office/drawing/2014/main" id="{A2DA108B-C181-919C-6384-7AC38ABCA985}"/>
              </a:ext>
            </a:extLst>
          </p:cNvPr>
          <p:cNvGraphicFramePr>
            <a:graphicFrameLocks noGrp="1" noChangeAspect="1"/>
          </p:cNvGraphicFramePr>
          <p:nvPr>
            <p:ph idx="1"/>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9" name="Titel 1">
            <a:extLst>
              <a:ext uri="{FF2B5EF4-FFF2-40B4-BE49-F238E27FC236}">
                <a16:creationId xmlns:a16="http://schemas.microsoft.com/office/drawing/2014/main" id="{7DB248D7-61CC-FB26-6759-F79CBA9EE3A7}"/>
              </a:ext>
            </a:extLst>
          </p:cNvPr>
          <p:cNvSpPr txBox="1">
            <a:spLocks/>
          </p:cNvSpPr>
          <p:nvPr/>
        </p:nvSpPr>
        <p:spPr>
          <a:xfrm>
            <a:off x="8941904" y="5164577"/>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heb de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 </a:t>
            </a:r>
          </a:p>
          <a:p>
            <a:r>
              <a:rPr lang="nl-NL" sz="2800" dirty="0">
                <a:solidFill>
                  <a:srgbClr val="FF0000"/>
                </a:solidFill>
                <a:latin typeface="Pixellari" panose="02000603000000000000" pitchFamily="2" charset="0"/>
                <a:ea typeface="Pixellari" panose="02000603000000000000" pitchFamily="2" charset="0"/>
              </a:rPr>
              <a:t>genoteerd!</a:t>
            </a:r>
          </a:p>
        </p:txBody>
      </p:sp>
      <p:pic>
        <p:nvPicPr>
          <p:cNvPr id="10" name="Graphic 9" descr="Pijl-rechts met effen opvulling">
            <a:extLst>
              <a:ext uri="{FF2B5EF4-FFF2-40B4-BE49-F238E27FC236}">
                <a16:creationId xmlns:a16="http://schemas.microsoft.com/office/drawing/2014/main" id="{CA693FE2-05DE-87D9-4C12-A7F27BE4029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799822" y="5827359"/>
            <a:ext cx="553978" cy="389360"/>
          </a:xfrm>
          <a:prstGeom prst="rect">
            <a:avLst/>
          </a:prstGeom>
        </p:spPr>
      </p:pic>
      <p:pic>
        <p:nvPicPr>
          <p:cNvPr id="5" name="Afbeelding 4" descr="Afbeelding met lucht, buiten, dag&#10;&#10;Automatisch gegenereerde beschrijving">
            <a:extLst>
              <a:ext uri="{FF2B5EF4-FFF2-40B4-BE49-F238E27FC236}">
                <a16:creationId xmlns:a16="http://schemas.microsoft.com/office/drawing/2014/main" id="{61BE65F3-FECD-8BAC-A03A-87178B5F2848}"/>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942522" y="3707530"/>
            <a:ext cx="4572000" cy="2381250"/>
          </a:xfrm>
          <a:prstGeom prst="rect">
            <a:avLst/>
          </a:prstGeom>
        </p:spPr>
      </p:pic>
      <p:sp>
        <p:nvSpPr>
          <p:cNvPr id="3" name="Actieknop: Leeg 2">
            <a:hlinkClick r:id="" action="ppaction://hlinkshowjump?jump=nextslide" highlightClick="1"/>
            <a:extLst>
              <a:ext uri="{FF2B5EF4-FFF2-40B4-BE49-F238E27FC236}">
                <a16:creationId xmlns:a16="http://schemas.microsoft.com/office/drawing/2014/main" id="{1F24B818-9894-0978-0EE7-94075818ADB8}"/>
              </a:ext>
            </a:extLst>
          </p:cNvPr>
          <p:cNvSpPr/>
          <p:nvPr/>
        </p:nvSpPr>
        <p:spPr>
          <a:xfrm>
            <a:off x="8941904" y="5267623"/>
            <a:ext cx="2676940" cy="949096"/>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4004932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par>
                          <p:cTn id="11" fill="hold">
                            <p:stCondLst>
                              <p:cond delay="5601"/>
                            </p:stCondLst>
                            <p:childTnLst>
                              <p:par>
                                <p:cTn id="12" presetID="1" presetClass="entr" presetSubtype="0" fill="hold" grpId="0" nodeType="afterEffect">
                                  <p:stCondLst>
                                    <p:cond delay="1000"/>
                                  </p:stCondLst>
                                  <p:childTnLst>
                                    <p:set>
                                      <p:cBhvr>
                                        <p:cTn id="13"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par>
                          <p:cTn id="14" fill="hold">
                            <p:stCondLst>
                              <p:cond delay="6601"/>
                            </p:stCondLst>
                            <p:childTnLst>
                              <p:par>
                                <p:cTn id="15" presetID="1" presetClass="entr" presetSubtype="0" fill="hold" grpId="0" nodeType="afterEffect">
                                  <p:stCondLst>
                                    <p:cond delay="0"/>
                                  </p:stCondLst>
                                  <p:childTnLst>
                                    <p:set>
                                      <p:cBhvr>
                                        <p:cTn id="16"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par>
                          <p:cTn id="17" fill="hold">
                            <p:stCondLst>
                              <p:cond delay="6601"/>
                            </p:stCondLst>
                            <p:childTnLst>
                              <p:par>
                                <p:cTn id="18" presetID="1" presetClass="entr" presetSubtype="0" fill="hold" grpId="0" nodeType="afterEffect">
                                  <p:stCondLst>
                                    <p:cond delay="1000"/>
                                  </p:stCondLst>
                                  <p:iterate type="lt">
                                    <p:tmAbs val="50"/>
                                  </p:iterate>
                                  <p:childTnLst>
                                    <p:set>
                                      <p:cBhvr>
                                        <p:cTn id="19" dur="1" fill="hold">
                                          <p:stCondLst>
                                            <p:cond delay="0"/>
                                          </p:stCondLst>
                                        </p:cTn>
                                        <p:tgtEl>
                                          <p:spTgt spid="9"/>
                                        </p:tgtEl>
                                        <p:attrNameLst>
                                          <p:attrName>style.visibility</p:attrName>
                                        </p:attrNameLst>
                                      </p:cBhvr>
                                      <p:to>
                                        <p:strVal val="visible"/>
                                      </p:to>
                                    </p:set>
                                  </p:childTnLst>
                                </p:cTn>
                              </p:par>
                            </p:childTnLst>
                          </p:cTn>
                        </p:par>
                        <p:par>
                          <p:cTn id="20" fill="hold">
                            <p:stCondLst>
                              <p:cond delay="8652"/>
                            </p:stCondLst>
                            <p:childTnLst>
                              <p:par>
                                <p:cTn id="21" presetID="1" presetClass="entr" presetSubtype="0" fill="hold" nodeType="afterEffect">
                                  <p:stCondLst>
                                    <p:cond delay="1000"/>
                                  </p:stCondLst>
                                  <p:childTnLst>
                                    <p:set>
                                      <p:cBhvr>
                                        <p:cTn id="22" dur="1" fill="hold">
                                          <p:stCondLst>
                                            <p:cond delay="0"/>
                                          </p:stCondLst>
                                        </p:cTn>
                                        <p:tgtEl>
                                          <p:spTgt spid="10"/>
                                        </p:tgtEl>
                                        <p:attrNameLst>
                                          <p:attrName>style.visibility</p:attrName>
                                        </p:attrNameLst>
                                      </p:cBhvr>
                                      <p:to>
                                        <p:strVal val="visible"/>
                                      </p:to>
                                    </p:set>
                                  </p:childTnLst>
                                </p:cTn>
                              </p:par>
                            </p:childTnLst>
                          </p:cTn>
                        </p:par>
                        <p:par>
                          <p:cTn id="23" fill="hold">
                            <p:stCondLst>
                              <p:cond delay="9652"/>
                            </p:stCondLst>
                            <p:childTnLst>
                              <p:par>
                                <p:cTn id="24" presetID="1" presetClass="entr" presetSubtype="0" fill="hold" grpId="0" nodeType="afterEffect" nodePh="1">
                                  <p:stCondLst>
                                    <p:cond delay="0"/>
                                  </p:stCondLst>
                                  <p:endCondLst>
                                    <p:cond evt="begin" delay="0">
                                      <p:tn val="24"/>
                                    </p:cond>
                                  </p:end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uiExpand="1">
        <p:bldSub>
          <a:bldChart bld="series"/>
        </p:bldSub>
      </p:bldGraphic>
      <p:bldP spid="9" grpId="0"/>
      <p:bldP spid="3"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0F03C2-B592-439E-C1AC-75643CD424EB}"/>
              </a:ext>
            </a:extLst>
          </p:cNvPr>
          <p:cNvSpPr>
            <a:spLocks noGrp="1"/>
          </p:cNvSpPr>
          <p:nvPr>
            <p:ph type="title"/>
          </p:nvPr>
        </p:nvSpPr>
        <p:spPr>
          <a:xfrm>
            <a:off x="4150442" y="500062"/>
            <a:ext cx="3891116" cy="1325563"/>
          </a:xfrm>
        </p:spPr>
        <p:txBody>
          <a:bodyPr/>
          <a:lstStyle/>
          <a:p>
            <a:pPr algn="ctr"/>
            <a:r>
              <a:rPr lang="nl-NL" dirty="0">
                <a:latin typeface="Pixellari" panose="02000603000000000000" pitchFamily="2" charset="0"/>
                <a:ea typeface="Pixellari" panose="02000603000000000000" pitchFamily="2" charset="0"/>
              </a:rPr>
              <a:t>Level 1</a:t>
            </a:r>
          </a:p>
        </p:txBody>
      </p:sp>
      <p:sp>
        <p:nvSpPr>
          <p:cNvPr id="3" name="Tijdelijke aanduiding voor inhoud 2">
            <a:extLst>
              <a:ext uri="{FF2B5EF4-FFF2-40B4-BE49-F238E27FC236}">
                <a16:creationId xmlns:a16="http://schemas.microsoft.com/office/drawing/2014/main" id="{C274C043-A83D-A69A-E842-518DAA58AB11}"/>
              </a:ext>
            </a:extLst>
          </p:cNvPr>
          <p:cNvSpPr>
            <a:spLocks noGrp="1"/>
          </p:cNvSpPr>
          <p:nvPr>
            <p:ph idx="1"/>
          </p:nvPr>
        </p:nvSpPr>
        <p:spPr>
          <a:xfrm>
            <a:off x="3714750" y="1717470"/>
            <a:ext cx="4762500" cy="760259"/>
          </a:xfrm>
        </p:spPr>
        <p:txBody>
          <a:bodyPr>
            <a:noAutofit/>
          </a:bodyPr>
          <a:lstStyle/>
          <a:p>
            <a:pPr marL="0" indent="0" algn="ctr">
              <a:buNone/>
            </a:pPr>
            <a:r>
              <a:rPr lang="nl-NL" sz="6000" dirty="0">
                <a:latin typeface="Digital Arcade" pitchFamily="2" charset="0"/>
              </a:rPr>
              <a:t>Vermommen</a:t>
            </a:r>
          </a:p>
        </p:txBody>
      </p:sp>
      <p:pic>
        <p:nvPicPr>
          <p:cNvPr id="10" name="Afbeelding 9">
            <a:extLst>
              <a:ext uri="{FF2B5EF4-FFF2-40B4-BE49-F238E27FC236}">
                <a16:creationId xmlns:a16="http://schemas.microsoft.com/office/drawing/2014/main" id="{90052FDC-CC85-BAE8-F7A7-C919A43C4362}"/>
              </a:ext>
            </a:extLst>
          </p:cNvPr>
          <p:cNvPicPr>
            <a:picLocks noChangeAspect="1"/>
          </p:cNvPicPr>
          <p:nvPr/>
        </p:nvPicPr>
        <p:blipFill>
          <a:blip r:embed="rId2" cstate="screen">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7647583" y="1671872"/>
            <a:ext cx="1897192" cy="1065059"/>
          </a:xfrm>
          <a:prstGeom prst="rect">
            <a:avLst/>
          </a:prstGeom>
        </p:spPr>
      </p:pic>
      <p:pic>
        <p:nvPicPr>
          <p:cNvPr id="12" name="Afbeelding 11" descr="Afbeelding met gras, buiten, lucht, boom&#10;&#10;Automatisch gegenereerde beschrijving">
            <a:extLst>
              <a:ext uri="{FF2B5EF4-FFF2-40B4-BE49-F238E27FC236}">
                <a16:creationId xmlns:a16="http://schemas.microsoft.com/office/drawing/2014/main" id="{53F67E48-8467-1759-F736-2970DD740D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109625" y="2828127"/>
            <a:ext cx="1972750" cy="1972750"/>
          </a:xfrm>
          <a:prstGeom prst="rect">
            <a:avLst/>
          </a:prstGeom>
        </p:spPr>
      </p:pic>
      <p:sp>
        <p:nvSpPr>
          <p:cNvPr id="13" name="Titel 1">
            <a:extLst>
              <a:ext uri="{FF2B5EF4-FFF2-40B4-BE49-F238E27FC236}">
                <a16:creationId xmlns:a16="http://schemas.microsoft.com/office/drawing/2014/main" id="{1DEC678E-BC4D-DC8C-5145-614EA4E606A1}"/>
              </a:ext>
            </a:extLst>
          </p:cNvPr>
          <p:cNvSpPr txBox="1">
            <a:spLocks/>
          </p:cNvSpPr>
          <p:nvPr/>
        </p:nvSpPr>
        <p:spPr>
          <a:xfrm>
            <a:off x="888284" y="5186128"/>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Naast dat jij succesvol een valse identiteit hebt aangenomen, heb je er ook voor gezorgd dat jij al enige bekendheid hebt verkregen binnen het medium </a:t>
            </a:r>
            <a:r>
              <a:rPr lang="nl-NL" sz="2800" i="1" dirty="0">
                <a:latin typeface="Pixellari" panose="02000603000000000000" pitchFamily="2" charset="0"/>
                <a:ea typeface="Pixellari" panose="02000603000000000000" pitchFamily="2" charset="0"/>
              </a:rPr>
              <a:t>Blinker</a:t>
            </a:r>
            <a:r>
              <a:rPr lang="nl-NL" sz="2800" dirty="0">
                <a:latin typeface="Pixellari" panose="02000603000000000000" pitchFamily="2" charset="0"/>
                <a:ea typeface="Pixellari" panose="02000603000000000000" pitchFamily="2" charset="0"/>
              </a:rPr>
              <a:t> en onthoud: negatieve aandacht is ook aandacht! </a:t>
            </a:r>
            <a:r>
              <a:rPr lang="nl-NL" sz="2800" i="1" dirty="0">
                <a:latin typeface="Pixellari" panose="02000603000000000000" pitchFamily="2" charset="0"/>
                <a:ea typeface="Pixellari" panose="02000603000000000000" pitchFamily="2" charset="0"/>
              </a:rPr>
              <a:t> </a:t>
            </a:r>
            <a:endParaRPr lang="nl-NL" sz="2800" dirty="0">
              <a:latin typeface="Pixellari" panose="02000603000000000000" pitchFamily="2" charset="0"/>
              <a:ea typeface="Pixellari" panose="02000603000000000000" pitchFamily="2" charset="0"/>
            </a:endParaRPr>
          </a:p>
        </p:txBody>
      </p:sp>
      <p:pic>
        <p:nvPicPr>
          <p:cNvPr id="15" name="Graphic 14" descr="Pijl-rechts met effen opvulling">
            <a:extLst>
              <a:ext uri="{FF2B5EF4-FFF2-40B4-BE49-F238E27FC236}">
                <a16:creationId xmlns:a16="http://schemas.microsoft.com/office/drawing/2014/main" id="{FF839982-6C55-B614-81BA-B24ADF97D8A2}"/>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670036" y="3879244"/>
            <a:ext cx="553978" cy="389360"/>
          </a:xfrm>
          <a:prstGeom prst="rect">
            <a:avLst/>
          </a:prstGeom>
        </p:spPr>
      </p:pic>
      <p:sp>
        <p:nvSpPr>
          <p:cNvPr id="16" name="Titel 1">
            <a:extLst>
              <a:ext uri="{FF2B5EF4-FFF2-40B4-BE49-F238E27FC236}">
                <a16:creationId xmlns:a16="http://schemas.microsoft.com/office/drawing/2014/main" id="{ECEAA539-A611-3108-2631-063BC45137AD}"/>
              </a:ext>
            </a:extLst>
          </p:cNvPr>
          <p:cNvSpPr txBox="1">
            <a:spLocks/>
          </p:cNvSpPr>
          <p:nvPr/>
        </p:nvSpPr>
        <p:spPr>
          <a:xfrm>
            <a:off x="8726944" y="3245959"/>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Naar volgend level</a:t>
            </a:r>
          </a:p>
        </p:txBody>
      </p:sp>
      <p:sp>
        <p:nvSpPr>
          <p:cNvPr id="17" name="Actieknop: Leeg 16">
            <a:hlinkClick r:id="" action="ppaction://hlinkshowjump?jump=nextslide" highlightClick="1"/>
            <a:extLst>
              <a:ext uri="{FF2B5EF4-FFF2-40B4-BE49-F238E27FC236}">
                <a16:creationId xmlns:a16="http://schemas.microsoft.com/office/drawing/2014/main" id="{FAE37099-DB5F-3BA4-AC14-F390308D2742}"/>
              </a:ext>
            </a:extLst>
          </p:cNvPr>
          <p:cNvSpPr/>
          <p:nvPr/>
        </p:nvSpPr>
        <p:spPr>
          <a:xfrm>
            <a:off x="8593394" y="3429000"/>
            <a:ext cx="2536722" cy="995516"/>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6713618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1+#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1" presetClass="entr" presetSubtype="0" fill="hold" grpId="0" nodeType="afterEffect">
                                  <p:stCondLst>
                                    <p:cond delay="0"/>
                                  </p:stCondLst>
                                  <p:iterate type="wd">
                                    <p:tmAbs val="200"/>
                                  </p:iterate>
                                  <p:childTnLst>
                                    <p:set>
                                      <p:cBhvr>
                                        <p:cTn id="22" dur="1" fill="hold">
                                          <p:stCondLst>
                                            <p:cond delay="0"/>
                                          </p:stCondLst>
                                        </p:cTn>
                                        <p:tgtEl>
                                          <p:spTgt spid="13"/>
                                        </p:tgtEl>
                                        <p:attrNameLst>
                                          <p:attrName>style.visibility</p:attrName>
                                        </p:attrNameLst>
                                      </p:cBhvr>
                                      <p:to>
                                        <p:strVal val="visible"/>
                                      </p:to>
                                    </p:set>
                                  </p:childTnLst>
                                </p:cTn>
                              </p:par>
                            </p:childTnLst>
                          </p:cTn>
                        </p:par>
                        <p:par>
                          <p:cTn id="23" fill="hold">
                            <p:stCondLst>
                              <p:cond delay="8501"/>
                            </p:stCondLst>
                            <p:childTnLst>
                              <p:par>
                                <p:cTn id="24" presetID="1" presetClass="entr" presetSubtype="0" fill="hold" grpId="0" nodeType="afterEffect">
                                  <p:stCondLst>
                                    <p:cond delay="1000"/>
                                  </p:stCondLst>
                                  <p:childTnLst>
                                    <p:set>
                                      <p:cBhvr>
                                        <p:cTn id="25" dur="1" fill="hold">
                                          <p:stCondLst>
                                            <p:cond delay="0"/>
                                          </p:stCondLst>
                                        </p:cTn>
                                        <p:tgtEl>
                                          <p:spTgt spid="16"/>
                                        </p:tgtEl>
                                        <p:attrNameLst>
                                          <p:attrName>style.visibility</p:attrName>
                                        </p:attrNameLst>
                                      </p:cBhvr>
                                      <p:to>
                                        <p:strVal val="visible"/>
                                      </p:to>
                                    </p:set>
                                  </p:childTnLst>
                                </p:cTn>
                              </p:par>
                            </p:childTnLst>
                          </p:cTn>
                        </p:par>
                        <p:par>
                          <p:cTn id="26" fill="hold">
                            <p:stCondLst>
                              <p:cond delay="9501"/>
                            </p:stCondLst>
                            <p:childTnLst>
                              <p:par>
                                <p:cTn id="27" presetID="1" presetClass="entr" presetSubtype="0"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par>
                          <p:cTn id="29" fill="hold">
                            <p:stCondLst>
                              <p:cond delay="9501"/>
                            </p:stCondLst>
                            <p:childTnLst>
                              <p:par>
                                <p:cTn id="30" presetID="1" presetClass="entr" presetSubtype="0" fill="hold" grpId="0" nodeType="afterEffect" nodePh="1">
                                  <p:stCondLst>
                                    <p:cond delay="0"/>
                                  </p:stCondLst>
                                  <p:endCondLst>
                                    <p:cond evt="begin" delay="0">
                                      <p:tn val="30"/>
                                    </p:cond>
                                  </p:endCondLst>
                                  <p:childTnLst>
                                    <p:set>
                                      <p:cBhvr>
                                        <p:cTn id="31"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13" grpId="0"/>
      <p:bldP spid="16" grpId="0"/>
      <p:bldP spid="17"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0F03C2-B592-439E-C1AC-75643CD424EB}"/>
              </a:ext>
            </a:extLst>
          </p:cNvPr>
          <p:cNvSpPr>
            <a:spLocks noGrp="1"/>
          </p:cNvSpPr>
          <p:nvPr>
            <p:ph type="title"/>
          </p:nvPr>
        </p:nvSpPr>
        <p:spPr>
          <a:xfrm>
            <a:off x="4150442" y="500062"/>
            <a:ext cx="3891116" cy="1325563"/>
          </a:xfrm>
        </p:spPr>
        <p:txBody>
          <a:bodyPr/>
          <a:lstStyle/>
          <a:p>
            <a:pPr algn="ctr"/>
            <a:r>
              <a:rPr lang="nl-NL" dirty="0">
                <a:latin typeface="Pixellari" panose="02000603000000000000" pitchFamily="2" charset="0"/>
                <a:ea typeface="Pixellari" panose="02000603000000000000" pitchFamily="2" charset="0"/>
              </a:rPr>
              <a:t>Level 2</a:t>
            </a:r>
          </a:p>
        </p:txBody>
      </p:sp>
      <p:sp>
        <p:nvSpPr>
          <p:cNvPr id="3" name="Tijdelijke aanduiding voor inhoud 2">
            <a:extLst>
              <a:ext uri="{FF2B5EF4-FFF2-40B4-BE49-F238E27FC236}">
                <a16:creationId xmlns:a16="http://schemas.microsoft.com/office/drawing/2014/main" id="{C274C043-A83D-A69A-E842-518DAA58AB11}"/>
              </a:ext>
            </a:extLst>
          </p:cNvPr>
          <p:cNvSpPr>
            <a:spLocks noGrp="1"/>
          </p:cNvSpPr>
          <p:nvPr>
            <p:ph idx="1"/>
          </p:nvPr>
        </p:nvSpPr>
        <p:spPr>
          <a:xfrm>
            <a:off x="3714750" y="1717470"/>
            <a:ext cx="4762500" cy="760259"/>
          </a:xfrm>
        </p:spPr>
        <p:txBody>
          <a:bodyPr>
            <a:noAutofit/>
          </a:bodyPr>
          <a:lstStyle/>
          <a:p>
            <a:pPr marL="0" indent="0" algn="ctr">
              <a:buNone/>
            </a:pPr>
            <a:r>
              <a:rPr lang="nl-NL" sz="6000" dirty="0">
                <a:solidFill>
                  <a:srgbClr val="FF0000"/>
                </a:solidFill>
                <a:latin typeface="Digital Arcade" pitchFamily="2" charset="0"/>
              </a:rPr>
              <a:t>Polariseren</a:t>
            </a:r>
          </a:p>
        </p:txBody>
      </p:sp>
      <p:pic>
        <p:nvPicPr>
          <p:cNvPr id="4" name="Graphic 3" descr="Pijl-rechts met effen opvulling">
            <a:extLst>
              <a:ext uri="{FF2B5EF4-FFF2-40B4-BE49-F238E27FC236}">
                <a16:creationId xmlns:a16="http://schemas.microsoft.com/office/drawing/2014/main" id="{322EF46A-0FDF-3C51-867A-119169A0859D}"/>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769998" y="1883064"/>
            <a:ext cx="914400" cy="642678"/>
          </a:xfrm>
          <a:prstGeom prst="rect">
            <a:avLst/>
          </a:prstGeom>
        </p:spPr>
      </p:pic>
      <p:sp>
        <p:nvSpPr>
          <p:cNvPr id="5" name="Rechthoek 4">
            <a:extLst>
              <a:ext uri="{FF2B5EF4-FFF2-40B4-BE49-F238E27FC236}">
                <a16:creationId xmlns:a16="http://schemas.microsoft.com/office/drawing/2014/main" id="{A6C90F63-A2DB-E23D-1121-F1B50862B7A6}"/>
              </a:ext>
            </a:extLst>
          </p:cNvPr>
          <p:cNvSpPr/>
          <p:nvPr/>
        </p:nvSpPr>
        <p:spPr>
          <a:xfrm>
            <a:off x="2140091" y="1855121"/>
            <a:ext cx="1692645" cy="698563"/>
          </a:xfrm>
          <a:prstGeom prst="rect">
            <a:avLst/>
          </a:prstGeom>
          <a:solidFill>
            <a:srgbClr val="FDFCD2"/>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6" name="Actieknop: Leeg 5">
            <a:hlinkClick r:id="" action="ppaction://hlinkshowjump?jump=nextslide" highlightClick="1"/>
            <a:extLst>
              <a:ext uri="{FF2B5EF4-FFF2-40B4-BE49-F238E27FC236}">
                <a16:creationId xmlns:a16="http://schemas.microsoft.com/office/drawing/2014/main" id="{5148575D-F1A6-9E8B-6325-486DA727754B}"/>
              </a:ext>
            </a:extLst>
          </p:cNvPr>
          <p:cNvSpPr/>
          <p:nvPr/>
        </p:nvSpPr>
        <p:spPr>
          <a:xfrm>
            <a:off x="3941811" y="1717470"/>
            <a:ext cx="4426363" cy="106505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15" name="Afbeelding 14" descr="Afbeelding met tekst, person, persoon, golf&#10;&#10;Automatisch gegenereerde beschrijving">
            <a:extLst>
              <a:ext uri="{FF2B5EF4-FFF2-40B4-BE49-F238E27FC236}">
                <a16:creationId xmlns:a16="http://schemas.microsoft.com/office/drawing/2014/main" id="{FD67224B-5918-A951-AAA7-619D884B5F7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8260"/>
          <a:stretch/>
        </p:blipFill>
        <p:spPr>
          <a:xfrm>
            <a:off x="3237999" y="2920181"/>
            <a:ext cx="5716002" cy="2949678"/>
          </a:xfrm>
          <a:prstGeom prst="rect">
            <a:avLst/>
          </a:prstGeom>
        </p:spPr>
      </p:pic>
    </p:spTree>
    <p:extLst>
      <p:ext uri="{BB962C8B-B14F-4D97-AF65-F5344CB8AC3E}">
        <p14:creationId xmlns:p14="http://schemas.microsoft.com/office/powerpoint/2010/main" val="4379284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par>
                          <p:cTn id="15" fill="hold">
                            <p:stCondLst>
                              <p:cond delay="1000"/>
                            </p:stCondLst>
                            <p:childTnLst>
                              <p:par>
                                <p:cTn id="16" presetID="1" presetClass="exit"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hidden"/>
                                      </p:to>
                                    </p:set>
                                  </p:childTnLst>
                                </p:cTn>
                              </p:par>
                              <p:par>
                                <p:cTn id="18" presetID="35" presetClass="emph" presetSubtype="0" repeatCount="indefinite" fill="hold" nodeType="withEffect">
                                  <p:stCondLst>
                                    <p:cond delay="0"/>
                                  </p:stCondLst>
                                  <p:endCondLst>
                                    <p:cond evt="onNext" delay="0">
                                      <p:tgtEl>
                                        <p:sldTgt/>
                                      </p:tgtEl>
                                    </p:cond>
                                  </p:endCondLst>
                                  <p:childTnLst>
                                    <p:anim calcmode="discrete" valueType="str">
                                      <p:cBhvr>
                                        <p:cTn id="19" dur="1000" fill="hold"/>
                                        <p:tgtEl>
                                          <p:spTgt spid="4"/>
                                        </p:tgtEl>
                                        <p:attrNameLst>
                                          <p:attrName>style.visibility</p:attrName>
                                        </p:attrNameLst>
                                      </p:cBhvr>
                                      <p:tavLst>
                                        <p:tav tm="0">
                                          <p:val>
                                            <p:strVal val="hidden"/>
                                          </p:val>
                                        </p:tav>
                                        <p:tav tm="50000">
                                          <p:val>
                                            <p:strVal val="visible"/>
                                          </p:val>
                                        </p:tav>
                                      </p:tavLst>
                                    </p:anim>
                                  </p:childTnLst>
                                </p:cTn>
                              </p:par>
                            </p:childTnLst>
                          </p:cTn>
                        </p:par>
                        <p:par>
                          <p:cTn id="20" fill="hold">
                            <p:stCondLst>
                              <p:cond delay="2000"/>
                            </p:stCondLst>
                            <p:childTnLst>
                              <p:par>
                                <p:cTn id="21" presetID="1" presetClass="entr" presetSubtype="0" fill="hold" grpId="0" nodeType="afterEffect" nodePh="1">
                                  <p:stCondLst>
                                    <p:cond delay="0"/>
                                  </p:stCondLst>
                                  <p:endCondLst>
                                    <p:cond evt="begin" delay="0">
                                      <p:tn val="21"/>
                                    </p:cond>
                                  </p:end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animBg="1"/>
      <p:bldP spid="6"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200" y="421847"/>
            <a:ext cx="10515600" cy="1435508"/>
          </a:xfrm>
        </p:spPr>
        <p:txBody>
          <a:bodyPr>
            <a:noAutofit/>
          </a:bodyPr>
          <a:lstStyle/>
          <a:p>
            <a:r>
              <a:rPr lang="nl-NL" sz="2800" dirty="0">
                <a:latin typeface="Pixellari" panose="02000603000000000000" pitchFamily="2" charset="0"/>
                <a:ea typeface="Pixellari" panose="02000603000000000000" pitchFamily="2" charset="0"/>
              </a:rPr>
              <a:t>Nu wordt het tijd om te gaan polariseren, wat betekend dat jij ervoor gaat zorgen dat tegenstellingen tussen groepen in de samenleving versterkt worden. </a:t>
            </a: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199" y="1764845"/>
            <a:ext cx="513981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a:t>
            </a:r>
            <a:r>
              <a:rPr lang="nl-NL" sz="2800" dirty="0" err="1">
                <a:solidFill>
                  <a:srgbClr val="FF0000"/>
                </a:solidFill>
                <a:latin typeface="Pixellari" panose="02000603000000000000" pitchFamily="2" charset="0"/>
                <a:ea typeface="Pixellari" panose="02000603000000000000" pitchFamily="2" charset="0"/>
              </a:rPr>
              <a:t>Oke</a:t>
            </a:r>
            <a:r>
              <a:rPr lang="nl-NL" sz="2800" dirty="0">
                <a:solidFill>
                  <a:srgbClr val="FF0000"/>
                </a:solidFill>
                <a:latin typeface="Pixellari" panose="02000603000000000000" pitchFamily="2" charset="0"/>
                <a:ea typeface="Pixellari" panose="02000603000000000000" pitchFamily="2" charset="0"/>
              </a:rPr>
              <a:t>, dat klinkt wel spannend.                             </a:t>
            </a:r>
            <a:endParaRPr lang="nl-NL" sz="2800" dirty="0">
              <a:latin typeface="Pixellari" panose="02000603000000000000" pitchFamily="2" charset="0"/>
              <a:ea typeface="Pixellari" panose="02000603000000000000" pitchFamily="2" charset="0"/>
            </a:endParaRPr>
          </a:p>
        </p:txBody>
      </p:sp>
      <p:sp>
        <p:nvSpPr>
          <p:cNvPr id="3" name="Actieknop: Leeg 2">
            <a:hlinkClick r:id="" action="ppaction://hlinkshowjump?jump=nextslide" highlightClick="1"/>
            <a:extLst>
              <a:ext uri="{FF2B5EF4-FFF2-40B4-BE49-F238E27FC236}">
                <a16:creationId xmlns:a16="http://schemas.microsoft.com/office/drawing/2014/main" id="{D1FBD70D-EA40-92CB-038C-81AFCB5CBBCB}"/>
              </a:ext>
            </a:extLst>
          </p:cNvPr>
          <p:cNvSpPr/>
          <p:nvPr/>
        </p:nvSpPr>
        <p:spPr>
          <a:xfrm>
            <a:off x="916855" y="2074786"/>
            <a:ext cx="4982499" cy="7056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24256992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5001"/>
                            </p:stCondLst>
                            <p:childTnLst>
                              <p:par>
                                <p:cTn id="8" presetID="1" presetClass="entr" presetSubtype="0" fill="hold" grpId="0" nodeType="afterEffect">
                                  <p:stCondLst>
                                    <p:cond delay="999"/>
                                  </p:stCondLst>
                                  <p:iterate type="lt">
                                    <p:tmAbs val="50"/>
                                  </p:iterate>
                                  <p:childTnLst>
                                    <p:set>
                                      <p:cBhvr>
                                        <p:cTn id="9" dur="1" fill="hold">
                                          <p:stCondLst>
                                            <p:cond delay="0"/>
                                          </p:stCondLst>
                                        </p:cTn>
                                        <p:tgtEl>
                                          <p:spTgt spid="6"/>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7251"/>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3"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200" y="421847"/>
            <a:ext cx="10515600" cy="1435508"/>
          </a:xfrm>
        </p:spPr>
        <p:txBody>
          <a:bodyPr>
            <a:noAutofit/>
          </a:bodyPr>
          <a:lstStyle/>
          <a:p>
            <a:r>
              <a:rPr lang="nl-NL" sz="2800" dirty="0">
                <a:latin typeface="Pixellari" panose="02000603000000000000" pitchFamily="2" charset="0"/>
                <a:ea typeface="Pixellari" panose="02000603000000000000" pitchFamily="2" charset="0"/>
              </a:rPr>
              <a:t>Nu wordt het tijd om te gaan polariseren, wat betekend dat jij ervoor gaat zorgen dat tegenstellingen tussen groepen in de samenleving versterkt worden. </a:t>
            </a: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199" y="1764845"/>
            <a:ext cx="513981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a:t>
            </a:r>
            <a:r>
              <a:rPr lang="nl-NL" sz="2800" dirty="0" err="1">
                <a:solidFill>
                  <a:srgbClr val="FF0000"/>
                </a:solidFill>
                <a:latin typeface="Pixellari" panose="02000603000000000000" pitchFamily="2" charset="0"/>
                <a:ea typeface="Pixellari" panose="02000603000000000000" pitchFamily="2" charset="0"/>
              </a:rPr>
              <a:t>Oke</a:t>
            </a:r>
            <a:r>
              <a:rPr lang="nl-NL" sz="2800" dirty="0">
                <a:solidFill>
                  <a:srgbClr val="FF0000"/>
                </a:solidFill>
                <a:latin typeface="Pixellari" panose="02000603000000000000" pitchFamily="2" charset="0"/>
                <a:ea typeface="Pixellari" panose="02000603000000000000" pitchFamily="2" charset="0"/>
              </a:rPr>
              <a:t>, dat klinkt wel spannend.                             </a:t>
            </a:r>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75552F6B-898E-1347-6681-326A7BC832B2}"/>
              </a:ext>
            </a:extLst>
          </p:cNvPr>
          <p:cNvSpPr txBox="1">
            <a:spLocks/>
          </p:cNvSpPr>
          <p:nvPr/>
        </p:nvSpPr>
        <p:spPr>
          <a:xfrm>
            <a:off x="838200" y="2997898"/>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In level 1 ben je warmgelopen en heb je genoeg volgers verkregen om aan het echte werk te beginnen, namelijk het aanvallen van deze persoon, weet je nog? </a:t>
            </a:r>
            <a:endParaRPr lang="nl-NL" sz="2800" dirty="0"/>
          </a:p>
        </p:txBody>
      </p:sp>
      <p:sp>
        <p:nvSpPr>
          <p:cNvPr id="5" name="Titel 1">
            <a:extLst>
              <a:ext uri="{FF2B5EF4-FFF2-40B4-BE49-F238E27FC236}">
                <a16:creationId xmlns:a16="http://schemas.microsoft.com/office/drawing/2014/main" id="{C20F1146-0D8D-5F1B-A325-A08E73339B11}"/>
              </a:ext>
            </a:extLst>
          </p:cNvPr>
          <p:cNvSpPr txBox="1">
            <a:spLocks/>
          </p:cNvSpPr>
          <p:nvPr/>
        </p:nvSpPr>
        <p:spPr>
          <a:xfrm>
            <a:off x="838199" y="4394078"/>
            <a:ext cx="562159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Uuh.. welke persoon ook alweer?                             </a:t>
            </a:r>
            <a:endParaRPr lang="nl-NL" sz="2800" dirty="0">
              <a:latin typeface="Pixellari" panose="02000603000000000000" pitchFamily="2" charset="0"/>
              <a:ea typeface="Pixellari" panose="02000603000000000000" pitchFamily="2" charset="0"/>
            </a:endParaRPr>
          </a:p>
        </p:txBody>
      </p:sp>
      <p:sp>
        <p:nvSpPr>
          <p:cNvPr id="7" name="Actieknop: Leeg 6">
            <a:hlinkClick r:id="" action="ppaction://hlinkshowjump?jump=nextslide" highlightClick="1"/>
            <a:extLst>
              <a:ext uri="{FF2B5EF4-FFF2-40B4-BE49-F238E27FC236}">
                <a16:creationId xmlns:a16="http://schemas.microsoft.com/office/drawing/2014/main" id="{A188D395-B8DD-9ED1-DF55-84A8698EFE27}"/>
              </a:ext>
            </a:extLst>
          </p:cNvPr>
          <p:cNvSpPr/>
          <p:nvPr/>
        </p:nvSpPr>
        <p:spPr>
          <a:xfrm>
            <a:off x="838199" y="4630994"/>
            <a:ext cx="5739582" cy="86523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4162547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4"/>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6001"/>
                            </p:stCondLst>
                            <p:childTnLst>
                              <p:par>
                                <p:cTn id="8" presetID="1" presetClass="entr" presetSubtype="0" fill="hold" grpId="0" nodeType="afterEffect">
                                  <p:stCondLst>
                                    <p:cond delay="999"/>
                                  </p:stCondLst>
                                  <p:iterate type="lt">
                                    <p:tmAbs val="50"/>
                                  </p:iterate>
                                  <p:childTnLst>
                                    <p:set>
                                      <p:cBhvr>
                                        <p:cTn id="9" dur="1" fill="hold">
                                          <p:stCondLst>
                                            <p:cond delay="0"/>
                                          </p:stCondLst>
                                        </p:cTn>
                                        <p:tgtEl>
                                          <p:spTgt spid="5"/>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8301"/>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a:extLst>
              <a:ext uri="{FF2B5EF4-FFF2-40B4-BE49-F238E27FC236}">
                <a16:creationId xmlns:a16="http://schemas.microsoft.com/office/drawing/2014/main" id="{0A6BE2A5-F304-D014-3A98-05245F987320}"/>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4130209" y="388056"/>
            <a:ext cx="3931582" cy="3849642"/>
          </a:xfrm>
        </p:spPr>
      </p:pic>
      <p:sp>
        <p:nvSpPr>
          <p:cNvPr id="6" name="Titel 1">
            <a:extLst>
              <a:ext uri="{FF2B5EF4-FFF2-40B4-BE49-F238E27FC236}">
                <a16:creationId xmlns:a16="http://schemas.microsoft.com/office/drawing/2014/main" id="{BA7D200A-2BFB-5510-0087-8BCCF5E8079C}"/>
              </a:ext>
            </a:extLst>
          </p:cNvPr>
          <p:cNvSpPr txBox="1">
            <a:spLocks/>
          </p:cNvSpPr>
          <p:nvPr/>
        </p:nvSpPr>
        <p:spPr>
          <a:xfrm>
            <a:off x="838200" y="4281397"/>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O ja, wie was dit…?</a:t>
            </a:r>
            <a:br>
              <a:rPr lang="nl-NL" sz="2800" dirty="0">
                <a:latin typeface="Pixellari" panose="02000603000000000000" pitchFamily="2" charset="0"/>
                <a:ea typeface="Pixellari" panose="02000603000000000000" pitchFamily="2" charset="0"/>
              </a:rPr>
            </a:br>
            <a:endParaRPr lang="nl-NL" sz="2800" dirty="0">
              <a:latin typeface="Pixellari" panose="02000603000000000000" pitchFamily="2" charset="0"/>
              <a:ea typeface="Pixellari" panose="02000603000000000000" pitchFamily="2" charset="0"/>
            </a:endParaRPr>
          </a:p>
        </p:txBody>
      </p:sp>
      <p:sp>
        <p:nvSpPr>
          <p:cNvPr id="8" name="Titel 7">
            <a:extLst>
              <a:ext uri="{FF2B5EF4-FFF2-40B4-BE49-F238E27FC236}">
                <a16:creationId xmlns:a16="http://schemas.microsoft.com/office/drawing/2014/main" id="{BC77584D-D217-BF28-AF38-709292A6A9B5}"/>
              </a:ext>
            </a:extLst>
          </p:cNvPr>
          <p:cNvSpPr>
            <a:spLocks noGrp="1"/>
          </p:cNvSpPr>
          <p:nvPr>
            <p:ph type="title"/>
          </p:nvPr>
        </p:nvSpPr>
        <p:spPr/>
        <p:txBody>
          <a:bodyPr/>
          <a:lstStyle/>
          <a:p>
            <a:endParaRPr lang="nl-NL"/>
          </a:p>
        </p:txBody>
      </p:sp>
      <p:sp>
        <p:nvSpPr>
          <p:cNvPr id="9" name="Actieknop: Leeg 8">
            <a:hlinkClick r:id="" action="ppaction://hlinkshowjump?jump=nextslide" highlightClick="1"/>
            <a:extLst>
              <a:ext uri="{FF2B5EF4-FFF2-40B4-BE49-F238E27FC236}">
                <a16:creationId xmlns:a16="http://schemas.microsoft.com/office/drawing/2014/main" id="{5A421D58-7103-809F-D6DE-16BAC2630633}"/>
              </a:ext>
            </a:extLst>
          </p:cNvPr>
          <p:cNvSpPr/>
          <p:nvPr/>
        </p:nvSpPr>
        <p:spPr>
          <a:xfrm>
            <a:off x="838200" y="4365523"/>
            <a:ext cx="3389671" cy="73741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28470446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2000"/>
                                  </p:stCondLst>
                                  <p:iterate type="lt">
                                    <p:tmAbs val="50"/>
                                  </p:iterate>
                                  <p:childTnLst>
                                    <p:set>
                                      <p:cBhvr>
                                        <p:cTn id="6" dur="1" fill="hold">
                                          <p:stCondLst>
                                            <p:cond delay="0"/>
                                          </p:stCondLst>
                                        </p:cTn>
                                        <p:tgtEl>
                                          <p:spTgt spid="6"/>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2701"/>
                            </p:stCondLst>
                            <p:childTnLst>
                              <p:par>
                                <p:cTn id="8" presetID="1" presetClass="entr" presetSubtype="0" fill="hold" grpId="0" nodeType="afterEffect" nodePh="1">
                                  <p:stCondLst>
                                    <p:cond delay="0"/>
                                  </p:stCondLst>
                                  <p:endCondLst>
                                    <p:cond evt="begin" delay="0">
                                      <p:tn val="8"/>
                                    </p:cond>
                                  </p:endCondLst>
                                  <p:childTnLst>
                                    <p:set>
                                      <p:cBhvr>
                                        <p:cTn id="9"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200" y="5132074"/>
            <a:ext cx="10515600" cy="1325563"/>
          </a:xfrm>
        </p:spPr>
        <p:txBody>
          <a:bodyPr>
            <a:noAutofit/>
          </a:bodyPr>
          <a:lstStyle/>
          <a:p>
            <a:r>
              <a:rPr lang="nl-NL" sz="2800" dirty="0">
                <a:latin typeface="Pixellari" panose="02000603000000000000" pitchFamily="2" charset="0"/>
                <a:ea typeface="Pixellari" panose="02000603000000000000" pitchFamily="2" charset="0"/>
              </a:rPr>
              <a:t>Marieke van </a:t>
            </a:r>
            <a:r>
              <a:rPr lang="nl-NL" sz="2800" dirty="0" err="1">
                <a:latin typeface="Pixellari" panose="02000603000000000000" pitchFamily="2" charset="0"/>
                <a:ea typeface="Pixellari" panose="02000603000000000000" pitchFamily="2" charset="0"/>
              </a:rPr>
              <a:t>Belzen</a:t>
            </a:r>
            <a:r>
              <a:rPr lang="nl-NL" sz="2800" dirty="0">
                <a:latin typeface="Pixellari" panose="02000603000000000000" pitchFamily="2" charset="0"/>
                <a:ea typeface="Pixellari" panose="02000603000000000000" pitchFamily="2" charset="0"/>
              </a:rPr>
              <a:t>, burgermeester van gemeente Woldendam. </a:t>
            </a:r>
            <a:br>
              <a:rPr lang="nl-NL" sz="2800" dirty="0">
                <a:latin typeface="Pixellari" panose="02000603000000000000" pitchFamily="2" charset="0"/>
                <a:ea typeface="Pixellari" panose="02000603000000000000" pitchFamily="2" charset="0"/>
              </a:rPr>
            </a:br>
            <a:br>
              <a:rPr lang="nl-NL" sz="2800" dirty="0">
                <a:latin typeface="Pixellari" panose="02000603000000000000" pitchFamily="2" charset="0"/>
                <a:ea typeface="Pixellari" panose="02000603000000000000" pitchFamily="2" charset="0"/>
              </a:rPr>
            </a:br>
            <a:endParaRPr lang="nl-NL" sz="2800" dirty="0">
              <a:latin typeface="Pixellari" panose="02000603000000000000" pitchFamily="2" charset="0"/>
              <a:ea typeface="Pixellari" panose="02000603000000000000" pitchFamily="2" charset="0"/>
            </a:endParaRPr>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200" y="4281397"/>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O ja, wie was dit…?</a:t>
            </a:r>
            <a:br>
              <a:rPr lang="nl-NL" sz="2800" dirty="0">
                <a:latin typeface="Pixellari" panose="02000603000000000000" pitchFamily="2" charset="0"/>
                <a:ea typeface="Pixellari" panose="02000603000000000000" pitchFamily="2" charset="0"/>
              </a:rPr>
            </a:br>
            <a:endParaRPr lang="nl-NL" sz="2800" dirty="0">
              <a:latin typeface="Pixellari" panose="02000603000000000000" pitchFamily="2" charset="0"/>
              <a:ea typeface="Pixellari" panose="02000603000000000000" pitchFamily="2" charset="0"/>
            </a:endParaRPr>
          </a:p>
        </p:txBody>
      </p:sp>
      <p:sp>
        <p:nvSpPr>
          <p:cNvPr id="3" name="Titel 1">
            <a:extLst>
              <a:ext uri="{FF2B5EF4-FFF2-40B4-BE49-F238E27FC236}">
                <a16:creationId xmlns:a16="http://schemas.microsoft.com/office/drawing/2014/main" id="{4DEBE688-FB79-0E6F-A7AA-43128EB70F81}"/>
              </a:ext>
            </a:extLst>
          </p:cNvPr>
          <p:cNvSpPr txBox="1">
            <a:spLocks/>
          </p:cNvSpPr>
          <p:nvPr/>
        </p:nvSpPr>
        <p:spPr>
          <a:xfrm>
            <a:off x="838200" y="5383005"/>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..die gingen wij het leven zuur maken, toch?</a:t>
            </a:r>
            <a:endParaRPr lang="nl-NL" sz="2800" dirty="0">
              <a:latin typeface="Pixellari" panose="02000603000000000000" pitchFamily="2" charset="0"/>
              <a:ea typeface="Pixellari" panose="02000603000000000000" pitchFamily="2" charset="0"/>
            </a:endParaRPr>
          </a:p>
        </p:txBody>
      </p:sp>
      <p:sp>
        <p:nvSpPr>
          <p:cNvPr id="4" name="Actieknop: Leeg 3">
            <a:hlinkClick r:id="" action="ppaction://noaction" highlightClick="1"/>
            <a:extLst>
              <a:ext uri="{FF2B5EF4-FFF2-40B4-BE49-F238E27FC236}">
                <a16:creationId xmlns:a16="http://schemas.microsoft.com/office/drawing/2014/main" id="{08C016F3-3DE6-7F13-3348-655DB5F0432A}"/>
              </a:ext>
            </a:extLst>
          </p:cNvPr>
          <p:cNvSpPr/>
          <p:nvPr/>
        </p:nvSpPr>
        <p:spPr>
          <a:xfrm>
            <a:off x="838200" y="5761703"/>
            <a:ext cx="6978445" cy="550607"/>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7" name="Actieknop: Leeg 6">
            <a:hlinkClick r:id="" action="ppaction://hlinkshowjump?jump=nextslide" highlightClick="1"/>
            <a:extLst>
              <a:ext uri="{FF2B5EF4-FFF2-40B4-BE49-F238E27FC236}">
                <a16:creationId xmlns:a16="http://schemas.microsoft.com/office/drawing/2014/main" id="{06B9831D-AE6E-E214-0FC6-F7A805823837}"/>
              </a:ext>
            </a:extLst>
          </p:cNvPr>
          <p:cNvSpPr/>
          <p:nvPr/>
        </p:nvSpPr>
        <p:spPr>
          <a:xfrm>
            <a:off x="678426" y="5706365"/>
            <a:ext cx="7207045" cy="66493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9" name="Tijdelijke aanduiding voor inhoud 8">
            <a:extLst>
              <a:ext uri="{FF2B5EF4-FFF2-40B4-BE49-F238E27FC236}">
                <a16:creationId xmlns:a16="http://schemas.microsoft.com/office/drawing/2014/main" id="{C6A25CCB-3D1C-52DF-3FAA-FB0690E8969C}"/>
              </a:ext>
            </a:extLst>
          </p:cNvPr>
          <p:cNvSpPr>
            <a:spLocks noGrp="1"/>
          </p:cNvSpPr>
          <p:nvPr>
            <p:ph idx="1"/>
          </p:nvPr>
        </p:nvSpPr>
        <p:spPr/>
        <p:txBody>
          <a:bodyPr/>
          <a:lstStyle/>
          <a:p>
            <a:endParaRPr lang="nl-NL" dirty="0"/>
          </a:p>
        </p:txBody>
      </p:sp>
      <p:pic>
        <p:nvPicPr>
          <p:cNvPr id="10" name="Tijdelijke aanduiding voor inhoud 4">
            <a:extLst>
              <a:ext uri="{FF2B5EF4-FFF2-40B4-BE49-F238E27FC236}">
                <a16:creationId xmlns:a16="http://schemas.microsoft.com/office/drawing/2014/main" id="{D7079B7C-6DC6-EC4E-C48E-095DA3B0682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130209" y="388056"/>
            <a:ext cx="3931582" cy="3849642"/>
          </a:xfrm>
          <a:prstGeom prst="rect">
            <a:avLst/>
          </a:prstGeom>
        </p:spPr>
      </p:pic>
    </p:spTree>
    <p:extLst>
      <p:ext uri="{BB962C8B-B14F-4D97-AF65-F5344CB8AC3E}">
        <p14:creationId xmlns:p14="http://schemas.microsoft.com/office/powerpoint/2010/main" val="40953113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1601"/>
                            </p:stCondLst>
                            <p:childTnLst>
                              <p:par>
                                <p:cTn id="8" presetID="1" presetClass="entr" presetSubtype="0" fill="hold" grpId="0" nodeType="afterEffect">
                                  <p:stCondLst>
                                    <p:cond delay="1000"/>
                                  </p:stCondLst>
                                  <p:iterate type="lt">
                                    <p:tmAbs val="50"/>
                                  </p:iterate>
                                  <p:childTnLst>
                                    <p:set>
                                      <p:cBhvr>
                                        <p:cTn id="9" dur="1" fill="hold">
                                          <p:stCondLst>
                                            <p:cond delay="0"/>
                                          </p:stCondLst>
                                        </p:cTn>
                                        <p:tgtEl>
                                          <p:spTgt spid="3"/>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4402"/>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523566" y="2357421"/>
            <a:ext cx="513981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75552F6B-898E-1347-6681-326A7BC832B2}"/>
              </a:ext>
            </a:extLst>
          </p:cNvPr>
          <p:cNvSpPr txBox="1">
            <a:spLocks/>
          </p:cNvSpPr>
          <p:nvPr/>
        </p:nvSpPr>
        <p:spPr>
          <a:xfrm>
            <a:off x="838201" y="121746"/>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Yes! Om te beginnen hebben wij een video gevonden van </a:t>
            </a:r>
            <a:r>
              <a:rPr lang="nl-NL" sz="2800" dirty="0" err="1">
                <a:latin typeface="Pixellari" panose="02000603000000000000" pitchFamily="2" charset="0"/>
                <a:ea typeface="Pixellari" panose="02000603000000000000" pitchFamily="2" charset="0"/>
              </a:rPr>
              <a:t>Van</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Belzen</a:t>
            </a:r>
            <a:r>
              <a:rPr lang="nl-NL" sz="2800" dirty="0">
                <a:latin typeface="Pixellari" panose="02000603000000000000" pitchFamily="2" charset="0"/>
                <a:ea typeface="Pixellari" panose="02000603000000000000" pitchFamily="2" charset="0"/>
              </a:rPr>
              <a:t> in haar studententijd. Wil je die zien? </a:t>
            </a:r>
            <a:endParaRPr lang="nl-NL" sz="2800" dirty="0"/>
          </a:p>
        </p:txBody>
      </p:sp>
      <p:sp>
        <p:nvSpPr>
          <p:cNvPr id="5" name="Titel 1">
            <a:extLst>
              <a:ext uri="{FF2B5EF4-FFF2-40B4-BE49-F238E27FC236}">
                <a16:creationId xmlns:a16="http://schemas.microsoft.com/office/drawing/2014/main" id="{C20F1146-0D8D-5F1B-A325-A08E73339B11}"/>
              </a:ext>
            </a:extLst>
          </p:cNvPr>
          <p:cNvSpPr txBox="1">
            <a:spLocks/>
          </p:cNvSpPr>
          <p:nvPr/>
        </p:nvSpPr>
        <p:spPr>
          <a:xfrm>
            <a:off x="838198" y="1126017"/>
            <a:ext cx="562159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ben wel nieuwsgierig!                             </a:t>
            </a:r>
            <a:endParaRPr lang="nl-NL" sz="2800" dirty="0">
              <a:latin typeface="Pixellari" panose="02000603000000000000" pitchFamily="2" charset="0"/>
              <a:ea typeface="Pixellari" panose="02000603000000000000" pitchFamily="2" charset="0"/>
            </a:endParaRPr>
          </a:p>
        </p:txBody>
      </p:sp>
      <p:sp>
        <p:nvSpPr>
          <p:cNvPr id="3" name="Actieknop: Leeg 2">
            <a:hlinkClick r:id="" action="ppaction://hlinkshowjump?jump=nextslide" highlightClick="1"/>
            <a:extLst>
              <a:ext uri="{FF2B5EF4-FFF2-40B4-BE49-F238E27FC236}">
                <a16:creationId xmlns:a16="http://schemas.microsoft.com/office/drawing/2014/main" id="{49CBC542-5302-7649-7F33-422D4C072C36}"/>
              </a:ext>
            </a:extLst>
          </p:cNvPr>
          <p:cNvSpPr/>
          <p:nvPr/>
        </p:nvSpPr>
        <p:spPr>
          <a:xfrm>
            <a:off x="6920596" y="1456717"/>
            <a:ext cx="3911527" cy="86523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8" name="Actieknop: Leeg 7">
            <a:hlinkClick r:id="" action="ppaction://hlinkshowjump?jump=nextslide" highlightClick="1"/>
            <a:extLst>
              <a:ext uri="{FF2B5EF4-FFF2-40B4-BE49-F238E27FC236}">
                <a16:creationId xmlns:a16="http://schemas.microsoft.com/office/drawing/2014/main" id="{C1157FA8-A7C8-E3B2-0ADD-23291D62AE3E}"/>
              </a:ext>
            </a:extLst>
          </p:cNvPr>
          <p:cNvSpPr/>
          <p:nvPr/>
        </p:nvSpPr>
        <p:spPr>
          <a:xfrm>
            <a:off x="779204" y="1356179"/>
            <a:ext cx="4154537" cy="86523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9" name="Titel 1">
            <a:extLst>
              <a:ext uri="{FF2B5EF4-FFF2-40B4-BE49-F238E27FC236}">
                <a16:creationId xmlns:a16="http://schemas.microsoft.com/office/drawing/2014/main" id="{E7074DE6-65D1-54E7-9F1E-D2E822D719A9}"/>
              </a:ext>
            </a:extLst>
          </p:cNvPr>
          <p:cNvSpPr txBox="1">
            <a:spLocks/>
          </p:cNvSpPr>
          <p:nvPr/>
        </p:nvSpPr>
        <p:spPr>
          <a:xfrm>
            <a:off x="7164585" y="1240919"/>
            <a:ext cx="562159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Interesseert mij niet, </a:t>
            </a:r>
          </a:p>
          <a:p>
            <a:r>
              <a:rPr lang="nl-NL" sz="2800" dirty="0">
                <a:solidFill>
                  <a:srgbClr val="FF0000"/>
                </a:solidFill>
                <a:latin typeface="Pixellari" panose="02000603000000000000" pitchFamily="2" charset="0"/>
                <a:ea typeface="Pixellari" panose="02000603000000000000" pitchFamily="2" charset="0"/>
              </a:rPr>
              <a:t>maar vooruit. </a:t>
            </a:r>
            <a:endParaRPr lang="nl-NL" sz="2800" dirty="0">
              <a:latin typeface="Pixellari" panose="02000603000000000000" pitchFamily="2" charset="0"/>
              <a:ea typeface="Pixellari" panose="02000603000000000000" pitchFamily="2" charset="0"/>
            </a:endParaRPr>
          </a:p>
        </p:txBody>
      </p:sp>
      <p:sp>
        <p:nvSpPr>
          <p:cNvPr id="10" name="Actieknop: Leeg 9">
            <a:hlinkClick r:id="" action="ppaction://hlinkshowjump?jump=nextslide" highlightClick="1"/>
            <a:extLst>
              <a:ext uri="{FF2B5EF4-FFF2-40B4-BE49-F238E27FC236}">
                <a16:creationId xmlns:a16="http://schemas.microsoft.com/office/drawing/2014/main" id="{8C0C588E-BCFB-9C64-7600-C25D8A945B3E}"/>
              </a:ext>
            </a:extLst>
          </p:cNvPr>
          <p:cNvSpPr/>
          <p:nvPr/>
        </p:nvSpPr>
        <p:spPr>
          <a:xfrm>
            <a:off x="6921575" y="1456717"/>
            <a:ext cx="4154537" cy="86523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30263310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4"/>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4201"/>
                            </p:stCondLst>
                            <p:childTnLst>
                              <p:par>
                                <p:cTn id="8" presetID="1" presetClass="entr" presetSubtype="0" fill="hold" grpId="0" nodeType="afterEffect">
                                  <p:stCondLst>
                                    <p:cond delay="999"/>
                                  </p:stCondLst>
                                  <p:iterate type="lt">
                                    <p:tmAbs val="50"/>
                                  </p:iterate>
                                  <p:childTnLst>
                                    <p:set>
                                      <p:cBhvr>
                                        <p:cTn id="9" dur="1" fill="hold">
                                          <p:stCondLst>
                                            <p:cond delay="0"/>
                                          </p:stCondLst>
                                        </p:cTn>
                                        <p:tgtEl>
                                          <p:spTgt spid="5"/>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6201"/>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3"/>
                                        </p:tgtEl>
                                        <p:attrNameLst>
                                          <p:attrName>style.visibility</p:attrName>
                                        </p:attrNameLst>
                                      </p:cBhvr>
                                      <p:to>
                                        <p:strVal val="visible"/>
                                      </p:to>
                                    </p:set>
                                  </p:childTnLst>
                                </p:cTn>
                              </p:par>
                            </p:childTnLst>
                          </p:cTn>
                        </p:par>
                        <p:par>
                          <p:cTn id="13" fill="hold">
                            <p:stCondLst>
                              <p:cond delay="6201"/>
                            </p:stCondLst>
                            <p:childTnLst>
                              <p:par>
                                <p:cTn id="14" presetID="1" presetClass="entr" presetSubtype="0" fill="hold" grpId="0" nodeType="afterEffect" nodePh="1">
                                  <p:stCondLst>
                                    <p:cond delay="0"/>
                                  </p:stCondLst>
                                  <p:endCondLst>
                                    <p:cond evt="begin" delay="0">
                                      <p:tn val="14"/>
                                    </p:cond>
                                  </p:endCondLst>
                                  <p:childTnLst>
                                    <p:set>
                                      <p:cBhvr>
                                        <p:cTn id="15" dur="1" fill="hold">
                                          <p:stCondLst>
                                            <p:cond delay="0"/>
                                          </p:stCondLst>
                                        </p:cTn>
                                        <p:tgtEl>
                                          <p:spTgt spid="8"/>
                                        </p:tgtEl>
                                        <p:attrNameLst>
                                          <p:attrName>style.visibility</p:attrName>
                                        </p:attrNameLst>
                                      </p:cBhvr>
                                      <p:to>
                                        <p:strVal val="visible"/>
                                      </p:to>
                                    </p:set>
                                  </p:childTnLst>
                                </p:cTn>
                              </p:par>
                            </p:childTnLst>
                          </p:cTn>
                        </p:par>
                        <p:par>
                          <p:cTn id="16" fill="hold">
                            <p:stCondLst>
                              <p:cond delay="6201"/>
                            </p:stCondLst>
                            <p:childTnLst>
                              <p:par>
                                <p:cTn id="17" presetID="1" presetClass="entr" presetSubtype="0" fill="hold" grpId="0" nodeType="afterEffect">
                                  <p:stCondLst>
                                    <p:cond delay="999"/>
                                  </p:stCondLst>
                                  <p:iterate type="lt">
                                    <p:tmAbs val="50"/>
                                  </p:iterate>
                                  <p:childTnLst>
                                    <p:set>
                                      <p:cBhvr>
                                        <p:cTn id="18" dur="1" fill="hold">
                                          <p:stCondLst>
                                            <p:cond delay="0"/>
                                          </p:stCondLst>
                                        </p:cTn>
                                        <p:tgtEl>
                                          <p:spTgt spid="9"/>
                                        </p:tgtEl>
                                        <p:attrNameLst>
                                          <p:attrName>style.visibility</p:attrName>
                                        </p:attrNameLst>
                                      </p:cBhvr>
                                      <p:to>
                                        <p:strVal val="visible"/>
                                      </p:to>
                                    </p:set>
                                  </p:childTnLst>
                                  <p:subTnLst>
                                    <p:audio>
                                      <p:cMediaNode mute="1">
                                        <p:cTn display="0" masterRel="sameClick">
                                          <p:stCondLst>
                                            <p:cond evt="begin" delay="0">
                                              <p:tn val="17"/>
                                            </p:cond>
                                          </p:stCondLst>
                                          <p:endCondLst>
                                            <p:cond evt="onStopAudio" delay="0">
                                              <p:tgtEl>
                                                <p:sldTgt/>
                                              </p:tgtEl>
                                            </p:cond>
                                          </p:endCondLst>
                                        </p:cTn>
                                        <p:tgtEl>
                                          <p:sndTgt r:embed="rId2" name="TYPE.WAV"/>
                                        </p:tgtEl>
                                      </p:cMediaNode>
                                    </p:audio>
                                  </p:subTnLst>
                                </p:cTn>
                              </p:par>
                            </p:childTnLst>
                          </p:cTn>
                        </p:par>
                        <p:par>
                          <p:cTn id="19" fill="hold">
                            <p:stCondLst>
                              <p:cond delay="8751"/>
                            </p:stCondLst>
                            <p:childTnLst>
                              <p:par>
                                <p:cTn id="20" presetID="1" presetClass="entr" presetSubtype="0" fill="hold" grpId="0" nodeType="afterEffect" nodePh="1">
                                  <p:stCondLst>
                                    <p:cond delay="0"/>
                                  </p:stCondLst>
                                  <p:endCondLst>
                                    <p:cond evt="begin" delay="0">
                                      <p:tn val="20"/>
                                    </p:cond>
                                  </p:endCondLst>
                                  <p:childTnLst>
                                    <p:set>
                                      <p:cBhvr>
                                        <p:cTn id="21"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3" grpId="0"/>
      <p:bldP spid="8" grpId="0"/>
      <p:bldP spid="9" grpId="0"/>
      <p:bldP spid="10" grpId="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38199" y="1557254"/>
            <a:ext cx="513981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75552F6B-898E-1347-6681-326A7BC832B2}"/>
              </a:ext>
            </a:extLst>
          </p:cNvPr>
          <p:cNvSpPr txBox="1">
            <a:spLocks/>
          </p:cNvSpPr>
          <p:nvPr/>
        </p:nvSpPr>
        <p:spPr>
          <a:xfrm>
            <a:off x="838201" y="121746"/>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Yes! Om te beginnen hebben wij een video gevonden van </a:t>
            </a:r>
            <a:r>
              <a:rPr lang="nl-NL" sz="2800" dirty="0" err="1">
                <a:latin typeface="Pixellari" panose="02000603000000000000" pitchFamily="2" charset="0"/>
                <a:ea typeface="Pixellari" panose="02000603000000000000" pitchFamily="2" charset="0"/>
              </a:rPr>
              <a:t>Van</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Belzen</a:t>
            </a:r>
            <a:r>
              <a:rPr lang="nl-NL" sz="2800" dirty="0">
                <a:latin typeface="Pixellari" panose="02000603000000000000" pitchFamily="2" charset="0"/>
                <a:ea typeface="Pixellari" panose="02000603000000000000" pitchFamily="2" charset="0"/>
              </a:rPr>
              <a:t> in haar studententijd. Wil je die zien? </a:t>
            </a:r>
            <a:endParaRPr lang="nl-NL" sz="2800" dirty="0"/>
          </a:p>
        </p:txBody>
      </p:sp>
      <p:pic>
        <p:nvPicPr>
          <p:cNvPr id="2" name="WhatsApp Video 2023-01-23 at 18.11.07">
            <a:hlinkClick r:id="" action="ppaction://media"/>
            <a:extLst>
              <a:ext uri="{FF2B5EF4-FFF2-40B4-BE49-F238E27FC236}">
                <a16:creationId xmlns:a16="http://schemas.microsoft.com/office/drawing/2014/main" id="{6B013887-6146-4BA8-3460-93CC7AF7A17E}"/>
              </a:ext>
            </a:extLst>
          </p:cNvPr>
          <p:cNvPicPr preferRelativeResize="0">
            <a:picLocks noGrp="1"/>
          </p:cNvPicPr>
          <p:nvPr>
            <p:ph idx="1"/>
            <a:videoFile r:link="rId1"/>
            <p:extLst>
              <p:ext uri="{DAA4B4D4-6D71-4841-9C94-3DE7FCFB9230}">
                <p14:media xmlns:p14="http://schemas.microsoft.com/office/powerpoint/2010/main" r:embed="rId2">
                  <p14:trim end="2543"/>
                </p14:media>
              </p:ext>
            </p:extLst>
          </p:nvPr>
        </p:nvPicPr>
        <p:blipFill rotWithShape="1">
          <a:blip r:embed="rId5">
            <a:lum bright="12000" contrast="9000"/>
          </a:blip>
          <a:srcRect l="995" t="20075" r="-1077" b="-9331"/>
          <a:stretch/>
        </p:blipFill>
        <p:spPr>
          <a:xfrm>
            <a:off x="4477045" y="2261156"/>
            <a:ext cx="2412000" cy="3888000"/>
          </a:xfrm>
        </p:spPr>
      </p:pic>
      <p:pic>
        <p:nvPicPr>
          <p:cNvPr id="3" name="Afbeelding 2">
            <a:extLst>
              <a:ext uri="{FF2B5EF4-FFF2-40B4-BE49-F238E27FC236}">
                <a16:creationId xmlns:a16="http://schemas.microsoft.com/office/drawing/2014/main" id="{EEA316E4-5E91-7CE5-915F-325E583BF8C0}"/>
              </a:ext>
            </a:extLst>
          </p:cNvPr>
          <p:cNvPicPr>
            <a:picLocks noChangeAspect="1"/>
          </p:cNvPicPr>
          <p:nvPr/>
        </p:nvPicPr>
        <p:blipFill>
          <a:blip r:embed="rId6" cstate="screen">
            <a:extLst>
              <a:ext uri="{BEBA8EAE-BF5A-486C-A8C5-ECC9F3942E4B}">
                <a14:imgProps xmlns:a14="http://schemas.microsoft.com/office/drawing/2010/main">
                  <a14:imgLayer r:embed="rId7">
                    <a14:imgEffect>
                      <a14:backgroundRemoval t="3260" b="97090" l="3929" r="95952">
                        <a14:foregroundMark x1="11071" y1="20605" x2="1667" y2="48428"/>
                        <a14:foregroundMark x1="1667" y1="48428" x2="10595" y2="87427"/>
                        <a14:foregroundMark x1="10595" y1="87427" x2="23095" y2="88475"/>
                        <a14:foregroundMark x1="23095" y1="88475" x2="35238" y2="94296"/>
                        <a14:foregroundMark x1="35238" y1="94296" x2="40415" y2="94944"/>
                        <a14:foregroundMark x1="57950" y1="93095" x2="74524" y2="86612"/>
                        <a14:foregroundMark x1="74524" y1="86612" x2="92381" y2="63213"/>
                        <a14:foregroundMark x1="97082" y1="43673" x2="98571" y2="37485"/>
                        <a14:foregroundMark x1="92381" y1="63213" x2="93958" y2="56661"/>
                        <a14:foregroundMark x1="98571" y1="37485" x2="67024" y2="8149"/>
                        <a14:foregroundMark x1="67024" y1="8149" x2="56190" y2="4265"/>
                        <a14:foregroundMark x1="31991" y1="6627" x2="14167" y2="16997"/>
                        <a14:foregroundMark x1="14167" y1="16997" x2="11071" y2="21071"/>
                        <a14:foregroundMark x1="6786" y1="27474" x2="2262" y2="38650"/>
                        <a14:foregroundMark x1="2262" y1="38650" x2="357" y2="59371"/>
                        <a14:foregroundMark x1="2401" y1="66234" x2="3806" y2="70949"/>
                        <a14:foregroundMark x1="357" y1="59371" x2="1218" y2="62262"/>
                        <a14:foregroundMark x1="4220" y1="66356" x2="6310" y2="30384"/>
                        <a14:foregroundMark x1="4133" y1="67846" x2="4206" y2="66589"/>
                        <a14:foregroundMark x1="3929" y1="71362" x2="4069" y2="68957"/>
                        <a14:foregroundMark x1="8214" y1="76135" x2="19048" y2="65891"/>
                        <a14:foregroundMark x1="19048" y1="65891" x2="37381" y2="79627"/>
                        <a14:foregroundMark x1="37381" y1="79627" x2="65714" y2="85914"/>
                        <a14:foregroundMark x1="65714" y1="85914" x2="58665" y2="94111"/>
                        <a14:foregroundMark x1="39506" y1="95047" x2="8214" y2="82887"/>
                        <a14:foregroundMark x1="7360" y1="80589" x2="7262" y2="80326"/>
                        <a14:foregroundMark x1="8214" y1="82887" x2="7617" y2="81282"/>
                        <a14:foregroundMark x1="8214" y1="76601" x2="15357" y2="63795"/>
                        <a14:foregroundMark x1="15357" y1="63795" x2="27619" y2="71013"/>
                        <a14:foregroundMark x1="27619" y1="71013" x2="23095" y2="85914"/>
                        <a14:foregroundMark x1="23095" y1="85914" x2="8810" y2="83236"/>
                        <a14:foregroundMark x1="8810" y1="83236" x2="7262" y2="76135"/>
                        <a14:foregroundMark x1="11786" y1="71711" x2="12024" y2="72410"/>
                        <a14:foregroundMark x1="12738" y1="68568" x2="26905" y2="65891"/>
                        <a14:foregroundMark x1="26905" y1="65891" x2="28810" y2="80792"/>
                        <a14:foregroundMark x1="28810" y1="80792" x2="14971" y2="87995"/>
                        <a14:foregroundMark x1="13692" y1="87880" x2="7024" y2="76717"/>
                        <a14:foregroundMark x1="7024" y1="76717" x2="12024" y2="68568"/>
                        <a14:foregroundMark x1="72857" y1="33527" x2="83690" y2="25611"/>
                        <a14:foregroundMark x1="83690" y1="25611" x2="91786" y2="37951"/>
                        <a14:foregroundMark x1="91786" y1="37951" x2="79286" y2="47264"/>
                        <a14:foregroundMark x1="79286" y1="47264" x2="70952" y2="37020"/>
                        <a14:foregroundMark x1="70952" y1="37020" x2="72143" y2="33760"/>
                        <a14:foregroundMark x1="93333" y1="44121" x2="95952" y2="31898"/>
                        <a14:foregroundMark x1="95952" y1="31898" x2="92381" y2="31315"/>
                        <a14:backgroundMark x1="32262" y1="6170" x2="57143" y2="2212"/>
                        <a14:backgroundMark x1="57143" y1="2212" x2="38214" y2="1863"/>
                        <a14:backgroundMark x1="38214" y1="1863" x2="33571" y2="4889"/>
                        <a14:backgroundMark x1="5000" y1="74156" x2="0" y2="62398"/>
                        <a14:backgroundMark x1="0" y1="62398" x2="0" y2="60652"/>
                        <a14:backgroundMark x1="6071" y1="72177" x2="238" y2="61001"/>
                        <a14:backgroundMark x1="238" y1="61001" x2="238" y2="59488"/>
                        <a14:backgroundMark x1="94643" y1="56112" x2="96071" y2="43655"/>
                        <a14:backgroundMark x1="96071" y1="43655" x2="95833" y2="56694"/>
                        <a14:backgroundMark x1="95833" y1="56694" x2="94643" y2="55530"/>
                        <a14:backgroundMark x1="59286" y1="94994" x2="37857" y2="97439"/>
                        <a14:backgroundMark x1="21310" y1="90570" x2="13571" y2="89872"/>
                        <a14:backgroundMark x1="22738" y1="90570" x2="21786" y2="90105"/>
                        <a14:backgroundMark x1="5238" y1="81257" x2="5476" y2="81956"/>
                        <a14:backgroundMark x1="5000" y1="72992" x2="0" y2="59837"/>
                        <a14:backgroundMark x1="0" y1="59837" x2="0" y2="59721"/>
                        <a14:backgroundMark x1="2976" y1="66356" x2="2976" y2="66589"/>
                      </a14:backgroundRemoval>
                    </a14:imgEffect>
                    <a14:imgEffect>
                      <a14:sharpenSoften amount="-100000"/>
                    </a14:imgEffect>
                  </a14:imgLayer>
                </a14:imgProps>
              </a:ext>
              <a:ext uri="{28A0092B-C50C-407E-A947-70E740481C1C}">
                <a14:useLocalDpi xmlns:a14="http://schemas.microsoft.com/office/drawing/2010/main"/>
              </a:ext>
            </a:extLst>
          </a:blip>
          <a:stretch>
            <a:fillRect/>
          </a:stretch>
        </p:blipFill>
        <p:spPr>
          <a:xfrm>
            <a:off x="4905942" y="4295058"/>
            <a:ext cx="880093" cy="900000"/>
          </a:xfrm>
          <a:prstGeom prst="rect">
            <a:avLst/>
          </a:prstGeom>
        </p:spPr>
      </p:pic>
      <p:pic>
        <p:nvPicPr>
          <p:cNvPr id="8" name="Afbeelding 7">
            <a:extLst>
              <a:ext uri="{FF2B5EF4-FFF2-40B4-BE49-F238E27FC236}">
                <a16:creationId xmlns:a16="http://schemas.microsoft.com/office/drawing/2014/main" id="{ADD0D38B-F01F-8A22-4437-2E567CEED3E3}"/>
              </a:ext>
            </a:extLst>
          </p:cNvPr>
          <p:cNvPicPr>
            <a:picLocks noChangeAspect="1"/>
          </p:cNvPicPr>
          <p:nvPr/>
        </p:nvPicPr>
        <p:blipFill>
          <a:blip r:embed="rId8" cstate="screen">
            <a:extLst>
              <a:ext uri="{BEBA8EAE-BF5A-486C-A8C5-ECC9F3942E4B}">
                <a14:imgProps xmlns:a14="http://schemas.microsoft.com/office/drawing/2010/main">
                  <a14:imgLayer r:embed="rId9">
                    <a14:imgEffect>
                      <a14:backgroundRemoval t="3260" b="97090" l="3929" r="95952">
                        <a14:foregroundMark x1="11071" y1="20605" x2="1667" y2="48428"/>
                        <a14:foregroundMark x1="1667" y1="48428" x2="10595" y2="87427"/>
                        <a14:foregroundMark x1="10595" y1="87427" x2="23095" y2="88475"/>
                        <a14:foregroundMark x1="23095" y1="88475" x2="35238" y2="94296"/>
                        <a14:foregroundMark x1="35238" y1="94296" x2="40415" y2="94944"/>
                        <a14:foregroundMark x1="57950" y1="93095" x2="74524" y2="86612"/>
                        <a14:foregroundMark x1="74524" y1="86612" x2="92381" y2="63213"/>
                        <a14:foregroundMark x1="97082" y1="43673" x2="98571" y2="37485"/>
                        <a14:foregroundMark x1="92381" y1="63213" x2="93958" y2="56661"/>
                        <a14:foregroundMark x1="98571" y1="37485" x2="67024" y2="8149"/>
                        <a14:foregroundMark x1="67024" y1="8149" x2="56190" y2="4265"/>
                        <a14:foregroundMark x1="31991" y1="6627" x2="14167" y2="16997"/>
                        <a14:foregroundMark x1="14167" y1="16997" x2="11071" y2="21071"/>
                        <a14:foregroundMark x1="6786" y1="27474" x2="2262" y2="38650"/>
                        <a14:foregroundMark x1="2262" y1="38650" x2="357" y2="59371"/>
                        <a14:foregroundMark x1="2401" y1="66234" x2="3806" y2="70949"/>
                        <a14:foregroundMark x1="357" y1="59371" x2="1218" y2="62262"/>
                        <a14:foregroundMark x1="4220" y1="66356" x2="6310" y2="30384"/>
                        <a14:foregroundMark x1="4133" y1="67846" x2="4206" y2="66589"/>
                        <a14:foregroundMark x1="3929" y1="71362" x2="4069" y2="68957"/>
                        <a14:foregroundMark x1="8214" y1="76135" x2="19048" y2="65891"/>
                        <a14:foregroundMark x1="19048" y1="65891" x2="37381" y2="79627"/>
                        <a14:foregroundMark x1="37381" y1="79627" x2="65714" y2="85914"/>
                        <a14:foregroundMark x1="65714" y1="85914" x2="58665" y2="94111"/>
                        <a14:foregroundMark x1="39506" y1="95047" x2="8214" y2="82887"/>
                        <a14:foregroundMark x1="7360" y1="80589" x2="7262" y2="80326"/>
                        <a14:foregroundMark x1="8214" y1="82887" x2="7617" y2="81282"/>
                        <a14:foregroundMark x1="8214" y1="76601" x2="15357" y2="63795"/>
                        <a14:foregroundMark x1="15357" y1="63795" x2="27619" y2="71013"/>
                        <a14:foregroundMark x1="27619" y1="71013" x2="23095" y2="85914"/>
                        <a14:foregroundMark x1="23095" y1="85914" x2="8810" y2="83236"/>
                        <a14:foregroundMark x1="8810" y1="83236" x2="7262" y2="76135"/>
                        <a14:foregroundMark x1="11786" y1="71711" x2="12024" y2="72410"/>
                        <a14:foregroundMark x1="12738" y1="68568" x2="26905" y2="65891"/>
                        <a14:foregroundMark x1="26905" y1="65891" x2="28810" y2="80792"/>
                        <a14:foregroundMark x1="28810" y1="80792" x2="14971" y2="87995"/>
                        <a14:foregroundMark x1="13692" y1="87880" x2="7024" y2="76717"/>
                        <a14:foregroundMark x1="7024" y1="76717" x2="12024" y2="68568"/>
                        <a14:foregroundMark x1="72857" y1="33527" x2="83690" y2="25611"/>
                        <a14:foregroundMark x1="83690" y1="25611" x2="91786" y2="37951"/>
                        <a14:foregroundMark x1="91786" y1="37951" x2="79286" y2="47264"/>
                        <a14:foregroundMark x1="79286" y1="47264" x2="70952" y2="37020"/>
                        <a14:foregroundMark x1="70952" y1="37020" x2="72143" y2="33760"/>
                        <a14:foregroundMark x1="93333" y1="44121" x2="95952" y2="31898"/>
                        <a14:foregroundMark x1="95952" y1="31898" x2="92381" y2="31315"/>
                        <a14:backgroundMark x1="32262" y1="6170" x2="57143" y2="2212"/>
                        <a14:backgroundMark x1="57143" y1="2212" x2="38214" y2="1863"/>
                        <a14:backgroundMark x1="38214" y1="1863" x2="33571" y2="4889"/>
                        <a14:backgroundMark x1="5000" y1="74156" x2="0" y2="62398"/>
                        <a14:backgroundMark x1="0" y1="62398" x2="0" y2="60652"/>
                        <a14:backgroundMark x1="6071" y1="72177" x2="238" y2="61001"/>
                        <a14:backgroundMark x1="238" y1="61001" x2="238" y2="59488"/>
                        <a14:backgroundMark x1="94643" y1="56112" x2="96071" y2="43655"/>
                        <a14:backgroundMark x1="96071" y1="43655" x2="95833" y2="56694"/>
                        <a14:backgroundMark x1="95833" y1="56694" x2="94643" y2="55530"/>
                        <a14:backgroundMark x1="59286" y1="94994" x2="37857" y2="97439"/>
                        <a14:backgroundMark x1="21310" y1="90570" x2="13571" y2="89872"/>
                        <a14:backgroundMark x1="22738" y1="90570" x2="21786" y2="90105"/>
                        <a14:backgroundMark x1="5238" y1="81257" x2="5476" y2="81956"/>
                        <a14:backgroundMark x1="5000" y1="72992" x2="0" y2="59837"/>
                        <a14:backgroundMark x1="0" y1="59837" x2="0" y2="59721"/>
                        <a14:backgroundMark x1="2976" y1="66356" x2="2976" y2="66589"/>
                      </a14:backgroundRemoval>
                    </a14:imgEffect>
                    <a14:imgEffect>
                      <a14:sharpenSoften amount="-100000"/>
                    </a14:imgEffect>
                  </a14:imgLayer>
                </a14:imgProps>
              </a:ext>
              <a:ext uri="{28A0092B-C50C-407E-A947-70E740481C1C}">
                <a14:useLocalDpi xmlns:a14="http://schemas.microsoft.com/office/drawing/2010/main"/>
              </a:ext>
            </a:extLst>
          </a:blip>
          <a:stretch>
            <a:fillRect/>
          </a:stretch>
        </p:blipFill>
        <p:spPr>
          <a:xfrm flipH="1">
            <a:off x="5590663" y="4295058"/>
            <a:ext cx="925423" cy="946355"/>
          </a:xfrm>
          <a:prstGeom prst="rect">
            <a:avLst/>
          </a:prstGeom>
        </p:spPr>
      </p:pic>
      <p:sp>
        <p:nvSpPr>
          <p:cNvPr id="11" name="Actieknop: Leeg 10">
            <a:hlinkClick r:id="" action="ppaction://hlinkshowjump?jump=nextslide" highlightClick="1"/>
            <a:extLst>
              <a:ext uri="{FF2B5EF4-FFF2-40B4-BE49-F238E27FC236}">
                <a16:creationId xmlns:a16="http://schemas.microsoft.com/office/drawing/2014/main" id="{868CF0A4-2A18-EAB6-0506-77E4A8615BE0}"/>
              </a:ext>
            </a:extLst>
          </p:cNvPr>
          <p:cNvSpPr/>
          <p:nvPr/>
        </p:nvSpPr>
        <p:spPr>
          <a:xfrm>
            <a:off x="779204" y="1382238"/>
            <a:ext cx="5739582" cy="86523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2" name="Titel 1">
            <a:extLst>
              <a:ext uri="{FF2B5EF4-FFF2-40B4-BE49-F238E27FC236}">
                <a16:creationId xmlns:a16="http://schemas.microsoft.com/office/drawing/2014/main" id="{1CA705AB-E061-9316-4E69-0E9185EA9C5A}"/>
              </a:ext>
            </a:extLst>
          </p:cNvPr>
          <p:cNvSpPr txBox="1">
            <a:spLocks/>
          </p:cNvSpPr>
          <p:nvPr/>
        </p:nvSpPr>
        <p:spPr>
          <a:xfrm>
            <a:off x="838199" y="1123989"/>
            <a:ext cx="562159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ben wel nieuwsgierig!                             </a:t>
            </a:r>
            <a:endParaRPr lang="nl-NL" sz="2800" dirty="0">
              <a:latin typeface="Pixellari" panose="02000603000000000000" pitchFamily="2" charset="0"/>
              <a:ea typeface="Pixellari" panose="02000603000000000000" pitchFamily="2" charset="0"/>
            </a:endParaRPr>
          </a:p>
        </p:txBody>
      </p:sp>
      <p:sp>
        <p:nvSpPr>
          <p:cNvPr id="13" name="Titel 1">
            <a:extLst>
              <a:ext uri="{FF2B5EF4-FFF2-40B4-BE49-F238E27FC236}">
                <a16:creationId xmlns:a16="http://schemas.microsoft.com/office/drawing/2014/main" id="{AB98C42E-E3FC-4C22-1CF7-EA78A75B2D1E}"/>
              </a:ext>
            </a:extLst>
          </p:cNvPr>
          <p:cNvSpPr txBox="1">
            <a:spLocks/>
          </p:cNvSpPr>
          <p:nvPr/>
        </p:nvSpPr>
        <p:spPr>
          <a:xfrm>
            <a:off x="838199" y="5641912"/>
            <a:ext cx="562159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Oei wat gênant! </a:t>
            </a:r>
            <a:endParaRPr lang="nl-NL" sz="2800" dirty="0">
              <a:latin typeface="Pixellari" panose="02000603000000000000" pitchFamily="2" charset="0"/>
              <a:ea typeface="Pixellari" panose="02000603000000000000" pitchFamily="2" charset="0"/>
            </a:endParaRPr>
          </a:p>
        </p:txBody>
      </p:sp>
      <p:sp>
        <p:nvSpPr>
          <p:cNvPr id="14" name="Titel 1">
            <a:extLst>
              <a:ext uri="{FF2B5EF4-FFF2-40B4-BE49-F238E27FC236}">
                <a16:creationId xmlns:a16="http://schemas.microsoft.com/office/drawing/2014/main" id="{EE3DA188-137E-6441-202E-82B76C9FE2BD}"/>
              </a:ext>
            </a:extLst>
          </p:cNvPr>
          <p:cNvSpPr txBox="1">
            <a:spLocks/>
          </p:cNvSpPr>
          <p:nvPr/>
        </p:nvSpPr>
        <p:spPr>
          <a:xfrm>
            <a:off x="7468713" y="5656747"/>
            <a:ext cx="562159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Is er geen langere versie?</a:t>
            </a:r>
            <a:endParaRPr lang="nl-NL" sz="2800" dirty="0">
              <a:latin typeface="Pixellari" panose="02000603000000000000" pitchFamily="2" charset="0"/>
              <a:ea typeface="Pixellari" panose="02000603000000000000" pitchFamily="2" charset="0"/>
            </a:endParaRPr>
          </a:p>
        </p:txBody>
      </p:sp>
      <p:sp>
        <p:nvSpPr>
          <p:cNvPr id="5" name="Actieknop: Leeg 4">
            <a:hlinkClick r:id="" action="ppaction://hlinkshowjump?jump=nextslide" highlightClick="1"/>
            <a:extLst>
              <a:ext uri="{FF2B5EF4-FFF2-40B4-BE49-F238E27FC236}">
                <a16:creationId xmlns:a16="http://schemas.microsoft.com/office/drawing/2014/main" id="{76E9A57E-29D1-997D-1176-9A303D21A591}"/>
              </a:ext>
            </a:extLst>
          </p:cNvPr>
          <p:cNvSpPr/>
          <p:nvPr/>
        </p:nvSpPr>
        <p:spPr>
          <a:xfrm>
            <a:off x="838199" y="5975927"/>
            <a:ext cx="2699328" cy="646546"/>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ctieknop: Leeg 6">
            <a:hlinkClick r:id="" action="ppaction://hlinkshowjump?jump=nextslide" highlightClick="1"/>
            <a:extLst>
              <a:ext uri="{FF2B5EF4-FFF2-40B4-BE49-F238E27FC236}">
                <a16:creationId xmlns:a16="http://schemas.microsoft.com/office/drawing/2014/main" id="{68865F0A-4108-CD93-AE6F-BC681E7F99DC}"/>
              </a:ext>
            </a:extLst>
          </p:cNvPr>
          <p:cNvSpPr/>
          <p:nvPr/>
        </p:nvSpPr>
        <p:spPr>
          <a:xfrm>
            <a:off x="7399312" y="5971309"/>
            <a:ext cx="4432470" cy="646546"/>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itel 1">
            <a:extLst>
              <a:ext uri="{FF2B5EF4-FFF2-40B4-BE49-F238E27FC236}">
                <a16:creationId xmlns:a16="http://schemas.microsoft.com/office/drawing/2014/main" id="{D0B423A1-3C06-4114-C8B0-4DD58027618E}"/>
              </a:ext>
            </a:extLst>
          </p:cNvPr>
          <p:cNvSpPr txBox="1">
            <a:spLocks/>
          </p:cNvSpPr>
          <p:nvPr/>
        </p:nvSpPr>
        <p:spPr>
          <a:xfrm>
            <a:off x="7164585" y="1240919"/>
            <a:ext cx="562159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Interesseert mij niet, </a:t>
            </a:r>
          </a:p>
          <a:p>
            <a:r>
              <a:rPr lang="nl-NL" sz="2800" dirty="0">
                <a:solidFill>
                  <a:srgbClr val="FF0000"/>
                </a:solidFill>
                <a:latin typeface="Pixellari" panose="02000603000000000000" pitchFamily="2" charset="0"/>
                <a:ea typeface="Pixellari" panose="02000603000000000000" pitchFamily="2" charset="0"/>
              </a:rPr>
              <a:t>maar vooruit. </a:t>
            </a:r>
            <a:endParaRPr lang="nl-NL" sz="2800" dirty="0">
              <a:latin typeface="Pixellari" panose="02000603000000000000" pitchFamily="2" charset="0"/>
              <a:ea typeface="Pixellari" panose="02000603000000000000" pitchFamily="2" charset="0"/>
            </a:endParaRPr>
          </a:p>
        </p:txBody>
      </p:sp>
    </p:spTree>
    <p:extLst>
      <p:ext uri="{BB962C8B-B14F-4D97-AF65-F5344CB8AC3E}">
        <p14:creationId xmlns:p14="http://schemas.microsoft.com/office/powerpoint/2010/main" val="39101007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07" fill="hold"/>
                                        <p:tgtEl>
                                          <p:spTgt spid="2"/>
                                        </p:tgtEl>
                                      </p:cBhvr>
                                    </p:cmd>
                                  </p:childTnLst>
                                </p:cTn>
                              </p:par>
                              <p:par>
                                <p:cTn id="7" presetID="1" presetClass="entr" presetSubtype="0" fill="hold" nodeType="withEffect">
                                  <p:stCondLst>
                                    <p:cond delay="210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2000"/>
                                  </p:stCondLst>
                                  <p:childTnLst>
                                    <p:set>
                                      <p:cBhvr>
                                        <p:cTn id="10" dur="1" fill="hold">
                                          <p:stCondLst>
                                            <p:cond delay="0"/>
                                          </p:stCondLst>
                                        </p:cTn>
                                        <p:tgtEl>
                                          <p:spTgt spid="3"/>
                                        </p:tgtEl>
                                        <p:attrNameLst>
                                          <p:attrName>style.visibility</p:attrName>
                                        </p:attrNameLst>
                                      </p:cBhvr>
                                      <p:to>
                                        <p:strVal val="visible"/>
                                      </p:to>
                                    </p:set>
                                  </p:childTnLst>
                                </p:cTn>
                              </p:par>
                            </p:childTnLst>
                          </p:cTn>
                        </p:par>
                        <p:par>
                          <p:cTn id="11" fill="hold">
                            <p:stCondLst>
                              <p:cond delay="3807"/>
                            </p:stCondLst>
                            <p:childTnLst>
                              <p:par>
                                <p:cTn id="12" presetID="1" presetClass="entr" presetSubtype="0" fill="hold" grpId="0" nodeType="afterEffect">
                                  <p:stCondLst>
                                    <p:cond delay="999"/>
                                  </p:stCondLst>
                                  <p:iterate type="lt">
                                    <p:tmAbs val="50"/>
                                  </p:iterate>
                                  <p:childTnLst>
                                    <p:set>
                                      <p:cBhvr>
                                        <p:cTn id="13" dur="1" fill="hold">
                                          <p:stCondLst>
                                            <p:cond delay="0"/>
                                          </p:stCondLst>
                                        </p:cTn>
                                        <p:tgtEl>
                                          <p:spTgt spid="13"/>
                                        </p:tgtEl>
                                        <p:attrNameLst>
                                          <p:attrName>style.visibility</p:attrName>
                                        </p:attrNameLst>
                                      </p:cBhvr>
                                      <p:to>
                                        <p:strVal val="visible"/>
                                      </p:to>
                                    </p:set>
                                  </p:childTnLst>
                                  <p:subTnLst>
                                    <p:audio>
                                      <p:cMediaNode mute="1">
                                        <p:cTn display="0" masterRel="sameClick">
                                          <p:stCondLst>
                                            <p:cond evt="begin" delay="0">
                                              <p:tn val="12"/>
                                            </p:cond>
                                          </p:stCondLst>
                                          <p:endCondLst>
                                            <p:cond evt="onStopAudio" delay="0">
                                              <p:tgtEl>
                                                <p:sldTgt/>
                                              </p:tgtEl>
                                            </p:cond>
                                          </p:endCondLst>
                                        </p:cTn>
                                        <p:tgtEl>
                                          <p:sndTgt r:embed="rId4" name="TYPE.WAV"/>
                                        </p:tgtEl>
                                      </p:cMediaNode>
                                    </p:audio>
                                  </p:subTnLst>
                                </p:cTn>
                              </p:par>
                            </p:childTnLst>
                          </p:cTn>
                        </p:par>
                        <p:par>
                          <p:cTn id="14" fill="hold">
                            <p:stCondLst>
                              <p:cond delay="5407"/>
                            </p:stCondLst>
                            <p:childTnLst>
                              <p:par>
                                <p:cTn id="15" presetID="1" presetClass="entr" presetSubtype="0" fill="hold" grpId="0" nodeType="afterEffect">
                                  <p:stCondLst>
                                    <p:cond delay="999"/>
                                  </p:stCondLst>
                                  <p:iterate type="lt">
                                    <p:tmAbs val="50"/>
                                  </p:iterate>
                                  <p:childTnLst>
                                    <p:set>
                                      <p:cBhvr>
                                        <p:cTn id="16" dur="1" fill="hold">
                                          <p:stCondLst>
                                            <p:cond delay="0"/>
                                          </p:stCondLst>
                                        </p:cTn>
                                        <p:tgtEl>
                                          <p:spTgt spid="14"/>
                                        </p:tgtEl>
                                        <p:attrNameLst>
                                          <p:attrName>style.visibility</p:attrName>
                                        </p:attrNameLst>
                                      </p:cBhvr>
                                      <p:to>
                                        <p:strVal val="visible"/>
                                      </p:to>
                                    </p:set>
                                  </p:childTnLst>
                                  <p:subTnLst>
                                    <p:audio>
                                      <p:cMediaNode mute="1">
                                        <p:cTn display="0" masterRel="sameClick">
                                          <p:stCondLst>
                                            <p:cond evt="begin" delay="0">
                                              <p:tn val="15"/>
                                            </p:cond>
                                          </p:stCondLst>
                                          <p:endCondLst>
                                            <p:cond evt="onStopAudio" delay="0">
                                              <p:tgtEl>
                                                <p:sldTgt/>
                                              </p:tgtEl>
                                            </p:cond>
                                          </p:endCondLst>
                                        </p:cTn>
                                        <p:tgtEl>
                                          <p:sndTgt r:embed="rId4" name="TYPE.WAV"/>
                                        </p:tgtEl>
                                      </p:cMediaNode>
                                    </p:audio>
                                  </p:subTnLst>
                                </p:cTn>
                              </p:par>
                            </p:childTnLst>
                          </p:cTn>
                        </p:par>
                        <p:par>
                          <p:cTn id="17" fill="hold">
                            <p:stCondLst>
                              <p:cond delay="7457"/>
                            </p:stCondLst>
                            <p:childTnLst>
                              <p:par>
                                <p:cTn id="18" presetID="1" presetClass="entr" presetSubtype="0" fill="hold" grpId="0" nodeType="afterEffect" nodePh="1">
                                  <p:stCondLst>
                                    <p:cond delay="0"/>
                                  </p:stCondLst>
                                  <p:endCondLst>
                                    <p:cond evt="begin" delay="0">
                                      <p:tn val="18"/>
                                    </p:cond>
                                  </p:endCondLst>
                                  <p:childTnLst>
                                    <p:set>
                                      <p:cBhvr>
                                        <p:cTn id="19" dur="1" fill="hold">
                                          <p:stCondLst>
                                            <p:cond delay="0"/>
                                          </p:stCondLst>
                                        </p:cTn>
                                        <p:tgtEl>
                                          <p:spTgt spid="5"/>
                                        </p:tgtEl>
                                        <p:attrNameLst>
                                          <p:attrName>style.visibility</p:attrName>
                                        </p:attrNameLst>
                                      </p:cBhvr>
                                      <p:to>
                                        <p:strVal val="visible"/>
                                      </p:to>
                                    </p:set>
                                  </p:childTnLst>
                                </p:cTn>
                              </p:par>
                            </p:childTnLst>
                          </p:cTn>
                        </p:par>
                        <p:par>
                          <p:cTn id="20" fill="hold">
                            <p:stCondLst>
                              <p:cond delay="7457"/>
                            </p:stCondLst>
                            <p:childTnLst>
                              <p:par>
                                <p:cTn id="21" presetID="1" presetClass="entr" presetSubtype="0" fill="hold" grpId="0" nodeType="afterEffect" nodePh="1">
                                  <p:stCondLst>
                                    <p:cond delay="0"/>
                                  </p:stCondLst>
                                  <p:endCondLst>
                                    <p:cond evt="begin" delay="0">
                                      <p:tn val="21"/>
                                    </p:cond>
                                  </p:end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2"/>
                    </p:tgtEl>
                  </p:cond>
                </p:stCondLst>
                <p:endSync evt="end" delay="0">
                  <p:rtn val="all"/>
                </p:endSync>
                <p:childTnLst>
                  <p:par>
                    <p:cTn id="24" fill="hold">
                      <p:stCondLst>
                        <p:cond delay="0"/>
                      </p:stCondLst>
                      <p:childTnLst>
                        <p:par>
                          <p:cTn id="25" fill="hold">
                            <p:stCondLst>
                              <p:cond delay="0"/>
                            </p:stCondLst>
                            <p:childTnLst>
                              <p:par>
                                <p:cTn id="26" presetID="2" presetClass="mediacall" presetSubtype="0" fill="hold" nodeType="clickEffect">
                                  <p:stCondLst>
                                    <p:cond delay="0"/>
                                  </p:stCondLst>
                                  <p:childTnLst>
                                    <p:cmd type="call" cmd="togglePause">
                                      <p:cBhvr>
                                        <p:cTn id="27" dur="1" fill="hold"/>
                                        <p:tgtEl>
                                          <p:spTgt spid="2"/>
                                        </p:tgtEl>
                                      </p:cBhvr>
                                    </p:cmd>
                                  </p:childTnLst>
                                </p:cTn>
                              </p:par>
                            </p:childTnLst>
                          </p:cTn>
                        </p:par>
                      </p:childTnLst>
                    </p:cTn>
                  </p:par>
                </p:childTnLst>
              </p:cTn>
              <p:nextCondLst>
                <p:cond evt="onClick" delay="0">
                  <p:tgtEl>
                    <p:spTgt spid="2"/>
                  </p:tgtEl>
                </p:cond>
              </p:nextCondLst>
            </p:seq>
            <p:video>
              <p:cMediaNode vol="80000" mute="1">
                <p:cTn id="28" fill="hold" display="0">
                  <p:stCondLst>
                    <p:cond delay="indefinite"/>
                  </p:stCondLst>
                </p:cTn>
                <p:tgtEl>
                  <p:spTgt spid="2"/>
                </p:tgtEl>
              </p:cMediaNode>
            </p:video>
          </p:childTnLst>
        </p:cTn>
      </p:par>
    </p:tnLst>
    <p:bldLst>
      <p:bldP spid="13" grpId="0"/>
      <p:bldP spid="14" grpId="0"/>
      <p:bldP spid="5" grpId="0"/>
      <p:bldP spid="7" grpId="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38198" y="1239584"/>
            <a:ext cx="513981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75552F6B-898E-1347-6681-326A7BC832B2}"/>
              </a:ext>
            </a:extLst>
          </p:cNvPr>
          <p:cNvSpPr txBox="1">
            <a:spLocks/>
          </p:cNvSpPr>
          <p:nvPr/>
        </p:nvSpPr>
        <p:spPr>
          <a:xfrm>
            <a:off x="838202" y="123925"/>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Ondanks dat het maar een korte video is, is het wel effectief genoeg om het te verspreiden!</a:t>
            </a:r>
            <a:endParaRPr lang="nl-NL" sz="2800" dirty="0"/>
          </a:p>
        </p:txBody>
      </p:sp>
      <p:sp>
        <p:nvSpPr>
          <p:cNvPr id="5" name="Titel 1">
            <a:extLst>
              <a:ext uri="{FF2B5EF4-FFF2-40B4-BE49-F238E27FC236}">
                <a16:creationId xmlns:a16="http://schemas.microsoft.com/office/drawing/2014/main" id="{C20F1146-0D8D-5F1B-A325-A08E73339B11}"/>
              </a:ext>
            </a:extLst>
          </p:cNvPr>
          <p:cNvSpPr txBox="1">
            <a:spLocks/>
          </p:cNvSpPr>
          <p:nvPr/>
        </p:nvSpPr>
        <p:spPr>
          <a:xfrm>
            <a:off x="838198" y="1123989"/>
            <a:ext cx="562159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Daar zit wat in..</a:t>
            </a:r>
            <a:endParaRPr lang="nl-NL" sz="2800" dirty="0">
              <a:latin typeface="Pixellari" panose="02000603000000000000" pitchFamily="2" charset="0"/>
              <a:ea typeface="Pixellari" panose="02000603000000000000" pitchFamily="2" charset="0"/>
            </a:endParaRPr>
          </a:p>
        </p:txBody>
      </p:sp>
      <p:sp>
        <p:nvSpPr>
          <p:cNvPr id="7" name="Actieknop: Leeg 6">
            <a:hlinkClick r:id="" action="ppaction://hlinkshowjump?jump=nextslide" highlightClick="1"/>
            <a:extLst>
              <a:ext uri="{FF2B5EF4-FFF2-40B4-BE49-F238E27FC236}">
                <a16:creationId xmlns:a16="http://schemas.microsoft.com/office/drawing/2014/main" id="{A188D395-B8DD-9ED1-DF55-84A8698EFE27}"/>
              </a:ext>
            </a:extLst>
          </p:cNvPr>
          <p:cNvSpPr/>
          <p:nvPr/>
        </p:nvSpPr>
        <p:spPr>
          <a:xfrm>
            <a:off x="720211" y="1316092"/>
            <a:ext cx="5739582" cy="86523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5" name="Actieknop: Leeg 14">
            <a:hlinkClick r:id="" action="ppaction://hlinkshowjump?jump=nextslide" highlightClick="1"/>
            <a:extLst>
              <a:ext uri="{FF2B5EF4-FFF2-40B4-BE49-F238E27FC236}">
                <a16:creationId xmlns:a16="http://schemas.microsoft.com/office/drawing/2014/main" id="{0822347D-94EE-B73A-FB08-7E4464F2EEEC}"/>
              </a:ext>
            </a:extLst>
          </p:cNvPr>
          <p:cNvSpPr/>
          <p:nvPr/>
        </p:nvSpPr>
        <p:spPr>
          <a:xfrm>
            <a:off x="720211" y="1371115"/>
            <a:ext cx="4475207" cy="86523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16872363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4"/>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3601"/>
                            </p:stCondLst>
                            <p:childTnLst>
                              <p:par>
                                <p:cTn id="8" presetID="1" presetClass="entr" presetSubtype="0" fill="hold" grpId="0" nodeType="afterEffect">
                                  <p:stCondLst>
                                    <p:cond delay="999"/>
                                  </p:stCondLst>
                                  <p:iterate type="lt">
                                    <p:tmAbs val="50"/>
                                  </p:iterate>
                                  <p:childTnLst>
                                    <p:set>
                                      <p:cBhvr>
                                        <p:cTn id="9" dur="1" fill="hold">
                                          <p:stCondLst>
                                            <p:cond delay="0"/>
                                          </p:stCondLst>
                                        </p:cTn>
                                        <p:tgtEl>
                                          <p:spTgt spid="5"/>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5251"/>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5" grpId="0"/>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38198" y="1239584"/>
            <a:ext cx="513981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latin typeface="Pixellari" panose="02000603000000000000" pitchFamily="2" charset="0"/>
              <a:ea typeface="Pixellari" panose="02000603000000000000" pitchFamily="2" charset="0"/>
            </a:endParaRPr>
          </a:p>
        </p:txBody>
      </p:sp>
      <p:sp>
        <p:nvSpPr>
          <p:cNvPr id="5" name="Titel 1">
            <a:extLst>
              <a:ext uri="{FF2B5EF4-FFF2-40B4-BE49-F238E27FC236}">
                <a16:creationId xmlns:a16="http://schemas.microsoft.com/office/drawing/2014/main" id="{C20F1146-0D8D-5F1B-A325-A08E73339B11}"/>
              </a:ext>
            </a:extLst>
          </p:cNvPr>
          <p:cNvSpPr txBox="1">
            <a:spLocks/>
          </p:cNvSpPr>
          <p:nvPr/>
        </p:nvSpPr>
        <p:spPr>
          <a:xfrm>
            <a:off x="838198" y="1123989"/>
            <a:ext cx="562159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Daar zit wat in..</a:t>
            </a:r>
            <a:endParaRPr lang="nl-NL" sz="2800" dirty="0">
              <a:latin typeface="Pixellari" panose="02000603000000000000" pitchFamily="2" charset="0"/>
              <a:ea typeface="Pixellari" panose="02000603000000000000" pitchFamily="2" charset="0"/>
            </a:endParaRPr>
          </a:p>
        </p:txBody>
      </p:sp>
      <p:sp>
        <p:nvSpPr>
          <p:cNvPr id="2" name="Titel 1">
            <a:extLst>
              <a:ext uri="{FF2B5EF4-FFF2-40B4-BE49-F238E27FC236}">
                <a16:creationId xmlns:a16="http://schemas.microsoft.com/office/drawing/2014/main" id="{511B8A15-39F5-302E-F44E-52D3F1B17BA8}"/>
              </a:ext>
            </a:extLst>
          </p:cNvPr>
          <p:cNvSpPr txBox="1">
            <a:spLocks/>
          </p:cNvSpPr>
          <p:nvPr/>
        </p:nvSpPr>
        <p:spPr>
          <a:xfrm>
            <a:off x="838198" y="568639"/>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Welk bericht wil je hierbij plaatsen?</a:t>
            </a:r>
            <a:endParaRPr lang="nl-NL" sz="2800" dirty="0"/>
          </a:p>
        </p:txBody>
      </p:sp>
      <p:sp>
        <p:nvSpPr>
          <p:cNvPr id="16" name="Actieknop: Leeg 15">
            <a:hlinkClick r:id="" action="ppaction://noaction" highlightClick="1"/>
            <a:extLst>
              <a:ext uri="{FF2B5EF4-FFF2-40B4-BE49-F238E27FC236}">
                <a16:creationId xmlns:a16="http://schemas.microsoft.com/office/drawing/2014/main" id="{CB8E1EDA-9D21-136A-4D00-A5445C3D0A46}"/>
              </a:ext>
            </a:extLst>
          </p:cNvPr>
          <p:cNvSpPr/>
          <p:nvPr/>
        </p:nvSpPr>
        <p:spPr>
          <a:xfrm>
            <a:off x="2952574" y="1788257"/>
            <a:ext cx="2053590" cy="4620676"/>
          </a:xfrm>
          <a:prstGeom prst="actionButtonBlank">
            <a:avLst/>
          </a:prstGeom>
          <a:ln w="6350">
            <a:solidFill>
              <a:schemeClr val="tx1">
                <a:alpha val="70000"/>
              </a:schemeClr>
            </a:solid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nl-NL" dirty="0"/>
          </a:p>
        </p:txBody>
      </p:sp>
      <p:pic>
        <p:nvPicPr>
          <p:cNvPr id="8" name="Afbeelding 7">
            <a:extLst>
              <a:ext uri="{FF2B5EF4-FFF2-40B4-BE49-F238E27FC236}">
                <a16:creationId xmlns:a16="http://schemas.microsoft.com/office/drawing/2014/main" id="{515416B7-AA13-4BB7-5DF3-4713DA023D39}"/>
              </a:ext>
            </a:extLst>
          </p:cNvPr>
          <p:cNvPicPr>
            <a:picLocks noChangeAspect="1"/>
          </p:cNvPicPr>
          <p:nvPr/>
        </p:nvPicPr>
        <p:blipFill>
          <a:blip r:embed="rId3"/>
          <a:stretch>
            <a:fillRect/>
          </a:stretch>
        </p:blipFill>
        <p:spPr>
          <a:xfrm>
            <a:off x="3065880" y="2952892"/>
            <a:ext cx="1844200" cy="2690093"/>
          </a:xfrm>
          <a:prstGeom prst="roundRect">
            <a:avLst>
              <a:gd name="adj" fmla="val 8594"/>
            </a:avLst>
          </a:prstGeom>
          <a:solidFill>
            <a:srgbClr val="FFFFFF">
              <a:shade val="85000"/>
            </a:srgbClr>
          </a:solidFill>
          <a:ln>
            <a:noFill/>
          </a:ln>
          <a:effectLst/>
        </p:spPr>
      </p:pic>
      <p:sp>
        <p:nvSpPr>
          <p:cNvPr id="11" name="Ovaal 10">
            <a:extLst>
              <a:ext uri="{FF2B5EF4-FFF2-40B4-BE49-F238E27FC236}">
                <a16:creationId xmlns:a16="http://schemas.microsoft.com/office/drawing/2014/main" id="{D67234D2-ED11-8FCB-0C2C-BF43676F15C3}"/>
              </a:ext>
            </a:extLst>
          </p:cNvPr>
          <p:cNvSpPr/>
          <p:nvPr/>
        </p:nvSpPr>
        <p:spPr>
          <a:xfrm>
            <a:off x="3746506" y="3998979"/>
            <a:ext cx="548724" cy="530555"/>
          </a:xfrm>
          <a:prstGeom prst="ellipse">
            <a:avLst/>
          </a:prstGeom>
          <a:solidFill>
            <a:schemeClr val="dk1">
              <a:alpha val="3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nl-NL" dirty="0"/>
          </a:p>
        </p:txBody>
      </p:sp>
      <p:pic>
        <p:nvPicPr>
          <p:cNvPr id="10" name="Afbeelding 9">
            <a:extLst>
              <a:ext uri="{FF2B5EF4-FFF2-40B4-BE49-F238E27FC236}">
                <a16:creationId xmlns:a16="http://schemas.microsoft.com/office/drawing/2014/main" id="{F09766B8-5632-ED2A-27DC-64C5BAE660C6}"/>
              </a:ext>
            </a:extLst>
          </p:cNvPr>
          <p:cNvPicPr>
            <a:picLocks noChangeAspect="1"/>
          </p:cNvPicPr>
          <p:nvPr/>
        </p:nvPicPr>
        <p:blipFill>
          <a:blip r:embed="rId4" cstate="screen">
            <a:biLevel thresh="25000"/>
            <a:extLst>
              <a:ext uri="{BEBA8EAE-BF5A-486C-A8C5-ECC9F3942E4B}">
                <a14:imgProps xmlns:a14="http://schemas.microsoft.com/office/drawing/2010/main">
                  <a14:imgLayer r:embed="rId5">
                    <a14:imgEffect>
                      <a14:backgroundRemoval t="3967" b="95825" l="3967" r="95825">
                        <a14:foregroundMark x1="17745" y1="15449" x2="17745" y2="15449"/>
                        <a14:foregroundMark x1="6472" y1="35699" x2="6472" y2="35699"/>
                        <a14:foregroundMark x1="3967" y1="41127" x2="3967" y2="41127"/>
                        <a14:foregroundMark x1="35908" y1="93528" x2="35908" y2="93528"/>
                        <a14:foregroundMark x1="58873" y1="95198" x2="58873" y2="95198"/>
                        <a14:foregroundMark x1="53445" y1="95825" x2="53445" y2="95825"/>
                        <a14:foregroundMark x1="50522" y1="96033" x2="50522" y2="96033"/>
                        <a14:foregroundMark x1="96033" y1="55950" x2="96033" y2="55950"/>
                        <a14:foregroundMark x1="55741" y1="3967" x2="55741" y2="3967"/>
                      </a14:backgroundRemoval>
                    </a14:imgEffect>
                  </a14:imgLayer>
                </a14:imgProps>
              </a:ext>
              <a:ext uri="{28A0092B-C50C-407E-A947-70E740481C1C}">
                <a14:useLocalDpi xmlns:a14="http://schemas.microsoft.com/office/drawing/2010/main"/>
              </a:ext>
            </a:extLst>
          </a:blip>
          <a:stretch>
            <a:fillRect/>
          </a:stretch>
        </p:blipFill>
        <p:spPr>
          <a:xfrm>
            <a:off x="3722537" y="3971740"/>
            <a:ext cx="599738" cy="599738"/>
          </a:xfrm>
          <a:prstGeom prst="rect">
            <a:avLst/>
          </a:prstGeom>
          <a:ln>
            <a:noFill/>
          </a:ln>
        </p:spPr>
      </p:pic>
      <p:sp>
        <p:nvSpPr>
          <p:cNvPr id="13" name="Tekstvak 12">
            <a:extLst>
              <a:ext uri="{FF2B5EF4-FFF2-40B4-BE49-F238E27FC236}">
                <a16:creationId xmlns:a16="http://schemas.microsoft.com/office/drawing/2014/main" id="{E45969C6-439C-831F-688C-E37617E2A8A2}"/>
              </a:ext>
            </a:extLst>
          </p:cNvPr>
          <p:cNvSpPr txBox="1"/>
          <p:nvPr/>
        </p:nvSpPr>
        <p:spPr>
          <a:xfrm>
            <a:off x="3011695" y="5703835"/>
            <a:ext cx="6094520" cy="230832"/>
          </a:xfrm>
          <a:prstGeom prst="rect">
            <a:avLst/>
          </a:prstGeom>
          <a:noFill/>
        </p:spPr>
        <p:txBody>
          <a:bodyPr wrap="square">
            <a:spAutoFit/>
          </a:bodyPr>
          <a:lstStyle/>
          <a:p>
            <a:r>
              <a:rPr lang="nl-NL" sz="900" dirty="0">
                <a:solidFill>
                  <a:schemeClr val="bg2">
                    <a:lumMod val="50000"/>
                  </a:schemeClr>
                </a:solidFill>
              </a:rPr>
              <a:t>11:33 AM – 1/5/23 . </a:t>
            </a:r>
            <a:r>
              <a:rPr lang="nl-NL" sz="900" dirty="0">
                <a:solidFill>
                  <a:srgbClr val="01E2FD"/>
                </a:solidFill>
              </a:rPr>
              <a:t>Blinker </a:t>
            </a:r>
            <a:r>
              <a:rPr lang="nl-NL" sz="900" dirty="0" err="1">
                <a:solidFill>
                  <a:srgbClr val="01E2FD"/>
                </a:solidFill>
              </a:rPr>
              <a:t>for</a:t>
            </a:r>
            <a:r>
              <a:rPr lang="nl-NL" sz="900" dirty="0">
                <a:solidFill>
                  <a:srgbClr val="01E2FD"/>
                </a:solidFill>
              </a:rPr>
              <a:t> </a:t>
            </a:r>
            <a:r>
              <a:rPr lang="nl-NL" sz="900" dirty="0" err="1">
                <a:solidFill>
                  <a:srgbClr val="01E2FD"/>
                </a:solidFill>
              </a:rPr>
              <a:t>Iphone</a:t>
            </a:r>
            <a:r>
              <a:rPr lang="nl-NL" sz="900" dirty="0">
                <a:solidFill>
                  <a:srgbClr val="01E2FD"/>
                </a:solidFill>
              </a:rPr>
              <a:t>  </a:t>
            </a:r>
          </a:p>
        </p:txBody>
      </p:sp>
      <p:sp>
        <p:nvSpPr>
          <p:cNvPr id="15" name="Titel 1">
            <a:extLst>
              <a:ext uri="{FF2B5EF4-FFF2-40B4-BE49-F238E27FC236}">
                <a16:creationId xmlns:a16="http://schemas.microsoft.com/office/drawing/2014/main" id="{600A0FE7-1627-6170-20FD-DFD17FAA282E}"/>
              </a:ext>
            </a:extLst>
          </p:cNvPr>
          <p:cNvSpPr txBox="1">
            <a:spLocks/>
          </p:cNvSpPr>
          <p:nvPr/>
        </p:nvSpPr>
        <p:spPr>
          <a:xfrm>
            <a:off x="838198" y="123233"/>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Ondanks dat het maar een korte video is, is het wel effectief genoeg om het te verspreiden!</a:t>
            </a:r>
            <a:endParaRPr lang="nl-NL" sz="2800" dirty="0"/>
          </a:p>
        </p:txBody>
      </p:sp>
      <p:sp>
        <p:nvSpPr>
          <p:cNvPr id="17" name="Titel 1">
            <a:extLst>
              <a:ext uri="{FF2B5EF4-FFF2-40B4-BE49-F238E27FC236}">
                <a16:creationId xmlns:a16="http://schemas.microsoft.com/office/drawing/2014/main" id="{19E9DE57-A7D9-03A0-79E5-3C3A5C13309E}"/>
              </a:ext>
            </a:extLst>
          </p:cNvPr>
          <p:cNvSpPr txBox="1">
            <a:spLocks/>
          </p:cNvSpPr>
          <p:nvPr/>
        </p:nvSpPr>
        <p:spPr>
          <a:xfrm>
            <a:off x="3275811" y="1664314"/>
            <a:ext cx="4174248" cy="6525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800" b="1" dirty="0">
                <a:latin typeface="Pica black"/>
              </a:rPr>
              <a:t>De Waarheid Goeroe </a:t>
            </a:r>
          </a:p>
        </p:txBody>
      </p:sp>
      <p:sp>
        <p:nvSpPr>
          <p:cNvPr id="18" name="Tijdelijke aanduiding voor inhoud 2">
            <a:extLst>
              <a:ext uri="{FF2B5EF4-FFF2-40B4-BE49-F238E27FC236}">
                <a16:creationId xmlns:a16="http://schemas.microsoft.com/office/drawing/2014/main" id="{129BA50A-4484-B77C-84F7-B06BFE7CC0F0}"/>
              </a:ext>
            </a:extLst>
          </p:cNvPr>
          <p:cNvSpPr txBox="1">
            <a:spLocks/>
          </p:cNvSpPr>
          <p:nvPr/>
        </p:nvSpPr>
        <p:spPr>
          <a:xfrm>
            <a:off x="3275811" y="1980128"/>
            <a:ext cx="3797695" cy="5969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600" dirty="0">
                <a:solidFill>
                  <a:schemeClr val="bg2">
                    <a:lumMod val="50000"/>
                  </a:schemeClr>
                </a:solidFill>
              </a:rPr>
              <a:t>@dewaarheidgoeroe</a:t>
            </a:r>
          </a:p>
          <a:p>
            <a:pPr marL="0" indent="0">
              <a:buFont typeface="Arial" panose="020B0604020202020204" pitchFamily="34" charset="0"/>
              <a:buNone/>
            </a:pPr>
            <a:r>
              <a:rPr lang="nl-NL" sz="600" dirty="0">
                <a:solidFill>
                  <a:schemeClr val="bg2">
                    <a:lumMod val="50000"/>
                  </a:schemeClr>
                </a:solidFill>
              </a:rPr>
              <a:t> </a:t>
            </a:r>
          </a:p>
        </p:txBody>
      </p:sp>
      <p:pic>
        <p:nvPicPr>
          <p:cNvPr id="19" name="Tijdelijke aanduiding voor inhoud 4">
            <a:extLst>
              <a:ext uri="{FF2B5EF4-FFF2-40B4-BE49-F238E27FC236}">
                <a16:creationId xmlns:a16="http://schemas.microsoft.com/office/drawing/2014/main" id="{C4BDC413-C4E4-DF8D-4DE9-268092AA74E2}"/>
              </a:ext>
            </a:extLst>
          </p:cNvPr>
          <p:cNvPicPr>
            <a:picLocks noChangeAspect="1"/>
          </p:cNvPicPr>
          <p:nvPr/>
        </p:nvPicPr>
        <p:blipFill>
          <a:blip r:embed="rId6" cstate="screen">
            <a:extLst>
              <a:ext uri="{BEBA8EAE-BF5A-486C-A8C5-ECC9F3942E4B}">
                <a14:imgProps xmlns:a14="http://schemas.microsoft.com/office/drawing/2010/main">
                  <a14:imgLayer r:embed="rId7">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4278818" y="1939504"/>
            <a:ext cx="82997" cy="82997"/>
          </a:xfrm>
          <a:prstGeom prst="rect">
            <a:avLst/>
          </a:prstGeom>
        </p:spPr>
      </p:pic>
      <p:pic>
        <p:nvPicPr>
          <p:cNvPr id="20" name="Afbeelding 19">
            <a:extLst>
              <a:ext uri="{FF2B5EF4-FFF2-40B4-BE49-F238E27FC236}">
                <a16:creationId xmlns:a16="http://schemas.microsoft.com/office/drawing/2014/main" id="{7F2C20FE-E589-1E0F-1329-62891F4280E4}"/>
              </a:ext>
            </a:extLst>
          </p:cNvPr>
          <p:cNvPicPr>
            <a:picLocks noChangeAspect="1"/>
          </p:cNvPicPr>
          <p:nvPr/>
        </p:nvPicPr>
        <p:blipFill>
          <a:blip r:embed="rId8" cstate="screen">
            <a:extLst>
              <a:ext uri="{BEBA8EAE-BF5A-486C-A8C5-ECC9F3942E4B}">
                <a14:imgProps xmlns:a14="http://schemas.microsoft.com/office/drawing/2010/main">
                  <a14:imgLayer r:embed="rId9">
                    <a14:imgEffect>
                      <a14:backgroundRemoval t="10000" b="90000" l="10000" r="90000">
                        <a14:foregroundMark x1="39030" y1="48819" x2="39030" y2="48819"/>
                        <a14:foregroundMark x1="39879" y1="50394" x2="37576" y2="43504"/>
                      </a14:backgroundRemoval>
                    </a14:imgEffect>
                  </a14:imgLayer>
                </a14:imgProps>
              </a:ext>
              <a:ext uri="{28A0092B-C50C-407E-A947-70E740481C1C}">
                <a14:useLocalDpi xmlns:a14="http://schemas.microsoft.com/office/drawing/2010/main"/>
              </a:ext>
            </a:extLst>
          </a:blip>
          <a:stretch>
            <a:fillRect/>
          </a:stretch>
        </p:blipFill>
        <p:spPr>
          <a:xfrm>
            <a:off x="2857452" y="1810603"/>
            <a:ext cx="624710" cy="384670"/>
          </a:xfrm>
          <a:prstGeom prst="rect">
            <a:avLst/>
          </a:prstGeom>
        </p:spPr>
      </p:pic>
      <p:sp>
        <p:nvSpPr>
          <p:cNvPr id="21" name="Tekstvak 20">
            <a:extLst>
              <a:ext uri="{FF2B5EF4-FFF2-40B4-BE49-F238E27FC236}">
                <a16:creationId xmlns:a16="http://schemas.microsoft.com/office/drawing/2014/main" id="{71C2F6F7-2041-F2A6-1CC2-9F7B19D9812F}"/>
              </a:ext>
            </a:extLst>
          </p:cNvPr>
          <p:cNvSpPr txBox="1"/>
          <p:nvPr/>
        </p:nvSpPr>
        <p:spPr>
          <a:xfrm>
            <a:off x="3030443" y="2199863"/>
            <a:ext cx="2043038" cy="707886"/>
          </a:xfrm>
          <a:prstGeom prst="rect">
            <a:avLst/>
          </a:prstGeom>
          <a:noFill/>
        </p:spPr>
        <p:txBody>
          <a:bodyPr wrap="square" rtlCol="0">
            <a:spAutoFit/>
          </a:bodyPr>
          <a:lstStyle/>
          <a:p>
            <a:r>
              <a:rPr lang="nl-NL" sz="1000" dirty="0">
                <a:latin typeface="Pica black"/>
              </a:rPr>
              <a:t>Video opgedoken van Burg. Van </a:t>
            </a:r>
            <a:r>
              <a:rPr lang="nl-NL" sz="1000" dirty="0" err="1">
                <a:latin typeface="Pica black"/>
              </a:rPr>
              <a:t>Belzen</a:t>
            </a:r>
            <a:r>
              <a:rPr lang="nl-NL" sz="1000" dirty="0">
                <a:latin typeface="Pica black"/>
              </a:rPr>
              <a:t> uit haar studententijd. Kijk op onze site </a:t>
            </a:r>
            <a:r>
              <a:rPr lang="nl-NL" sz="1000" dirty="0">
                <a:latin typeface="Pica black"/>
                <a:hlinkClick r:id="rId10"/>
              </a:rPr>
              <a:t>www.dewaarheidgoeroe.nl</a:t>
            </a:r>
            <a:r>
              <a:rPr lang="nl-NL" sz="1000" dirty="0">
                <a:solidFill>
                  <a:srgbClr val="01E2FD"/>
                </a:solidFill>
                <a:latin typeface="Pica black"/>
              </a:rPr>
              <a:t> </a:t>
            </a:r>
          </a:p>
        </p:txBody>
      </p:sp>
      <p:cxnSp>
        <p:nvCxnSpPr>
          <p:cNvPr id="23" name="Rechte verbindingslijn 22">
            <a:extLst>
              <a:ext uri="{FF2B5EF4-FFF2-40B4-BE49-F238E27FC236}">
                <a16:creationId xmlns:a16="http://schemas.microsoft.com/office/drawing/2014/main" id="{5864AB4F-BB9C-D650-156A-0974459F6ACA}"/>
              </a:ext>
            </a:extLst>
          </p:cNvPr>
          <p:cNvCxnSpPr/>
          <p:nvPr/>
        </p:nvCxnSpPr>
        <p:spPr>
          <a:xfrm>
            <a:off x="3065880" y="5906013"/>
            <a:ext cx="1844200" cy="0"/>
          </a:xfrm>
          <a:prstGeom prst="line">
            <a:avLst/>
          </a:prstGeom>
          <a:ln w="127">
            <a:solidFill>
              <a:schemeClr val="dk1">
                <a:alpha val="40000"/>
              </a:schemeClr>
            </a:solidFill>
          </a:ln>
        </p:spPr>
        <p:style>
          <a:lnRef idx="1">
            <a:schemeClr val="dk1"/>
          </a:lnRef>
          <a:fillRef idx="0">
            <a:schemeClr val="dk1"/>
          </a:fillRef>
          <a:effectRef idx="0">
            <a:schemeClr val="dk1"/>
          </a:effectRef>
          <a:fontRef idx="minor">
            <a:schemeClr val="tx1"/>
          </a:fontRef>
        </p:style>
      </p:cxnSp>
      <p:pic>
        <p:nvPicPr>
          <p:cNvPr id="24" name="Afbeelding 23">
            <a:extLst>
              <a:ext uri="{FF2B5EF4-FFF2-40B4-BE49-F238E27FC236}">
                <a16:creationId xmlns:a16="http://schemas.microsoft.com/office/drawing/2014/main" id="{9AA39E3E-6128-2F37-4D03-A82757157E8C}"/>
              </a:ext>
            </a:extLst>
          </p:cNvPr>
          <p:cNvPicPr>
            <a:picLocks noChangeAspect="1"/>
          </p:cNvPicPr>
          <p:nvPr/>
        </p:nvPicPr>
        <p:blipFill>
          <a:blip r:embed="rId8" cstate="screen">
            <a:extLst>
              <a:ext uri="{BEBA8EAE-BF5A-486C-A8C5-ECC9F3942E4B}">
                <a14:imgProps xmlns:a14="http://schemas.microsoft.com/office/drawing/2010/main">
                  <a14:imgLayer r:embed="rId9">
                    <a14:imgEffect>
                      <a14:backgroundRemoval t="10000" b="90000" l="10000" r="90000">
                        <a14:foregroundMark x1="39030" y1="48819" x2="39030" y2="48819"/>
                        <a14:foregroundMark x1="39879" y1="50394" x2="37576" y2="43504"/>
                      </a14:backgroundRemoval>
                    </a14:imgEffect>
                  </a14:imgLayer>
                </a14:imgProps>
              </a:ext>
              <a:ext uri="{28A0092B-C50C-407E-A947-70E740481C1C}">
                <a14:useLocalDpi xmlns:a14="http://schemas.microsoft.com/office/drawing/2010/main"/>
              </a:ext>
            </a:extLst>
          </a:blip>
          <a:stretch>
            <a:fillRect/>
          </a:stretch>
        </p:blipFill>
        <p:spPr>
          <a:xfrm>
            <a:off x="2857452" y="5963527"/>
            <a:ext cx="624710" cy="384670"/>
          </a:xfrm>
          <a:prstGeom prst="rect">
            <a:avLst/>
          </a:prstGeom>
        </p:spPr>
      </p:pic>
      <p:sp>
        <p:nvSpPr>
          <p:cNvPr id="26" name="Tekstvak 25">
            <a:extLst>
              <a:ext uri="{FF2B5EF4-FFF2-40B4-BE49-F238E27FC236}">
                <a16:creationId xmlns:a16="http://schemas.microsoft.com/office/drawing/2014/main" id="{883147C9-231A-F173-85C9-122E6D141162}"/>
              </a:ext>
            </a:extLst>
          </p:cNvPr>
          <p:cNvSpPr txBox="1"/>
          <p:nvPr/>
        </p:nvSpPr>
        <p:spPr>
          <a:xfrm>
            <a:off x="3317462" y="6069100"/>
            <a:ext cx="6094520" cy="230832"/>
          </a:xfrm>
          <a:prstGeom prst="rect">
            <a:avLst/>
          </a:prstGeom>
          <a:noFill/>
        </p:spPr>
        <p:txBody>
          <a:bodyPr wrap="square">
            <a:spAutoFit/>
          </a:bodyPr>
          <a:lstStyle/>
          <a:p>
            <a:r>
              <a:rPr lang="nl-NL" sz="900" dirty="0">
                <a:solidFill>
                  <a:schemeClr val="bg2">
                    <a:lumMod val="75000"/>
                  </a:schemeClr>
                </a:solidFill>
              </a:rPr>
              <a:t>  Blink jouw reactie</a:t>
            </a:r>
          </a:p>
        </p:txBody>
      </p:sp>
      <p:sp>
        <p:nvSpPr>
          <p:cNvPr id="67" name="Actieknop: Leeg 66">
            <a:hlinkClick r:id="" action="ppaction://noaction" highlightClick="1"/>
            <a:extLst>
              <a:ext uri="{FF2B5EF4-FFF2-40B4-BE49-F238E27FC236}">
                <a16:creationId xmlns:a16="http://schemas.microsoft.com/office/drawing/2014/main" id="{CC71E15C-3014-0A16-A8E3-B16A46E74481}"/>
              </a:ext>
            </a:extLst>
          </p:cNvPr>
          <p:cNvSpPr/>
          <p:nvPr/>
        </p:nvSpPr>
        <p:spPr>
          <a:xfrm>
            <a:off x="6562952" y="1786770"/>
            <a:ext cx="2053590" cy="4620676"/>
          </a:xfrm>
          <a:prstGeom prst="actionButtonBlank">
            <a:avLst/>
          </a:prstGeom>
          <a:ln w="6350">
            <a:solidFill>
              <a:schemeClr val="tx1">
                <a:alpha val="70000"/>
              </a:schemeClr>
            </a:solid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nl-NL" dirty="0"/>
          </a:p>
        </p:txBody>
      </p:sp>
      <p:pic>
        <p:nvPicPr>
          <p:cNvPr id="68" name="Afbeelding 67">
            <a:extLst>
              <a:ext uri="{FF2B5EF4-FFF2-40B4-BE49-F238E27FC236}">
                <a16:creationId xmlns:a16="http://schemas.microsoft.com/office/drawing/2014/main" id="{502078D1-61B8-193E-44A5-56E7DE169FF2}"/>
              </a:ext>
            </a:extLst>
          </p:cNvPr>
          <p:cNvPicPr>
            <a:picLocks noChangeAspect="1"/>
          </p:cNvPicPr>
          <p:nvPr/>
        </p:nvPicPr>
        <p:blipFill>
          <a:blip r:embed="rId3"/>
          <a:stretch>
            <a:fillRect/>
          </a:stretch>
        </p:blipFill>
        <p:spPr>
          <a:xfrm>
            <a:off x="6676258" y="2951405"/>
            <a:ext cx="1844200" cy="2690093"/>
          </a:xfrm>
          <a:prstGeom prst="roundRect">
            <a:avLst>
              <a:gd name="adj" fmla="val 8594"/>
            </a:avLst>
          </a:prstGeom>
          <a:solidFill>
            <a:srgbClr val="FFFFFF">
              <a:shade val="85000"/>
            </a:srgbClr>
          </a:solidFill>
          <a:ln>
            <a:noFill/>
          </a:ln>
          <a:effectLst/>
        </p:spPr>
      </p:pic>
      <p:sp>
        <p:nvSpPr>
          <p:cNvPr id="69" name="Ovaal 68">
            <a:extLst>
              <a:ext uri="{FF2B5EF4-FFF2-40B4-BE49-F238E27FC236}">
                <a16:creationId xmlns:a16="http://schemas.microsoft.com/office/drawing/2014/main" id="{4C207EE6-77C1-FA91-0D16-840599FFE890}"/>
              </a:ext>
            </a:extLst>
          </p:cNvPr>
          <p:cNvSpPr/>
          <p:nvPr/>
        </p:nvSpPr>
        <p:spPr>
          <a:xfrm>
            <a:off x="7356884" y="3997492"/>
            <a:ext cx="548724" cy="530555"/>
          </a:xfrm>
          <a:prstGeom prst="ellipse">
            <a:avLst/>
          </a:prstGeom>
          <a:solidFill>
            <a:schemeClr val="dk1">
              <a:alpha val="3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nl-NL" dirty="0"/>
          </a:p>
        </p:txBody>
      </p:sp>
      <p:pic>
        <p:nvPicPr>
          <p:cNvPr id="70" name="Afbeelding 69">
            <a:extLst>
              <a:ext uri="{FF2B5EF4-FFF2-40B4-BE49-F238E27FC236}">
                <a16:creationId xmlns:a16="http://schemas.microsoft.com/office/drawing/2014/main" id="{BA5788B7-B049-C53D-4594-0266D2990D91}"/>
              </a:ext>
            </a:extLst>
          </p:cNvPr>
          <p:cNvPicPr>
            <a:picLocks noChangeAspect="1"/>
          </p:cNvPicPr>
          <p:nvPr/>
        </p:nvPicPr>
        <p:blipFill>
          <a:blip r:embed="rId4" cstate="screen">
            <a:biLevel thresh="25000"/>
            <a:extLst>
              <a:ext uri="{BEBA8EAE-BF5A-486C-A8C5-ECC9F3942E4B}">
                <a14:imgProps xmlns:a14="http://schemas.microsoft.com/office/drawing/2010/main">
                  <a14:imgLayer r:embed="rId5">
                    <a14:imgEffect>
                      <a14:backgroundRemoval t="3967" b="95825" l="3967" r="95825">
                        <a14:foregroundMark x1="17745" y1="15449" x2="17745" y2="15449"/>
                        <a14:foregroundMark x1="6472" y1="35699" x2="6472" y2="35699"/>
                        <a14:foregroundMark x1="3967" y1="41127" x2="3967" y2="41127"/>
                        <a14:foregroundMark x1="35908" y1="93528" x2="35908" y2="93528"/>
                        <a14:foregroundMark x1="58873" y1="95198" x2="58873" y2="95198"/>
                        <a14:foregroundMark x1="53445" y1="95825" x2="53445" y2="95825"/>
                        <a14:foregroundMark x1="50522" y1="96033" x2="50522" y2="96033"/>
                        <a14:foregroundMark x1="96033" y1="55950" x2="96033" y2="55950"/>
                        <a14:foregroundMark x1="55741" y1="3967" x2="55741" y2="3967"/>
                      </a14:backgroundRemoval>
                    </a14:imgEffect>
                  </a14:imgLayer>
                </a14:imgProps>
              </a:ext>
              <a:ext uri="{28A0092B-C50C-407E-A947-70E740481C1C}">
                <a14:useLocalDpi xmlns:a14="http://schemas.microsoft.com/office/drawing/2010/main"/>
              </a:ext>
            </a:extLst>
          </a:blip>
          <a:stretch>
            <a:fillRect/>
          </a:stretch>
        </p:blipFill>
        <p:spPr>
          <a:xfrm>
            <a:off x="7332915" y="3970253"/>
            <a:ext cx="599738" cy="599738"/>
          </a:xfrm>
          <a:prstGeom prst="rect">
            <a:avLst/>
          </a:prstGeom>
          <a:ln>
            <a:noFill/>
          </a:ln>
        </p:spPr>
      </p:pic>
      <p:sp>
        <p:nvSpPr>
          <p:cNvPr id="71" name="Tekstvak 70">
            <a:extLst>
              <a:ext uri="{FF2B5EF4-FFF2-40B4-BE49-F238E27FC236}">
                <a16:creationId xmlns:a16="http://schemas.microsoft.com/office/drawing/2014/main" id="{33E99408-1912-D6C9-4EAA-6AAE31801A61}"/>
              </a:ext>
            </a:extLst>
          </p:cNvPr>
          <p:cNvSpPr txBox="1"/>
          <p:nvPr/>
        </p:nvSpPr>
        <p:spPr>
          <a:xfrm>
            <a:off x="6622073" y="5704004"/>
            <a:ext cx="2089591" cy="230832"/>
          </a:xfrm>
          <a:prstGeom prst="rect">
            <a:avLst/>
          </a:prstGeom>
          <a:noFill/>
        </p:spPr>
        <p:txBody>
          <a:bodyPr wrap="square">
            <a:spAutoFit/>
          </a:bodyPr>
          <a:lstStyle/>
          <a:p>
            <a:r>
              <a:rPr lang="nl-NL" sz="900" dirty="0">
                <a:solidFill>
                  <a:schemeClr val="bg2">
                    <a:lumMod val="50000"/>
                  </a:schemeClr>
                </a:solidFill>
              </a:rPr>
              <a:t>11:33 AM – 1/5/23 . </a:t>
            </a:r>
            <a:r>
              <a:rPr lang="nl-NL" sz="900" dirty="0">
                <a:solidFill>
                  <a:srgbClr val="01E2FD"/>
                </a:solidFill>
              </a:rPr>
              <a:t>Blinker </a:t>
            </a:r>
            <a:r>
              <a:rPr lang="nl-NL" sz="900" dirty="0" err="1">
                <a:solidFill>
                  <a:srgbClr val="01E2FD"/>
                </a:solidFill>
              </a:rPr>
              <a:t>for</a:t>
            </a:r>
            <a:r>
              <a:rPr lang="nl-NL" sz="900" dirty="0">
                <a:solidFill>
                  <a:srgbClr val="01E2FD"/>
                </a:solidFill>
              </a:rPr>
              <a:t> </a:t>
            </a:r>
            <a:r>
              <a:rPr lang="nl-NL" sz="900" dirty="0" err="1">
                <a:solidFill>
                  <a:srgbClr val="01E2FD"/>
                </a:solidFill>
              </a:rPr>
              <a:t>Iphone</a:t>
            </a:r>
            <a:r>
              <a:rPr lang="nl-NL" sz="900" dirty="0">
                <a:solidFill>
                  <a:srgbClr val="01E2FD"/>
                </a:solidFill>
              </a:rPr>
              <a:t>  </a:t>
            </a:r>
          </a:p>
        </p:txBody>
      </p:sp>
      <p:sp>
        <p:nvSpPr>
          <p:cNvPr id="72" name="Titel 1">
            <a:extLst>
              <a:ext uri="{FF2B5EF4-FFF2-40B4-BE49-F238E27FC236}">
                <a16:creationId xmlns:a16="http://schemas.microsoft.com/office/drawing/2014/main" id="{80326490-4C4C-1BF9-9CE2-3CC3334F4F44}"/>
              </a:ext>
            </a:extLst>
          </p:cNvPr>
          <p:cNvSpPr txBox="1">
            <a:spLocks/>
          </p:cNvSpPr>
          <p:nvPr/>
        </p:nvSpPr>
        <p:spPr>
          <a:xfrm>
            <a:off x="6886189" y="1661637"/>
            <a:ext cx="4174248" cy="6525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800" b="1" dirty="0">
                <a:latin typeface="Pica black"/>
              </a:rPr>
              <a:t>De Waarheid Goeroe </a:t>
            </a:r>
          </a:p>
        </p:txBody>
      </p:sp>
      <p:sp>
        <p:nvSpPr>
          <p:cNvPr id="73" name="Tijdelijke aanduiding voor inhoud 2">
            <a:extLst>
              <a:ext uri="{FF2B5EF4-FFF2-40B4-BE49-F238E27FC236}">
                <a16:creationId xmlns:a16="http://schemas.microsoft.com/office/drawing/2014/main" id="{2FDDAB27-02AF-EA03-A955-5115C432A33E}"/>
              </a:ext>
            </a:extLst>
          </p:cNvPr>
          <p:cNvSpPr txBox="1">
            <a:spLocks/>
          </p:cNvSpPr>
          <p:nvPr/>
        </p:nvSpPr>
        <p:spPr>
          <a:xfrm>
            <a:off x="6886189" y="1980297"/>
            <a:ext cx="3797695" cy="5969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600" dirty="0">
                <a:solidFill>
                  <a:schemeClr val="bg2">
                    <a:lumMod val="50000"/>
                  </a:schemeClr>
                </a:solidFill>
              </a:rPr>
              <a:t>@dwaarheidgoeroe</a:t>
            </a:r>
          </a:p>
          <a:p>
            <a:pPr marL="0" indent="0">
              <a:buFont typeface="Arial" panose="020B0604020202020204" pitchFamily="34" charset="0"/>
              <a:buNone/>
            </a:pPr>
            <a:r>
              <a:rPr lang="nl-NL" sz="600" dirty="0">
                <a:solidFill>
                  <a:schemeClr val="bg2">
                    <a:lumMod val="50000"/>
                  </a:schemeClr>
                </a:solidFill>
              </a:rPr>
              <a:t> </a:t>
            </a:r>
          </a:p>
        </p:txBody>
      </p:sp>
      <p:pic>
        <p:nvPicPr>
          <p:cNvPr id="74" name="Tijdelijke aanduiding voor inhoud 4">
            <a:extLst>
              <a:ext uri="{FF2B5EF4-FFF2-40B4-BE49-F238E27FC236}">
                <a16:creationId xmlns:a16="http://schemas.microsoft.com/office/drawing/2014/main" id="{683606AC-3C1F-0E9E-20F6-19B6420CFF5D}"/>
              </a:ext>
            </a:extLst>
          </p:cNvPr>
          <p:cNvPicPr>
            <a:picLocks noChangeAspect="1"/>
          </p:cNvPicPr>
          <p:nvPr/>
        </p:nvPicPr>
        <p:blipFill>
          <a:blip r:embed="rId6" cstate="screen">
            <a:extLst>
              <a:ext uri="{BEBA8EAE-BF5A-486C-A8C5-ECC9F3942E4B}">
                <a14:imgProps xmlns:a14="http://schemas.microsoft.com/office/drawing/2010/main">
                  <a14:imgLayer r:embed="rId7">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7891154" y="1938714"/>
            <a:ext cx="82997" cy="82997"/>
          </a:xfrm>
          <a:prstGeom prst="rect">
            <a:avLst/>
          </a:prstGeom>
        </p:spPr>
      </p:pic>
      <p:pic>
        <p:nvPicPr>
          <p:cNvPr id="75" name="Afbeelding 74">
            <a:extLst>
              <a:ext uri="{FF2B5EF4-FFF2-40B4-BE49-F238E27FC236}">
                <a16:creationId xmlns:a16="http://schemas.microsoft.com/office/drawing/2014/main" id="{1237CEE2-0041-B713-DAA8-06F6B710C3DD}"/>
              </a:ext>
            </a:extLst>
          </p:cNvPr>
          <p:cNvPicPr>
            <a:picLocks noChangeAspect="1"/>
          </p:cNvPicPr>
          <p:nvPr/>
        </p:nvPicPr>
        <p:blipFill>
          <a:blip r:embed="rId8" cstate="screen">
            <a:extLst>
              <a:ext uri="{BEBA8EAE-BF5A-486C-A8C5-ECC9F3942E4B}">
                <a14:imgProps xmlns:a14="http://schemas.microsoft.com/office/drawing/2010/main">
                  <a14:imgLayer r:embed="rId9">
                    <a14:imgEffect>
                      <a14:backgroundRemoval t="10000" b="90000" l="10000" r="90000">
                        <a14:foregroundMark x1="39030" y1="48819" x2="39030" y2="48819"/>
                        <a14:foregroundMark x1="39879" y1="50394" x2="37576" y2="43504"/>
                      </a14:backgroundRemoval>
                    </a14:imgEffect>
                  </a14:imgLayer>
                </a14:imgProps>
              </a:ext>
              <a:ext uri="{28A0092B-C50C-407E-A947-70E740481C1C}">
                <a14:useLocalDpi xmlns:a14="http://schemas.microsoft.com/office/drawing/2010/main"/>
              </a:ext>
            </a:extLst>
          </a:blip>
          <a:stretch>
            <a:fillRect/>
          </a:stretch>
        </p:blipFill>
        <p:spPr>
          <a:xfrm>
            <a:off x="6467830" y="1809116"/>
            <a:ext cx="624710" cy="384670"/>
          </a:xfrm>
          <a:prstGeom prst="rect">
            <a:avLst/>
          </a:prstGeom>
        </p:spPr>
      </p:pic>
      <p:sp>
        <p:nvSpPr>
          <p:cNvPr id="76" name="Tekstvak 75">
            <a:extLst>
              <a:ext uri="{FF2B5EF4-FFF2-40B4-BE49-F238E27FC236}">
                <a16:creationId xmlns:a16="http://schemas.microsoft.com/office/drawing/2014/main" id="{7B90A3BC-FB5D-FA82-5469-41786632CF5E}"/>
              </a:ext>
            </a:extLst>
          </p:cNvPr>
          <p:cNvSpPr txBox="1"/>
          <p:nvPr/>
        </p:nvSpPr>
        <p:spPr>
          <a:xfrm>
            <a:off x="6640821" y="2198376"/>
            <a:ext cx="2043038" cy="707886"/>
          </a:xfrm>
          <a:prstGeom prst="rect">
            <a:avLst/>
          </a:prstGeom>
          <a:noFill/>
        </p:spPr>
        <p:txBody>
          <a:bodyPr wrap="square" rtlCol="0">
            <a:spAutoFit/>
          </a:bodyPr>
          <a:lstStyle/>
          <a:p>
            <a:r>
              <a:rPr lang="nl-NL" sz="1000" dirty="0">
                <a:latin typeface="Pica black"/>
              </a:rPr>
              <a:t>Check deze video en ontdek de ware aard van Burg. Van </a:t>
            </a:r>
            <a:r>
              <a:rPr lang="nl-NL" sz="1000" dirty="0" err="1">
                <a:latin typeface="Pica black"/>
              </a:rPr>
              <a:t>Belzen</a:t>
            </a:r>
            <a:r>
              <a:rPr lang="nl-NL" sz="1000" dirty="0">
                <a:latin typeface="Pica black"/>
              </a:rPr>
              <a:t>! Eens een .. altijd een .. </a:t>
            </a:r>
            <a:r>
              <a:rPr lang="nl-NL" sz="1000" dirty="0">
                <a:solidFill>
                  <a:srgbClr val="01E2FD"/>
                </a:solidFill>
                <a:latin typeface="Pica black"/>
              </a:rPr>
              <a:t>#onverantwoord #ditkanechtniet  </a:t>
            </a:r>
          </a:p>
        </p:txBody>
      </p:sp>
      <p:cxnSp>
        <p:nvCxnSpPr>
          <p:cNvPr id="77" name="Rechte verbindingslijn 76">
            <a:extLst>
              <a:ext uri="{FF2B5EF4-FFF2-40B4-BE49-F238E27FC236}">
                <a16:creationId xmlns:a16="http://schemas.microsoft.com/office/drawing/2014/main" id="{4767FBE0-48FE-311F-E233-A0454EA9EA30}"/>
              </a:ext>
            </a:extLst>
          </p:cNvPr>
          <p:cNvCxnSpPr/>
          <p:nvPr/>
        </p:nvCxnSpPr>
        <p:spPr>
          <a:xfrm>
            <a:off x="6676258" y="5904526"/>
            <a:ext cx="1844200" cy="0"/>
          </a:xfrm>
          <a:prstGeom prst="line">
            <a:avLst/>
          </a:prstGeom>
          <a:ln w="127">
            <a:solidFill>
              <a:schemeClr val="dk1">
                <a:alpha val="40000"/>
              </a:schemeClr>
            </a:solidFill>
          </a:ln>
        </p:spPr>
        <p:style>
          <a:lnRef idx="1">
            <a:schemeClr val="dk1"/>
          </a:lnRef>
          <a:fillRef idx="0">
            <a:schemeClr val="dk1"/>
          </a:fillRef>
          <a:effectRef idx="0">
            <a:schemeClr val="dk1"/>
          </a:effectRef>
          <a:fontRef idx="minor">
            <a:schemeClr val="tx1"/>
          </a:fontRef>
        </p:style>
      </p:cxnSp>
      <p:pic>
        <p:nvPicPr>
          <p:cNvPr id="78" name="Afbeelding 77">
            <a:extLst>
              <a:ext uri="{FF2B5EF4-FFF2-40B4-BE49-F238E27FC236}">
                <a16:creationId xmlns:a16="http://schemas.microsoft.com/office/drawing/2014/main" id="{2D63E063-96AE-EA9B-CD42-E8AFDA35B71D}"/>
              </a:ext>
            </a:extLst>
          </p:cNvPr>
          <p:cNvPicPr>
            <a:picLocks noChangeAspect="1"/>
          </p:cNvPicPr>
          <p:nvPr/>
        </p:nvPicPr>
        <p:blipFill>
          <a:blip r:embed="rId8" cstate="screen">
            <a:extLst>
              <a:ext uri="{BEBA8EAE-BF5A-486C-A8C5-ECC9F3942E4B}">
                <a14:imgProps xmlns:a14="http://schemas.microsoft.com/office/drawing/2010/main">
                  <a14:imgLayer r:embed="rId9">
                    <a14:imgEffect>
                      <a14:backgroundRemoval t="10000" b="90000" l="10000" r="90000">
                        <a14:foregroundMark x1="39030" y1="48819" x2="39030" y2="48819"/>
                        <a14:foregroundMark x1="39879" y1="50394" x2="37576" y2="43504"/>
                      </a14:backgroundRemoval>
                    </a14:imgEffect>
                  </a14:imgLayer>
                </a14:imgProps>
              </a:ext>
              <a:ext uri="{28A0092B-C50C-407E-A947-70E740481C1C}">
                <a14:useLocalDpi xmlns:a14="http://schemas.microsoft.com/office/drawing/2010/main"/>
              </a:ext>
            </a:extLst>
          </a:blip>
          <a:stretch>
            <a:fillRect/>
          </a:stretch>
        </p:blipFill>
        <p:spPr>
          <a:xfrm>
            <a:off x="6467830" y="5962040"/>
            <a:ext cx="624710" cy="384670"/>
          </a:xfrm>
          <a:prstGeom prst="rect">
            <a:avLst/>
          </a:prstGeom>
        </p:spPr>
      </p:pic>
      <p:sp>
        <p:nvSpPr>
          <p:cNvPr id="79" name="Tekstvak 78">
            <a:extLst>
              <a:ext uri="{FF2B5EF4-FFF2-40B4-BE49-F238E27FC236}">
                <a16:creationId xmlns:a16="http://schemas.microsoft.com/office/drawing/2014/main" id="{64A95208-E278-ED4F-C51F-29E10D4B3E5C}"/>
              </a:ext>
            </a:extLst>
          </p:cNvPr>
          <p:cNvSpPr txBox="1"/>
          <p:nvPr/>
        </p:nvSpPr>
        <p:spPr>
          <a:xfrm>
            <a:off x="6927839" y="6069269"/>
            <a:ext cx="1592619" cy="230832"/>
          </a:xfrm>
          <a:prstGeom prst="rect">
            <a:avLst/>
          </a:prstGeom>
          <a:noFill/>
        </p:spPr>
        <p:txBody>
          <a:bodyPr wrap="square">
            <a:spAutoFit/>
          </a:bodyPr>
          <a:lstStyle/>
          <a:p>
            <a:r>
              <a:rPr lang="nl-NL" sz="900" dirty="0">
                <a:solidFill>
                  <a:schemeClr val="bg2">
                    <a:lumMod val="75000"/>
                  </a:schemeClr>
                </a:solidFill>
              </a:rPr>
              <a:t>  Blink jouw reactie</a:t>
            </a:r>
          </a:p>
        </p:txBody>
      </p:sp>
      <p:pic>
        <p:nvPicPr>
          <p:cNvPr id="3" name="Tijdelijke aanduiding voor inhoud 4">
            <a:extLst>
              <a:ext uri="{FF2B5EF4-FFF2-40B4-BE49-F238E27FC236}">
                <a16:creationId xmlns:a16="http://schemas.microsoft.com/office/drawing/2014/main" id="{820D193F-CF0D-8EF4-FDC5-FFEE703CF3D2}"/>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r="-3" b="-3"/>
          <a:stretch/>
        </p:blipFill>
        <p:spPr>
          <a:xfrm>
            <a:off x="3005799" y="1846851"/>
            <a:ext cx="326076" cy="326076"/>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4" name="Tijdelijke aanduiding voor inhoud 4">
            <a:extLst>
              <a:ext uri="{FF2B5EF4-FFF2-40B4-BE49-F238E27FC236}">
                <a16:creationId xmlns:a16="http://schemas.microsoft.com/office/drawing/2014/main" id="{C4B1F2C2-06C6-0004-5241-B85C0A5699E4}"/>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r="-3" b="-3"/>
          <a:stretch/>
        </p:blipFill>
        <p:spPr>
          <a:xfrm>
            <a:off x="6618553" y="1837749"/>
            <a:ext cx="326076" cy="326076"/>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7" name="Tijdelijke aanduiding voor inhoud 4">
            <a:extLst>
              <a:ext uri="{FF2B5EF4-FFF2-40B4-BE49-F238E27FC236}">
                <a16:creationId xmlns:a16="http://schemas.microsoft.com/office/drawing/2014/main" id="{56C70327-5E84-B71B-B1E3-A143292884B8}"/>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r="-3" b="-3"/>
          <a:stretch/>
        </p:blipFill>
        <p:spPr>
          <a:xfrm>
            <a:off x="3005799" y="5999658"/>
            <a:ext cx="326076" cy="326076"/>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9" name="Tijdelijke aanduiding voor inhoud 4">
            <a:extLst>
              <a:ext uri="{FF2B5EF4-FFF2-40B4-BE49-F238E27FC236}">
                <a16:creationId xmlns:a16="http://schemas.microsoft.com/office/drawing/2014/main" id="{F6B365AF-2305-3995-0D46-8BF3BA6EB033}"/>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r="-3" b="-3"/>
          <a:stretch/>
        </p:blipFill>
        <p:spPr>
          <a:xfrm>
            <a:off x="6618553" y="5995517"/>
            <a:ext cx="326076" cy="326076"/>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22" name="Actieknop: Leeg 21">
            <a:hlinkClick r:id="" action="ppaction://hlinkshowjump?jump=nextslide" highlightClick="1"/>
            <a:extLst>
              <a:ext uri="{FF2B5EF4-FFF2-40B4-BE49-F238E27FC236}">
                <a16:creationId xmlns:a16="http://schemas.microsoft.com/office/drawing/2014/main" id="{A9DFDE0B-A217-229D-F69B-2A4473F7C226}"/>
              </a:ext>
            </a:extLst>
          </p:cNvPr>
          <p:cNvSpPr/>
          <p:nvPr/>
        </p:nvSpPr>
        <p:spPr>
          <a:xfrm>
            <a:off x="2962791" y="1804513"/>
            <a:ext cx="2067342" cy="470268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2" name="Actieknop: Leeg 11">
            <a:hlinkClick r:id="rId12" action="ppaction://hlinksldjump" highlightClick="1"/>
            <a:extLst>
              <a:ext uri="{FF2B5EF4-FFF2-40B4-BE49-F238E27FC236}">
                <a16:creationId xmlns:a16="http://schemas.microsoft.com/office/drawing/2014/main" id="{B76FE7FE-FD6A-1FBD-55DF-33D56BFEB64A}"/>
              </a:ext>
            </a:extLst>
          </p:cNvPr>
          <p:cNvSpPr/>
          <p:nvPr/>
        </p:nvSpPr>
        <p:spPr>
          <a:xfrm>
            <a:off x="6502801" y="1786770"/>
            <a:ext cx="2181058" cy="4620676"/>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7768208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grpId="0" nodeType="afterEffect">
                                  <p:stCondLst>
                                    <p:cond delay="0"/>
                                  </p:stCondLst>
                                  <p:childTnLst>
                                    <p:animMotion origin="layout" path="M 1.25E-6 3.33333E-6 L 0.00078 -0.1632 " pathEditMode="relative" rAng="0" ptsTypes="AA">
                                      <p:cBhvr>
                                        <p:cTn id="6" dur="2000" fill="hold"/>
                                        <p:tgtEl>
                                          <p:spTgt spid="5"/>
                                        </p:tgtEl>
                                        <p:attrNameLst>
                                          <p:attrName>ppt_x</p:attrName>
                                          <p:attrName>ppt_y</p:attrName>
                                        </p:attrNameLst>
                                      </p:cBhvr>
                                      <p:rCtr x="39" y="-8171"/>
                                    </p:animMotion>
                                  </p:childTnLst>
                                </p:cTn>
                              </p:par>
                              <p:par>
                                <p:cTn id="7" presetID="64" presetClass="path" presetSubtype="0" accel="50000" decel="50000" fill="hold" grpId="0" nodeType="withEffect">
                                  <p:stCondLst>
                                    <p:cond delay="0"/>
                                  </p:stCondLst>
                                  <p:childTnLst>
                                    <p:animMotion origin="layout" path="M 0 4.81481E-6 L 0 -0.25 " pathEditMode="relative" rAng="0" ptsTypes="AA">
                                      <p:cBhvr>
                                        <p:cTn id="8" dur="2000" fill="hold"/>
                                        <p:tgtEl>
                                          <p:spTgt spid="15"/>
                                        </p:tgtEl>
                                        <p:attrNameLst>
                                          <p:attrName>ppt_x</p:attrName>
                                          <p:attrName>ppt_y</p:attrName>
                                        </p:attrNameLst>
                                      </p:cBhvr>
                                      <p:rCtr x="0" y="-12500"/>
                                    </p:animMotion>
                                  </p:childTnLst>
                                </p:cTn>
                              </p:par>
                            </p:childTnLst>
                          </p:cTn>
                        </p:par>
                        <p:par>
                          <p:cTn id="9" fill="hold">
                            <p:stCondLst>
                              <p:cond delay="2000"/>
                            </p:stCondLst>
                            <p:childTnLst>
                              <p:par>
                                <p:cTn id="10" presetID="1" presetClass="entr" presetSubtype="0" fill="hold" grpId="0" nodeType="afterEffect">
                                  <p:stCondLst>
                                    <p:cond delay="0"/>
                                  </p:stCondLst>
                                  <p:iterate type="wd">
                                    <p:tmAbs val="200"/>
                                  </p:iterate>
                                  <p:childTnLst>
                                    <p:set>
                                      <p:cBhvr>
                                        <p:cTn id="11" dur="1" fill="hold">
                                          <p:stCondLst>
                                            <p:cond delay="0"/>
                                          </p:stCondLst>
                                        </p:cTn>
                                        <p:tgtEl>
                                          <p:spTgt spid="2"/>
                                        </p:tgtEl>
                                        <p:attrNameLst>
                                          <p:attrName>style.visibility</p:attrName>
                                        </p:attrNameLst>
                                      </p:cBhvr>
                                      <p:to>
                                        <p:strVal val="visible"/>
                                      </p:to>
                                    </p:set>
                                  </p:childTnLst>
                                  <p:subTnLst>
                                    <p:audio>
                                      <p:cMediaNode mute="1">
                                        <p:cTn display="0" masterRel="sameClick">
                                          <p:stCondLst>
                                            <p:cond evt="begin" delay="0">
                                              <p:tn val="10"/>
                                            </p:cond>
                                          </p:stCondLst>
                                          <p:endCondLst>
                                            <p:cond evt="onStopAudio" delay="0">
                                              <p:tgtEl>
                                                <p:sldTgt/>
                                              </p:tgtEl>
                                            </p:cond>
                                          </p:endCondLst>
                                        </p:cTn>
                                        <p:tgtEl>
                                          <p:sndTgt r:embed="rId2" name="TYPE.WAV"/>
                                        </p:tgtEl>
                                      </p:cMediaNode>
                                    </p:audio>
                                  </p:subTnLst>
                                </p:cTn>
                              </p:par>
                            </p:childTnLst>
                          </p:cTn>
                        </p:par>
                        <p:par>
                          <p:cTn id="12" fill="hold">
                            <p:stCondLst>
                              <p:cond delay="3201"/>
                            </p:stCondLst>
                            <p:childTnLst>
                              <p:par>
                                <p:cTn id="13" presetID="1" presetClass="entr" presetSubtype="0" fill="hold" grpId="0" nodeType="afterEffect">
                                  <p:stCondLst>
                                    <p:cond delay="100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100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100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100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100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nodeType="withEffect">
                                  <p:stCondLst>
                                    <p:cond delay="100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100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nodeType="withEffect">
                                  <p:stCondLst>
                                    <p:cond delay="100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nodeType="withEffect">
                                  <p:stCondLst>
                                    <p:cond delay="100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100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grpId="0" nodeType="withEffect">
                                  <p:stCondLst>
                                    <p:cond delay="100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grpId="0" nodeType="withEffect">
                                  <p:stCondLst>
                                    <p:cond delay="100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grpId="0" nodeType="withEffect">
                                  <p:stCondLst>
                                    <p:cond delay="1000"/>
                                  </p:stCondLst>
                                  <p:childTnLst>
                                    <p:set>
                                      <p:cBhvr>
                                        <p:cTn id="38" dur="1" fill="hold">
                                          <p:stCondLst>
                                            <p:cond delay="0"/>
                                          </p:stCondLst>
                                        </p:cTn>
                                        <p:tgtEl>
                                          <p:spTgt spid="26"/>
                                        </p:tgtEl>
                                        <p:attrNameLst>
                                          <p:attrName>style.visibility</p:attrName>
                                        </p:attrNameLst>
                                      </p:cBhvr>
                                      <p:to>
                                        <p:strVal val="visible"/>
                                      </p:to>
                                    </p:set>
                                  </p:childTnLst>
                                </p:cTn>
                              </p:par>
                            </p:childTnLst>
                          </p:cTn>
                        </p:par>
                        <p:par>
                          <p:cTn id="39" fill="hold">
                            <p:stCondLst>
                              <p:cond delay="4201"/>
                            </p:stCondLst>
                            <p:childTnLst>
                              <p:par>
                                <p:cTn id="40" presetID="1" presetClass="entr" presetSubtype="0" fill="hold" grpId="0" nodeType="afterEffect">
                                  <p:stCondLst>
                                    <p:cond delay="0"/>
                                  </p:stCondLst>
                                  <p:childTnLst>
                                    <p:set>
                                      <p:cBhvr>
                                        <p:cTn id="41" dur="1" fill="hold">
                                          <p:stCondLst>
                                            <p:cond delay="0"/>
                                          </p:stCondLst>
                                        </p:cTn>
                                        <p:tgtEl>
                                          <p:spTgt spid="67"/>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68"/>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69"/>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70"/>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71"/>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74"/>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75"/>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76"/>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77"/>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78"/>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79"/>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72"/>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73"/>
                                        </p:tgtEl>
                                        <p:attrNameLst>
                                          <p:attrName>style.visibility</p:attrName>
                                        </p:attrNameLst>
                                      </p:cBhvr>
                                      <p:to>
                                        <p:strVal val="visible"/>
                                      </p:to>
                                    </p:set>
                                  </p:childTnLst>
                                </p:cTn>
                              </p:par>
                              <p:par>
                                <p:cTn id="66" presetID="1" presetClass="entr" presetSubtype="0" fill="hold" nodeType="withEffect">
                                  <p:stCondLst>
                                    <p:cond delay="0"/>
                                  </p:stCondLst>
                                  <p:childTnLst>
                                    <p:set>
                                      <p:cBhvr>
                                        <p:cTn id="67" dur="1" fill="hold">
                                          <p:stCondLst>
                                            <p:cond delay="0"/>
                                          </p:stCondLst>
                                        </p:cTn>
                                        <p:tgtEl>
                                          <p:spTgt spid="3"/>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7"/>
                                        </p:tgtEl>
                                        <p:attrNameLst>
                                          <p:attrName>style.visibility</p:attrName>
                                        </p:attrNameLst>
                                      </p:cBhvr>
                                      <p:to>
                                        <p:strVal val="visible"/>
                                      </p:to>
                                    </p:set>
                                  </p:childTnLst>
                                </p:cTn>
                              </p:par>
                            </p:childTnLst>
                          </p:cTn>
                        </p:par>
                        <p:par>
                          <p:cTn id="70" fill="hold">
                            <p:stCondLst>
                              <p:cond delay="4201"/>
                            </p:stCondLst>
                            <p:childTnLst>
                              <p:par>
                                <p:cTn id="71" presetID="1" presetClass="entr" presetSubtype="0" fill="hold" grpId="0" nodeType="afterEffect" nodePh="1">
                                  <p:stCondLst>
                                    <p:cond delay="0"/>
                                  </p:stCondLst>
                                  <p:endCondLst>
                                    <p:cond evt="begin" delay="0">
                                      <p:tn val="71"/>
                                    </p:cond>
                                  </p:endCondLst>
                                  <p:childTnLst>
                                    <p:set>
                                      <p:cBhvr>
                                        <p:cTn id="72" dur="1" fill="hold">
                                          <p:stCondLst>
                                            <p:cond delay="0"/>
                                          </p:stCondLst>
                                        </p:cTn>
                                        <p:tgtEl>
                                          <p:spTgt spid="22"/>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9"/>
                                        </p:tgtEl>
                                        <p:attrNameLst>
                                          <p:attrName>style.visibility</p:attrName>
                                        </p:attrNameLst>
                                      </p:cBhvr>
                                      <p:to>
                                        <p:strVal val="visible"/>
                                      </p:to>
                                    </p:set>
                                  </p:childTnLst>
                                </p:cTn>
                              </p:par>
                            </p:childTnLst>
                          </p:cTn>
                        </p:par>
                        <p:par>
                          <p:cTn id="77" fill="hold">
                            <p:stCondLst>
                              <p:cond delay="4201"/>
                            </p:stCondLst>
                            <p:childTnLst>
                              <p:par>
                                <p:cTn id="78" presetID="1" presetClass="entr" presetSubtype="0" fill="hold" grpId="0" nodeType="afterEffect" nodePh="1">
                                  <p:stCondLst>
                                    <p:cond delay="0"/>
                                  </p:stCondLst>
                                  <p:endCondLst>
                                    <p:cond evt="begin" delay="0">
                                      <p:tn val="78"/>
                                    </p:cond>
                                  </p:endCondLst>
                                  <p:childTnLst>
                                    <p:set>
                                      <p:cBhvr>
                                        <p:cTn id="79"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16" grpId="0" animBg="1"/>
      <p:bldP spid="11" grpId="0" animBg="1"/>
      <p:bldP spid="13" grpId="0"/>
      <p:bldP spid="15" grpId="0"/>
      <p:bldP spid="17" grpId="0"/>
      <p:bldP spid="18" grpId="0"/>
      <p:bldP spid="21" grpId="0"/>
      <p:bldP spid="26" grpId="0"/>
      <p:bldP spid="67" grpId="0" animBg="1"/>
      <p:bldP spid="69" grpId="0" animBg="1"/>
      <p:bldP spid="71" grpId="0"/>
      <p:bldP spid="72" grpId="0"/>
      <p:bldP spid="73" grpId="0"/>
      <p:bldP spid="76" grpId="0"/>
      <p:bldP spid="79" grpId="0"/>
      <p:bldP spid="22" grpId="0"/>
      <p:bldP spid="12" grpId="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154B70-8C4C-2FCF-9E93-B6B11021B409}"/>
              </a:ext>
            </a:extLst>
          </p:cNvPr>
          <p:cNvSpPr>
            <a:spLocks noGrp="1"/>
          </p:cNvSpPr>
          <p:nvPr>
            <p:ph type="title"/>
          </p:nvPr>
        </p:nvSpPr>
        <p:spPr>
          <a:xfrm>
            <a:off x="838200" y="589652"/>
            <a:ext cx="10515600" cy="1325563"/>
          </a:xfrm>
        </p:spPr>
        <p:txBody>
          <a:bodyPr>
            <a:normAutofit fontScale="90000"/>
          </a:bodyPr>
          <a:lstStyle/>
          <a:p>
            <a:r>
              <a:rPr lang="nl-NL" sz="2800" dirty="0">
                <a:latin typeface="Pixellari" panose="02000603000000000000" pitchFamily="2" charset="0"/>
                <a:ea typeface="Pixellari" panose="02000603000000000000" pitchFamily="2" charset="0"/>
              </a:rPr>
              <a:t>Je hebt ervoor gekozen om een </a:t>
            </a:r>
            <a:r>
              <a:rPr lang="nl-NL" sz="2800" dirty="0">
                <a:ea typeface="Pixellari" panose="02000603000000000000" pitchFamily="2" charset="0"/>
              </a:rPr>
              <a:t>‘’</a:t>
            </a:r>
            <a:r>
              <a:rPr lang="nl-NL" sz="2800" dirty="0">
                <a:latin typeface="Pixellari" panose="02000603000000000000" pitchFamily="2" charset="0"/>
                <a:ea typeface="Pixellari" panose="02000603000000000000" pitchFamily="2" charset="0"/>
              </a:rPr>
              <a:t>neutraal</a:t>
            </a:r>
            <a:r>
              <a:rPr lang="nl-NL" sz="2800" dirty="0">
                <a:ea typeface="Pixellari" panose="02000603000000000000" pitchFamily="2" charset="0"/>
              </a:rPr>
              <a:t>’’</a:t>
            </a:r>
            <a:r>
              <a:rPr lang="nl-NL" sz="2800" dirty="0">
                <a:latin typeface="Pixellari" panose="02000603000000000000" pitchFamily="2" charset="0"/>
                <a:ea typeface="Pixellari" panose="02000603000000000000" pitchFamily="2" charset="0"/>
              </a:rPr>
              <a:t> bericht te versturen. Dit zorgt ervoor dat gebruikers de indruk krijgen dat </a:t>
            </a:r>
            <a:r>
              <a:rPr lang="nl-NL" sz="2800" i="1" dirty="0">
                <a:latin typeface="Pixellari" panose="02000603000000000000" pitchFamily="2" charset="0"/>
                <a:ea typeface="Pixellari" panose="02000603000000000000" pitchFamily="2" charset="0"/>
              </a:rPr>
              <a:t>waarheidgoeroe.nl</a:t>
            </a:r>
            <a:r>
              <a:rPr lang="nl-NL" sz="2800" dirty="0">
                <a:latin typeface="Pixellari" panose="02000603000000000000" pitchFamily="2" charset="0"/>
                <a:ea typeface="Pixellari" panose="02000603000000000000" pitchFamily="2" charset="0"/>
              </a:rPr>
              <a:t> een onafhankelijke nieuwssite is! Hiervoor krijg je </a:t>
            </a:r>
            <a:r>
              <a:rPr lang="nl-NL" sz="2800" dirty="0">
                <a:solidFill>
                  <a:srgbClr val="FF0000"/>
                </a:solidFill>
                <a:latin typeface="Pixellari" panose="02000603000000000000" pitchFamily="2" charset="0"/>
                <a:ea typeface="Pixellari" panose="02000603000000000000" pitchFamily="2" charset="0"/>
              </a:rPr>
              <a:t>456 </a:t>
            </a:r>
            <a:r>
              <a:rPr lang="nl-NL" sz="2800" dirty="0" err="1">
                <a:solidFill>
                  <a:srgbClr val="FF0000"/>
                </a:solidFill>
                <a:latin typeface="Pixellari" panose="02000603000000000000" pitchFamily="2" charset="0"/>
                <a:ea typeface="Pixellari" panose="02000603000000000000" pitchFamily="2" charset="0"/>
              </a:rPr>
              <a:t>Likes</a:t>
            </a:r>
            <a:r>
              <a:rPr lang="nl-NL" sz="2800" dirty="0">
                <a:latin typeface="Pixellari" panose="02000603000000000000" pitchFamily="2" charset="0"/>
                <a:ea typeface="Pixellari" panose="02000603000000000000" pitchFamily="2" charset="0"/>
              </a:rPr>
              <a:t>, die kun je in de zak steken!  </a:t>
            </a:r>
            <a:br>
              <a:rPr lang="nl-NL" sz="2800" dirty="0"/>
            </a:br>
            <a:endParaRPr lang="nl-NL" sz="2800" dirty="0">
              <a:latin typeface="Pixellari" panose="02000603000000000000" pitchFamily="2" charset="0"/>
              <a:ea typeface="Pixellari" panose="02000603000000000000" pitchFamily="2" charset="0"/>
            </a:endParaRPr>
          </a:p>
        </p:txBody>
      </p:sp>
      <p:graphicFrame>
        <p:nvGraphicFramePr>
          <p:cNvPr id="6" name="Tijdelijke aanduiding voor inhoud 5">
            <a:extLst>
              <a:ext uri="{FF2B5EF4-FFF2-40B4-BE49-F238E27FC236}">
                <a16:creationId xmlns:a16="http://schemas.microsoft.com/office/drawing/2014/main" id="{A2DA108B-C181-919C-6384-7AC38ABCA985}"/>
              </a:ext>
            </a:extLst>
          </p:cNvPr>
          <p:cNvGraphicFramePr>
            <a:graphicFrameLocks noGrp="1" noChangeAspect="1"/>
          </p:cNvGraphicFramePr>
          <p:nvPr>
            <p:ph idx="1"/>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9" name="Titel 1">
            <a:extLst>
              <a:ext uri="{FF2B5EF4-FFF2-40B4-BE49-F238E27FC236}">
                <a16:creationId xmlns:a16="http://schemas.microsoft.com/office/drawing/2014/main" id="{7DB248D7-61CC-FB26-6759-F79CBA9EE3A7}"/>
              </a:ext>
            </a:extLst>
          </p:cNvPr>
          <p:cNvSpPr txBox="1">
            <a:spLocks/>
          </p:cNvSpPr>
          <p:nvPr/>
        </p:nvSpPr>
        <p:spPr>
          <a:xfrm>
            <a:off x="8941904" y="5164577"/>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heb de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 </a:t>
            </a:r>
          </a:p>
          <a:p>
            <a:r>
              <a:rPr lang="nl-NL" sz="2800" dirty="0">
                <a:solidFill>
                  <a:srgbClr val="FF0000"/>
                </a:solidFill>
                <a:latin typeface="Pixellari" panose="02000603000000000000" pitchFamily="2" charset="0"/>
                <a:ea typeface="Pixellari" panose="02000603000000000000" pitchFamily="2" charset="0"/>
              </a:rPr>
              <a:t>genoteerd!</a:t>
            </a:r>
          </a:p>
        </p:txBody>
      </p:sp>
      <p:pic>
        <p:nvPicPr>
          <p:cNvPr id="10" name="Graphic 9" descr="Pijl-rechts met effen opvulling">
            <a:extLst>
              <a:ext uri="{FF2B5EF4-FFF2-40B4-BE49-F238E27FC236}">
                <a16:creationId xmlns:a16="http://schemas.microsoft.com/office/drawing/2014/main" id="{CA693FE2-05DE-87D9-4C12-A7F27BE4029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799822" y="5827359"/>
            <a:ext cx="553978" cy="389360"/>
          </a:xfrm>
          <a:prstGeom prst="rect">
            <a:avLst/>
          </a:prstGeom>
        </p:spPr>
      </p:pic>
      <p:pic>
        <p:nvPicPr>
          <p:cNvPr id="11" name="Afbeelding 10" descr="Afbeelding met persoon, zitten, binnen&#10;&#10;Automatisch gegenereerde beschrijving">
            <a:extLst>
              <a:ext uri="{FF2B5EF4-FFF2-40B4-BE49-F238E27FC236}">
                <a16:creationId xmlns:a16="http://schemas.microsoft.com/office/drawing/2014/main" id="{09889D6F-DB46-6F93-A6CF-EF5AAD7AD63F}"/>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191000" y="3557155"/>
            <a:ext cx="3810000" cy="1905000"/>
          </a:xfrm>
          <a:prstGeom prst="rect">
            <a:avLst/>
          </a:prstGeom>
        </p:spPr>
      </p:pic>
      <p:sp>
        <p:nvSpPr>
          <p:cNvPr id="3" name="Actieknop: Leeg 2">
            <a:hlinkClick r:id="rId6" action="ppaction://hlinksldjump" highlightClick="1"/>
            <a:extLst>
              <a:ext uri="{FF2B5EF4-FFF2-40B4-BE49-F238E27FC236}">
                <a16:creationId xmlns:a16="http://schemas.microsoft.com/office/drawing/2014/main" id="{65192F1B-E0C1-B414-3706-E593629E36DB}"/>
              </a:ext>
            </a:extLst>
          </p:cNvPr>
          <p:cNvSpPr/>
          <p:nvPr/>
        </p:nvSpPr>
        <p:spPr>
          <a:xfrm>
            <a:off x="8941904" y="5329084"/>
            <a:ext cx="2676940" cy="101272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799477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630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par>
                          <p:cTn id="13" fill="hold">
                            <p:stCondLst>
                              <p:cond delay="8601"/>
                            </p:stCondLst>
                            <p:childTnLst>
                              <p:par>
                                <p:cTn id="14" presetID="1" presetClass="entr" presetSubtype="0" fill="hold" grpId="0" nodeType="afterEffect">
                                  <p:stCondLst>
                                    <p:cond delay="1000"/>
                                  </p:stCondLst>
                                  <p:childTnLst>
                                    <p:set>
                                      <p:cBhvr>
                                        <p:cTn id="15"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par>
                          <p:cTn id="16" fill="hold">
                            <p:stCondLst>
                              <p:cond delay="9601"/>
                            </p:stCondLst>
                            <p:childTnLst>
                              <p:par>
                                <p:cTn id="17" presetID="1" presetClass="entr" presetSubtype="0" fill="hold" grpId="0" nodeType="after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par>
                          <p:cTn id="19" fill="hold">
                            <p:stCondLst>
                              <p:cond delay="9601"/>
                            </p:stCondLst>
                            <p:childTnLst>
                              <p:par>
                                <p:cTn id="20" presetID="1" presetClass="entr" presetSubtype="0" fill="hold" grpId="0" nodeType="afterEffect">
                                  <p:stCondLst>
                                    <p:cond delay="1000"/>
                                  </p:stCondLst>
                                  <p:iterate type="lt">
                                    <p:tmAbs val="50"/>
                                  </p:iterate>
                                  <p:childTnLst>
                                    <p:set>
                                      <p:cBhvr>
                                        <p:cTn id="21" dur="1" fill="hold">
                                          <p:stCondLst>
                                            <p:cond delay="0"/>
                                          </p:stCondLst>
                                        </p:cTn>
                                        <p:tgtEl>
                                          <p:spTgt spid="9"/>
                                        </p:tgtEl>
                                        <p:attrNameLst>
                                          <p:attrName>style.visibility</p:attrName>
                                        </p:attrNameLst>
                                      </p:cBhvr>
                                      <p:to>
                                        <p:strVal val="visible"/>
                                      </p:to>
                                    </p:set>
                                  </p:childTnLst>
                                </p:cTn>
                              </p:par>
                            </p:childTnLst>
                          </p:cTn>
                        </p:par>
                        <p:par>
                          <p:cTn id="22" fill="hold">
                            <p:stCondLst>
                              <p:cond delay="11652"/>
                            </p:stCondLst>
                            <p:childTnLst>
                              <p:par>
                                <p:cTn id="23" presetID="1" presetClass="entr" presetSubtype="0" fill="hold" nodeType="afterEffect">
                                  <p:stCondLst>
                                    <p:cond delay="1000"/>
                                  </p:stCondLst>
                                  <p:childTnLst>
                                    <p:set>
                                      <p:cBhvr>
                                        <p:cTn id="24" dur="1" fill="hold">
                                          <p:stCondLst>
                                            <p:cond delay="0"/>
                                          </p:stCondLst>
                                        </p:cTn>
                                        <p:tgtEl>
                                          <p:spTgt spid="10"/>
                                        </p:tgtEl>
                                        <p:attrNameLst>
                                          <p:attrName>style.visibility</p:attrName>
                                        </p:attrNameLst>
                                      </p:cBhvr>
                                      <p:to>
                                        <p:strVal val="visible"/>
                                      </p:to>
                                    </p:set>
                                  </p:childTnLst>
                                </p:cTn>
                              </p:par>
                            </p:childTnLst>
                          </p:cTn>
                        </p:par>
                        <p:par>
                          <p:cTn id="25" fill="hold">
                            <p:stCondLst>
                              <p:cond delay="12652"/>
                            </p:stCondLst>
                            <p:childTnLst>
                              <p:par>
                                <p:cTn id="26" presetID="1" presetClass="entr" presetSubtype="0" fill="hold" grpId="0" nodeType="afterEffect" nodePh="1">
                                  <p:stCondLst>
                                    <p:cond delay="0"/>
                                  </p:stCondLst>
                                  <p:endCondLst>
                                    <p:cond evt="begin" delay="0">
                                      <p:tn val="26"/>
                                    </p:cond>
                                  </p:endCondLst>
                                  <p:childTnLst>
                                    <p:set>
                                      <p:cBhvr>
                                        <p:cTn id="27"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uiExpand="1">
        <p:bldSub>
          <a:bldChart bld="series"/>
        </p:bldSub>
      </p:bldGraphic>
      <p:bldP spid="9" grpId="0"/>
      <p:bldP spid="3" grpId="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154B70-8C4C-2FCF-9E93-B6B11021B409}"/>
              </a:ext>
            </a:extLst>
          </p:cNvPr>
          <p:cNvSpPr>
            <a:spLocks noGrp="1"/>
          </p:cNvSpPr>
          <p:nvPr>
            <p:ph type="title"/>
          </p:nvPr>
        </p:nvSpPr>
        <p:spPr>
          <a:xfrm>
            <a:off x="838200" y="589652"/>
            <a:ext cx="10515600" cy="1325563"/>
          </a:xfrm>
        </p:spPr>
        <p:txBody>
          <a:bodyPr>
            <a:normAutofit fontScale="90000"/>
          </a:bodyPr>
          <a:lstStyle/>
          <a:p>
            <a:r>
              <a:rPr lang="nl-NL" sz="2800" dirty="0">
                <a:latin typeface="Pixellari" panose="02000603000000000000" pitchFamily="2" charset="0"/>
                <a:ea typeface="Pixellari" panose="02000603000000000000" pitchFamily="2" charset="0"/>
              </a:rPr>
              <a:t>Je hebt ervoor gekozen om een sensationele tekst erbij te schrijven. Sommige gebruikers spreekt dit aan maar tegelijk zorgt dit ervoor dat je minder neutraal of objectief overkomst als nieuwsite. Toch heb je hier </a:t>
            </a:r>
            <a:r>
              <a:rPr lang="nl-NL" sz="2800" dirty="0">
                <a:solidFill>
                  <a:srgbClr val="FF0000"/>
                </a:solidFill>
                <a:latin typeface="Pixellari" panose="02000603000000000000" pitchFamily="2" charset="0"/>
                <a:ea typeface="Pixellari" panose="02000603000000000000" pitchFamily="2" charset="0"/>
              </a:rPr>
              <a:t>171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 </a:t>
            </a:r>
            <a:r>
              <a:rPr lang="nl-NL" sz="2800" dirty="0">
                <a:latin typeface="Pixellari" panose="02000603000000000000" pitchFamily="2" charset="0"/>
                <a:ea typeface="Pixellari" panose="02000603000000000000" pitchFamily="2" charset="0"/>
              </a:rPr>
              <a:t>mee verdient, die kun je in de zak steken!  </a:t>
            </a:r>
            <a:br>
              <a:rPr lang="nl-NL" sz="2800" dirty="0"/>
            </a:br>
            <a:endParaRPr lang="nl-NL" sz="2800" dirty="0">
              <a:latin typeface="Pixellari" panose="02000603000000000000" pitchFamily="2" charset="0"/>
              <a:ea typeface="Pixellari" panose="02000603000000000000" pitchFamily="2" charset="0"/>
            </a:endParaRPr>
          </a:p>
        </p:txBody>
      </p:sp>
      <p:graphicFrame>
        <p:nvGraphicFramePr>
          <p:cNvPr id="6" name="Tijdelijke aanduiding voor inhoud 5">
            <a:extLst>
              <a:ext uri="{FF2B5EF4-FFF2-40B4-BE49-F238E27FC236}">
                <a16:creationId xmlns:a16="http://schemas.microsoft.com/office/drawing/2014/main" id="{A2DA108B-C181-919C-6384-7AC38ABCA985}"/>
              </a:ext>
            </a:extLst>
          </p:cNvPr>
          <p:cNvGraphicFramePr>
            <a:graphicFrameLocks noGrp="1" noChangeAspect="1"/>
          </p:cNvGraphicFramePr>
          <p:nvPr>
            <p:ph idx="1"/>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9" name="Titel 1">
            <a:extLst>
              <a:ext uri="{FF2B5EF4-FFF2-40B4-BE49-F238E27FC236}">
                <a16:creationId xmlns:a16="http://schemas.microsoft.com/office/drawing/2014/main" id="{7DB248D7-61CC-FB26-6759-F79CBA9EE3A7}"/>
              </a:ext>
            </a:extLst>
          </p:cNvPr>
          <p:cNvSpPr txBox="1">
            <a:spLocks/>
          </p:cNvSpPr>
          <p:nvPr/>
        </p:nvSpPr>
        <p:spPr>
          <a:xfrm>
            <a:off x="8941904" y="5164577"/>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heb de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 </a:t>
            </a:r>
          </a:p>
          <a:p>
            <a:r>
              <a:rPr lang="nl-NL" sz="2800" dirty="0">
                <a:solidFill>
                  <a:srgbClr val="FF0000"/>
                </a:solidFill>
                <a:latin typeface="Pixellari" panose="02000603000000000000" pitchFamily="2" charset="0"/>
                <a:ea typeface="Pixellari" panose="02000603000000000000" pitchFamily="2" charset="0"/>
              </a:rPr>
              <a:t>genoteerd!</a:t>
            </a:r>
          </a:p>
        </p:txBody>
      </p:sp>
      <p:pic>
        <p:nvPicPr>
          <p:cNvPr id="10" name="Graphic 9" descr="Pijl-rechts met effen opvulling">
            <a:extLst>
              <a:ext uri="{FF2B5EF4-FFF2-40B4-BE49-F238E27FC236}">
                <a16:creationId xmlns:a16="http://schemas.microsoft.com/office/drawing/2014/main" id="{CA693FE2-05DE-87D9-4C12-A7F27BE4029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799822" y="5827359"/>
            <a:ext cx="553978" cy="389360"/>
          </a:xfrm>
          <a:prstGeom prst="rect">
            <a:avLst/>
          </a:prstGeom>
        </p:spPr>
      </p:pic>
      <p:sp>
        <p:nvSpPr>
          <p:cNvPr id="3" name="Actieknop: Leeg 2">
            <a:hlinkClick r:id="" action="ppaction://hlinkshowjump?jump=nextslide" highlightClick="1"/>
            <a:extLst>
              <a:ext uri="{FF2B5EF4-FFF2-40B4-BE49-F238E27FC236}">
                <a16:creationId xmlns:a16="http://schemas.microsoft.com/office/drawing/2014/main" id="{1F24B818-9894-0978-0EE7-94075818ADB8}"/>
              </a:ext>
            </a:extLst>
          </p:cNvPr>
          <p:cNvSpPr/>
          <p:nvPr/>
        </p:nvSpPr>
        <p:spPr>
          <a:xfrm>
            <a:off x="8941904" y="5267623"/>
            <a:ext cx="2676940" cy="949096"/>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 name="Afbeelding 10" descr="Afbeelding met persoon, zitten, binnen&#10;&#10;Automatisch gegenereerde beschrijving">
            <a:extLst>
              <a:ext uri="{FF2B5EF4-FFF2-40B4-BE49-F238E27FC236}">
                <a16:creationId xmlns:a16="http://schemas.microsoft.com/office/drawing/2014/main" id="{09889D6F-DB46-6F93-A6CF-EF5AAD7AD63F}"/>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191000" y="3557155"/>
            <a:ext cx="3810000" cy="1905000"/>
          </a:xfrm>
          <a:prstGeom prst="rect">
            <a:avLst/>
          </a:prstGeom>
        </p:spPr>
      </p:pic>
    </p:spTree>
    <p:extLst>
      <p:ext uri="{BB962C8B-B14F-4D97-AF65-F5344CB8AC3E}">
        <p14:creationId xmlns:p14="http://schemas.microsoft.com/office/powerpoint/2010/main" val="17959839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630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par>
                          <p:cTn id="13" fill="hold">
                            <p:stCondLst>
                              <p:cond delay="9601"/>
                            </p:stCondLst>
                            <p:childTnLst>
                              <p:par>
                                <p:cTn id="14" presetID="1" presetClass="entr" presetSubtype="0" fill="hold" grpId="0" nodeType="afterEffect">
                                  <p:stCondLst>
                                    <p:cond delay="1000"/>
                                  </p:stCondLst>
                                  <p:childTnLst>
                                    <p:set>
                                      <p:cBhvr>
                                        <p:cTn id="15"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par>
                          <p:cTn id="16" fill="hold">
                            <p:stCondLst>
                              <p:cond delay="10601"/>
                            </p:stCondLst>
                            <p:childTnLst>
                              <p:par>
                                <p:cTn id="17" presetID="1" presetClass="entr" presetSubtype="0" fill="hold" grpId="0" nodeType="after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par>
                          <p:cTn id="19" fill="hold">
                            <p:stCondLst>
                              <p:cond delay="10601"/>
                            </p:stCondLst>
                            <p:childTnLst>
                              <p:par>
                                <p:cTn id="20" presetID="1" presetClass="entr" presetSubtype="0" fill="hold" grpId="0" nodeType="afterEffect">
                                  <p:stCondLst>
                                    <p:cond delay="1000"/>
                                  </p:stCondLst>
                                  <p:iterate type="lt">
                                    <p:tmAbs val="50"/>
                                  </p:iterate>
                                  <p:childTnLst>
                                    <p:set>
                                      <p:cBhvr>
                                        <p:cTn id="21" dur="1" fill="hold">
                                          <p:stCondLst>
                                            <p:cond delay="0"/>
                                          </p:stCondLst>
                                        </p:cTn>
                                        <p:tgtEl>
                                          <p:spTgt spid="9"/>
                                        </p:tgtEl>
                                        <p:attrNameLst>
                                          <p:attrName>style.visibility</p:attrName>
                                        </p:attrNameLst>
                                      </p:cBhvr>
                                      <p:to>
                                        <p:strVal val="visible"/>
                                      </p:to>
                                    </p:set>
                                  </p:childTnLst>
                                </p:cTn>
                              </p:par>
                            </p:childTnLst>
                          </p:cTn>
                        </p:par>
                        <p:par>
                          <p:cTn id="22" fill="hold">
                            <p:stCondLst>
                              <p:cond delay="12652"/>
                            </p:stCondLst>
                            <p:childTnLst>
                              <p:par>
                                <p:cTn id="23" presetID="1" presetClass="entr" presetSubtype="0" fill="hold" nodeType="afterEffect">
                                  <p:stCondLst>
                                    <p:cond delay="1000"/>
                                  </p:stCondLst>
                                  <p:childTnLst>
                                    <p:set>
                                      <p:cBhvr>
                                        <p:cTn id="24" dur="1" fill="hold">
                                          <p:stCondLst>
                                            <p:cond delay="0"/>
                                          </p:stCondLst>
                                        </p:cTn>
                                        <p:tgtEl>
                                          <p:spTgt spid="10"/>
                                        </p:tgtEl>
                                        <p:attrNameLst>
                                          <p:attrName>style.visibility</p:attrName>
                                        </p:attrNameLst>
                                      </p:cBhvr>
                                      <p:to>
                                        <p:strVal val="visible"/>
                                      </p:to>
                                    </p:set>
                                  </p:childTnLst>
                                </p:cTn>
                              </p:par>
                            </p:childTnLst>
                          </p:cTn>
                        </p:par>
                        <p:par>
                          <p:cTn id="25" fill="hold">
                            <p:stCondLst>
                              <p:cond delay="13652"/>
                            </p:stCondLst>
                            <p:childTnLst>
                              <p:par>
                                <p:cTn id="26" presetID="1" presetClass="entr" presetSubtype="0" fill="hold" grpId="0" nodeType="afterEffect" nodePh="1">
                                  <p:stCondLst>
                                    <p:cond delay="0"/>
                                  </p:stCondLst>
                                  <p:endCondLst>
                                    <p:cond evt="begin" delay="0">
                                      <p:tn val="26"/>
                                    </p:cond>
                                  </p:endCondLst>
                                  <p:childTnLst>
                                    <p:set>
                                      <p:cBhvr>
                                        <p:cTn id="27"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uiExpand="1">
        <p:bldSub>
          <a:bldChart bld="series"/>
        </p:bldSub>
      </p:bldGraphic>
      <p:bldP spid="9" grpId="0"/>
      <p:bldP spid="3"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38198" y="1239584"/>
            <a:ext cx="513981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75552F6B-898E-1347-6681-326A7BC832B2}"/>
              </a:ext>
            </a:extLst>
          </p:cNvPr>
          <p:cNvSpPr txBox="1">
            <a:spLocks/>
          </p:cNvSpPr>
          <p:nvPr/>
        </p:nvSpPr>
        <p:spPr>
          <a:xfrm>
            <a:off x="282887" y="97220"/>
            <a:ext cx="10704869"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Laten we eens gelijk kijken naar de reacties die jij gekregen hebt..</a:t>
            </a:r>
            <a:endParaRPr lang="nl-NL" sz="2800" dirty="0"/>
          </a:p>
        </p:txBody>
      </p:sp>
      <p:sp>
        <p:nvSpPr>
          <p:cNvPr id="5" name="Titel 1">
            <a:extLst>
              <a:ext uri="{FF2B5EF4-FFF2-40B4-BE49-F238E27FC236}">
                <a16:creationId xmlns:a16="http://schemas.microsoft.com/office/drawing/2014/main" id="{C20F1146-0D8D-5F1B-A325-A08E73339B11}"/>
              </a:ext>
            </a:extLst>
          </p:cNvPr>
          <p:cNvSpPr txBox="1">
            <a:spLocks/>
          </p:cNvSpPr>
          <p:nvPr/>
        </p:nvSpPr>
        <p:spPr>
          <a:xfrm>
            <a:off x="282887" y="1226034"/>
            <a:ext cx="562159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Kom maar op!</a:t>
            </a:r>
            <a:endParaRPr lang="nl-NL" sz="2800" dirty="0">
              <a:latin typeface="Pixellari" panose="02000603000000000000" pitchFamily="2" charset="0"/>
              <a:ea typeface="Pixellari" panose="02000603000000000000" pitchFamily="2" charset="0"/>
            </a:endParaRPr>
          </a:p>
        </p:txBody>
      </p:sp>
      <p:sp>
        <p:nvSpPr>
          <p:cNvPr id="8" name="Actieknop: Leeg 7">
            <a:hlinkClick r:id="" action="ppaction://hlinkshowjump?jump=nextslide" highlightClick="1"/>
            <a:extLst>
              <a:ext uri="{FF2B5EF4-FFF2-40B4-BE49-F238E27FC236}">
                <a16:creationId xmlns:a16="http://schemas.microsoft.com/office/drawing/2014/main" id="{8ECA8A6D-4693-3881-4536-90C61850A38D}"/>
              </a:ext>
            </a:extLst>
          </p:cNvPr>
          <p:cNvSpPr/>
          <p:nvPr/>
        </p:nvSpPr>
        <p:spPr>
          <a:xfrm>
            <a:off x="282887" y="1532728"/>
            <a:ext cx="2387161" cy="61611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618734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4"/>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2401"/>
                            </p:stCondLst>
                            <p:childTnLst>
                              <p:par>
                                <p:cTn id="8" presetID="1" presetClass="entr" presetSubtype="0" fill="hold" grpId="0" nodeType="afterEffect">
                                  <p:stCondLst>
                                    <p:cond delay="999"/>
                                  </p:stCondLst>
                                  <p:iterate type="lt">
                                    <p:tmAbs val="50"/>
                                  </p:iterate>
                                  <p:childTnLst>
                                    <p:set>
                                      <p:cBhvr>
                                        <p:cTn id="9" dur="1" fill="hold">
                                          <p:stCondLst>
                                            <p:cond delay="0"/>
                                          </p:stCondLst>
                                        </p:cTn>
                                        <p:tgtEl>
                                          <p:spTgt spid="5"/>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3851"/>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38198" y="1239584"/>
            <a:ext cx="513981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75552F6B-898E-1347-6681-326A7BC832B2}"/>
              </a:ext>
            </a:extLst>
          </p:cNvPr>
          <p:cNvSpPr txBox="1">
            <a:spLocks/>
          </p:cNvSpPr>
          <p:nvPr/>
        </p:nvSpPr>
        <p:spPr>
          <a:xfrm>
            <a:off x="282887" y="97220"/>
            <a:ext cx="10704869"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Laten we eens gelijk kijken naar de reacties die jij gekregen hebt..</a:t>
            </a:r>
            <a:endParaRPr lang="nl-NL" sz="2800" dirty="0"/>
          </a:p>
        </p:txBody>
      </p:sp>
      <p:sp>
        <p:nvSpPr>
          <p:cNvPr id="5" name="Titel 1">
            <a:extLst>
              <a:ext uri="{FF2B5EF4-FFF2-40B4-BE49-F238E27FC236}">
                <a16:creationId xmlns:a16="http://schemas.microsoft.com/office/drawing/2014/main" id="{C20F1146-0D8D-5F1B-A325-A08E73339B11}"/>
              </a:ext>
            </a:extLst>
          </p:cNvPr>
          <p:cNvSpPr txBox="1">
            <a:spLocks/>
          </p:cNvSpPr>
          <p:nvPr/>
        </p:nvSpPr>
        <p:spPr>
          <a:xfrm>
            <a:off x="282887" y="1226034"/>
            <a:ext cx="562159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Kom maar op!</a:t>
            </a:r>
            <a:endParaRPr lang="nl-NL" sz="2800" dirty="0">
              <a:latin typeface="Pixellari" panose="02000603000000000000" pitchFamily="2" charset="0"/>
              <a:ea typeface="Pixellari" panose="02000603000000000000" pitchFamily="2" charset="0"/>
            </a:endParaRPr>
          </a:p>
        </p:txBody>
      </p:sp>
      <p:sp>
        <p:nvSpPr>
          <p:cNvPr id="30" name="Actieknop: Leeg 29">
            <a:hlinkClick r:id="" action="ppaction://noaction" highlightClick="1"/>
            <a:extLst>
              <a:ext uri="{FF2B5EF4-FFF2-40B4-BE49-F238E27FC236}">
                <a16:creationId xmlns:a16="http://schemas.microsoft.com/office/drawing/2014/main" id="{03C5E3C9-E469-EBDB-2D73-E1D726EA5E85}"/>
              </a:ext>
            </a:extLst>
          </p:cNvPr>
          <p:cNvSpPr/>
          <p:nvPr/>
        </p:nvSpPr>
        <p:spPr>
          <a:xfrm>
            <a:off x="4851075" y="1631572"/>
            <a:ext cx="5559357" cy="2309585"/>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1" name="Titel 1">
            <a:extLst>
              <a:ext uri="{FF2B5EF4-FFF2-40B4-BE49-F238E27FC236}">
                <a16:creationId xmlns:a16="http://schemas.microsoft.com/office/drawing/2014/main" id="{A1D33449-A36B-831C-BF60-F54CC6A8BEB7}"/>
              </a:ext>
            </a:extLst>
          </p:cNvPr>
          <p:cNvSpPr txBox="1">
            <a:spLocks/>
          </p:cNvSpPr>
          <p:nvPr/>
        </p:nvSpPr>
        <p:spPr>
          <a:xfrm>
            <a:off x="5658805" y="1377459"/>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Onze Sas  </a:t>
            </a:r>
          </a:p>
        </p:txBody>
      </p:sp>
      <p:sp>
        <p:nvSpPr>
          <p:cNvPr id="32" name="Tijdelijke aanduiding voor inhoud 2">
            <a:extLst>
              <a:ext uri="{FF2B5EF4-FFF2-40B4-BE49-F238E27FC236}">
                <a16:creationId xmlns:a16="http://schemas.microsoft.com/office/drawing/2014/main" id="{097B62C4-CF0D-0F55-BBCA-BCD35BC672A3}"/>
              </a:ext>
            </a:extLst>
          </p:cNvPr>
          <p:cNvSpPr txBox="1">
            <a:spLocks/>
          </p:cNvSpPr>
          <p:nvPr/>
        </p:nvSpPr>
        <p:spPr>
          <a:xfrm>
            <a:off x="5650616" y="2062103"/>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@sakiavandervelde </a:t>
            </a:r>
          </a:p>
          <a:p>
            <a:pPr marL="0" indent="0">
              <a:buFont typeface="Arial" panose="020B0604020202020204" pitchFamily="34" charset="0"/>
              <a:buNone/>
            </a:pPr>
            <a:r>
              <a:rPr lang="nl-NL" sz="1000" dirty="0">
                <a:solidFill>
                  <a:schemeClr val="bg2">
                    <a:lumMod val="50000"/>
                  </a:schemeClr>
                </a:solidFill>
              </a:rPr>
              <a:t> </a:t>
            </a:r>
          </a:p>
        </p:txBody>
      </p:sp>
      <p:pic>
        <p:nvPicPr>
          <p:cNvPr id="33" name="Tijdelijke aanduiding voor inhoud 4" descr="Afbeelding met persoon, buiten&#10;&#10;Automatisch gegenereerde beschrijving">
            <a:extLst>
              <a:ext uri="{FF2B5EF4-FFF2-40B4-BE49-F238E27FC236}">
                <a16:creationId xmlns:a16="http://schemas.microsoft.com/office/drawing/2014/main" id="{4E1B6DB7-34E3-794B-EE36-31D9970B022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3" b="-3"/>
          <a:stretch/>
        </p:blipFill>
        <p:spPr>
          <a:xfrm>
            <a:off x="5069297" y="1824026"/>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34" name="Tekstvak 33">
            <a:extLst>
              <a:ext uri="{FF2B5EF4-FFF2-40B4-BE49-F238E27FC236}">
                <a16:creationId xmlns:a16="http://schemas.microsoft.com/office/drawing/2014/main" id="{6FF17B25-2720-54BD-99B2-5F79121FF779}"/>
              </a:ext>
            </a:extLst>
          </p:cNvPr>
          <p:cNvSpPr txBox="1"/>
          <p:nvPr/>
        </p:nvSpPr>
        <p:spPr>
          <a:xfrm>
            <a:off x="4977322" y="2498957"/>
            <a:ext cx="5417574" cy="553998"/>
          </a:xfrm>
          <a:prstGeom prst="rect">
            <a:avLst/>
          </a:prstGeom>
          <a:noFill/>
        </p:spPr>
        <p:txBody>
          <a:bodyPr wrap="square" rtlCol="0">
            <a:spAutoFit/>
          </a:bodyPr>
          <a:lstStyle/>
          <a:p>
            <a:r>
              <a:rPr lang="nl-NL" sz="1500" dirty="0">
                <a:latin typeface="Pica black"/>
              </a:rPr>
              <a:t>Wat heftig!     Is zij nu echt burgemeester?</a:t>
            </a:r>
          </a:p>
          <a:p>
            <a:r>
              <a:rPr lang="nl-NL" sz="1500" dirty="0">
                <a:solidFill>
                  <a:srgbClr val="01E2FD"/>
                </a:solidFill>
                <a:latin typeface="Pica black"/>
              </a:rPr>
              <a:t>#waarheidgoeroe.nl</a:t>
            </a:r>
            <a:r>
              <a:rPr lang="nl-NL" sz="1500" dirty="0">
                <a:latin typeface="Pica black"/>
              </a:rPr>
              <a:t> </a:t>
            </a:r>
            <a:r>
              <a:rPr lang="nl-NL" sz="1500" dirty="0">
                <a:solidFill>
                  <a:srgbClr val="01E2FD"/>
                </a:solidFill>
                <a:latin typeface="Pica black"/>
              </a:rPr>
              <a:t>#kanalleeninnederland</a:t>
            </a:r>
          </a:p>
        </p:txBody>
      </p:sp>
      <p:sp>
        <p:nvSpPr>
          <p:cNvPr id="35" name="Ovaal 34">
            <a:extLst>
              <a:ext uri="{FF2B5EF4-FFF2-40B4-BE49-F238E27FC236}">
                <a16:creationId xmlns:a16="http://schemas.microsoft.com/office/drawing/2014/main" id="{E618C9BA-0249-FBAA-BBC0-C656F2C6D9B4}"/>
              </a:ext>
            </a:extLst>
          </p:cNvPr>
          <p:cNvSpPr/>
          <p:nvPr/>
        </p:nvSpPr>
        <p:spPr>
          <a:xfrm>
            <a:off x="9603410" y="1930586"/>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36" name="Tijdelijke aanduiding voor inhoud 2">
            <a:extLst>
              <a:ext uri="{FF2B5EF4-FFF2-40B4-BE49-F238E27FC236}">
                <a16:creationId xmlns:a16="http://schemas.microsoft.com/office/drawing/2014/main" id="{7E543231-F43C-38EB-2BBB-035AC88BE384}"/>
              </a:ext>
            </a:extLst>
          </p:cNvPr>
          <p:cNvSpPr txBox="1">
            <a:spLocks/>
          </p:cNvSpPr>
          <p:nvPr/>
        </p:nvSpPr>
        <p:spPr>
          <a:xfrm>
            <a:off x="4902719" y="3642338"/>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11:15 a.m. 01 mei.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pic>
        <p:nvPicPr>
          <p:cNvPr id="37" name="Tijdelijke aanduiding voor inhoud 4">
            <a:extLst>
              <a:ext uri="{FF2B5EF4-FFF2-40B4-BE49-F238E27FC236}">
                <a16:creationId xmlns:a16="http://schemas.microsoft.com/office/drawing/2014/main" id="{2A2A75FD-8308-5508-6FF1-558999388B32}"/>
              </a:ext>
            </a:extLst>
          </p:cNvPr>
          <p:cNvPicPr>
            <a:picLocks noChangeAspect="1"/>
          </p:cNvPicPr>
          <p:nvPr/>
        </p:nvPicPr>
        <p:blipFill>
          <a:blip r:embed="rId4" cstate="screen">
            <a:extLst>
              <a:ext uri="{BEBA8EAE-BF5A-486C-A8C5-ECC9F3942E4B}">
                <a14:imgProps xmlns:a14="http://schemas.microsoft.com/office/drawing/2010/main">
                  <a14:imgLayer r:embed="rId5">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6344844" y="1954767"/>
            <a:ext cx="136702" cy="136702"/>
          </a:xfrm>
          <a:prstGeom prst="rect">
            <a:avLst/>
          </a:prstGeom>
        </p:spPr>
      </p:pic>
      <p:sp>
        <p:nvSpPr>
          <p:cNvPr id="38" name="Tekstvak 37">
            <a:extLst>
              <a:ext uri="{FF2B5EF4-FFF2-40B4-BE49-F238E27FC236}">
                <a16:creationId xmlns:a16="http://schemas.microsoft.com/office/drawing/2014/main" id="{CA2E5434-E56F-B4E5-B55F-729C8DC64D87}"/>
              </a:ext>
            </a:extLst>
          </p:cNvPr>
          <p:cNvSpPr txBox="1"/>
          <p:nvPr/>
        </p:nvSpPr>
        <p:spPr>
          <a:xfrm>
            <a:off x="9672423" y="1912037"/>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pic>
        <p:nvPicPr>
          <p:cNvPr id="39" name="Tijdelijke aanduiding voor inhoud 3" descr="Afbeelding met tekst&#10;&#10;Automatisch gegenereerde beschrijving">
            <a:extLst>
              <a:ext uri="{FF2B5EF4-FFF2-40B4-BE49-F238E27FC236}">
                <a16:creationId xmlns:a16="http://schemas.microsoft.com/office/drawing/2014/main" id="{4DB5B05E-8AC2-3465-48BE-FD56BA211C18}"/>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3" b="-3"/>
          <a:stretch/>
        </p:blipFill>
        <p:spPr>
          <a:xfrm>
            <a:off x="5069297" y="1818772"/>
            <a:ext cx="602214" cy="602214"/>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pic>
        <p:nvPicPr>
          <p:cNvPr id="40" name="Tijdelijke aanduiding voor inhoud 4" descr="Afbeelding met persoon&#10;&#10;Automatisch gegenereerde beschrijving">
            <a:extLst>
              <a:ext uri="{FF2B5EF4-FFF2-40B4-BE49-F238E27FC236}">
                <a16:creationId xmlns:a16="http://schemas.microsoft.com/office/drawing/2014/main" id="{B0289904-00E7-233D-90B7-4213E2710F62}"/>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r="-3" b="-3"/>
          <a:stretch/>
        </p:blipFill>
        <p:spPr>
          <a:xfrm>
            <a:off x="5062795" y="1816082"/>
            <a:ext cx="613971" cy="613971"/>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52" name="Tijdelijke aanduiding voor inhoud 8" descr="Afbeelding met muur, persoon, binnen, geel&#10;&#10;Automatisch gegenereerde beschrijving">
            <a:extLst>
              <a:ext uri="{FF2B5EF4-FFF2-40B4-BE49-F238E27FC236}">
                <a16:creationId xmlns:a16="http://schemas.microsoft.com/office/drawing/2014/main" id="{5E671A8A-9E6D-0DAF-50BA-CB5F67D81FBC}"/>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r="-3" b="-3"/>
          <a:stretch/>
        </p:blipFill>
        <p:spPr>
          <a:xfrm>
            <a:off x="5061425" y="1809237"/>
            <a:ext cx="620637" cy="620637"/>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3" name="Afbeelding 2">
            <a:extLst>
              <a:ext uri="{FF2B5EF4-FFF2-40B4-BE49-F238E27FC236}">
                <a16:creationId xmlns:a16="http://schemas.microsoft.com/office/drawing/2014/main" id="{402B1CBB-0E23-6759-01F8-7A6976174E46}"/>
              </a:ext>
            </a:extLst>
          </p:cNvPr>
          <p:cNvPicPr>
            <a:picLocks noChangeAspect="1"/>
          </p:cNvPicPr>
          <p:nvPr/>
        </p:nvPicPr>
        <p:blipFill>
          <a:blip r:embed="rId9" cstate="screen">
            <a:extLst>
              <a:ext uri="{BEBA8EAE-BF5A-486C-A8C5-ECC9F3942E4B}">
                <a14:imgProps xmlns:a14="http://schemas.microsoft.com/office/drawing/2010/main">
                  <a14:imgLayer r:embed="rId10">
                    <a14:imgEffect>
                      <a14:backgroundRemoval t="10000" b="90000" l="10000" r="90000">
                        <a14:foregroundMark x1="23214" y1="68182" x2="15179" y2="50909"/>
                        <a14:foregroundMark x1="72321" y1="81818" x2="78571" y2="54545"/>
                        <a14:foregroundMark x1="29464" y1="81818" x2="23214" y2="75455"/>
                        <a14:foregroundMark x1="68750" y1="81818" x2="75000" y2="81818"/>
                        <a14:foregroundMark x1="33036" y1="84545" x2="20536" y2="81818"/>
                      </a14:backgroundRemoval>
                    </a14:imgEffect>
                  </a14:imgLayer>
                </a14:imgProps>
              </a:ext>
              <a:ext uri="{28A0092B-C50C-407E-A947-70E740481C1C}">
                <a14:useLocalDpi xmlns:a14="http://schemas.microsoft.com/office/drawing/2010/main"/>
              </a:ext>
            </a:extLst>
          </a:blip>
          <a:stretch>
            <a:fillRect/>
          </a:stretch>
        </p:blipFill>
        <p:spPr>
          <a:xfrm>
            <a:off x="5960951" y="2565146"/>
            <a:ext cx="179883" cy="176671"/>
          </a:xfrm>
          <a:prstGeom prst="rect">
            <a:avLst/>
          </a:prstGeom>
        </p:spPr>
      </p:pic>
      <p:sp>
        <p:nvSpPr>
          <p:cNvPr id="7" name="Titel 1">
            <a:extLst>
              <a:ext uri="{FF2B5EF4-FFF2-40B4-BE49-F238E27FC236}">
                <a16:creationId xmlns:a16="http://schemas.microsoft.com/office/drawing/2014/main" id="{3BF30093-2011-FFBA-9DAB-96588B0D1BFA}"/>
              </a:ext>
            </a:extLst>
          </p:cNvPr>
          <p:cNvSpPr txBox="1">
            <a:spLocks/>
          </p:cNvSpPr>
          <p:nvPr/>
        </p:nvSpPr>
        <p:spPr>
          <a:xfrm>
            <a:off x="282888" y="3749586"/>
            <a:ext cx="562159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err="1">
                <a:solidFill>
                  <a:srgbClr val="FF0000"/>
                </a:solidFill>
                <a:latin typeface="Pixellari" panose="02000603000000000000" pitchFamily="2" charset="0"/>
                <a:ea typeface="Pixellari" panose="02000603000000000000" pitchFamily="2" charset="0"/>
              </a:rPr>
              <a:t>Oke</a:t>
            </a:r>
            <a:r>
              <a:rPr lang="nl-NL" sz="2800" dirty="0">
                <a:solidFill>
                  <a:srgbClr val="FF0000"/>
                </a:solidFill>
                <a:latin typeface="Pixellari" panose="02000603000000000000" pitchFamily="2" charset="0"/>
                <a:ea typeface="Pixellari" panose="02000603000000000000" pitchFamily="2" charset="0"/>
              </a:rPr>
              <a:t> boeiend, is dit alles? </a:t>
            </a:r>
            <a:endParaRPr lang="nl-NL" sz="2800" dirty="0">
              <a:latin typeface="Pixellari" panose="02000603000000000000" pitchFamily="2" charset="0"/>
              <a:ea typeface="Pixellari" panose="02000603000000000000" pitchFamily="2" charset="0"/>
            </a:endParaRPr>
          </a:p>
        </p:txBody>
      </p:sp>
      <p:sp>
        <p:nvSpPr>
          <p:cNvPr id="8" name="Actieknop: Leeg 7">
            <a:hlinkClick r:id="" action="ppaction://hlinkshowjump?jump=nextslide" highlightClick="1"/>
            <a:extLst>
              <a:ext uri="{FF2B5EF4-FFF2-40B4-BE49-F238E27FC236}">
                <a16:creationId xmlns:a16="http://schemas.microsoft.com/office/drawing/2014/main" id="{2B3EF1D3-91B6-95A3-8722-075CB288E66A}"/>
              </a:ext>
            </a:extLst>
          </p:cNvPr>
          <p:cNvSpPr/>
          <p:nvPr/>
        </p:nvSpPr>
        <p:spPr>
          <a:xfrm>
            <a:off x="282887" y="4096512"/>
            <a:ext cx="4179385" cy="75839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21320668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2300"/>
                                  </p:stCondLst>
                                  <p:iterate type="lt">
                                    <p:tmAbs val="50"/>
                                  </p:iterate>
                                  <p:childTnLst>
                                    <p:set>
                                      <p:cBhvr>
                                        <p:cTn id="6" dur="1" fill="hold">
                                          <p:stCondLst>
                                            <p:cond delay="0"/>
                                          </p:stCondLst>
                                        </p:cTn>
                                        <p:tgtEl>
                                          <p:spTgt spid="7"/>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3351"/>
                            </p:stCondLst>
                            <p:childTnLst>
                              <p:par>
                                <p:cTn id="8" presetID="1" presetClass="entr" presetSubtype="0" fill="hold" grpId="0" nodeType="afterEffect" nodePh="1">
                                  <p:stCondLst>
                                    <p:cond delay="0"/>
                                  </p:stCondLst>
                                  <p:endCondLst>
                                    <p:cond evt="begin" delay="0">
                                      <p:tn val="8"/>
                                    </p:cond>
                                  </p:end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38198" y="1239584"/>
            <a:ext cx="513981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75552F6B-898E-1347-6681-326A7BC832B2}"/>
              </a:ext>
            </a:extLst>
          </p:cNvPr>
          <p:cNvSpPr txBox="1">
            <a:spLocks/>
          </p:cNvSpPr>
          <p:nvPr/>
        </p:nvSpPr>
        <p:spPr>
          <a:xfrm>
            <a:off x="282887" y="97220"/>
            <a:ext cx="10704869"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Laten we eens gelijk kijken naar de reacties die jij gekregen hebt..</a:t>
            </a:r>
            <a:endParaRPr lang="nl-NL" sz="2800" dirty="0"/>
          </a:p>
        </p:txBody>
      </p:sp>
      <p:sp>
        <p:nvSpPr>
          <p:cNvPr id="5" name="Titel 1">
            <a:extLst>
              <a:ext uri="{FF2B5EF4-FFF2-40B4-BE49-F238E27FC236}">
                <a16:creationId xmlns:a16="http://schemas.microsoft.com/office/drawing/2014/main" id="{C20F1146-0D8D-5F1B-A325-A08E73339B11}"/>
              </a:ext>
            </a:extLst>
          </p:cNvPr>
          <p:cNvSpPr txBox="1">
            <a:spLocks/>
          </p:cNvSpPr>
          <p:nvPr/>
        </p:nvSpPr>
        <p:spPr>
          <a:xfrm>
            <a:off x="282887" y="1226034"/>
            <a:ext cx="562159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Kom maar op!</a:t>
            </a:r>
            <a:endParaRPr lang="nl-NL" sz="2800" dirty="0">
              <a:latin typeface="Pixellari" panose="02000603000000000000" pitchFamily="2" charset="0"/>
              <a:ea typeface="Pixellari" panose="02000603000000000000" pitchFamily="2" charset="0"/>
            </a:endParaRPr>
          </a:p>
        </p:txBody>
      </p:sp>
      <p:sp>
        <p:nvSpPr>
          <p:cNvPr id="30" name="Actieknop: Leeg 29">
            <a:hlinkClick r:id="" action="ppaction://noaction" highlightClick="1"/>
            <a:extLst>
              <a:ext uri="{FF2B5EF4-FFF2-40B4-BE49-F238E27FC236}">
                <a16:creationId xmlns:a16="http://schemas.microsoft.com/office/drawing/2014/main" id="{03C5E3C9-E469-EBDB-2D73-E1D726EA5E85}"/>
              </a:ext>
            </a:extLst>
          </p:cNvPr>
          <p:cNvSpPr/>
          <p:nvPr/>
        </p:nvSpPr>
        <p:spPr>
          <a:xfrm>
            <a:off x="4851075" y="1631572"/>
            <a:ext cx="5559357" cy="2309585"/>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1" name="Titel 1">
            <a:extLst>
              <a:ext uri="{FF2B5EF4-FFF2-40B4-BE49-F238E27FC236}">
                <a16:creationId xmlns:a16="http://schemas.microsoft.com/office/drawing/2014/main" id="{A1D33449-A36B-831C-BF60-F54CC6A8BEB7}"/>
              </a:ext>
            </a:extLst>
          </p:cNvPr>
          <p:cNvSpPr txBox="1">
            <a:spLocks/>
          </p:cNvSpPr>
          <p:nvPr/>
        </p:nvSpPr>
        <p:spPr>
          <a:xfrm>
            <a:off x="5658805" y="1377459"/>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Onze Sas  </a:t>
            </a:r>
          </a:p>
        </p:txBody>
      </p:sp>
      <p:sp>
        <p:nvSpPr>
          <p:cNvPr id="32" name="Tijdelijke aanduiding voor inhoud 2">
            <a:extLst>
              <a:ext uri="{FF2B5EF4-FFF2-40B4-BE49-F238E27FC236}">
                <a16:creationId xmlns:a16="http://schemas.microsoft.com/office/drawing/2014/main" id="{097B62C4-CF0D-0F55-BBCA-BCD35BC672A3}"/>
              </a:ext>
            </a:extLst>
          </p:cNvPr>
          <p:cNvSpPr txBox="1">
            <a:spLocks/>
          </p:cNvSpPr>
          <p:nvPr/>
        </p:nvSpPr>
        <p:spPr>
          <a:xfrm>
            <a:off x="5650616" y="2062103"/>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@sakiavandervelde </a:t>
            </a:r>
          </a:p>
          <a:p>
            <a:pPr marL="0" indent="0">
              <a:buFont typeface="Arial" panose="020B0604020202020204" pitchFamily="34" charset="0"/>
              <a:buNone/>
            </a:pPr>
            <a:r>
              <a:rPr lang="nl-NL" sz="1000" dirty="0">
                <a:solidFill>
                  <a:schemeClr val="bg2">
                    <a:lumMod val="50000"/>
                  </a:schemeClr>
                </a:solidFill>
              </a:rPr>
              <a:t> </a:t>
            </a:r>
          </a:p>
        </p:txBody>
      </p:sp>
      <p:sp>
        <p:nvSpPr>
          <p:cNvPr id="34" name="Tekstvak 33">
            <a:extLst>
              <a:ext uri="{FF2B5EF4-FFF2-40B4-BE49-F238E27FC236}">
                <a16:creationId xmlns:a16="http://schemas.microsoft.com/office/drawing/2014/main" id="{6FF17B25-2720-54BD-99B2-5F79121FF779}"/>
              </a:ext>
            </a:extLst>
          </p:cNvPr>
          <p:cNvSpPr txBox="1"/>
          <p:nvPr/>
        </p:nvSpPr>
        <p:spPr>
          <a:xfrm>
            <a:off x="4977322" y="2498957"/>
            <a:ext cx="5417574" cy="553998"/>
          </a:xfrm>
          <a:prstGeom prst="rect">
            <a:avLst/>
          </a:prstGeom>
          <a:noFill/>
        </p:spPr>
        <p:txBody>
          <a:bodyPr wrap="square" rtlCol="0">
            <a:spAutoFit/>
          </a:bodyPr>
          <a:lstStyle/>
          <a:p>
            <a:r>
              <a:rPr lang="nl-NL" sz="1500" dirty="0">
                <a:latin typeface="Pica black"/>
              </a:rPr>
              <a:t>Wat heftig!     Is zij nu echt burgemeester?</a:t>
            </a:r>
          </a:p>
          <a:p>
            <a:r>
              <a:rPr lang="nl-NL" sz="1500" dirty="0">
                <a:solidFill>
                  <a:srgbClr val="01E2FD"/>
                </a:solidFill>
                <a:latin typeface="Pica black"/>
              </a:rPr>
              <a:t>#waarheidgoeroe</a:t>
            </a:r>
            <a:r>
              <a:rPr lang="nl-NL" sz="1500" dirty="0">
                <a:latin typeface="Pica black"/>
              </a:rPr>
              <a:t> </a:t>
            </a:r>
            <a:r>
              <a:rPr lang="nl-NL" sz="1500" dirty="0">
                <a:solidFill>
                  <a:srgbClr val="01E2FD"/>
                </a:solidFill>
                <a:latin typeface="Pica black"/>
              </a:rPr>
              <a:t>#kanalleeninnederland</a:t>
            </a:r>
          </a:p>
        </p:txBody>
      </p:sp>
      <p:sp>
        <p:nvSpPr>
          <p:cNvPr id="35" name="Ovaal 34">
            <a:extLst>
              <a:ext uri="{FF2B5EF4-FFF2-40B4-BE49-F238E27FC236}">
                <a16:creationId xmlns:a16="http://schemas.microsoft.com/office/drawing/2014/main" id="{E618C9BA-0249-FBAA-BBC0-C656F2C6D9B4}"/>
              </a:ext>
            </a:extLst>
          </p:cNvPr>
          <p:cNvSpPr/>
          <p:nvPr/>
        </p:nvSpPr>
        <p:spPr>
          <a:xfrm>
            <a:off x="9603410" y="1930586"/>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36" name="Tijdelijke aanduiding voor inhoud 2">
            <a:extLst>
              <a:ext uri="{FF2B5EF4-FFF2-40B4-BE49-F238E27FC236}">
                <a16:creationId xmlns:a16="http://schemas.microsoft.com/office/drawing/2014/main" id="{7E543231-F43C-38EB-2BBB-035AC88BE384}"/>
              </a:ext>
            </a:extLst>
          </p:cNvPr>
          <p:cNvSpPr txBox="1">
            <a:spLocks/>
          </p:cNvSpPr>
          <p:nvPr/>
        </p:nvSpPr>
        <p:spPr>
          <a:xfrm>
            <a:off x="4902719" y="3642338"/>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11:15 a.m. 01 mei.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pic>
        <p:nvPicPr>
          <p:cNvPr id="37" name="Tijdelijke aanduiding voor inhoud 4">
            <a:extLst>
              <a:ext uri="{FF2B5EF4-FFF2-40B4-BE49-F238E27FC236}">
                <a16:creationId xmlns:a16="http://schemas.microsoft.com/office/drawing/2014/main" id="{2A2A75FD-8308-5508-6FF1-558999388B32}"/>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6344844" y="1954767"/>
            <a:ext cx="136702" cy="136702"/>
          </a:xfrm>
          <a:prstGeom prst="rect">
            <a:avLst/>
          </a:prstGeom>
        </p:spPr>
      </p:pic>
      <p:sp>
        <p:nvSpPr>
          <p:cNvPr id="38" name="Tekstvak 37">
            <a:extLst>
              <a:ext uri="{FF2B5EF4-FFF2-40B4-BE49-F238E27FC236}">
                <a16:creationId xmlns:a16="http://schemas.microsoft.com/office/drawing/2014/main" id="{CA2E5434-E56F-B4E5-B55F-729C8DC64D87}"/>
              </a:ext>
            </a:extLst>
          </p:cNvPr>
          <p:cNvSpPr txBox="1"/>
          <p:nvPr/>
        </p:nvSpPr>
        <p:spPr>
          <a:xfrm>
            <a:off x="9672423" y="1912037"/>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sp>
        <p:nvSpPr>
          <p:cNvPr id="41" name="Actieknop: Leeg 40">
            <a:hlinkClick r:id="" action="ppaction://noaction" highlightClick="1"/>
            <a:extLst>
              <a:ext uri="{FF2B5EF4-FFF2-40B4-BE49-F238E27FC236}">
                <a16:creationId xmlns:a16="http://schemas.microsoft.com/office/drawing/2014/main" id="{D1E4529D-BA92-1C8F-42BE-D5312E704C8A}"/>
              </a:ext>
            </a:extLst>
          </p:cNvPr>
          <p:cNvSpPr/>
          <p:nvPr/>
        </p:nvSpPr>
        <p:spPr>
          <a:xfrm>
            <a:off x="4851075" y="4209154"/>
            <a:ext cx="5559357" cy="2309585"/>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42" name="Titel 1">
            <a:extLst>
              <a:ext uri="{FF2B5EF4-FFF2-40B4-BE49-F238E27FC236}">
                <a16:creationId xmlns:a16="http://schemas.microsoft.com/office/drawing/2014/main" id="{965BAA4E-A964-945A-870D-F0612D749DB6}"/>
              </a:ext>
            </a:extLst>
          </p:cNvPr>
          <p:cNvSpPr txBox="1">
            <a:spLocks/>
          </p:cNvSpPr>
          <p:nvPr/>
        </p:nvSpPr>
        <p:spPr>
          <a:xfrm>
            <a:off x="5652520" y="3948099"/>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err="1">
                <a:latin typeface="Pica black"/>
              </a:rPr>
              <a:t>Timmie</a:t>
            </a:r>
            <a:r>
              <a:rPr lang="nl-NL" sz="1200" b="1" dirty="0">
                <a:latin typeface="Pica black"/>
              </a:rPr>
              <a:t> AKA Family Guy  </a:t>
            </a:r>
          </a:p>
        </p:txBody>
      </p:sp>
      <p:sp>
        <p:nvSpPr>
          <p:cNvPr id="43" name="Tijdelijke aanduiding voor inhoud 2">
            <a:extLst>
              <a:ext uri="{FF2B5EF4-FFF2-40B4-BE49-F238E27FC236}">
                <a16:creationId xmlns:a16="http://schemas.microsoft.com/office/drawing/2014/main" id="{FBC3BBC9-9DC3-7AF6-01A2-346F23EF6BA4}"/>
              </a:ext>
            </a:extLst>
          </p:cNvPr>
          <p:cNvSpPr txBox="1">
            <a:spLocks/>
          </p:cNvSpPr>
          <p:nvPr/>
        </p:nvSpPr>
        <p:spPr>
          <a:xfrm>
            <a:off x="5644331" y="4632743"/>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@timdegraaf </a:t>
            </a:r>
          </a:p>
          <a:p>
            <a:pPr marL="0" indent="0">
              <a:buFont typeface="Arial" panose="020B0604020202020204" pitchFamily="34" charset="0"/>
              <a:buNone/>
            </a:pPr>
            <a:r>
              <a:rPr lang="nl-NL" sz="1000" dirty="0">
                <a:solidFill>
                  <a:schemeClr val="bg2">
                    <a:lumMod val="50000"/>
                  </a:schemeClr>
                </a:solidFill>
              </a:rPr>
              <a:t> </a:t>
            </a:r>
          </a:p>
        </p:txBody>
      </p:sp>
      <p:pic>
        <p:nvPicPr>
          <p:cNvPr id="44" name="Tijdelijke aanduiding voor inhoud 4" descr="Afbeelding met persoon, buiten&#10;&#10;Automatisch gegenereerde beschrijving">
            <a:extLst>
              <a:ext uri="{FF2B5EF4-FFF2-40B4-BE49-F238E27FC236}">
                <a16:creationId xmlns:a16="http://schemas.microsoft.com/office/drawing/2014/main" id="{A061D25C-45F8-5CAC-33A9-9D63FF97500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3" b="-3"/>
          <a:stretch/>
        </p:blipFill>
        <p:spPr>
          <a:xfrm>
            <a:off x="5063012" y="4394666"/>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45" name="Tekstvak 44">
            <a:extLst>
              <a:ext uri="{FF2B5EF4-FFF2-40B4-BE49-F238E27FC236}">
                <a16:creationId xmlns:a16="http://schemas.microsoft.com/office/drawing/2014/main" id="{FB44362F-B5E0-1597-B1A2-40D03204FB81}"/>
              </a:ext>
            </a:extLst>
          </p:cNvPr>
          <p:cNvSpPr txBox="1"/>
          <p:nvPr/>
        </p:nvSpPr>
        <p:spPr>
          <a:xfrm>
            <a:off x="4971037" y="5069597"/>
            <a:ext cx="5417574" cy="784830"/>
          </a:xfrm>
          <a:prstGeom prst="rect">
            <a:avLst/>
          </a:prstGeom>
          <a:noFill/>
        </p:spPr>
        <p:txBody>
          <a:bodyPr wrap="square" rtlCol="0">
            <a:spAutoFit/>
          </a:bodyPr>
          <a:lstStyle/>
          <a:p>
            <a:r>
              <a:rPr lang="nl-NL" sz="1500" dirty="0">
                <a:solidFill>
                  <a:srgbClr val="01E2FD"/>
                </a:solidFill>
                <a:latin typeface="Pica black"/>
              </a:rPr>
              <a:t>@waarheidgoeroe </a:t>
            </a:r>
            <a:r>
              <a:rPr lang="nl-NL" sz="1500" dirty="0">
                <a:latin typeface="Pica black"/>
              </a:rPr>
              <a:t>LAAT ONZE GELIEFDE BURGERMOEDER MET RUST TUIG!! DIT SOORT BAGGERJOURNALISTIEK ZOU VERBODEN MOETEN WORDEN!!! MAFKEZEN </a:t>
            </a:r>
            <a:r>
              <a:rPr lang="nl-NL" sz="1500" dirty="0">
                <a:solidFill>
                  <a:srgbClr val="01E2FD"/>
                </a:solidFill>
                <a:latin typeface="Pica black"/>
              </a:rPr>
              <a:t>#tuigvanderiggel</a:t>
            </a:r>
          </a:p>
        </p:txBody>
      </p:sp>
      <p:sp>
        <p:nvSpPr>
          <p:cNvPr id="46" name="Ovaal 45">
            <a:extLst>
              <a:ext uri="{FF2B5EF4-FFF2-40B4-BE49-F238E27FC236}">
                <a16:creationId xmlns:a16="http://schemas.microsoft.com/office/drawing/2014/main" id="{6D30C919-9B90-7FD7-490E-68995AAECA56}"/>
              </a:ext>
            </a:extLst>
          </p:cNvPr>
          <p:cNvSpPr/>
          <p:nvPr/>
        </p:nvSpPr>
        <p:spPr>
          <a:xfrm>
            <a:off x="9597125" y="4501226"/>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47" name="Tijdelijke aanduiding voor inhoud 2">
            <a:extLst>
              <a:ext uri="{FF2B5EF4-FFF2-40B4-BE49-F238E27FC236}">
                <a16:creationId xmlns:a16="http://schemas.microsoft.com/office/drawing/2014/main" id="{3D3CD555-BE95-44CD-2807-394180635E55}"/>
              </a:ext>
            </a:extLst>
          </p:cNvPr>
          <p:cNvSpPr txBox="1">
            <a:spLocks/>
          </p:cNvSpPr>
          <p:nvPr/>
        </p:nvSpPr>
        <p:spPr>
          <a:xfrm>
            <a:off x="4896434" y="6212978"/>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11:49 a.m. 1 mei.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pic>
        <p:nvPicPr>
          <p:cNvPr id="48" name="Tijdelijke aanduiding voor inhoud 4">
            <a:extLst>
              <a:ext uri="{FF2B5EF4-FFF2-40B4-BE49-F238E27FC236}">
                <a16:creationId xmlns:a16="http://schemas.microsoft.com/office/drawing/2014/main" id="{CC4E7B88-9CA3-DEF0-BE7A-C874E738A808}"/>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7274489" y="4534334"/>
            <a:ext cx="136702" cy="136702"/>
          </a:xfrm>
          <a:prstGeom prst="rect">
            <a:avLst/>
          </a:prstGeom>
        </p:spPr>
      </p:pic>
      <p:sp>
        <p:nvSpPr>
          <p:cNvPr id="49" name="Tekstvak 48">
            <a:extLst>
              <a:ext uri="{FF2B5EF4-FFF2-40B4-BE49-F238E27FC236}">
                <a16:creationId xmlns:a16="http://schemas.microsoft.com/office/drawing/2014/main" id="{F2A3E547-67D1-523C-1827-4DB79759687E}"/>
              </a:ext>
            </a:extLst>
          </p:cNvPr>
          <p:cNvSpPr txBox="1"/>
          <p:nvPr/>
        </p:nvSpPr>
        <p:spPr>
          <a:xfrm>
            <a:off x="9666138" y="4482677"/>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pic>
        <p:nvPicPr>
          <p:cNvPr id="50" name="Tijdelijke aanduiding voor inhoud 3" descr="Afbeelding met tekst&#10;&#10;Automatisch gegenereerde beschrijving">
            <a:extLst>
              <a:ext uri="{FF2B5EF4-FFF2-40B4-BE49-F238E27FC236}">
                <a16:creationId xmlns:a16="http://schemas.microsoft.com/office/drawing/2014/main" id="{2C08B0E3-AD51-D4F1-9461-47FF1EB9958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3" b="-3"/>
          <a:stretch/>
        </p:blipFill>
        <p:spPr>
          <a:xfrm>
            <a:off x="5063012" y="4389412"/>
            <a:ext cx="602214" cy="602214"/>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pic>
        <p:nvPicPr>
          <p:cNvPr id="2" name="Tijdelijke aanduiding voor inhoud 6" descr="Afbeelding met buiten, persoon, mensen, groep&#10;&#10;Automatisch gegenereerde beschrijving">
            <a:extLst>
              <a:ext uri="{FF2B5EF4-FFF2-40B4-BE49-F238E27FC236}">
                <a16:creationId xmlns:a16="http://schemas.microsoft.com/office/drawing/2014/main" id="{C536A57E-0777-908F-56D2-6797B3149E8D}"/>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r="-3" b="-3"/>
          <a:stretch/>
        </p:blipFill>
        <p:spPr>
          <a:xfrm>
            <a:off x="5051432" y="4374882"/>
            <a:ext cx="620107" cy="620107"/>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3" name="Afbeelding 2">
            <a:extLst>
              <a:ext uri="{FF2B5EF4-FFF2-40B4-BE49-F238E27FC236}">
                <a16:creationId xmlns:a16="http://schemas.microsoft.com/office/drawing/2014/main" id="{402B1CBB-0E23-6759-01F8-7A6976174E46}"/>
              </a:ext>
            </a:extLst>
          </p:cNvPr>
          <p:cNvPicPr>
            <a:picLocks noChangeAspect="1"/>
          </p:cNvPicPr>
          <p:nvPr/>
        </p:nvPicPr>
        <p:blipFill>
          <a:blip r:embed="rId8" cstate="screen">
            <a:extLst>
              <a:ext uri="{BEBA8EAE-BF5A-486C-A8C5-ECC9F3942E4B}">
                <a14:imgProps xmlns:a14="http://schemas.microsoft.com/office/drawing/2010/main">
                  <a14:imgLayer r:embed="rId9">
                    <a14:imgEffect>
                      <a14:backgroundRemoval t="10000" b="90000" l="10000" r="90000">
                        <a14:foregroundMark x1="23214" y1="68182" x2="15179" y2="50909"/>
                        <a14:foregroundMark x1="72321" y1="81818" x2="78571" y2="54545"/>
                        <a14:foregroundMark x1="29464" y1="81818" x2="23214" y2="75455"/>
                        <a14:foregroundMark x1="68750" y1="81818" x2="75000" y2="81818"/>
                        <a14:foregroundMark x1="33036" y1="84545" x2="20536" y2="81818"/>
                      </a14:backgroundRemoval>
                    </a14:imgEffect>
                  </a14:imgLayer>
                </a14:imgProps>
              </a:ext>
              <a:ext uri="{28A0092B-C50C-407E-A947-70E740481C1C}">
                <a14:useLocalDpi xmlns:a14="http://schemas.microsoft.com/office/drawing/2010/main"/>
              </a:ext>
            </a:extLst>
          </a:blip>
          <a:stretch>
            <a:fillRect/>
          </a:stretch>
        </p:blipFill>
        <p:spPr>
          <a:xfrm>
            <a:off x="5960951" y="2565146"/>
            <a:ext cx="179883" cy="176671"/>
          </a:xfrm>
          <a:prstGeom prst="rect">
            <a:avLst/>
          </a:prstGeom>
        </p:spPr>
      </p:pic>
      <p:sp>
        <p:nvSpPr>
          <p:cNvPr id="7" name="Titel 1">
            <a:extLst>
              <a:ext uri="{FF2B5EF4-FFF2-40B4-BE49-F238E27FC236}">
                <a16:creationId xmlns:a16="http://schemas.microsoft.com/office/drawing/2014/main" id="{3BF30093-2011-FFBA-9DAB-96588B0D1BFA}"/>
              </a:ext>
            </a:extLst>
          </p:cNvPr>
          <p:cNvSpPr txBox="1">
            <a:spLocks/>
          </p:cNvSpPr>
          <p:nvPr/>
        </p:nvSpPr>
        <p:spPr>
          <a:xfrm>
            <a:off x="282888" y="3749586"/>
            <a:ext cx="562159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err="1">
                <a:solidFill>
                  <a:srgbClr val="FF0000"/>
                </a:solidFill>
                <a:latin typeface="Pixellari" panose="02000603000000000000" pitchFamily="2" charset="0"/>
                <a:ea typeface="Pixellari" panose="02000603000000000000" pitchFamily="2" charset="0"/>
              </a:rPr>
              <a:t>Oke</a:t>
            </a:r>
            <a:r>
              <a:rPr lang="nl-NL" sz="2800" dirty="0">
                <a:solidFill>
                  <a:srgbClr val="FF0000"/>
                </a:solidFill>
                <a:latin typeface="Pixellari" panose="02000603000000000000" pitchFamily="2" charset="0"/>
                <a:ea typeface="Pixellari" panose="02000603000000000000" pitchFamily="2" charset="0"/>
              </a:rPr>
              <a:t> boeiend, is dit alles? </a:t>
            </a:r>
            <a:endParaRPr lang="nl-NL" sz="2800" dirty="0">
              <a:latin typeface="Pixellari" panose="02000603000000000000" pitchFamily="2" charset="0"/>
              <a:ea typeface="Pixellari" panose="02000603000000000000" pitchFamily="2" charset="0"/>
            </a:endParaRPr>
          </a:p>
        </p:txBody>
      </p:sp>
      <p:pic>
        <p:nvPicPr>
          <p:cNvPr id="8" name="Tijdelijke aanduiding voor inhoud 8" descr="Afbeelding met muur, persoon, binnen, geel&#10;&#10;Automatisch gegenereerde beschrijving">
            <a:extLst>
              <a:ext uri="{FF2B5EF4-FFF2-40B4-BE49-F238E27FC236}">
                <a16:creationId xmlns:a16="http://schemas.microsoft.com/office/drawing/2014/main" id="{9B3AB1C6-801F-F76B-4D12-88396ED95DC0}"/>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r="-3" b="-3"/>
          <a:stretch/>
        </p:blipFill>
        <p:spPr>
          <a:xfrm>
            <a:off x="5063012" y="1809431"/>
            <a:ext cx="620637" cy="620637"/>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9" name="Titel 1">
            <a:extLst>
              <a:ext uri="{FF2B5EF4-FFF2-40B4-BE49-F238E27FC236}">
                <a16:creationId xmlns:a16="http://schemas.microsoft.com/office/drawing/2014/main" id="{AC9E4A63-ADAC-43BD-D0C5-21EC104F1EFA}"/>
              </a:ext>
            </a:extLst>
          </p:cNvPr>
          <p:cNvSpPr txBox="1">
            <a:spLocks/>
          </p:cNvSpPr>
          <p:nvPr/>
        </p:nvSpPr>
        <p:spPr>
          <a:xfrm>
            <a:off x="291896" y="277215"/>
            <a:ext cx="10704869"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Zo! Dat is wel een heftige reactie.. Die zal wel met het verkeerde been uit bed zijn gestapt..</a:t>
            </a:r>
            <a:endParaRPr lang="nl-NL" sz="2800" dirty="0"/>
          </a:p>
        </p:txBody>
      </p:sp>
      <p:sp>
        <p:nvSpPr>
          <p:cNvPr id="10" name="Titel 1">
            <a:extLst>
              <a:ext uri="{FF2B5EF4-FFF2-40B4-BE49-F238E27FC236}">
                <a16:creationId xmlns:a16="http://schemas.microsoft.com/office/drawing/2014/main" id="{5BE39C09-03BF-C1DA-0CCB-9AB7E32D3B72}"/>
              </a:ext>
            </a:extLst>
          </p:cNvPr>
          <p:cNvSpPr txBox="1">
            <a:spLocks/>
          </p:cNvSpPr>
          <p:nvPr/>
        </p:nvSpPr>
        <p:spPr>
          <a:xfrm>
            <a:off x="282887" y="5221457"/>
            <a:ext cx="7899579"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Inderdaad, hier wil ik wel eens op reageren!</a:t>
            </a:r>
            <a:endParaRPr lang="nl-NL" sz="2800" dirty="0">
              <a:latin typeface="Pixellari" panose="02000603000000000000" pitchFamily="2" charset="0"/>
              <a:ea typeface="Pixellari" panose="02000603000000000000" pitchFamily="2" charset="0"/>
            </a:endParaRPr>
          </a:p>
        </p:txBody>
      </p:sp>
      <p:sp>
        <p:nvSpPr>
          <p:cNvPr id="11" name="Actieknop: Leeg 10">
            <a:hlinkClick r:id="" action="ppaction://hlinkshowjump?jump=nextslide" highlightClick="1"/>
            <a:extLst>
              <a:ext uri="{FF2B5EF4-FFF2-40B4-BE49-F238E27FC236}">
                <a16:creationId xmlns:a16="http://schemas.microsoft.com/office/drawing/2014/main" id="{2416955D-C790-B079-B54F-D9C13DDAB304}"/>
              </a:ext>
            </a:extLst>
          </p:cNvPr>
          <p:cNvSpPr/>
          <p:nvPr/>
        </p:nvSpPr>
        <p:spPr>
          <a:xfrm>
            <a:off x="291896" y="5551714"/>
            <a:ext cx="7208361" cy="501186"/>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702422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5000"/>
                                  </p:stCondLst>
                                  <p:childTnLst>
                                    <p:animEffect transition="out" filter="fade">
                                      <p:cBhvr>
                                        <p:cTn id="6" dur="500"/>
                                        <p:tgtEl>
                                          <p:spTgt spid="35"/>
                                        </p:tgtEl>
                                      </p:cBhvr>
                                    </p:animEffect>
                                    <p:set>
                                      <p:cBhvr>
                                        <p:cTn id="7" dur="1" fill="hold">
                                          <p:stCondLst>
                                            <p:cond delay="499"/>
                                          </p:stCondLst>
                                        </p:cTn>
                                        <p:tgtEl>
                                          <p:spTgt spid="35"/>
                                        </p:tgtEl>
                                        <p:attrNameLst>
                                          <p:attrName>style.visibility</p:attrName>
                                        </p:attrNameLst>
                                      </p:cBhvr>
                                      <p:to>
                                        <p:strVal val="hidden"/>
                                      </p:to>
                                    </p:set>
                                  </p:childTnLst>
                                </p:cTn>
                              </p:par>
                              <p:par>
                                <p:cTn id="8" presetID="10" presetClass="exit" presetSubtype="0" fill="hold" grpId="0" nodeType="withEffect">
                                  <p:stCondLst>
                                    <p:cond delay="5000"/>
                                  </p:stCondLst>
                                  <p:childTnLst>
                                    <p:animEffect transition="out" filter="fade">
                                      <p:cBhvr>
                                        <p:cTn id="9" dur="500"/>
                                        <p:tgtEl>
                                          <p:spTgt spid="34"/>
                                        </p:tgtEl>
                                      </p:cBhvr>
                                    </p:animEffect>
                                    <p:set>
                                      <p:cBhvr>
                                        <p:cTn id="10" dur="1" fill="hold">
                                          <p:stCondLst>
                                            <p:cond delay="499"/>
                                          </p:stCondLst>
                                        </p:cTn>
                                        <p:tgtEl>
                                          <p:spTgt spid="34"/>
                                        </p:tgtEl>
                                        <p:attrNameLst>
                                          <p:attrName>style.visibility</p:attrName>
                                        </p:attrNameLst>
                                      </p:cBhvr>
                                      <p:to>
                                        <p:strVal val="hidden"/>
                                      </p:to>
                                    </p:set>
                                  </p:childTnLst>
                                </p:cTn>
                              </p:par>
                              <p:par>
                                <p:cTn id="11" presetID="10" presetClass="exit" presetSubtype="0" fill="hold" nodeType="withEffect">
                                  <p:stCondLst>
                                    <p:cond delay="5000"/>
                                  </p:stCondLst>
                                  <p:childTnLst>
                                    <p:animEffect transition="out" filter="fade">
                                      <p:cBhvr>
                                        <p:cTn id="12" dur="500"/>
                                        <p:tgtEl>
                                          <p:spTgt spid="37"/>
                                        </p:tgtEl>
                                      </p:cBhvr>
                                    </p:animEffect>
                                    <p:set>
                                      <p:cBhvr>
                                        <p:cTn id="13" dur="1" fill="hold">
                                          <p:stCondLst>
                                            <p:cond delay="499"/>
                                          </p:stCondLst>
                                        </p:cTn>
                                        <p:tgtEl>
                                          <p:spTgt spid="37"/>
                                        </p:tgtEl>
                                        <p:attrNameLst>
                                          <p:attrName>style.visibility</p:attrName>
                                        </p:attrNameLst>
                                      </p:cBhvr>
                                      <p:to>
                                        <p:strVal val="hidden"/>
                                      </p:to>
                                    </p:set>
                                  </p:childTnLst>
                                </p:cTn>
                              </p:par>
                              <p:par>
                                <p:cTn id="14" presetID="10" presetClass="exit" presetSubtype="0" fill="hold" nodeType="withEffect">
                                  <p:stCondLst>
                                    <p:cond delay="5000"/>
                                  </p:stCondLst>
                                  <p:childTnLst>
                                    <p:animEffect transition="out" filter="fade">
                                      <p:cBhvr>
                                        <p:cTn id="15" dur="500"/>
                                        <p:tgtEl>
                                          <p:spTgt spid="3"/>
                                        </p:tgtEl>
                                      </p:cBhvr>
                                    </p:animEffect>
                                    <p:set>
                                      <p:cBhvr>
                                        <p:cTn id="16" dur="1" fill="hold">
                                          <p:stCondLst>
                                            <p:cond delay="499"/>
                                          </p:stCondLst>
                                        </p:cTn>
                                        <p:tgtEl>
                                          <p:spTgt spid="3"/>
                                        </p:tgtEl>
                                        <p:attrNameLst>
                                          <p:attrName>style.visibility</p:attrName>
                                        </p:attrNameLst>
                                      </p:cBhvr>
                                      <p:to>
                                        <p:strVal val="hidden"/>
                                      </p:to>
                                    </p:set>
                                  </p:childTnLst>
                                </p:cTn>
                              </p:par>
                              <p:par>
                                <p:cTn id="17" presetID="10" presetClass="exit" presetSubtype="0" fill="hold" grpId="0" nodeType="withEffect">
                                  <p:stCondLst>
                                    <p:cond delay="5000"/>
                                  </p:stCondLst>
                                  <p:childTnLst>
                                    <p:animEffect transition="out" filter="fade">
                                      <p:cBhvr>
                                        <p:cTn id="18" dur="500"/>
                                        <p:tgtEl>
                                          <p:spTgt spid="31"/>
                                        </p:tgtEl>
                                      </p:cBhvr>
                                    </p:animEffect>
                                    <p:set>
                                      <p:cBhvr>
                                        <p:cTn id="19" dur="1" fill="hold">
                                          <p:stCondLst>
                                            <p:cond delay="499"/>
                                          </p:stCondLst>
                                        </p:cTn>
                                        <p:tgtEl>
                                          <p:spTgt spid="31"/>
                                        </p:tgtEl>
                                        <p:attrNameLst>
                                          <p:attrName>style.visibility</p:attrName>
                                        </p:attrNameLst>
                                      </p:cBhvr>
                                      <p:to>
                                        <p:strVal val="hidden"/>
                                      </p:to>
                                    </p:set>
                                  </p:childTnLst>
                                </p:cTn>
                              </p:par>
                              <p:par>
                                <p:cTn id="20" presetID="10" presetClass="exit" presetSubtype="0" fill="hold" grpId="0" nodeType="withEffect">
                                  <p:stCondLst>
                                    <p:cond delay="5000"/>
                                  </p:stCondLst>
                                  <p:childTnLst>
                                    <p:animEffect transition="out" filter="fade">
                                      <p:cBhvr>
                                        <p:cTn id="21" dur="500"/>
                                        <p:tgtEl>
                                          <p:spTgt spid="38"/>
                                        </p:tgtEl>
                                      </p:cBhvr>
                                    </p:animEffect>
                                    <p:set>
                                      <p:cBhvr>
                                        <p:cTn id="22" dur="1" fill="hold">
                                          <p:stCondLst>
                                            <p:cond delay="499"/>
                                          </p:stCondLst>
                                        </p:cTn>
                                        <p:tgtEl>
                                          <p:spTgt spid="38"/>
                                        </p:tgtEl>
                                        <p:attrNameLst>
                                          <p:attrName>style.visibility</p:attrName>
                                        </p:attrNameLst>
                                      </p:cBhvr>
                                      <p:to>
                                        <p:strVal val="hidden"/>
                                      </p:to>
                                    </p:set>
                                  </p:childTnLst>
                                </p:cTn>
                              </p:par>
                              <p:par>
                                <p:cTn id="23" presetID="10" presetClass="exit" presetSubtype="0" fill="hold" grpId="0" nodeType="withEffect">
                                  <p:stCondLst>
                                    <p:cond delay="5000"/>
                                  </p:stCondLst>
                                  <p:childTnLst>
                                    <p:animEffect transition="out" filter="fade">
                                      <p:cBhvr>
                                        <p:cTn id="24" dur="500"/>
                                        <p:tgtEl>
                                          <p:spTgt spid="32"/>
                                        </p:tgtEl>
                                      </p:cBhvr>
                                    </p:animEffect>
                                    <p:set>
                                      <p:cBhvr>
                                        <p:cTn id="25" dur="1" fill="hold">
                                          <p:stCondLst>
                                            <p:cond delay="499"/>
                                          </p:stCondLst>
                                        </p:cTn>
                                        <p:tgtEl>
                                          <p:spTgt spid="32"/>
                                        </p:tgtEl>
                                        <p:attrNameLst>
                                          <p:attrName>style.visibility</p:attrName>
                                        </p:attrNameLst>
                                      </p:cBhvr>
                                      <p:to>
                                        <p:strVal val="hidden"/>
                                      </p:to>
                                    </p:set>
                                  </p:childTnLst>
                                </p:cTn>
                              </p:par>
                              <p:par>
                                <p:cTn id="26" presetID="10" presetClass="exit" presetSubtype="0" fill="hold" grpId="0" nodeType="withEffect">
                                  <p:stCondLst>
                                    <p:cond delay="5000"/>
                                  </p:stCondLst>
                                  <p:childTnLst>
                                    <p:animEffect transition="out" filter="fade">
                                      <p:cBhvr>
                                        <p:cTn id="27" dur="500"/>
                                        <p:tgtEl>
                                          <p:spTgt spid="36"/>
                                        </p:tgtEl>
                                      </p:cBhvr>
                                    </p:animEffect>
                                    <p:set>
                                      <p:cBhvr>
                                        <p:cTn id="28" dur="1" fill="hold">
                                          <p:stCondLst>
                                            <p:cond delay="499"/>
                                          </p:stCondLst>
                                        </p:cTn>
                                        <p:tgtEl>
                                          <p:spTgt spid="36"/>
                                        </p:tgtEl>
                                        <p:attrNameLst>
                                          <p:attrName>style.visibility</p:attrName>
                                        </p:attrNameLst>
                                      </p:cBhvr>
                                      <p:to>
                                        <p:strVal val="hidden"/>
                                      </p:to>
                                    </p:set>
                                  </p:childTnLst>
                                </p:cTn>
                              </p:par>
                              <p:par>
                                <p:cTn id="29" presetID="10" presetClass="exit" presetSubtype="0" fill="hold" grpId="0" nodeType="withEffect">
                                  <p:stCondLst>
                                    <p:cond delay="5000"/>
                                  </p:stCondLst>
                                  <p:childTnLst>
                                    <p:animEffect transition="out" filter="fade">
                                      <p:cBhvr>
                                        <p:cTn id="30" dur="500"/>
                                        <p:tgtEl>
                                          <p:spTgt spid="7"/>
                                        </p:tgtEl>
                                      </p:cBhvr>
                                    </p:animEffect>
                                    <p:set>
                                      <p:cBhvr>
                                        <p:cTn id="31" dur="1" fill="hold">
                                          <p:stCondLst>
                                            <p:cond delay="499"/>
                                          </p:stCondLst>
                                        </p:cTn>
                                        <p:tgtEl>
                                          <p:spTgt spid="7"/>
                                        </p:tgtEl>
                                        <p:attrNameLst>
                                          <p:attrName>style.visibility</p:attrName>
                                        </p:attrNameLst>
                                      </p:cBhvr>
                                      <p:to>
                                        <p:strVal val="hidden"/>
                                      </p:to>
                                    </p:set>
                                  </p:childTnLst>
                                </p:cTn>
                              </p:par>
                              <p:par>
                                <p:cTn id="32" presetID="10" presetClass="exit" presetSubtype="0" fill="hold" grpId="0" nodeType="withEffect">
                                  <p:stCondLst>
                                    <p:cond delay="5000"/>
                                  </p:stCondLst>
                                  <p:childTnLst>
                                    <p:animEffect transition="out" filter="fade">
                                      <p:cBhvr>
                                        <p:cTn id="33" dur="500"/>
                                        <p:tgtEl>
                                          <p:spTgt spid="5"/>
                                        </p:tgtEl>
                                      </p:cBhvr>
                                    </p:animEffect>
                                    <p:set>
                                      <p:cBhvr>
                                        <p:cTn id="34" dur="1" fill="hold">
                                          <p:stCondLst>
                                            <p:cond delay="499"/>
                                          </p:stCondLst>
                                        </p:cTn>
                                        <p:tgtEl>
                                          <p:spTgt spid="5"/>
                                        </p:tgtEl>
                                        <p:attrNameLst>
                                          <p:attrName>style.visibility</p:attrName>
                                        </p:attrNameLst>
                                      </p:cBhvr>
                                      <p:to>
                                        <p:strVal val="hidden"/>
                                      </p:to>
                                    </p:set>
                                  </p:childTnLst>
                                </p:cTn>
                              </p:par>
                              <p:par>
                                <p:cTn id="35" presetID="10" presetClass="exit" presetSubtype="0" fill="hold" grpId="0" nodeType="withEffect">
                                  <p:stCondLst>
                                    <p:cond delay="5000"/>
                                  </p:stCondLst>
                                  <p:childTnLst>
                                    <p:animEffect transition="out" filter="fade">
                                      <p:cBhvr>
                                        <p:cTn id="36" dur="500"/>
                                        <p:tgtEl>
                                          <p:spTgt spid="4"/>
                                        </p:tgtEl>
                                      </p:cBhvr>
                                    </p:animEffect>
                                    <p:set>
                                      <p:cBhvr>
                                        <p:cTn id="37" dur="1" fill="hold">
                                          <p:stCondLst>
                                            <p:cond delay="499"/>
                                          </p:stCondLst>
                                        </p:cTn>
                                        <p:tgtEl>
                                          <p:spTgt spid="4"/>
                                        </p:tgtEl>
                                        <p:attrNameLst>
                                          <p:attrName>style.visibility</p:attrName>
                                        </p:attrNameLst>
                                      </p:cBhvr>
                                      <p:to>
                                        <p:strVal val="hidden"/>
                                      </p:to>
                                    </p:set>
                                  </p:childTnLst>
                                </p:cTn>
                              </p:par>
                              <p:par>
                                <p:cTn id="38" presetID="10" presetClass="exit" presetSubtype="0" fill="hold" grpId="0" nodeType="withEffect">
                                  <p:stCondLst>
                                    <p:cond delay="5000"/>
                                  </p:stCondLst>
                                  <p:childTnLst>
                                    <p:animEffect transition="out" filter="fade">
                                      <p:cBhvr>
                                        <p:cTn id="39" dur="500"/>
                                        <p:tgtEl>
                                          <p:spTgt spid="30"/>
                                        </p:tgtEl>
                                      </p:cBhvr>
                                    </p:animEffect>
                                    <p:set>
                                      <p:cBhvr>
                                        <p:cTn id="40" dur="1" fill="hold">
                                          <p:stCondLst>
                                            <p:cond delay="499"/>
                                          </p:stCondLst>
                                        </p:cTn>
                                        <p:tgtEl>
                                          <p:spTgt spid="30"/>
                                        </p:tgtEl>
                                        <p:attrNameLst>
                                          <p:attrName>style.visibility</p:attrName>
                                        </p:attrNameLst>
                                      </p:cBhvr>
                                      <p:to>
                                        <p:strVal val="hidden"/>
                                      </p:to>
                                    </p:set>
                                  </p:childTnLst>
                                </p:cTn>
                              </p:par>
                              <p:par>
                                <p:cTn id="41" presetID="10" presetClass="exit" presetSubtype="0" fill="hold" nodeType="withEffect">
                                  <p:stCondLst>
                                    <p:cond delay="5000"/>
                                  </p:stCondLst>
                                  <p:childTnLst>
                                    <p:animEffect transition="out" filter="fade">
                                      <p:cBhvr>
                                        <p:cTn id="42" dur="500"/>
                                        <p:tgtEl>
                                          <p:spTgt spid="8"/>
                                        </p:tgtEl>
                                      </p:cBhvr>
                                    </p:animEffect>
                                    <p:set>
                                      <p:cBhvr>
                                        <p:cTn id="43" dur="1" fill="hold">
                                          <p:stCondLst>
                                            <p:cond delay="499"/>
                                          </p:stCondLst>
                                        </p:cTn>
                                        <p:tgtEl>
                                          <p:spTgt spid="8"/>
                                        </p:tgtEl>
                                        <p:attrNameLst>
                                          <p:attrName>style.visibility</p:attrName>
                                        </p:attrNameLst>
                                      </p:cBhvr>
                                      <p:to>
                                        <p:strVal val="hidden"/>
                                      </p:to>
                                    </p:set>
                                  </p:childTnLst>
                                </p:cTn>
                              </p:par>
                              <p:par>
                                <p:cTn id="44" presetID="64" presetClass="path" presetSubtype="0" accel="50000" decel="50000" fill="hold" grpId="0" nodeType="withEffect">
                                  <p:stCondLst>
                                    <p:cond delay="5000"/>
                                  </p:stCondLst>
                                  <p:childTnLst>
                                    <p:animMotion origin="layout" path="M 0 0 L 0 -0.25 E" pathEditMode="relative" ptsTypes="">
                                      <p:cBhvr>
                                        <p:cTn id="45" dur="2000" fill="hold"/>
                                        <p:tgtEl>
                                          <p:spTgt spid="41"/>
                                        </p:tgtEl>
                                        <p:attrNameLst>
                                          <p:attrName>ppt_x</p:attrName>
                                          <p:attrName>ppt_y</p:attrName>
                                        </p:attrNameLst>
                                      </p:cBhvr>
                                    </p:animMotion>
                                  </p:childTnLst>
                                </p:cTn>
                              </p:par>
                              <p:par>
                                <p:cTn id="46" presetID="64" presetClass="path" presetSubtype="0" accel="50000" decel="50000" fill="hold" nodeType="withEffect">
                                  <p:stCondLst>
                                    <p:cond delay="5000"/>
                                  </p:stCondLst>
                                  <p:childTnLst>
                                    <p:animMotion origin="layout" path="M 0 0 L 0 -0.25 E" pathEditMode="relative" ptsTypes="">
                                      <p:cBhvr>
                                        <p:cTn id="47" dur="2000" fill="hold"/>
                                        <p:tgtEl>
                                          <p:spTgt spid="44"/>
                                        </p:tgtEl>
                                        <p:attrNameLst>
                                          <p:attrName>ppt_x</p:attrName>
                                          <p:attrName>ppt_y</p:attrName>
                                        </p:attrNameLst>
                                      </p:cBhvr>
                                    </p:animMotion>
                                  </p:childTnLst>
                                </p:cTn>
                              </p:par>
                              <p:par>
                                <p:cTn id="48" presetID="64" presetClass="path" presetSubtype="0" accel="50000" decel="50000" fill="hold" grpId="0" nodeType="withEffect">
                                  <p:stCondLst>
                                    <p:cond delay="5000"/>
                                  </p:stCondLst>
                                  <p:childTnLst>
                                    <p:animMotion origin="layout" path="M 0 0 L 0 -0.25 E" pathEditMode="relative" ptsTypes="">
                                      <p:cBhvr>
                                        <p:cTn id="49" dur="2000" fill="hold"/>
                                        <p:tgtEl>
                                          <p:spTgt spid="45"/>
                                        </p:tgtEl>
                                        <p:attrNameLst>
                                          <p:attrName>ppt_x</p:attrName>
                                          <p:attrName>ppt_y</p:attrName>
                                        </p:attrNameLst>
                                      </p:cBhvr>
                                    </p:animMotion>
                                  </p:childTnLst>
                                </p:cTn>
                              </p:par>
                              <p:par>
                                <p:cTn id="50" presetID="64" presetClass="path" presetSubtype="0" accel="50000" decel="50000" fill="hold" grpId="0" nodeType="withEffect">
                                  <p:stCondLst>
                                    <p:cond delay="5000"/>
                                  </p:stCondLst>
                                  <p:childTnLst>
                                    <p:animMotion origin="layout" path="M 0 0 L 0 -0.25 E" pathEditMode="relative" ptsTypes="">
                                      <p:cBhvr>
                                        <p:cTn id="51" dur="2000" fill="hold"/>
                                        <p:tgtEl>
                                          <p:spTgt spid="46"/>
                                        </p:tgtEl>
                                        <p:attrNameLst>
                                          <p:attrName>ppt_x</p:attrName>
                                          <p:attrName>ppt_y</p:attrName>
                                        </p:attrNameLst>
                                      </p:cBhvr>
                                    </p:animMotion>
                                  </p:childTnLst>
                                </p:cTn>
                              </p:par>
                              <p:par>
                                <p:cTn id="52" presetID="64" presetClass="path" presetSubtype="0" accel="50000" decel="50000" fill="hold" nodeType="withEffect">
                                  <p:stCondLst>
                                    <p:cond delay="5000"/>
                                  </p:stCondLst>
                                  <p:childTnLst>
                                    <p:animMotion origin="layout" path="M 0 0 L 0 -0.25 E" pathEditMode="relative" ptsTypes="">
                                      <p:cBhvr>
                                        <p:cTn id="53" dur="2000" fill="hold"/>
                                        <p:tgtEl>
                                          <p:spTgt spid="48"/>
                                        </p:tgtEl>
                                        <p:attrNameLst>
                                          <p:attrName>ppt_x</p:attrName>
                                          <p:attrName>ppt_y</p:attrName>
                                        </p:attrNameLst>
                                      </p:cBhvr>
                                    </p:animMotion>
                                  </p:childTnLst>
                                </p:cTn>
                              </p:par>
                              <p:par>
                                <p:cTn id="54" presetID="64" presetClass="path" presetSubtype="0" accel="50000" decel="50000" fill="hold" nodeType="withEffect">
                                  <p:stCondLst>
                                    <p:cond delay="5000"/>
                                  </p:stCondLst>
                                  <p:childTnLst>
                                    <p:animMotion origin="layout" path="M 0 0 L 0 -0.25 E" pathEditMode="relative" ptsTypes="">
                                      <p:cBhvr>
                                        <p:cTn id="55" dur="2000" fill="hold"/>
                                        <p:tgtEl>
                                          <p:spTgt spid="50"/>
                                        </p:tgtEl>
                                        <p:attrNameLst>
                                          <p:attrName>ppt_x</p:attrName>
                                          <p:attrName>ppt_y</p:attrName>
                                        </p:attrNameLst>
                                      </p:cBhvr>
                                    </p:animMotion>
                                  </p:childTnLst>
                                </p:cTn>
                              </p:par>
                              <p:par>
                                <p:cTn id="56" presetID="64" presetClass="path" presetSubtype="0" accel="50000" decel="50000" fill="hold" nodeType="withEffect">
                                  <p:stCondLst>
                                    <p:cond delay="5000"/>
                                  </p:stCondLst>
                                  <p:childTnLst>
                                    <p:animMotion origin="layout" path="M 0 0 L 0 -0.25 E" pathEditMode="relative" ptsTypes="">
                                      <p:cBhvr>
                                        <p:cTn id="57" dur="2000" fill="hold"/>
                                        <p:tgtEl>
                                          <p:spTgt spid="2"/>
                                        </p:tgtEl>
                                        <p:attrNameLst>
                                          <p:attrName>ppt_x</p:attrName>
                                          <p:attrName>ppt_y</p:attrName>
                                        </p:attrNameLst>
                                      </p:cBhvr>
                                    </p:animMotion>
                                  </p:childTnLst>
                                </p:cTn>
                              </p:par>
                              <p:par>
                                <p:cTn id="58" presetID="64" presetClass="path" presetSubtype="0" accel="50000" decel="50000" fill="hold" grpId="0" nodeType="withEffect">
                                  <p:stCondLst>
                                    <p:cond delay="5000"/>
                                  </p:stCondLst>
                                  <p:childTnLst>
                                    <p:animMotion origin="layout" path="M 0 0 L 0 -0.25 E" pathEditMode="relative" ptsTypes="">
                                      <p:cBhvr>
                                        <p:cTn id="59" dur="2000" fill="hold"/>
                                        <p:tgtEl>
                                          <p:spTgt spid="49"/>
                                        </p:tgtEl>
                                        <p:attrNameLst>
                                          <p:attrName>ppt_x</p:attrName>
                                          <p:attrName>ppt_y</p:attrName>
                                        </p:attrNameLst>
                                      </p:cBhvr>
                                    </p:animMotion>
                                  </p:childTnLst>
                                </p:cTn>
                              </p:par>
                              <p:par>
                                <p:cTn id="60" presetID="64" presetClass="path" presetSubtype="0" accel="50000" decel="50000" fill="hold" grpId="0" nodeType="withEffect">
                                  <p:stCondLst>
                                    <p:cond delay="5000"/>
                                  </p:stCondLst>
                                  <p:childTnLst>
                                    <p:animMotion origin="layout" path="M 0 0 L 0 -0.25 E" pathEditMode="relative" ptsTypes="">
                                      <p:cBhvr>
                                        <p:cTn id="61" dur="2000" fill="hold"/>
                                        <p:tgtEl>
                                          <p:spTgt spid="42"/>
                                        </p:tgtEl>
                                        <p:attrNameLst>
                                          <p:attrName>ppt_x</p:attrName>
                                          <p:attrName>ppt_y</p:attrName>
                                        </p:attrNameLst>
                                      </p:cBhvr>
                                    </p:animMotion>
                                  </p:childTnLst>
                                </p:cTn>
                              </p:par>
                              <p:par>
                                <p:cTn id="62" presetID="64" presetClass="path" presetSubtype="0" accel="50000" decel="50000" fill="hold" grpId="0" nodeType="withEffect">
                                  <p:stCondLst>
                                    <p:cond delay="5000"/>
                                  </p:stCondLst>
                                  <p:childTnLst>
                                    <p:animMotion origin="layout" path="M 0 0 L 0 -0.25 E" pathEditMode="relative" ptsTypes="">
                                      <p:cBhvr>
                                        <p:cTn id="63" dur="2000" fill="hold"/>
                                        <p:tgtEl>
                                          <p:spTgt spid="43"/>
                                        </p:tgtEl>
                                        <p:attrNameLst>
                                          <p:attrName>ppt_x</p:attrName>
                                          <p:attrName>ppt_y</p:attrName>
                                        </p:attrNameLst>
                                      </p:cBhvr>
                                    </p:animMotion>
                                  </p:childTnLst>
                                </p:cTn>
                              </p:par>
                              <p:par>
                                <p:cTn id="64" presetID="64" presetClass="path" presetSubtype="0" accel="50000" decel="50000" fill="hold" grpId="0" nodeType="withEffect">
                                  <p:stCondLst>
                                    <p:cond delay="5000"/>
                                  </p:stCondLst>
                                  <p:childTnLst>
                                    <p:animMotion origin="layout" path="M 0 0 L 0 -0.25 E" pathEditMode="relative" ptsTypes="">
                                      <p:cBhvr>
                                        <p:cTn id="65" dur="2000" fill="hold"/>
                                        <p:tgtEl>
                                          <p:spTgt spid="47"/>
                                        </p:tgtEl>
                                        <p:attrNameLst>
                                          <p:attrName>ppt_x</p:attrName>
                                          <p:attrName>ppt_y</p:attrName>
                                        </p:attrNameLst>
                                      </p:cBhvr>
                                    </p:animMotion>
                                  </p:childTnLst>
                                </p:cTn>
                              </p:par>
                            </p:childTnLst>
                          </p:cTn>
                        </p:par>
                        <p:par>
                          <p:cTn id="66" fill="hold">
                            <p:stCondLst>
                              <p:cond delay="7000"/>
                            </p:stCondLst>
                            <p:childTnLst>
                              <p:par>
                                <p:cTn id="67" presetID="1" presetClass="entr" presetSubtype="0" fill="hold" grpId="0" nodeType="afterEffect">
                                  <p:stCondLst>
                                    <p:cond delay="0"/>
                                  </p:stCondLst>
                                  <p:iterate type="wd">
                                    <p:tmAbs val="200"/>
                                  </p:iterate>
                                  <p:childTnLst>
                                    <p:set>
                                      <p:cBhvr>
                                        <p:cTn id="68" dur="1" fill="hold">
                                          <p:stCondLst>
                                            <p:cond delay="0"/>
                                          </p:stCondLst>
                                        </p:cTn>
                                        <p:tgtEl>
                                          <p:spTgt spid="9"/>
                                        </p:tgtEl>
                                        <p:attrNameLst>
                                          <p:attrName>style.visibility</p:attrName>
                                        </p:attrNameLst>
                                      </p:cBhvr>
                                      <p:to>
                                        <p:strVal val="visible"/>
                                      </p:to>
                                    </p:set>
                                  </p:childTnLst>
                                </p:cTn>
                              </p:par>
                            </p:childTnLst>
                          </p:cTn>
                        </p:par>
                        <p:par>
                          <p:cTn id="69" fill="hold">
                            <p:stCondLst>
                              <p:cond delay="11001"/>
                            </p:stCondLst>
                            <p:childTnLst>
                              <p:par>
                                <p:cTn id="70" presetID="1" presetClass="entr" presetSubtype="0" fill="hold" grpId="0" nodeType="afterEffect">
                                  <p:stCondLst>
                                    <p:cond delay="0"/>
                                  </p:stCondLst>
                                  <p:iterate type="lt">
                                    <p:tmAbs val="50"/>
                                  </p:iterate>
                                  <p:childTnLst>
                                    <p:set>
                                      <p:cBhvr>
                                        <p:cTn id="71" dur="1" fill="hold">
                                          <p:stCondLst>
                                            <p:cond delay="0"/>
                                          </p:stCondLst>
                                        </p:cTn>
                                        <p:tgtEl>
                                          <p:spTgt spid="10"/>
                                        </p:tgtEl>
                                        <p:attrNameLst>
                                          <p:attrName>style.visibility</p:attrName>
                                        </p:attrNameLst>
                                      </p:cBhvr>
                                      <p:to>
                                        <p:strVal val="visible"/>
                                      </p:to>
                                    </p:set>
                                  </p:childTnLst>
                                  <p:subTnLst>
                                    <p:audio>
                                      <p:cMediaNode mute="1">
                                        <p:cTn display="0" masterRel="sameClick">
                                          <p:stCondLst>
                                            <p:cond evt="begin" delay="0">
                                              <p:tn val="70"/>
                                            </p:cond>
                                          </p:stCondLst>
                                          <p:endCondLst>
                                            <p:cond evt="onStopAudio" delay="0">
                                              <p:tgtEl>
                                                <p:sldTgt/>
                                              </p:tgtEl>
                                            </p:cond>
                                          </p:endCondLst>
                                        </p:cTn>
                                        <p:tgtEl>
                                          <p:sndTgt r:embed="rId2" name="TYPE.WAV"/>
                                        </p:tgtEl>
                                      </p:cMediaNode>
                                    </p:audio>
                                  </p:subTnLst>
                                </p:cTn>
                              </p:par>
                            </p:childTnLst>
                          </p:cTn>
                        </p:par>
                        <p:par>
                          <p:cTn id="72" fill="hold">
                            <p:stCondLst>
                              <p:cond delay="12802"/>
                            </p:stCondLst>
                            <p:childTnLst>
                              <p:par>
                                <p:cTn id="73" presetID="1" presetClass="entr" presetSubtype="0" fill="hold" grpId="0" nodeType="afterEffect" nodePh="1">
                                  <p:stCondLst>
                                    <p:cond delay="0"/>
                                  </p:stCondLst>
                                  <p:endCondLst>
                                    <p:cond evt="begin" delay="0">
                                      <p:tn val="73"/>
                                    </p:cond>
                                  </p:endCondLst>
                                  <p:childTnLst>
                                    <p:set>
                                      <p:cBhvr>
                                        <p:cTn id="7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30" grpId="0" animBg="1"/>
      <p:bldP spid="31" grpId="0"/>
      <p:bldP spid="32" grpId="0"/>
      <p:bldP spid="34" grpId="0"/>
      <p:bldP spid="35" grpId="0" animBg="1"/>
      <p:bldP spid="36" grpId="0"/>
      <p:bldP spid="38" grpId="0"/>
      <p:bldP spid="41" grpId="0" animBg="1"/>
      <p:bldP spid="42" grpId="0"/>
      <p:bldP spid="43" grpId="0"/>
      <p:bldP spid="45" grpId="0"/>
      <p:bldP spid="46" grpId="0" animBg="1"/>
      <p:bldP spid="47" grpId="0"/>
      <p:bldP spid="49" grpId="0"/>
      <p:bldP spid="7" grpId="0"/>
      <p:bldP spid="9" grpId="0"/>
      <p:bldP spid="10" grpId="0"/>
      <p:bldP spid="11" grpId="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38198" y="1239584"/>
            <a:ext cx="513981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75552F6B-898E-1347-6681-326A7BC832B2}"/>
              </a:ext>
            </a:extLst>
          </p:cNvPr>
          <p:cNvSpPr txBox="1">
            <a:spLocks/>
          </p:cNvSpPr>
          <p:nvPr/>
        </p:nvSpPr>
        <p:spPr>
          <a:xfrm>
            <a:off x="282887" y="97220"/>
            <a:ext cx="10704869"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Dat kunnen we regelen! Kies maar hoe je wil reageren. </a:t>
            </a:r>
            <a:endParaRPr lang="nl-NL" sz="2800" dirty="0"/>
          </a:p>
        </p:txBody>
      </p:sp>
      <p:sp>
        <p:nvSpPr>
          <p:cNvPr id="2" name="Actieknop: Leeg 1">
            <a:hlinkClick r:id="" action="ppaction://noaction" highlightClick="1"/>
            <a:extLst>
              <a:ext uri="{FF2B5EF4-FFF2-40B4-BE49-F238E27FC236}">
                <a16:creationId xmlns:a16="http://schemas.microsoft.com/office/drawing/2014/main" id="{9B7EA633-1109-DCBA-85EA-794EE724D4D0}"/>
              </a:ext>
            </a:extLst>
          </p:cNvPr>
          <p:cNvSpPr/>
          <p:nvPr/>
        </p:nvSpPr>
        <p:spPr>
          <a:xfrm>
            <a:off x="355891" y="2372949"/>
            <a:ext cx="5559357" cy="2309585"/>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 name="Titel 1">
            <a:extLst>
              <a:ext uri="{FF2B5EF4-FFF2-40B4-BE49-F238E27FC236}">
                <a16:creationId xmlns:a16="http://schemas.microsoft.com/office/drawing/2014/main" id="{1113B0C4-55FE-2969-683C-74E3E745F271}"/>
              </a:ext>
            </a:extLst>
          </p:cNvPr>
          <p:cNvSpPr txBox="1">
            <a:spLocks/>
          </p:cNvSpPr>
          <p:nvPr/>
        </p:nvSpPr>
        <p:spPr>
          <a:xfrm>
            <a:off x="1163620"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Waarheid Goeroe </a:t>
            </a:r>
          </a:p>
        </p:txBody>
      </p:sp>
      <p:sp>
        <p:nvSpPr>
          <p:cNvPr id="7" name="Tijdelijke aanduiding voor inhoud 2">
            <a:extLst>
              <a:ext uri="{FF2B5EF4-FFF2-40B4-BE49-F238E27FC236}">
                <a16:creationId xmlns:a16="http://schemas.microsoft.com/office/drawing/2014/main" id="{CF339ED8-4EB8-12E7-7FA0-8583A1B0BA7C}"/>
              </a:ext>
            </a:extLst>
          </p:cNvPr>
          <p:cNvSpPr txBox="1">
            <a:spLocks/>
          </p:cNvSpPr>
          <p:nvPr/>
        </p:nvSpPr>
        <p:spPr>
          <a:xfrm>
            <a:off x="1155431"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@waarheidgoeroe </a:t>
            </a:r>
          </a:p>
          <a:p>
            <a:pPr marL="0" indent="0">
              <a:buFont typeface="Arial" panose="020B0604020202020204" pitchFamily="34" charset="0"/>
              <a:buNone/>
            </a:pPr>
            <a:r>
              <a:rPr lang="nl-NL" sz="1000" dirty="0">
                <a:solidFill>
                  <a:schemeClr val="bg2">
                    <a:lumMod val="50000"/>
                  </a:schemeClr>
                </a:solidFill>
              </a:rPr>
              <a:t> </a:t>
            </a:r>
          </a:p>
        </p:txBody>
      </p:sp>
      <p:pic>
        <p:nvPicPr>
          <p:cNvPr id="9" name="Tijdelijke aanduiding voor inhoud 4" descr="Afbeelding met persoon, buiten&#10;&#10;Automatisch gegenereerde beschrijving">
            <a:extLst>
              <a:ext uri="{FF2B5EF4-FFF2-40B4-BE49-F238E27FC236}">
                <a16:creationId xmlns:a16="http://schemas.microsoft.com/office/drawing/2014/main" id="{AC911F82-5EC3-AFDA-80F5-1C7569AE613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3" b="-3"/>
          <a:stretch/>
        </p:blipFill>
        <p:spPr>
          <a:xfrm>
            <a:off x="574112" y="2565403"/>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0" name="Tekstvak 9">
            <a:extLst>
              <a:ext uri="{FF2B5EF4-FFF2-40B4-BE49-F238E27FC236}">
                <a16:creationId xmlns:a16="http://schemas.microsoft.com/office/drawing/2014/main" id="{F6ECFA63-8F01-98BC-273B-035292AD19AC}"/>
              </a:ext>
            </a:extLst>
          </p:cNvPr>
          <p:cNvSpPr txBox="1"/>
          <p:nvPr/>
        </p:nvSpPr>
        <p:spPr>
          <a:xfrm>
            <a:off x="482137" y="3240334"/>
            <a:ext cx="5417574" cy="784830"/>
          </a:xfrm>
          <a:prstGeom prst="rect">
            <a:avLst/>
          </a:prstGeom>
          <a:noFill/>
        </p:spPr>
        <p:txBody>
          <a:bodyPr wrap="square" rtlCol="0">
            <a:spAutoFit/>
          </a:bodyPr>
          <a:lstStyle/>
          <a:p>
            <a:r>
              <a:rPr lang="nl-NL" sz="1500" dirty="0">
                <a:solidFill>
                  <a:srgbClr val="01E2FD"/>
                </a:solidFill>
                <a:latin typeface="Pica black"/>
              </a:rPr>
              <a:t>@timdegraaf </a:t>
            </a:r>
            <a:r>
              <a:rPr lang="nl-NL" sz="1500" dirty="0">
                <a:latin typeface="Pica black"/>
              </a:rPr>
              <a:t>Het was niet onze intentie om mensen te beledigen. Het enige wat wij doen is de waarheid vertellen aan het eerlijke volk. </a:t>
            </a:r>
            <a:r>
              <a:rPr lang="nl-NL" sz="1500" dirty="0">
                <a:solidFill>
                  <a:srgbClr val="01E2FD"/>
                </a:solidFill>
                <a:latin typeface="Pica black"/>
              </a:rPr>
              <a:t>#feitenfeitenfeiten </a:t>
            </a:r>
          </a:p>
        </p:txBody>
      </p:sp>
      <p:sp>
        <p:nvSpPr>
          <p:cNvPr id="11" name="Ovaal 10">
            <a:extLst>
              <a:ext uri="{FF2B5EF4-FFF2-40B4-BE49-F238E27FC236}">
                <a16:creationId xmlns:a16="http://schemas.microsoft.com/office/drawing/2014/main" id="{E0CACF20-DE09-0908-833B-CF8742401F9D}"/>
              </a:ext>
            </a:extLst>
          </p:cNvPr>
          <p:cNvSpPr/>
          <p:nvPr/>
        </p:nvSpPr>
        <p:spPr>
          <a:xfrm>
            <a:off x="5108225"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12" name="Tijdelijke aanduiding voor inhoud 2">
            <a:extLst>
              <a:ext uri="{FF2B5EF4-FFF2-40B4-BE49-F238E27FC236}">
                <a16:creationId xmlns:a16="http://schemas.microsoft.com/office/drawing/2014/main" id="{4B4D78BF-518A-4239-F443-9185EAC835C6}"/>
              </a:ext>
            </a:extLst>
          </p:cNvPr>
          <p:cNvSpPr txBox="1">
            <a:spLocks/>
          </p:cNvSpPr>
          <p:nvPr/>
        </p:nvSpPr>
        <p:spPr>
          <a:xfrm>
            <a:off x="355890" y="4383715"/>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13:41 a.m. 1 mei.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pic>
        <p:nvPicPr>
          <p:cNvPr id="13" name="Tijdelijke aanduiding voor inhoud 4">
            <a:extLst>
              <a:ext uri="{FF2B5EF4-FFF2-40B4-BE49-F238E27FC236}">
                <a16:creationId xmlns:a16="http://schemas.microsoft.com/office/drawing/2014/main" id="{6FE33EE0-969A-7239-C311-DB746CA1BF35}"/>
              </a:ext>
            </a:extLst>
          </p:cNvPr>
          <p:cNvPicPr>
            <a:picLocks noChangeAspect="1"/>
          </p:cNvPicPr>
          <p:nvPr/>
        </p:nvPicPr>
        <p:blipFill>
          <a:blip r:embed="rId4" cstate="screen">
            <a:extLst>
              <a:ext uri="{BEBA8EAE-BF5A-486C-A8C5-ECC9F3942E4B}">
                <a14:imgProps xmlns:a14="http://schemas.microsoft.com/office/drawing/2010/main">
                  <a14:imgLayer r:embed="rId5">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2411029" y="2710297"/>
            <a:ext cx="136702" cy="136702"/>
          </a:xfrm>
          <a:prstGeom prst="rect">
            <a:avLst/>
          </a:prstGeom>
        </p:spPr>
      </p:pic>
      <p:sp>
        <p:nvSpPr>
          <p:cNvPr id="14" name="Tekstvak 13">
            <a:extLst>
              <a:ext uri="{FF2B5EF4-FFF2-40B4-BE49-F238E27FC236}">
                <a16:creationId xmlns:a16="http://schemas.microsoft.com/office/drawing/2014/main" id="{C9D96DB1-37EC-C2A6-398E-F4A95E3864E2}"/>
              </a:ext>
            </a:extLst>
          </p:cNvPr>
          <p:cNvSpPr txBox="1"/>
          <p:nvPr/>
        </p:nvSpPr>
        <p:spPr>
          <a:xfrm>
            <a:off x="5177238"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pic>
        <p:nvPicPr>
          <p:cNvPr id="15" name="Tijdelijke aanduiding voor inhoud 3" descr="Afbeelding met tekst&#10;&#10;Automatisch gegenereerde beschrijving">
            <a:extLst>
              <a:ext uri="{FF2B5EF4-FFF2-40B4-BE49-F238E27FC236}">
                <a16:creationId xmlns:a16="http://schemas.microsoft.com/office/drawing/2014/main" id="{B02F3130-B378-F146-DC13-0361A40E707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3" b="-3"/>
          <a:stretch/>
        </p:blipFill>
        <p:spPr>
          <a:xfrm>
            <a:off x="574112" y="2560149"/>
            <a:ext cx="602214" cy="602214"/>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sp>
        <p:nvSpPr>
          <p:cNvPr id="16" name="Actieknop: Leeg 15">
            <a:hlinkClick r:id="" action="ppaction://noaction" highlightClick="1"/>
            <a:extLst>
              <a:ext uri="{FF2B5EF4-FFF2-40B4-BE49-F238E27FC236}">
                <a16:creationId xmlns:a16="http://schemas.microsoft.com/office/drawing/2014/main" id="{60FB28AE-3893-EF1B-EAC1-A9B1BE4711E3}"/>
              </a:ext>
            </a:extLst>
          </p:cNvPr>
          <p:cNvSpPr/>
          <p:nvPr/>
        </p:nvSpPr>
        <p:spPr>
          <a:xfrm>
            <a:off x="6276753" y="2372949"/>
            <a:ext cx="5559357" cy="2309585"/>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17" name="Titel 1">
            <a:extLst>
              <a:ext uri="{FF2B5EF4-FFF2-40B4-BE49-F238E27FC236}">
                <a16:creationId xmlns:a16="http://schemas.microsoft.com/office/drawing/2014/main" id="{3A81C5B7-4231-4E3A-9BAA-5978595FEF90}"/>
              </a:ext>
            </a:extLst>
          </p:cNvPr>
          <p:cNvSpPr txBox="1">
            <a:spLocks/>
          </p:cNvSpPr>
          <p:nvPr/>
        </p:nvSpPr>
        <p:spPr>
          <a:xfrm>
            <a:off x="7084483"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Waarheid Goeroe </a:t>
            </a:r>
          </a:p>
        </p:txBody>
      </p:sp>
      <p:sp>
        <p:nvSpPr>
          <p:cNvPr id="18" name="Tijdelijke aanduiding voor inhoud 2">
            <a:extLst>
              <a:ext uri="{FF2B5EF4-FFF2-40B4-BE49-F238E27FC236}">
                <a16:creationId xmlns:a16="http://schemas.microsoft.com/office/drawing/2014/main" id="{D17EBEBC-7A7A-9BDE-272B-00602E6BA7CE}"/>
              </a:ext>
            </a:extLst>
          </p:cNvPr>
          <p:cNvSpPr txBox="1">
            <a:spLocks/>
          </p:cNvSpPr>
          <p:nvPr/>
        </p:nvSpPr>
        <p:spPr>
          <a:xfrm>
            <a:off x="7076294"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@waarheidgoeroe </a:t>
            </a:r>
          </a:p>
          <a:p>
            <a:pPr marL="0" indent="0">
              <a:buFont typeface="Arial" panose="020B0604020202020204" pitchFamily="34" charset="0"/>
              <a:buNone/>
            </a:pPr>
            <a:r>
              <a:rPr lang="nl-NL" sz="1000" dirty="0">
                <a:solidFill>
                  <a:schemeClr val="bg2">
                    <a:lumMod val="50000"/>
                  </a:schemeClr>
                </a:solidFill>
              </a:rPr>
              <a:t> </a:t>
            </a:r>
          </a:p>
        </p:txBody>
      </p:sp>
      <p:pic>
        <p:nvPicPr>
          <p:cNvPr id="19" name="Tijdelijke aanduiding voor inhoud 4" descr="Afbeelding met persoon, buiten&#10;&#10;Automatisch gegenereerde beschrijving">
            <a:extLst>
              <a:ext uri="{FF2B5EF4-FFF2-40B4-BE49-F238E27FC236}">
                <a16:creationId xmlns:a16="http://schemas.microsoft.com/office/drawing/2014/main" id="{69BFEBA2-C89E-E246-854E-DC345621E0F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3" b="-3"/>
          <a:stretch/>
        </p:blipFill>
        <p:spPr>
          <a:xfrm>
            <a:off x="6494975" y="2565403"/>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20" name="Tekstvak 19">
            <a:extLst>
              <a:ext uri="{FF2B5EF4-FFF2-40B4-BE49-F238E27FC236}">
                <a16:creationId xmlns:a16="http://schemas.microsoft.com/office/drawing/2014/main" id="{A6FBBC94-D0E5-9A49-89E7-24209956E4DC}"/>
              </a:ext>
            </a:extLst>
          </p:cNvPr>
          <p:cNvSpPr txBox="1"/>
          <p:nvPr/>
        </p:nvSpPr>
        <p:spPr>
          <a:xfrm>
            <a:off x="6403000" y="3240334"/>
            <a:ext cx="5417574" cy="1015663"/>
          </a:xfrm>
          <a:prstGeom prst="rect">
            <a:avLst/>
          </a:prstGeom>
          <a:noFill/>
        </p:spPr>
        <p:txBody>
          <a:bodyPr wrap="square" rtlCol="0">
            <a:spAutoFit/>
          </a:bodyPr>
          <a:lstStyle/>
          <a:p>
            <a:r>
              <a:rPr lang="nl-NL" sz="1500" dirty="0">
                <a:latin typeface="Pica black"/>
              </a:rPr>
              <a:t>Het is wel duidelijk aan welke kant </a:t>
            </a:r>
            <a:r>
              <a:rPr lang="nl-NL" sz="1500" dirty="0">
                <a:solidFill>
                  <a:srgbClr val="01E2FD"/>
                </a:solidFill>
                <a:latin typeface="Pica black"/>
              </a:rPr>
              <a:t>@timdegraaf </a:t>
            </a:r>
            <a:r>
              <a:rPr lang="nl-NL" sz="1500" dirty="0">
                <a:latin typeface="Pica black"/>
              </a:rPr>
              <a:t>staat. Hoeveel zou hij betaald krijgen van de overheid om Van </a:t>
            </a:r>
            <a:r>
              <a:rPr lang="nl-NL" sz="1500" dirty="0" err="1">
                <a:latin typeface="Pica black"/>
              </a:rPr>
              <a:t>Belzen</a:t>
            </a:r>
            <a:r>
              <a:rPr lang="nl-NL" sz="1500" dirty="0">
                <a:latin typeface="Pica black"/>
              </a:rPr>
              <a:t> met zoveel agressiviteit te verdedigen? PS Jouw Caps </a:t>
            </a:r>
            <a:r>
              <a:rPr lang="nl-NL" sz="1500" dirty="0" err="1">
                <a:latin typeface="Pica black"/>
              </a:rPr>
              <a:t>lock</a:t>
            </a:r>
            <a:r>
              <a:rPr lang="nl-NL" sz="1500" dirty="0">
                <a:latin typeface="Pica black"/>
              </a:rPr>
              <a:t> staat aan      . </a:t>
            </a:r>
            <a:r>
              <a:rPr lang="nl-NL" sz="1500" dirty="0">
                <a:solidFill>
                  <a:srgbClr val="01E2FD"/>
                </a:solidFill>
                <a:latin typeface="Pica black"/>
              </a:rPr>
              <a:t>#deuggleuf #censuur #deepstate </a:t>
            </a:r>
          </a:p>
        </p:txBody>
      </p:sp>
      <p:sp>
        <p:nvSpPr>
          <p:cNvPr id="21" name="Ovaal 20">
            <a:extLst>
              <a:ext uri="{FF2B5EF4-FFF2-40B4-BE49-F238E27FC236}">
                <a16:creationId xmlns:a16="http://schemas.microsoft.com/office/drawing/2014/main" id="{F47F97B9-B709-ED15-DD65-6C689F9922EF}"/>
              </a:ext>
            </a:extLst>
          </p:cNvPr>
          <p:cNvSpPr/>
          <p:nvPr/>
        </p:nvSpPr>
        <p:spPr>
          <a:xfrm>
            <a:off x="11029088"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22" name="Tijdelijke aanduiding voor inhoud 2">
            <a:extLst>
              <a:ext uri="{FF2B5EF4-FFF2-40B4-BE49-F238E27FC236}">
                <a16:creationId xmlns:a16="http://schemas.microsoft.com/office/drawing/2014/main" id="{2B5D97C9-8E0F-9103-A6C9-F46D9E8AD804}"/>
              </a:ext>
            </a:extLst>
          </p:cNvPr>
          <p:cNvSpPr txBox="1">
            <a:spLocks/>
          </p:cNvSpPr>
          <p:nvPr/>
        </p:nvSpPr>
        <p:spPr>
          <a:xfrm>
            <a:off x="6328397" y="4383715"/>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13:41 a.m. 1 mei.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pic>
        <p:nvPicPr>
          <p:cNvPr id="23" name="Tijdelijke aanduiding voor inhoud 4">
            <a:extLst>
              <a:ext uri="{FF2B5EF4-FFF2-40B4-BE49-F238E27FC236}">
                <a16:creationId xmlns:a16="http://schemas.microsoft.com/office/drawing/2014/main" id="{54F6B4C8-974C-933B-C52C-073835975C61}"/>
              </a:ext>
            </a:extLst>
          </p:cNvPr>
          <p:cNvPicPr>
            <a:picLocks noChangeAspect="1"/>
          </p:cNvPicPr>
          <p:nvPr/>
        </p:nvPicPr>
        <p:blipFill>
          <a:blip r:embed="rId4" cstate="screen">
            <a:extLst>
              <a:ext uri="{BEBA8EAE-BF5A-486C-A8C5-ECC9F3942E4B}">
                <a14:imgProps xmlns:a14="http://schemas.microsoft.com/office/drawing/2010/main">
                  <a14:imgLayer r:embed="rId5">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8360748" y="2710297"/>
            <a:ext cx="136702" cy="136702"/>
          </a:xfrm>
          <a:prstGeom prst="rect">
            <a:avLst/>
          </a:prstGeom>
        </p:spPr>
      </p:pic>
      <p:sp>
        <p:nvSpPr>
          <p:cNvPr id="24" name="Tekstvak 23">
            <a:extLst>
              <a:ext uri="{FF2B5EF4-FFF2-40B4-BE49-F238E27FC236}">
                <a16:creationId xmlns:a16="http://schemas.microsoft.com/office/drawing/2014/main" id="{272D4CD0-2662-5D83-6997-ACE742C67BE3}"/>
              </a:ext>
            </a:extLst>
          </p:cNvPr>
          <p:cNvSpPr txBox="1"/>
          <p:nvPr/>
        </p:nvSpPr>
        <p:spPr>
          <a:xfrm>
            <a:off x="11098101"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pic>
        <p:nvPicPr>
          <p:cNvPr id="25" name="Tijdelijke aanduiding voor inhoud 3" descr="Afbeelding met tekst&#10;&#10;Automatisch gegenereerde beschrijving">
            <a:extLst>
              <a:ext uri="{FF2B5EF4-FFF2-40B4-BE49-F238E27FC236}">
                <a16:creationId xmlns:a16="http://schemas.microsoft.com/office/drawing/2014/main" id="{C3A10D6C-7681-BFF0-C4E0-24292167C94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3" b="-3"/>
          <a:stretch/>
        </p:blipFill>
        <p:spPr>
          <a:xfrm>
            <a:off x="6494975" y="2560149"/>
            <a:ext cx="602214" cy="602214"/>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pic>
        <p:nvPicPr>
          <p:cNvPr id="26" name="Tijdelijke aanduiding voor inhoud 4" descr="Afbeelding met persoon&#10;&#10;Automatisch gegenereerde beschrijving">
            <a:extLst>
              <a:ext uri="{FF2B5EF4-FFF2-40B4-BE49-F238E27FC236}">
                <a16:creationId xmlns:a16="http://schemas.microsoft.com/office/drawing/2014/main" id="{DA3DB22F-0141-7805-B41E-4BBE6CAC1293}"/>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r="-3" b="-3"/>
          <a:stretch/>
        </p:blipFill>
        <p:spPr>
          <a:xfrm>
            <a:off x="6488473" y="2557459"/>
            <a:ext cx="613971" cy="613971"/>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27" name="Tijdelijke aanduiding voor inhoud 4" descr="Afbeelding met persoon, buiten&#10;&#10;Automatisch gegenereerde beschrijving">
            <a:extLst>
              <a:ext uri="{FF2B5EF4-FFF2-40B4-BE49-F238E27FC236}">
                <a16:creationId xmlns:a16="http://schemas.microsoft.com/office/drawing/2014/main" id="{B14B4D44-C29D-B98E-A9A4-6FBA1F7EFCF3}"/>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r="-3" b="-3"/>
          <a:stretch/>
        </p:blipFill>
        <p:spPr>
          <a:xfrm>
            <a:off x="565178" y="2548706"/>
            <a:ext cx="618242" cy="61824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5" name="Afbeelding 4">
            <a:extLst>
              <a:ext uri="{FF2B5EF4-FFF2-40B4-BE49-F238E27FC236}">
                <a16:creationId xmlns:a16="http://schemas.microsoft.com/office/drawing/2014/main" id="{94F2AB33-061A-2FD8-C17C-01C8ADDD08AD}"/>
              </a:ext>
            </a:extLst>
          </p:cNvPr>
          <p:cNvPicPr>
            <a:picLocks noChangeAspect="1"/>
          </p:cNvPicPr>
          <p:nvPr/>
        </p:nvPicPr>
        <p:blipFill>
          <a:blip r:embed="rId9" cstate="screen">
            <a:extLst>
              <a:ext uri="{BEBA8EAE-BF5A-486C-A8C5-ECC9F3942E4B}">
                <a14:imgProps xmlns:a14="http://schemas.microsoft.com/office/drawing/2010/main">
                  <a14:imgLayer r:embed="rId10">
                    <a14:imgEffect>
                      <a14:backgroundRemoval t="10000" b="90000" l="10000" r="90000">
                        <a14:foregroundMark x1="39030" y1="48819" x2="39030" y2="48819"/>
                        <a14:foregroundMark x1="39879" y1="50394" x2="37576" y2="43504"/>
                      </a14:backgroundRemoval>
                    </a14:imgEffect>
                  </a14:imgLayer>
                </a14:imgProps>
              </a:ext>
              <a:ext uri="{28A0092B-C50C-407E-A947-70E740481C1C}">
                <a14:useLocalDpi xmlns:a14="http://schemas.microsoft.com/office/drawing/2010/main"/>
              </a:ext>
            </a:extLst>
          </a:blip>
          <a:stretch>
            <a:fillRect/>
          </a:stretch>
        </p:blipFill>
        <p:spPr>
          <a:xfrm>
            <a:off x="254072" y="2470467"/>
            <a:ext cx="1242294" cy="764952"/>
          </a:xfrm>
          <a:prstGeom prst="rect">
            <a:avLst/>
          </a:prstGeom>
        </p:spPr>
      </p:pic>
      <p:pic>
        <p:nvPicPr>
          <p:cNvPr id="8" name="Afbeelding 7">
            <a:extLst>
              <a:ext uri="{FF2B5EF4-FFF2-40B4-BE49-F238E27FC236}">
                <a16:creationId xmlns:a16="http://schemas.microsoft.com/office/drawing/2014/main" id="{4CF383BE-F99F-3870-C31A-97038184466B}"/>
              </a:ext>
            </a:extLst>
          </p:cNvPr>
          <p:cNvPicPr>
            <a:picLocks noChangeAspect="1"/>
          </p:cNvPicPr>
          <p:nvPr/>
        </p:nvPicPr>
        <p:blipFill>
          <a:blip r:embed="rId9" cstate="screen">
            <a:extLst>
              <a:ext uri="{BEBA8EAE-BF5A-486C-A8C5-ECC9F3942E4B}">
                <a14:imgProps xmlns:a14="http://schemas.microsoft.com/office/drawing/2010/main">
                  <a14:imgLayer r:embed="rId10">
                    <a14:imgEffect>
                      <a14:backgroundRemoval t="10000" b="90000" l="10000" r="90000">
                        <a14:foregroundMark x1="39030" y1="48819" x2="39030" y2="48819"/>
                        <a14:foregroundMark x1="39879" y1="50394" x2="37576" y2="43504"/>
                      </a14:backgroundRemoval>
                    </a14:imgEffect>
                  </a14:imgLayer>
                </a14:imgProps>
              </a:ext>
              <a:ext uri="{28A0092B-C50C-407E-A947-70E740481C1C}">
                <a14:useLocalDpi xmlns:a14="http://schemas.microsoft.com/office/drawing/2010/main"/>
              </a:ext>
            </a:extLst>
          </a:blip>
          <a:stretch>
            <a:fillRect/>
          </a:stretch>
        </p:blipFill>
        <p:spPr>
          <a:xfrm>
            <a:off x="6168163" y="2475351"/>
            <a:ext cx="1242294" cy="764952"/>
          </a:xfrm>
          <a:prstGeom prst="rect">
            <a:avLst/>
          </a:prstGeom>
        </p:spPr>
      </p:pic>
      <p:pic>
        <p:nvPicPr>
          <p:cNvPr id="28" name="Afbeelding 27">
            <a:extLst>
              <a:ext uri="{FF2B5EF4-FFF2-40B4-BE49-F238E27FC236}">
                <a16:creationId xmlns:a16="http://schemas.microsoft.com/office/drawing/2014/main" id="{F5D73C92-8127-7512-1F3A-A6D460AD7969}"/>
              </a:ext>
            </a:extLst>
          </p:cNvPr>
          <p:cNvPicPr>
            <a:picLocks noChangeAspect="1"/>
          </p:cNvPicPr>
          <p:nvPr/>
        </p:nvPicPr>
        <p:blipFill>
          <a:blip r:embed="rId11" cstate="screen">
            <a:extLst>
              <a:ext uri="{BEBA8EAE-BF5A-486C-A8C5-ECC9F3942E4B}">
                <a14:imgProps xmlns:a14="http://schemas.microsoft.com/office/drawing/2010/main">
                  <a14:imgLayer r:embed="rId12">
                    <a14:imgEffect>
                      <a14:backgroundRemoval t="3260" b="97090" l="3929" r="95952">
                        <a14:foregroundMark x1="11071" y1="20605" x2="1667" y2="48428"/>
                        <a14:foregroundMark x1="1667" y1="48428" x2="10595" y2="87427"/>
                        <a14:foregroundMark x1="10595" y1="87427" x2="23095" y2="88475"/>
                        <a14:foregroundMark x1="23095" y1="88475" x2="35238" y2="94296"/>
                        <a14:foregroundMark x1="35238" y1="94296" x2="40415" y2="94944"/>
                        <a14:foregroundMark x1="57950" y1="93095" x2="74524" y2="86612"/>
                        <a14:foregroundMark x1="74524" y1="86612" x2="92381" y2="63213"/>
                        <a14:foregroundMark x1="97082" y1="43673" x2="98571" y2="37485"/>
                        <a14:foregroundMark x1="92381" y1="63213" x2="93958" y2="56661"/>
                        <a14:foregroundMark x1="98571" y1="37485" x2="67024" y2="8149"/>
                        <a14:foregroundMark x1="67024" y1="8149" x2="56190" y2="4265"/>
                        <a14:foregroundMark x1="31991" y1="6627" x2="14167" y2="16997"/>
                        <a14:foregroundMark x1="14167" y1="16997" x2="11071" y2="21071"/>
                        <a14:foregroundMark x1="6786" y1="27474" x2="2262" y2="38650"/>
                        <a14:foregroundMark x1="2262" y1="38650" x2="357" y2="59371"/>
                        <a14:foregroundMark x1="2401" y1="66234" x2="3806" y2="70949"/>
                        <a14:foregroundMark x1="357" y1="59371" x2="1218" y2="62262"/>
                        <a14:foregroundMark x1="4220" y1="66356" x2="6310" y2="30384"/>
                        <a14:foregroundMark x1="4133" y1="67846" x2="4206" y2="66589"/>
                        <a14:foregroundMark x1="3929" y1="71362" x2="4069" y2="68957"/>
                        <a14:foregroundMark x1="8214" y1="76135" x2="19048" y2="65891"/>
                        <a14:foregroundMark x1="19048" y1="65891" x2="37381" y2="79627"/>
                        <a14:foregroundMark x1="37381" y1="79627" x2="65714" y2="85914"/>
                        <a14:foregroundMark x1="65714" y1="85914" x2="58665" y2="94111"/>
                        <a14:foregroundMark x1="39506" y1="95047" x2="8214" y2="82887"/>
                        <a14:foregroundMark x1="7360" y1="80589" x2="7262" y2="80326"/>
                        <a14:foregroundMark x1="8214" y1="82887" x2="7617" y2="81282"/>
                        <a14:foregroundMark x1="8214" y1="76601" x2="15357" y2="63795"/>
                        <a14:foregroundMark x1="15357" y1="63795" x2="27619" y2="71013"/>
                        <a14:foregroundMark x1="27619" y1="71013" x2="23095" y2="85914"/>
                        <a14:foregroundMark x1="23095" y1="85914" x2="8810" y2="83236"/>
                        <a14:foregroundMark x1="8810" y1="83236" x2="7262" y2="76135"/>
                        <a14:foregroundMark x1="11786" y1="71711" x2="12024" y2="72410"/>
                        <a14:foregroundMark x1="12738" y1="68568" x2="26905" y2="65891"/>
                        <a14:foregroundMark x1="26905" y1="65891" x2="28810" y2="80792"/>
                        <a14:foregroundMark x1="28810" y1="80792" x2="14971" y2="87995"/>
                        <a14:foregroundMark x1="13692" y1="87880" x2="7024" y2="76717"/>
                        <a14:foregroundMark x1="7024" y1="76717" x2="12024" y2="68568"/>
                        <a14:foregroundMark x1="72857" y1="33527" x2="83690" y2="25611"/>
                        <a14:foregroundMark x1="83690" y1="25611" x2="91786" y2="37951"/>
                        <a14:foregroundMark x1="91786" y1="37951" x2="79286" y2="47264"/>
                        <a14:foregroundMark x1="79286" y1="47264" x2="70952" y2="37020"/>
                        <a14:foregroundMark x1="70952" y1="37020" x2="72143" y2="33760"/>
                        <a14:foregroundMark x1="93333" y1="44121" x2="95952" y2="31898"/>
                        <a14:foregroundMark x1="95952" y1="31898" x2="92381" y2="31315"/>
                        <a14:backgroundMark x1="32262" y1="6170" x2="57143" y2="2212"/>
                        <a14:backgroundMark x1="57143" y1="2212" x2="38214" y2="1863"/>
                        <a14:backgroundMark x1="38214" y1="1863" x2="33571" y2="4889"/>
                        <a14:backgroundMark x1="5000" y1="74156" x2="0" y2="62398"/>
                        <a14:backgroundMark x1="0" y1="62398" x2="0" y2="60652"/>
                        <a14:backgroundMark x1="6071" y1="72177" x2="238" y2="61001"/>
                        <a14:backgroundMark x1="238" y1="61001" x2="238" y2="59488"/>
                        <a14:backgroundMark x1="94643" y1="56112" x2="96071" y2="43655"/>
                        <a14:backgroundMark x1="96071" y1="43655" x2="95833" y2="56694"/>
                        <a14:backgroundMark x1="95833" y1="56694" x2="94643" y2="55530"/>
                        <a14:backgroundMark x1="59286" y1="94994" x2="37857" y2="97439"/>
                        <a14:backgroundMark x1="21310" y1="90570" x2="13571" y2="89872"/>
                        <a14:backgroundMark x1="22738" y1="90570" x2="21786" y2="90105"/>
                        <a14:backgroundMark x1="5238" y1="81257" x2="5476" y2="81956"/>
                        <a14:backgroundMark x1="5000" y1="72992" x2="0" y2="59837"/>
                        <a14:backgroundMark x1="0" y1="59837" x2="0" y2="59721"/>
                        <a14:backgroundMark x1="2976" y1="66356" x2="2976" y2="66589"/>
                      </a14:backgroundRemoval>
                    </a14:imgEffect>
                    <a14:imgEffect>
                      <a14:sharpenSoften amount="-100000"/>
                    </a14:imgEffect>
                  </a14:imgLayer>
                </a14:imgProps>
              </a:ext>
              <a:ext uri="{28A0092B-C50C-407E-A947-70E740481C1C}">
                <a14:useLocalDpi xmlns:a14="http://schemas.microsoft.com/office/drawing/2010/main"/>
              </a:ext>
            </a:extLst>
          </a:blip>
          <a:stretch>
            <a:fillRect/>
          </a:stretch>
        </p:blipFill>
        <p:spPr>
          <a:xfrm flipH="1">
            <a:off x="10834610" y="3727804"/>
            <a:ext cx="228131" cy="233291"/>
          </a:xfrm>
          <a:prstGeom prst="rect">
            <a:avLst/>
          </a:prstGeom>
        </p:spPr>
      </p:pic>
      <p:sp>
        <p:nvSpPr>
          <p:cNvPr id="31" name="Actieknop: Leeg 30">
            <a:hlinkClick r:id="" action="ppaction://hlinkshowjump?jump=nextslide" highlightClick="1"/>
            <a:extLst>
              <a:ext uri="{FF2B5EF4-FFF2-40B4-BE49-F238E27FC236}">
                <a16:creationId xmlns:a16="http://schemas.microsoft.com/office/drawing/2014/main" id="{6C2C146D-82A1-3634-0C67-4B84F9BFFFFE}"/>
              </a:ext>
            </a:extLst>
          </p:cNvPr>
          <p:cNvSpPr/>
          <p:nvPr/>
        </p:nvSpPr>
        <p:spPr>
          <a:xfrm>
            <a:off x="6197691" y="2317357"/>
            <a:ext cx="5692547" cy="250952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29" name="Tijdelijke aanduiding voor inhoud 4">
            <a:extLst>
              <a:ext uri="{FF2B5EF4-FFF2-40B4-BE49-F238E27FC236}">
                <a16:creationId xmlns:a16="http://schemas.microsoft.com/office/drawing/2014/main" id="{739ECB11-6C56-CDDB-E1F3-09FE509BC81A}"/>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3" b="-3"/>
          <a:stretch/>
        </p:blipFill>
        <p:spPr>
          <a:xfrm>
            <a:off x="553499" y="2540175"/>
            <a:ext cx="634257" cy="634257"/>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32" name="Tijdelijke aanduiding voor inhoud 4">
            <a:extLst>
              <a:ext uri="{FF2B5EF4-FFF2-40B4-BE49-F238E27FC236}">
                <a16:creationId xmlns:a16="http://schemas.microsoft.com/office/drawing/2014/main" id="{88909E15-B748-FA22-A81A-BF0E312ACCC3}"/>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3" b="-3"/>
          <a:stretch/>
        </p:blipFill>
        <p:spPr>
          <a:xfrm>
            <a:off x="6475545" y="2538620"/>
            <a:ext cx="634257" cy="634257"/>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30" name="Actieknop: Leeg 29">
            <a:hlinkClick r:id="rId14" action="ppaction://hlinksldjump" highlightClick="1"/>
            <a:extLst>
              <a:ext uri="{FF2B5EF4-FFF2-40B4-BE49-F238E27FC236}">
                <a16:creationId xmlns:a16="http://schemas.microsoft.com/office/drawing/2014/main" id="{16D71DF8-F7CF-6642-2571-1EC5751328FB}"/>
              </a:ext>
            </a:extLst>
          </p:cNvPr>
          <p:cNvSpPr/>
          <p:nvPr/>
        </p:nvSpPr>
        <p:spPr>
          <a:xfrm>
            <a:off x="282887" y="2317357"/>
            <a:ext cx="5671969" cy="2365177"/>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8960059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4"/>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2201"/>
                            </p:stCondLst>
                            <p:childTnLst>
                              <p:par>
                                <p:cTn id="8" presetID="1" presetClass="entr" presetSubtype="0" fill="hold" grpId="0" nodeType="afterEffect">
                                  <p:stCondLst>
                                    <p:cond delay="1150"/>
                                  </p:stCondLst>
                                  <p:childTnLst>
                                    <p:set>
                                      <p:cBhvr>
                                        <p:cTn id="9" dur="1" fill="hold">
                                          <p:stCondLst>
                                            <p:cond delay="0"/>
                                          </p:stCondLst>
                                        </p:cTn>
                                        <p:tgtEl>
                                          <p:spTgt spid="2"/>
                                        </p:tgtEl>
                                        <p:attrNameLst>
                                          <p:attrName>style.visibility</p:attrName>
                                        </p:attrNameLst>
                                      </p:cBhvr>
                                      <p:to>
                                        <p:strVal val="visible"/>
                                      </p:to>
                                    </p:set>
                                  </p:childTnLst>
                                </p:cTn>
                              </p:par>
                            </p:childTnLst>
                          </p:cTn>
                        </p:par>
                        <p:par>
                          <p:cTn id="10" fill="hold">
                            <p:stCondLst>
                              <p:cond delay="3351"/>
                            </p:stCondLst>
                            <p:childTnLst>
                              <p:par>
                                <p:cTn id="11" presetID="1"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par>
                          <p:cTn id="31" fill="hold">
                            <p:stCondLst>
                              <p:cond delay="3351"/>
                            </p:stCondLst>
                            <p:childTnLst>
                              <p:par>
                                <p:cTn id="32" presetID="1" presetClass="entr" presetSubtype="0"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20"/>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23"/>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26"/>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22"/>
                                        </p:tgtEl>
                                        <p:attrNameLst>
                                          <p:attrName>style.visibility</p:attrName>
                                        </p:attrNameLst>
                                      </p:cBhvr>
                                      <p:to>
                                        <p:strVal val="visible"/>
                                      </p:to>
                                    </p:set>
                                  </p:childTnLst>
                                </p:cTn>
                              </p:par>
                            </p:childTnLst>
                          </p:cTn>
                        </p:par>
                        <p:par>
                          <p:cTn id="54" fill="hold">
                            <p:stCondLst>
                              <p:cond delay="3351"/>
                            </p:stCondLst>
                            <p:childTnLst>
                              <p:par>
                                <p:cTn id="55" presetID="1" presetClass="entr" presetSubtype="0" fill="hold" nodeType="afterEffect">
                                  <p:stCondLst>
                                    <p:cond delay="0"/>
                                  </p:stCondLst>
                                  <p:childTnLst>
                                    <p:set>
                                      <p:cBhvr>
                                        <p:cTn id="56" dur="1" fill="hold">
                                          <p:stCondLst>
                                            <p:cond delay="0"/>
                                          </p:stCondLst>
                                        </p:cTn>
                                        <p:tgtEl>
                                          <p:spTgt spid="5"/>
                                        </p:tgtEl>
                                        <p:attrNameLst>
                                          <p:attrName>style.visibility</p:attrName>
                                        </p:attrNameLst>
                                      </p:cBhvr>
                                      <p:to>
                                        <p:strVal val="visible"/>
                                      </p:to>
                                    </p:set>
                                  </p:childTnLst>
                                </p:cTn>
                              </p:par>
                            </p:childTnLst>
                          </p:cTn>
                        </p:par>
                        <p:par>
                          <p:cTn id="57" fill="hold">
                            <p:stCondLst>
                              <p:cond delay="3351"/>
                            </p:stCondLst>
                            <p:childTnLst>
                              <p:par>
                                <p:cTn id="58" presetID="1" presetClass="entr" presetSubtype="0" fill="hold" nodeType="afterEffect">
                                  <p:stCondLst>
                                    <p:cond delay="0"/>
                                  </p:stCondLst>
                                  <p:childTnLst>
                                    <p:set>
                                      <p:cBhvr>
                                        <p:cTn id="59" dur="1" fill="hold">
                                          <p:stCondLst>
                                            <p:cond delay="0"/>
                                          </p:stCondLst>
                                        </p:cTn>
                                        <p:tgtEl>
                                          <p:spTgt spid="8"/>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0"/>
                                          </p:stCondLst>
                                        </p:cTn>
                                        <p:tgtEl>
                                          <p:spTgt spid="28"/>
                                        </p:tgtEl>
                                        <p:attrNameLst>
                                          <p:attrName>style.visibility</p:attrName>
                                        </p:attrNameLst>
                                      </p:cBhvr>
                                      <p:to>
                                        <p:strVal val="visible"/>
                                      </p:to>
                                    </p:set>
                                  </p:childTnLst>
                                </p:cTn>
                              </p:par>
                            </p:childTnLst>
                          </p:cTn>
                        </p:par>
                        <p:par>
                          <p:cTn id="62" fill="hold">
                            <p:stCondLst>
                              <p:cond delay="3351"/>
                            </p:stCondLst>
                            <p:childTnLst>
                              <p:par>
                                <p:cTn id="63" presetID="1" presetClass="entr" presetSubtype="0" fill="hold" grpId="0" nodeType="afterEffect" nodePh="1">
                                  <p:stCondLst>
                                    <p:cond delay="0"/>
                                  </p:stCondLst>
                                  <p:endCondLst>
                                    <p:cond evt="begin" delay="0">
                                      <p:tn val="63"/>
                                    </p:cond>
                                  </p:endCondLst>
                                  <p:childTnLst>
                                    <p:set>
                                      <p:cBhvr>
                                        <p:cTn id="64" dur="1" fill="hold">
                                          <p:stCondLst>
                                            <p:cond delay="0"/>
                                          </p:stCondLst>
                                        </p:cTn>
                                        <p:tgtEl>
                                          <p:spTgt spid="31"/>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29"/>
                                        </p:tgtEl>
                                        <p:attrNameLst>
                                          <p:attrName>style.visibility</p:attrName>
                                        </p:attrNameLst>
                                      </p:cBhvr>
                                      <p:to>
                                        <p:strVal val="visible"/>
                                      </p:to>
                                    </p:set>
                                  </p:childTnLst>
                                </p:cTn>
                              </p:par>
                            </p:childTnLst>
                          </p:cTn>
                        </p:par>
                        <p:par>
                          <p:cTn id="67" fill="hold">
                            <p:stCondLst>
                              <p:cond delay="3351"/>
                            </p:stCondLst>
                            <p:childTnLst>
                              <p:par>
                                <p:cTn id="68" presetID="1" presetClass="entr" presetSubtype="0" fill="hold" grpId="0" nodeType="afterEffect" nodePh="1">
                                  <p:stCondLst>
                                    <p:cond delay="0"/>
                                  </p:stCondLst>
                                  <p:endCondLst>
                                    <p:cond evt="begin" delay="0">
                                      <p:tn val="68"/>
                                    </p:cond>
                                  </p:endCondLst>
                                  <p:childTnLst>
                                    <p:set>
                                      <p:cBhvr>
                                        <p:cTn id="69" dur="1" fill="hold">
                                          <p:stCondLst>
                                            <p:cond delay="0"/>
                                          </p:stCondLst>
                                        </p:cTn>
                                        <p:tgtEl>
                                          <p:spTgt spid="30"/>
                                        </p:tgtEl>
                                        <p:attrNameLst>
                                          <p:attrName>style.visibility</p:attrName>
                                        </p:attrNameLst>
                                      </p:cBhvr>
                                      <p:to>
                                        <p:strVal val="visible"/>
                                      </p:to>
                                    </p:set>
                                  </p:childTnLst>
                                </p:cTn>
                              </p:par>
                              <p:par>
                                <p:cTn id="70" presetID="1" presetClass="entr" presetSubtype="0" fill="hold" nodeType="withEffect">
                                  <p:stCondLst>
                                    <p:cond delay="0"/>
                                  </p:stCondLst>
                                  <p:childTnLst>
                                    <p:set>
                                      <p:cBhvr>
                                        <p:cTn id="71"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P spid="3" grpId="0"/>
      <p:bldP spid="7" grpId="0"/>
      <p:bldP spid="10" grpId="0"/>
      <p:bldP spid="11" grpId="0" animBg="1"/>
      <p:bldP spid="12" grpId="0"/>
      <p:bldP spid="14" grpId="0"/>
      <p:bldP spid="16" grpId="0" animBg="1"/>
      <p:bldP spid="17" grpId="0"/>
      <p:bldP spid="18" grpId="0"/>
      <p:bldP spid="20" grpId="0"/>
      <p:bldP spid="21" grpId="0" animBg="1"/>
      <p:bldP spid="22" grpId="0"/>
      <p:bldP spid="24" grpId="0"/>
      <p:bldP spid="31" grpId="0"/>
      <p:bldP spid="30" grpId="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154B70-8C4C-2FCF-9E93-B6B11021B409}"/>
              </a:ext>
            </a:extLst>
          </p:cNvPr>
          <p:cNvSpPr>
            <a:spLocks noGrp="1"/>
          </p:cNvSpPr>
          <p:nvPr>
            <p:ph type="title"/>
          </p:nvPr>
        </p:nvSpPr>
        <p:spPr>
          <a:xfrm>
            <a:off x="838200" y="745734"/>
            <a:ext cx="10515600" cy="1325563"/>
          </a:xfrm>
        </p:spPr>
        <p:txBody>
          <a:bodyPr>
            <a:normAutofit fontScale="90000"/>
          </a:bodyPr>
          <a:lstStyle/>
          <a:p>
            <a:r>
              <a:rPr lang="nl-NL" sz="2800" dirty="0">
                <a:latin typeface="Pixellari" panose="02000603000000000000" pitchFamily="2" charset="0"/>
                <a:ea typeface="Pixellari" panose="02000603000000000000" pitchFamily="2" charset="0"/>
              </a:rPr>
              <a:t>Slim en gewiekst! Je hebt volledig geprofiteerd van een volger die zijn woede niet kon beheersen. Dit noem je ook wel </a:t>
            </a:r>
            <a:r>
              <a:rPr lang="nl-NL" sz="2800" i="1" dirty="0" err="1">
                <a:latin typeface="Pixellari" panose="02000603000000000000" pitchFamily="2" charset="0"/>
                <a:ea typeface="Pixellari" panose="02000603000000000000" pitchFamily="2" charset="0"/>
              </a:rPr>
              <a:t>Raige</a:t>
            </a:r>
            <a:r>
              <a:rPr lang="nl-NL" sz="2800" i="1" dirty="0">
                <a:latin typeface="Pixellari" panose="02000603000000000000" pitchFamily="2" charset="0"/>
                <a:ea typeface="Pixellari" panose="02000603000000000000" pitchFamily="2" charset="0"/>
              </a:rPr>
              <a:t> </a:t>
            </a:r>
            <a:r>
              <a:rPr lang="nl-NL" sz="2800" i="1" dirty="0" err="1">
                <a:latin typeface="Pixellari" panose="02000603000000000000" pitchFamily="2" charset="0"/>
                <a:ea typeface="Pixellari" panose="02000603000000000000" pitchFamily="2" charset="0"/>
              </a:rPr>
              <a:t>Bait</a:t>
            </a:r>
            <a:r>
              <a:rPr lang="nl-NL" sz="2800" i="1" dirty="0">
                <a:latin typeface="Pixellari" panose="02000603000000000000" pitchFamily="2" charset="0"/>
                <a:ea typeface="Pixellari" panose="02000603000000000000" pitchFamily="2" charset="0"/>
              </a:rPr>
              <a:t>. </a:t>
            </a:r>
            <a:r>
              <a:rPr lang="nl-NL" sz="2800" dirty="0">
                <a:latin typeface="Pixellari" panose="02000603000000000000" pitchFamily="2" charset="0"/>
                <a:ea typeface="Pixellari" panose="02000603000000000000" pitchFamily="2" charset="0"/>
              </a:rPr>
              <a:t>Daarnaast heb je het idee de wereld in geholpen dat @timdegraaf misschien voor de overheid werkt en dat mensen die het niet met jou eens zijn niet aan de kant van het volk staan! Hiervoor krijg je maar liefst </a:t>
            </a:r>
            <a:r>
              <a:rPr lang="nl-NL" sz="2800" dirty="0">
                <a:solidFill>
                  <a:srgbClr val="FF0000"/>
                </a:solidFill>
                <a:latin typeface="Pixellari" panose="02000603000000000000" pitchFamily="2" charset="0"/>
                <a:ea typeface="Pixellari" panose="02000603000000000000" pitchFamily="2" charset="0"/>
              </a:rPr>
              <a:t>874 </a:t>
            </a:r>
            <a:r>
              <a:rPr lang="nl-NL" sz="2800" dirty="0" err="1">
                <a:solidFill>
                  <a:srgbClr val="FF0000"/>
                </a:solidFill>
                <a:latin typeface="Pixellari" panose="02000603000000000000" pitchFamily="2" charset="0"/>
                <a:ea typeface="Pixellari" panose="02000603000000000000" pitchFamily="2" charset="0"/>
              </a:rPr>
              <a:t>Likes</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katsjing</a:t>
            </a:r>
            <a:r>
              <a:rPr lang="nl-NL" sz="2800" dirty="0">
                <a:latin typeface="Pixellari" panose="02000603000000000000" pitchFamily="2" charset="0"/>
                <a:ea typeface="Pixellari" panose="02000603000000000000" pitchFamily="2" charset="0"/>
              </a:rPr>
              <a:t>!  </a:t>
            </a:r>
            <a:br>
              <a:rPr lang="nl-NL" sz="2800" dirty="0"/>
            </a:br>
            <a:endParaRPr lang="nl-NL" sz="2800" dirty="0">
              <a:latin typeface="Pixellari" panose="02000603000000000000" pitchFamily="2" charset="0"/>
              <a:ea typeface="Pixellari" panose="02000603000000000000" pitchFamily="2" charset="0"/>
            </a:endParaRPr>
          </a:p>
        </p:txBody>
      </p:sp>
      <p:graphicFrame>
        <p:nvGraphicFramePr>
          <p:cNvPr id="6" name="Tijdelijke aanduiding voor inhoud 5">
            <a:extLst>
              <a:ext uri="{FF2B5EF4-FFF2-40B4-BE49-F238E27FC236}">
                <a16:creationId xmlns:a16="http://schemas.microsoft.com/office/drawing/2014/main" id="{A2DA108B-C181-919C-6384-7AC38ABCA985}"/>
              </a:ext>
            </a:extLst>
          </p:cNvPr>
          <p:cNvGraphicFramePr>
            <a:graphicFrameLocks noGrp="1" noChangeAspect="1"/>
          </p:cNvGraphicFramePr>
          <p:nvPr>
            <p:ph idx="1"/>
          </p:nvPr>
        </p:nvGraphicFramePr>
        <p:xfrm>
          <a:off x="838200" y="2138802"/>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9" name="Titel 1">
            <a:extLst>
              <a:ext uri="{FF2B5EF4-FFF2-40B4-BE49-F238E27FC236}">
                <a16:creationId xmlns:a16="http://schemas.microsoft.com/office/drawing/2014/main" id="{7DB248D7-61CC-FB26-6759-F79CBA9EE3A7}"/>
              </a:ext>
            </a:extLst>
          </p:cNvPr>
          <p:cNvSpPr txBox="1">
            <a:spLocks/>
          </p:cNvSpPr>
          <p:nvPr/>
        </p:nvSpPr>
        <p:spPr>
          <a:xfrm>
            <a:off x="8941904" y="5164577"/>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heb de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 </a:t>
            </a:r>
          </a:p>
          <a:p>
            <a:r>
              <a:rPr lang="nl-NL" sz="2800" dirty="0">
                <a:solidFill>
                  <a:srgbClr val="FF0000"/>
                </a:solidFill>
                <a:latin typeface="Pixellari" panose="02000603000000000000" pitchFamily="2" charset="0"/>
                <a:ea typeface="Pixellari" panose="02000603000000000000" pitchFamily="2" charset="0"/>
              </a:rPr>
              <a:t>genoteerd!</a:t>
            </a:r>
          </a:p>
        </p:txBody>
      </p:sp>
      <p:pic>
        <p:nvPicPr>
          <p:cNvPr id="10" name="Graphic 9" descr="Pijl-rechts met effen opvulling">
            <a:extLst>
              <a:ext uri="{FF2B5EF4-FFF2-40B4-BE49-F238E27FC236}">
                <a16:creationId xmlns:a16="http://schemas.microsoft.com/office/drawing/2014/main" id="{CA693FE2-05DE-87D9-4C12-A7F27BE4029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799822" y="5827359"/>
            <a:ext cx="553978" cy="389360"/>
          </a:xfrm>
          <a:prstGeom prst="rect">
            <a:avLst/>
          </a:prstGeom>
        </p:spPr>
      </p:pic>
      <p:pic>
        <p:nvPicPr>
          <p:cNvPr id="7" name="Afbeelding 6" descr="Afbeelding met persoon, binnen, person&#10;&#10;Automatisch gegenereerde beschrijving">
            <a:extLst>
              <a:ext uri="{FF2B5EF4-FFF2-40B4-BE49-F238E27FC236}">
                <a16:creationId xmlns:a16="http://schemas.microsoft.com/office/drawing/2014/main" id="{03ADAD22-8212-2C04-C4F5-3EA46783EA6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932786" y="3630982"/>
            <a:ext cx="4326427" cy="2720657"/>
          </a:xfrm>
          <a:prstGeom prst="rect">
            <a:avLst/>
          </a:prstGeom>
        </p:spPr>
      </p:pic>
      <p:sp>
        <p:nvSpPr>
          <p:cNvPr id="8" name="Actieknop: Leeg 7">
            <a:hlinkClick r:id="" action="ppaction://hlinkshowjump?jump=nextslide" highlightClick="1"/>
            <a:extLst>
              <a:ext uri="{FF2B5EF4-FFF2-40B4-BE49-F238E27FC236}">
                <a16:creationId xmlns:a16="http://schemas.microsoft.com/office/drawing/2014/main" id="{ABBF834C-6F16-D3E4-9C41-9D4C8317DA7C}"/>
              </a:ext>
            </a:extLst>
          </p:cNvPr>
          <p:cNvSpPr/>
          <p:nvPr/>
        </p:nvSpPr>
        <p:spPr>
          <a:xfrm>
            <a:off x="8941904" y="5313680"/>
            <a:ext cx="2676940" cy="103795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3712614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par>
                          <p:cTn id="13" fill="hold">
                            <p:stCondLst>
                              <p:cond delay="14201"/>
                            </p:stCondLst>
                            <p:childTnLst>
                              <p:par>
                                <p:cTn id="14" presetID="1" presetClass="entr" presetSubtype="0" fill="hold" grpId="0" nodeType="afterEffect">
                                  <p:stCondLst>
                                    <p:cond delay="1000"/>
                                  </p:stCondLst>
                                  <p:childTnLst>
                                    <p:set>
                                      <p:cBhvr>
                                        <p:cTn id="15"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par>
                          <p:cTn id="16" fill="hold">
                            <p:stCondLst>
                              <p:cond delay="15201"/>
                            </p:stCondLst>
                            <p:childTnLst>
                              <p:par>
                                <p:cTn id="17" presetID="1" presetClass="entr" presetSubtype="0" fill="hold" grpId="0" nodeType="after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par>
                          <p:cTn id="19" fill="hold">
                            <p:stCondLst>
                              <p:cond delay="15201"/>
                            </p:stCondLst>
                            <p:childTnLst>
                              <p:par>
                                <p:cTn id="20" presetID="1" presetClass="entr" presetSubtype="0" fill="hold" grpId="0" nodeType="afterEffect">
                                  <p:stCondLst>
                                    <p:cond delay="1000"/>
                                  </p:stCondLst>
                                  <p:iterate type="lt">
                                    <p:tmAbs val="50"/>
                                  </p:iterate>
                                  <p:childTnLst>
                                    <p:set>
                                      <p:cBhvr>
                                        <p:cTn id="21" dur="1" fill="hold">
                                          <p:stCondLst>
                                            <p:cond delay="0"/>
                                          </p:stCondLst>
                                        </p:cTn>
                                        <p:tgtEl>
                                          <p:spTgt spid="9"/>
                                        </p:tgtEl>
                                        <p:attrNameLst>
                                          <p:attrName>style.visibility</p:attrName>
                                        </p:attrNameLst>
                                      </p:cBhvr>
                                      <p:to>
                                        <p:strVal val="visible"/>
                                      </p:to>
                                    </p:set>
                                  </p:childTnLst>
                                </p:cTn>
                              </p:par>
                            </p:childTnLst>
                          </p:cTn>
                        </p:par>
                        <p:par>
                          <p:cTn id="22" fill="hold">
                            <p:stCondLst>
                              <p:cond delay="17252"/>
                            </p:stCondLst>
                            <p:childTnLst>
                              <p:par>
                                <p:cTn id="23" presetID="1" presetClass="entr" presetSubtype="0" fill="hold" nodeType="afterEffect">
                                  <p:stCondLst>
                                    <p:cond delay="1000"/>
                                  </p:stCondLst>
                                  <p:childTnLst>
                                    <p:set>
                                      <p:cBhvr>
                                        <p:cTn id="24" dur="1" fill="hold">
                                          <p:stCondLst>
                                            <p:cond delay="0"/>
                                          </p:stCondLst>
                                        </p:cTn>
                                        <p:tgtEl>
                                          <p:spTgt spid="10"/>
                                        </p:tgtEl>
                                        <p:attrNameLst>
                                          <p:attrName>style.visibility</p:attrName>
                                        </p:attrNameLst>
                                      </p:cBhvr>
                                      <p:to>
                                        <p:strVal val="visible"/>
                                      </p:to>
                                    </p:set>
                                  </p:childTnLst>
                                </p:cTn>
                              </p:par>
                            </p:childTnLst>
                          </p:cTn>
                        </p:par>
                        <p:par>
                          <p:cTn id="25" fill="hold">
                            <p:stCondLst>
                              <p:cond delay="18252"/>
                            </p:stCondLst>
                            <p:childTnLst>
                              <p:par>
                                <p:cTn id="26" presetID="1" presetClass="entr" presetSubtype="0" fill="hold" grpId="0" nodeType="afterEffect" nodePh="1">
                                  <p:stCondLst>
                                    <p:cond delay="0"/>
                                  </p:stCondLst>
                                  <p:endCondLst>
                                    <p:cond evt="begin" delay="0">
                                      <p:tn val="26"/>
                                    </p:cond>
                                  </p:endCondLst>
                                  <p:childTnLst>
                                    <p:set>
                                      <p:cBhvr>
                                        <p:cTn id="27"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uiExpand="1">
        <p:bldSub>
          <a:bldChart bld="series"/>
        </p:bldSub>
      </p:bldGraphic>
      <p:bldP spid="9" grpId="0"/>
      <p:bldP spid="8" grpId="0"/>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0F03C2-B592-439E-C1AC-75643CD424EB}"/>
              </a:ext>
            </a:extLst>
          </p:cNvPr>
          <p:cNvSpPr>
            <a:spLocks noGrp="1"/>
          </p:cNvSpPr>
          <p:nvPr>
            <p:ph type="title"/>
          </p:nvPr>
        </p:nvSpPr>
        <p:spPr>
          <a:xfrm>
            <a:off x="4150442" y="500062"/>
            <a:ext cx="3891116" cy="1325563"/>
          </a:xfrm>
        </p:spPr>
        <p:txBody>
          <a:bodyPr/>
          <a:lstStyle/>
          <a:p>
            <a:pPr algn="ctr"/>
            <a:r>
              <a:rPr lang="nl-NL" dirty="0">
                <a:latin typeface="Pixellari" panose="02000603000000000000" pitchFamily="2" charset="0"/>
                <a:ea typeface="Pixellari" panose="02000603000000000000" pitchFamily="2" charset="0"/>
              </a:rPr>
              <a:t>Level 2</a:t>
            </a:r>
          </a:p>
        </p:txBody>
      </p:sp>
      <p:sp>
        <p:nvSpPr>
          <p:cNvPr id="3" name="Tijdelijke aanduiding voor inhoud 2">
            <a:extLst>
              <a:ext uri="{FF2B5EF4-FFF2-40B4-BE49-F238E27FC236}">
                <a16:creationId xmlns:a16="http://schemas.microsoft.com/office/drawing/2014/main" id="{C274C043-A83D-A69A-E842-518DAA58AB11}"/>
              </a:ext>
            </a:extLst>
          </p:cNvPr>
          <p:cNvSpPr>
            <a:spLocks noGrp="1"/>
          </p:cNvSpPr>
          <p:nvPr>
            <p:ph idx="1"/>
          </p:nvPr>
        </p:nvSpPr>
        <p:spPr>
          <a:xfrm>
            <a:off x="3714750" y="1717470"/>
            <a:ext cx="4762500" cy="760259"/>
          </a:xfrm>
        </p:spPr>
        <p:txBody>
          <a:bodyPr>
            <a:noAutofit/>
          </a:bodyPr>
          <a:lstStyle/>
          <a:p>
            <a:pPr marL="0" indent="0" algn="ctr">
              <a:buNone/>
            </a:pPr>
            <a:r>
              <a:rPr lang="nl-NL" sz="6000" dirty="0">
                <a:latin typeface="Digital Arcade" pitchFamily="2" charset="0"/>
              </a:rPr>
              <a:t>Polariseren</a:t>
            </a:r>
          </a:p>
        </p:txBody>
      </p:sp>
      <p:pic>
        <p:nvPicPr>
          <p:cNvPr id="10" name="Afbeelding 9">
            <a:extLst>
              <a:ext uri="{FF2B5EF4-FFF2-40B4-BE49-F238E27FC236}">
                <a16:creationId xmlns:a16="http://schemas.microsoft.com/office/drawing/2014/main" id="{90052FDC-CC85-BAE8-F7A7-C919A43C4362}"/>
              </a:ext>
            </a:extLst>
          </p:cNvPr>
          <p:cNvPicPr>
            <a:picLocks noChangeAspect="1"/>
          </p:cNvPicPr>
          <p:nvPr/>
        </p:nvPicPr>
        <p:blipFill>
          <a:blip r:embed="rId2" cstate="screen">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7647583" y="1671872"/>
            <a:ext cx="1897192" cy="1065059"/>
          </a:xfrm>
          <a:prstGeom prst="rect">
            <a:avLst/>
          </a:prstGeom>
        </p:spPr>
      </p:pic>
      <p:sp>
        <p:nvSpPr>
          <p:cNvPr id="13" name="Titel 1">
            <a:extLst>
              <a:ext uri="{FF2B5EF4-FFF2-40B4-BE49-F238E27FC236}">
                <a16:creationId xmlns:a16="http://schemas.microsoft.com/office/drawing/2014/main" id="{1DEC678E-BC4D-DC8C-5145-614EA4E606A1}"/>
              </a:ext>
            </a:extLst>
          </p:cNvPr>
          <p:cNvSpPr txBox="1">
            <a:spLocks/>
          </p:cNvSpPr>
          <p:nvPr/>
        </p:nvSpPr>
        <p:spPr>
          <a:xfrm>
            <a:off x="735884" y="5186128"/>
            <a:ext cx="10724596" cy="1510236"/>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Door de burgermeester persoonlijk aan te vallen, gaan voor en tegenstanders reageren. Als jij had benadrukt dat jouw </a:t>
            </a:r>
            <a:r>
              <a:rPr lang="nl-NL" sz="2800" dirty="0">
                <a:ea typeface="Pixellari" panose="02000603000000000000" pitchFamily="2" charset="0"/>
                <a:cs typeface="Arial" panose="020B0604020202020204" pitchFamily="34" charset="0"/>
              </a:rPr>
              <a:t>‘’</a:t>
            </a:r>
            <a:r>
              <a:rPr lang="nl-NL" sz="2800" dirty="0">
                <a:latin typeface="Pixellari" panose="02000603000000000000" pitchFamily="2" charset="0"/>
                <a:ea typeface="Pixellari" panose="02000603000000000000" pitchFamily="2" charset="0"/>
              </a:rPr>
              <a:t>tegenstanders</a:t>
            </a:r>
            <a:r>
              <a:rPr lang="nl-NL" sz="2800" dirty="0">
                <a:ea typeface="Pixellari" panose="02000603000000000000" pitchFamily="2" charset="0"/>
              </a:rPr>
              <a:t>’’</a:t>
            </a:r>
            <a:r>
              <a:rPr lang="nl-NL" sz="2800" dirty="0">
                <a:latin typeface="Pixellari" panose="02000603000000000000" pitchFamily="2" charset="0"/>
                <a:ea typeface="Pixellari" panose="02000603000000000000" pitchFamily="2" charset="0"/>
              </a:rPr>
              <a:t> aan de andere kant staan, zou je nog meer die polariserende tweedeling creëren die zorgt dat jij een stevigere aanhang krijgt.. </a:t>
            </a:r>
          </a:p>
        </p:txBody>
      </p:sp>
      <p:pic>
        <p:nvPicPr>
          <p:cNvPr id="15" name="Graphic 14" descr="Pijl-rechts met effen opvulling">
            <a:extLst>
              <a:ext uri="{FF2B5EF4-FFF2-40B4-BE49-F238E27FC236}">
                <a16:creationId xmlns:a16="http://schemas.microsoft.com/office/drawing/2014/main" id="{FF839982-6C55-B614-81BA-B24ADF97D8A2}"/>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670036" y="3879244"/>
            <a:ext cx="553978" cy="389360"/>
          </a:xfrm>
          <a:prstGeom prst="rect">
            <a:avLst/>
          </a:prstGeom>
        </p:spPr>
      </p:pic>
      <p:sp>
        <p:nvSpPr>
          <p:cNvPr id="16" name="Titel 1">
            <a:extLst>
              <a:ext uri="{FF2B5EF4-FFF2-40B4-BE49-F238E27FC236}">
                <a16:creationId xmlns:a16="http://schemas.microsoft.com/office/drawing/2014/main" id="{ECEAA539-A611-3108-2631-063BC45137AD}"/>
              </a:ext>
            </a:extLst>
          </p:cNvPr>
          <p:cNvSpPr txBox="1">
            <a:spLocks/>
          </p:cNvSpPr>
          <p:nvPr/>
        </p:nvSpPr>
        <p:spPr>
          <a:xfrm>
            <a:off x="8726944" y="3245959"/>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Naar volgend level</a:t>
            </a:r>
          </a:p>
        </p:txBody>
      </p:sp>
      <p:pic>
        <p:nvPicPr>
          <p:cNvPr id="5" name="Afbeelding 4">
            <a:extLst>
              <a:ext uri="{FF2B5EF4-FFF2-40B4-BE49-F238E27FC236}">
                <a16:creationId xmlns:a16="http://schemas.microsoft.com/office/drawing/2014/main" id="{D37AF7A8-E1BB-7942-B91A-C40821ED062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620439" y="3049718"/>
            <a:ext cx="2951121" cy="1754080"/>
          </a:xfrm>
          <a:prstGeom prst="rect">
            <a:avLst/>
          </a:prstGeom>
        </p:spPr>
      </p:pic>
      <p:sp>
        <p:nvSpPr>
          <p:cNvPr id="4" name="Actieknop: Leeg 3">
            <a:hlinkClick r:id="rId7" action="ppaction://hlinksldjump" highlightClick="1"/>
            <a:extLst>
              <a:ext uri="{FF2B5EF4-FFF2-40B4-BE49-F238E27FC236}">
                <a16:creationId xmlns:a16="http://schemas.microsoft.com/office/drawing/2014/main" id="{2D43B8EB-79B9-978B-17E0-1BCB90D45076}"/>
              </a:ext>
            </a:extLst>
          </p:cNvPr>
          <p:cNvSpPr/>
          <p:nvPr/>
        </p:nvSpPr>
        <p:spPr>
          <a:xfrm>
            <a:off x="8726944" y="3429000"/>
            <a:ext cx="2245856" cy="839604"/>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5865137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1+#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1" presetClass="entr" presetSubtype="0" fill="hold" grpId="0" nodeType="afterEffect">
                                  <p:stCondLst>
                                    <p:cond delay="0"/>
                                  </p:stCondLst>
                                  <p:iterate type="wd">
                                    <p:tmAbs val="200"/>
                                  </p:iterate>
                                  <p:childTnLst>
                                    <p:set>
                                      <p:cBhvr>
                                        <p:cTn id="22" dur="1" fill="hold">
                                          <p:stCondLst>
                                            <p:cond delay="0"/>
                                          </p:stCondLst>
                                        </p:cTn>
                                        <p:tgtEl>
                                          <p:spTgt spid="13"/>
                                        </p:tgtEl>
                                        <p:attrNameLst>
                                          <p:attrName>style.visibility</p:attrName>
                                        </p:attrNameLst>
                                      </p:cBhvr>
                                      <p:to>
                                        <p:strVal val="visible"/>
                                      </p:to>
                                    </p:set>
                                  </p:childTnLst>
                                </p:cTn>
                              </p:par>
                            </p:childTnLst>
                          </p:cTn>
                        </p:par>
                        <p:par>
                          <p:cTn id="23" fill="hold">
                            <p:stCondLst>
                              <p:cond delay="10501"/>
                            </p:stCondLst>
                            <p:childTnLst>
                              <p:par>
                                <p:cTn id="24" presetID="1" presetClass="entr" presetSubtype="0" fill="hold" grpId="0" nodeType="afterEffect">
                                  <p:stCondLst>
                                    <p:cond delay="1000"/>
                                  </p:stCondLst>
                                  <p:childTnLst>
                                    <p:set>
                                      <p:cBhvr>
                                        <p:cTn id="25" dur="1" fill="hold">
                                          <p:stCondLst>
                                            <p:cond delay="0"/>
                                          </p:stCondLst>
                                        </p:cTn>
                                        <p:tgtEl>
                                          <p:spTgt spid="16"/>
                                        </p:tgtEl>
                                        <p:attrNameLst>
                                          <p:attrName>style.visibility</p:attrName>
                                        </p:attrNameLst>
                                      </p:cBhvr>
                                      <p:to>
                                        <p:strVal val="visible"/>
                                      </p:to>
                                    </p:set>
                                  </p:childTnLst>
                                </p:cTn>
                              </p:par>
                            </p:childTnLst>
                          </p:cTn>
                        </p:par>
                        <p:par>
                          <p:cTn id="26" fill="hold">
                            <p:stCondLst>
                              <p:cond delay="11501"/>
                            </p:stCondLst>
                            <p:childTnLst>
                              <p:par>
                                <p:cTn id="27" presetID="1" presetClass="entr" presetSubtype="0"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par>
                          <p:cTn id="29" fill="hold">
                            <p:stCondLst>
                              <p:cond delay="11501"/>
                            </p:stCondLst>
                            <p:childTnLst>
                              <p:par>
                                <p:cTn id="30" presetID="1" presetClass="entr" presetSubtype="0" fill="hold" grpId="0" nodeType="afterEffect" nodePh="1">
                                  <p:stCondLst>
                                    <p:cond delay="0"/>
                                  </p:stCondLst>
                                  <p:endCondLst>
                                    <p:cond evt="begin" delay="0">
                                      <p:tn val="30"/>
                                    </p:cond>
                                  </p:endCondLst>
                                  <p:childTnLst>
                                    <p:set>
                                      <p:cBhvr>
                                        <p:cTn id="3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13" grpId="0"/>
      <p:bldP spid="16" grpId="0"/>
      <p:bldP spid="4" grpId="0"/>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154B70-8C4C-2FCF-9E93-B6B11021B409}"/>
              </a:ext>
            </a:extLst>
          </p:cNvPr>
          <p:cNvSpPr>
            <a:spLocks noGrp="1"/>
          </p:cNvSpPr>
          <p:nvPr>
            <p:ph type="title"/>
          </p:nvPr>
        </p:nvSpPr>
        <p:spPr>
          <a:xfrm>
            <a:off x="838200" y="745734"/>
            <a:ext cx="10515600" cy="1325563"/>
          </a:xfrm>
        </p:spPr>
        <p:txBody>
          <a:bodyPr>
            <a:normAutofit fontScale="90000"/>
          </a:bodyPr>
          <a:lstStyle/>
          <a:p>
            <a:r>
              <a:rPr lang="nl-NL" sz="2800" dirty="0">
                <a:latin typeface="Pixellari" panose="02000603000000000000" pitchFamily="2" charset="0"/>
                <a:ea typeface="Pixellari" panose="02000603000000000000" pitchFamily="2" charset="0"/>
              </a:rPr>
              <a:t>Doordat je niet met het gestrekte been erin bent gegaan, zijn er weinig mensen die jouw bericht geliket hebben. Volgers die niet blij met de video waren zijn nog steeds ontevreden over jouw bericht en mensen die aan jouw kant staan hadden liever een confrontatie gezien. Daarom krijg je een schamele </a:t>
            </a:r>
            <a:r>
              <a:rPr lang="nl-NL" sz="2800" dirty="0">
                <a:solidFill>
                  <a:srgbClr val="FF0000"/>
                </a:solidFill>
                <a:latin typeface="Pixellari" panose="02000603000000000000" pitchFamily="2" charset="0"/>
                <a:ea typeface="Pixellari" panose="02000603000000000000" pitchFamily="2" charset="0"/>
              </a:rPr>
              <a:t>43 </a:t>
            </a:r>
            <a:r>
              <a:rPr lang="nl-NL" sz="2800" dirty="0" err="1">
                <a:solidFill>
                  <a:srgbClr val="FF0000"/>
                </a:solidFill>
                <a:latin typeface="Pixellari" panose="02000603000000000000" pitchFamily="2" charset="0"/>
                <a:ea typeface="Pixellari" panose="02000603000000000000" pitchFamily="2" charset="0"/>
              </a:rPr>
              <a:t>Likes</a:t>
            </a:r>
            <a:r>
              <a:rPr lang="nl-NL" sz="2800" dirty="0">
                <a:latin typeface="Pixellari" panose="02000603000000000000" pitchFamily="2" charset="0"/>
                <a:ea typeface="Pixellari" panose="02000603000000000000" pitchFamily="2" charset="0"/>
              </a:rPr>
              <a:t>  </a:t>
            </a:r>
            <a:br>
              <a:rPr lang="nl-NL" sz="2800" dirty="0"/>
            </a:br>
            <a:endParaRPr lang="nl-NL" sz="2800" dirty="0">
              <a:latin typeface="Pixellari" panose="02000603000000000000" pitchFamily="2" charset="0"/>
              <a:ea typeface="Pixellari" panose="02000603000000000000" pitchFamily="2" charset="0"/>
            </a:endParaRPr>
          </a:p>
        </p:txBody>
      </p:sp>
      <p:graphicFrame>
        <p:nvGraphicFramePr>
          <p:cNvPr id="6" name="Tijdelijke aanduiding voor inhoud 5">
            <a:extLst>
              <a:ext uri="{FF2B5EF4-FFF2-40B4-BE49-F238E27FC236}">
                <a16:creationId xmlns:a16="http://schemas.microsoft.com/office/drawing/2014/main" id="{A2DA108B-C181-919C-6384-7AC38ABCA985}"/>
              </a:ext>
            </a:extLst>
          </p:cNvPr>
          <p:cNvGraphicFramePr>
            <a:graphicFrameLocks noGrp="1" noChangeAspect="1"/>
          </p:cNvGraphicFramePr>
          <p:nvPr>
            <p:ph idx="1"/>
          </p:nvPr>
        </p:nvGraphicFramePr>
        <p:xfrm>
          <a:off x="838200" y="2138802"/>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9" name="Titel 1">
            <a:extLst>
              <a:ext uri="{FF2B5EF4-FFF2-40B4-BE49-F238E27FC236}">
                <a16:creationId xmlns:a16="http://schemas.microsoft.com/office/drawing/2014/main" id="{7DB248D7-61CC-FB26-6759-F79CBA9EE3A7}"/>
              </a:ext>
            </a:extLst>
          </p:cNvPr>
          <p:cNvSpPr txBox="1">
            <a:spLocks/>
          </p:cNvSpPr>
          <p:nvPr/>
        </p:nvSpPr>
        <p:spPr>
          <a:xfrm>
            <a:off x="8941904" y="5164577"/>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heb de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 </a:t>
            </a:r>
          </a:p>
          <a:p>
            <a:r>
              <a:rPr lang="nl-NL" sz="2800" dirty="0">
                <a:solidFill>
                  <a:srgbClr val="FF0000"/>
                </a:solidFill>
                <a:latin typeface="Pixellari" panose="02000603000000000000" pitchFamily="2" charset="0"/>
                <a:ea typeface="Pixellari" panose="02000603000000000000" pitchFamily="2" charset="0"/>
              </a:rPr>
              <a:t>genoteerd!</a:t>
            </a:r>
          </a:p>
        </p:txBody>
      </p:sp>
      <p:pic>
        <p:nvPicPr>
          <p:cNvPr id="10" name="Graphic 9" descr="Pijl-rechts met effen opvulling">
            <a:extLst>
              <a:ext uri="{FF2B5EF4-FFF2-40B4-BE49-F238E27FC236}">
                <a16:creationId xmlns:a16="http://schemas.microsoft.com/office/drawing/2014/main" id="{CA693FE2-05DE-87D9-4C12-A7F27BE4029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799822" y="5827359"/>
            <a:ext cx="553978" cy="389360"/>
          </a:xfrm>
          <a:prstGeom prst="rect">
            <a:avLst/>
          </a:prstGeom>
        </p:spPr>
      </p:pic>
      <p:pic>
        <p:nvPicPr>
          <p:cNvPr id="7" name="Afbeelding 6" descr="Afbeelding met persoon, binnen, person&#10;&#10;Automatisch gegenereerde beschrijving">
            <a:extLst>
              <a:ext uri="{FF2B5EF4-FFF2-40B4-BE49-F238E27FC236}">
                <a16:creationId xmlns:a16="http://schemas.microsoft.com/office/drawing/2014/main" id="{03ADAD22-8212-2C04-C4F5-3EA46783EA6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932786" y="3630982"/>
            <a:ext cx="4326427" cy="2720657"/>
          </a:xfrm>
          <a:prstGeom prst="rect">
            <a:avLst/>
          </a:prstGeom>
        </p:spPr>
      </p:pic>
      <p:sp>
        <p:nvSpPr>
          <p:cNvPr id="3" name="Actieknop: Leeg 2">
            <a:hlinkClick r:id="" action="ppaction://hlinkshowjump?jump=nextslide" highlightClick="1"/>
            <a:extLst>
              <a:ext uri="{FF2B5EF4-FFF2-40B4-BE49-F238E27FC236}">
                <a16:creationId xmlns:a16="http://schemas.microsoft.com/office/drawing/2014/main" id="{F4601B5C-1372-6FA1-D1B2-9B86BECD305B}"/>
              </a:ext>
            </a:extLst>
          </p:cNvPr>
          <p:cNvSpPr/>
          <p:nvPr/>
        </p:nvSpPr>
        <p:spPr>
          <a:xfrm>
            <a:off x="8941904" y="5293360"/>
            <a:ext cx="2676940" cy="10582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33878945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par>
                          <p:cTn id="13" fill="hold">
                            <p:stCondLst>
                              <p:cond delay="11001"/>
                            </p:stCondLst>
                            <p:childTnLst>
                              <p:par>
                                <p:cTn id="14" presetID="1" presetClass="entr" presetSubtype="0" fill="hold" grpId="0" nodeType="afterEffect">
                                  <p:stCondLst>
                                    <p:cond delay="1000"/>
                                  </p:stCondLst>
                                  <p:childTnLst>
                                    <p:set>
                                      <p:cBhvr>
                                        <p:cTn id="15"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par>
                          <p:cTn id="16" fill="hold">
                            <p:stCondLst>
                              <p:cond delay="12001"/>
                            </p:stCondLst>
                            <p:childTnLst>
                              <p:par>
                                <p:cTn id="17" presetID="1" presetClass="entr" presetSubtype="0" fill="hold" grpId="0" nodeType="after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par>
                          <p:cTn id="19" fill="hold">
                            <p:stCondLst>
                              <p:cond delay="12001"/>
                            </p:stCondLst>
                            <p:childTnLst>
                              <p:par>
                                <p:cTn id="20" presetID="1" presetClass="entr" presetSubtype="0" fill="hold" grpId="0" nodeType="afterEffect">
                                  <p:stCondLst>
                                    <p:cond delay="1000"/>
                                  </p:stCondLst>
                                  <p:iterate type="lt">
                                    <p:tmAbs val="50"/>
                                  </p:iterate>
                                  <p:childTnLst>
                                    <p:set>
                                      <p:cBhvr>
                                        <p:cTn id="21" dur="1" fill="hold">
                                          <p:stCondLst>
                                            <p:cond delay="0"/>
                                          </p:stCondLst>
                                        </p:cTn>
                                        <p:tgtEl>
                                          <p:spTgt spid="9"/>
                                        </p:tgtEl>
                                        <p:attrNameLst>
                                          <p:attrName>style.visibility</p:attrName>
                                        </p:attrNameLst>
                                      </p:cBhvr>
                                      <p:to>
                                        <p:strVal val="visible"/>
                                      </p:to>
                                    </p:set>
                                  </p:childTnLst>
                                </p:cTn>
                              </p:par>
                            </p:childTnLst>
                          </p:cTn>
                        </p:par>
                        <p:par>
                          <p:cTn id="22" fill="hold">
                            <p:stCondLst>
                              <p:cond delay="14052"/>
                            </p:stCondLst>
                            <p:childTnLst>
                              <p:par>
                                <p:cTn id="23" presetID="1" presetClass="entr" presetSubtype="0" fill="hold" nodeType="afterEffect">
                                  <p:stCondLst>
                                    <p:cond delay="1000"/>
                                  </p:stCondLst>
                                  <p:childTnLst>
                                    <p:set>
                                      <p:cBhvr>
                                        <p:cTn id="24" dur="1" fill="hold">
                                          <p:stCondLst>
                                            <p:cond delay="0"/>
                                          </p:stCondLst>
                                        </p:cTn>
                                        <p:tgtEl>
                                          <p:spTgt spid="10"/>
                                        </p:tgtEl>
                                        <p:attrNameLst>
                                          <p:attrName>style.visibility</p:attrName>
                                        </p:attrNameLst>
                                      </p:cBhvr>
                                      <p:to>
                                        <p:strVal val="visible"/>
                                      </p:to>
                                    </p:set>
                                  </p:childTnLst>
                                </p:cTn>
                              </p:par>
                            </p:childTnLst>
                          </p:cTn>
                        </p:par>
                        <p:par>
                          <p:cTn id="25" fill="hold">
                            <p:stCondLst>
                              <p:cond delay="15052"/>
                            </p:stCondLst>
                            <p:childTnLst>
                              <p:par>
                                <p:cTn id="26" presetID="1" presetClass="entr" presetSubtype="0" fill="hold" grpId="0" nodeType="afterEffect" nodePh="1">
                                  <p:stCondLst>
                                    <p:cond delay="0"/>
                                  </p:stCondLst>
                                  <p:endCondLst>
                                    <p:cond evt="begin" delay="0">
                                      <p:tn val="26"/>
                                    </p:cond>
                                  </p:endCondLst>
                                  <p:childTnLst>
                                    <p:set>
                                      <p:cBhvr>
                                        <p:cTn id="27"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uiExpand="1">
        <p:bldSub>
          <a:bldChart bld="series"/>
        </p:bldSub>
      </p:bldGraphic>
      <p:bldP spid="9" grpId="0"/>
      <p:bldP spid="3"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0F03C2-B592-439E-C1AC-75643CD424EB}"/>
              </a:ext>
            </a:extLst>
          </p:cNvPr>
          <p:cNvSpPr>
            <a:spLocks noGrp="1"/>
          </p:cNvSpPr>
          <p:nvPr>
            <p:ph type="title"/>
          </p:nvPr>
        </p:nvSpPr>
        <p:spPr>
          <a:xfrm>
            <a:off x="4150442" y="500062"/>
            <a:ext cx="3891116" cy="1325563"/>
          </a:xfrm>
        </p:spPr>
        <p:txBody>
          <a:bodyPr/>
          <a:lstStyle/>
          <a:p>
            <a:pPr algn="ctr"/>
            <a:r>
              <a:rPr lang="nl-NL" dirty="0">
                <a:latin typeface="Pixellari" panose="02000603000000000000" pitchFamily="2" charset="0"/>
                <a:ea typeface="Pixellari" panose="02000603000000000000" pitchFamily="2" charset="0"/>
              </a:rPr>
              <a:t>Level 2</a:t>
            </a:r>
          </a:p>
        </p:txBody>
      </p:sp>
      <p:sp>
        <p:nvSpPr>
          <p:cNvPr id="3" name="Tijdelijke aanduiding voor inhoud 2">
            <a:extLst>
              <a:ext uri="{FF2B5EF4-FFF2-40B4-BE49-F238E27FC236}">
                <a16:creationId xmlns:a16="http://schemas.microsoft.com/office/drawing/2014/main" id="{C274C043-A83D-A69A-E842-518DAA58AB11}"/>
              </a:ext>
            </a:extLst>
          </p:cNvPr>
          <p:cNvSpPr>
            <a:spLocks noGrp="1"/>
          </p:cNvSpPr>
          <p:nvPr>
            <p:ph idx="1"/>
          </p:nvPr>
        </p:nvSpPr>
        <p:spPr>
          <a:xfrm>
            <a:off x="3714750" y="1717470"/>
            <a:ext cx="4762500" cy="760259"/>
          </a:xfrm>
        </p:spPr>
        <p:txBody>
          <a:bodyPr>
            <a:noAutofit/>
          </a:bodyPr>
          <a:lstStyle/>
          <a:p>
            <a:pPr marL="0" indent="0" algn="ctr">
              <a:buNone/>
            </a:pPr>
            <a:r>
              <a:rPr lang="nl-NL" sz="6000" dirty="0">
                <a:latin typeface="Digital Arcade" pitchFamily="2" charset="0"/>
              </a:rPr>
              <a:t>Polariseren</a:t>
            </a:r>
          </a:p>
        </p:txBody>
      </p:sp>
      <p:pic>
        <p:nvPicPr>
          <p:cNvPr id="10" name="Afbeelding 9">
            <a:extLst>
              <a:ext uri="{FF2B5EF4-FFF2-40B4-BE49-F238E27FC236}">
                <a16:creationId xmlns:a16="http://schemas.microsoft.com/office/drawing/2014/main" id="{90052FDC-CC85-BAE8-F7A7-C919A43C4362}"/>
              </a:ext>
            </a:extLst>
          </p:cNvPr>
          <p:cNvPicPr>
            <a:picLocks noChangeAspect="1"/>
          </p:cNvPicPr>
          <p:nvPr/>
        </p:nvPicPr>
        <p:blipFill>
          <a:blip r:embed="rId2" cstate="screen">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7647583" y="1671872"/>
            <a:ext cx="1897192" cy="1065059"/>
          </a:xfrm>
          <a:prstGeom prst="rect">
            <a:avLst/>
          </a:prstGeom>
        </p:spPr>
      </p:pic>
      <p:sp>
        <p:nvSpPr>
          <p:cNvPr id="13" name="Titel 1">
            <a:extLst>
              <a:ext uri="{FF2B5EF4-FFF2-40B4-BE49-F238E27FC236}">
                <a16:creationId xmlns:a16="http://schemas.microsoft.com/office/drawing/2014/main" id="{1DEC678E-BC4D-DC8C-5145-614EA4E606A1}"/>
              </a:ext>
            </a:extLst>
          </p:cNvPr>
          <p:cNvSpPr txBox="1">
            <a:spLocks/>
          </p:cNvSpPr>
          <p:nvPr/>
        </p:nvSpPr>
        <p:spPr>
          <a:xfrm>
            <a:off x="619760" y="5080550"/>
            <a:ext cx="10784124" cy="162505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Door de burgermeester persoonlijk aan te vallen, gaan voor en tegenstanders reageren. Als jij had benadrukt dat jouw </a:t>
            </a:r>
            <a:r>
              <a:rPr lang="nl-NL" sz="2800" dirty="0">
                <a:ea typeface="Pixellari" panose="02000603000000000000" pitchFamily="2" charset="0"/>
                <a:cs typeface="Arial" panose="020B0604020202020204" pitchFamily="34" charset="0"/>
              </a:rPr>
              <a:t>‘’</a:t>
            </a:r>
            <a:r>
              <a:rPr lang="nl-NL" sz="2800" dirty="0">
                <a:latin typeface="Pixellari" panose="02000603000000000000" pitchFamily="2" charset="0"/>
                <a:ea typeface="Pixellari" panose="02000603000000000000" pitchFamily="2" charset="0"/>
              </a:rPr>
              <a:t>tegenstanders</a:t>
            </a:r>
            <a:r>
              <a:rPr lang="nl-NL" sz="2800" dirty="0">
                <a:ea typeface="Pixellari" panose="02000603000000000000" pitchFamily="2" charset="0"/>
              </a:rPr>
              <a:t>’’</a:t>
            </a:r>
            <a:r>
              <a:rPr lang="nl-NL" sz="2800" dirty="0">
                <a:latin typeface="Pixellari" panose="02000603000000000000" pitchFamily="2" charset="0"/>
                <a:ea typeface="Pixellari" panose="02000603000000000000" pitchFamily="2" charset="0"/>
              </a:rPr>
              <a:t> aan de andere kant staan, zou je nog meer die polariserende tweedeling creëren die zorgt dat jij een stevigere aanhang krijgt.. </a:t>
            </a:r>
          </a:p>
        </p:txBody>
      </p:sp>
      <p:pic>
        <p:nvPicPr>
          <p:cNvPr id="15" name="Graphic 14" descr="Pijl-rechts met effen opvulling">
            <a:extLst>
              <a:ext uri="{FF2B5EF4-FFF2-40B4-BE49-F238E27FC236}">
                <a16:creationId xmlns:a16="http://schemas.microsoft.com/office/drawing/2014/main" id="{FF839982-6C55-B614-81BA-B24ADF97D8A2}"/>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670036" y="3879244"/>
            <a:ext cx="553978" cy="389360"/>
          </a:xfrm>
          <a:prstGeom prst="rect">
            <a:avLst/>
          </a:prstGeom>
        </p:spPr>
      </p:pic>
      <p:sp>
        <p:nvSpPr>
          <p:cNvPr id="16" name="Titel 1">
            <a:extLst>
              <a:ext uri="{FF2B5EF4-FFF2-40B4-BE49-F238E27FC236}">
                <a16:creationId xmlns:a16="http://schemas.microsoft.com/office/drawing/2014/main" id="{ECEAA539-A611-3108-2631-063BC45137AD}"/>
              </a:ext>
            </a:extLst>
          </p:cNvPr>
          <p:cNvSpPr txBox="1">
            <a:spLocks/>
          </p:cNvSpPr>
          <p:nvPr/>
        </p:nvSpPr>
        <p:spPr>
          <a:xfrm>
            <a:off x="8726944" y="3245959"/>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Naar volgend level</a:t>
            </a:r>
          </a:p>
        </p:txBody>
      </p:sp>
      <p:sp>
        <p:nvSpPr>
          <p:cNvPr id="17" name="Actieknop: Leeg 16">
            <a:hlinkClick r:id="" action="ppaction://hlinkshowjump?jump=nextslide" highlightClick="1"/>
            <a:extLst>
              <a:ext uri="{FF2B5EF4-FFF2-40B4-BE49-F238E27FC236}">
                <a16:creationId xmlns:a16="http://schemas.microsoft.com/office/drawing/2014/main" id="{FAE37099-DB5F-3BA4-AC14-F390308D2742}"/>
              </a:ext>
            </a:extLst>
          </p:cNvPr>
          <p:cNvSpPr/>
          <p:nvPr/>
        </p:nvSpPr>
        <p:spPr>
          <a:xfrm>
            <a:off x="8593394" y="3429000"/>
            <a:ext cx="2536722" cy="995516"/>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5" name="Afbeelding 4">
            <a:extLst>
              <a:ext uri="{FF2B5EF4-FFF2-40B4-BE49-F238E27FC236}">
                <a16:creationId xmlns:a16="http://schemas.microsoft.com/office/drawing/2014/main" id="{D37AF7A8-E1BB-7942-B91A-C40821ED062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620439" y="3049718"/>
            <a:ext cx="2951121" cy="1754080"/>
          </a:xfrm>
          <a:prstGeom prst="rect">
            <a:avLst/>
          </a:prstGeom>
        </p:spPr>
      </p:pic>
    </p:spTree>
    <p:extLst>
      <p:ext uri="{BB962C8B-B14F-4D97-AF65-F5344CB8AC3E}">
        <p14:creationId xmlns:p14="http://schemas.microsoft.com/office/powerpoint/2010/main" val="23201619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1+#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1" presetClass="entr" presetSubtype="0" fill="hold" grpId="0" nodeType="afterEffect">
                                  <p:stCondLst>
                                    <p:cond delay="0"/>
                                  </p:stCondLst>
                                  <p:iterate type="wd">
                                    <p:tmAbs val="200"/>
                                  </p:iterate>
                                  <p:childTnLst>
                                    <p:set>
                                      <p:cBhvr>
                                        <p:cTn id="22" dur="1" fill="hold">
                                          <p:stCondLst>
                                            <p:cond delay="0"/>
                                          </p:stCondLst>
                                        </p:cTn>
                                        <p:tgtEl>
                                          <p:spTgt spid="13"/>
                                        </p:tgtEl>
                                        <p:attrNameLst>
                                          <p:attrName>style.visibility</p:attrName>
                                        </p:attrNameLst>
                                      </p:cBhvr>
                                      <p:to>
                                        <p:strVal val="visible"/>
                                      </p:to>
                                    </p:set>
                                  </p:childTnLst>
                                </p:cTn>
                              </p:par>
                            </p:childTnLst>
                          </p:cTn>
                        </p:par>
                        <p:par>
                          <p:cTn id="23" fill="hold">
                            <p:stCondLst>
                              <p:cond delay="10501"/>
                            </p:stCondLst>
                            <p:childTnLst>
                              <p:par>
                                <p:cTn id="24" presetID="1" presetClass="entr" presetSubtype="0" fill="hold" grpId="0" nodeType="afterEffect">
                                  <p:stCondLst>
                                    <p:cond delay="1000"/>
                                  </p:stCondLst>
                                  <p:childTnLst>
                                    <p:set>
                                      <p:cBhvr>
                                        <p:cTn id="25" dur="1" fill="hold">
                                          <p:stCondLst>
                                            <p:cond delay="0"/>
                                          </p:stCondLst>
                                        </p:cTn>
                                        <p:tgtEl>
                                          <p:spTgt spid="16"/>
                                        </p:tgtEl>
                                        <p:attrNameLst>
                                          <p:attrName>style.visibility</p:attrName>
                                        </p:attrNameLst>
                                      </p:cBhvr>
                                      <p:to>
                                        <p:strVal val="visible"/>
                                      </p:to>
                                    </p:set>
                                  </p:childTnLst>
                                </p:cTn>
                              </p:par>
                            </p:childTnLst>
                          </p:cTn>
                        </p:par>
                        <p:par>
                          <p:cTn id="26" fill="hold">
                            <p:stCondLst>
                              <p:cond delay="11501"/>
                            </p:stCondLst>
                            <p:childTnLst>
                              <p:par>
                                <p:cTn id="27" presetID="1" presetClass="entr" presetSubtype="0"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par>
                          <p:cTn id="29" fill="hold">
                            <p:stCondLst>
                              <p:cond delay="11501"/>
                            </p:stCondLst>
                            <p:childTnLst>
                              <p:par>
                                <p:cTn id="30" presetID="1" presetClass="entr" presetSubtype="0" fill="hold" grpId="0" nodeType="afterEffect" nodePh="1">
                                  <p:stCondLst>
                                    <p:cond delay="0"/>
                                  </p:stCondLst>
                                  <p:endCondLst>
                                    <p:cond evt="begin" delay="0">
                                      <p:tn val="30"/>
                                    </p:cond>
                                  </p:endCondLst>
                                  <p:childTnLst>
                                    <p:set>
                                      <p:cBhvr>
                                        <p:cTn id="31"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13" grpId="0"/>
      <p:bldP spid="16" grpId="0"/>
      <p:bldP spid="17"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0F03C2-B592-439E-C1AC-75643CD424EB}"/>
              </a:ext>
            </a:extLst>
          </p:cNvPr>
          <p:cNvSpPr>
            <a:spLocks noGrp="1"/>
          </p:cNvSpPr>
          <p:nvPr>
            <p:ph type="title"/>
          </p:nvPr>
        </p:nvSpPr>
        <p:spPr>
          <a:xfrm>
            <a:off x="4150442" y="500062"/>
            <a:ext cx="3891116" cy="1325563"/>
          </a:xfrm>
        </p:spPr>
        <p:txBody>
          <a:bodyPr/>
          <a:lstStyle/>
          <a:p>
            <a:pPr algn="ctr"/>
            <a:r>
              <a:rPr lang="nl-NL" dirty="0">
                <a:latin typeface="Pixellari" panose="02000603000000000000" pitchFamily="2" charset="0"/>
                <a:ea typeface="Pixellari" panose="02000603000000000000" pitchFamily="2" charset="0"/>
              </a:rPr>
              <a:t>Level 3</a:t>
            </a:r>
          </a:p>
        </p:txBody>
      </p:sp>
      <p:sp>
        <p:nvSpPr>
          <p:cNvPr id="3" name="Tijdelijke aanduiding voor inhoud 2">
            <a:extLst>
              <a:ext uri="{FF2B5EF4-FFF2-40B4-BE49-F238E27FC236}">
                <a16:creationId xmlns:a16="http://schemas.microsoft.com/office/drawing/2014/main" id="{C274C043-A83D-A69A-E842-518DAA58AB11}"/>
              </a:ext>
            </a:extLst>
          </p:cNvPr>
          <p:cNvSpPr>
            <a:spLocks noGrp="1"/>
          </p:cNvSpPr>
          <p:nvPr>
            <p:ph idx="1"/>
          </p:nvPr>
        </p:nvSpPr>
        <p:spPr>
          <a:xfrm>
            <a:off x="3714750" y="1717470"/>
            <a:ext cx="4762500" cy="760259"/>
          </a:xfrm>
        </p:spPr>
        <p:txBody>
          <a:bodyPr>
            <a:noAutofit/>
          </a:bodyPr>
          <a:lstStyle/>
          <a:p>
            <a:pPr marL="0" indent="0" algn="ctr">
              <a:buNone/>
            </a:pPr>
            <a:r>
              <a:rPr lang="nl-NL" sz="6000" dirty="0">
                <a:solidFill>
                  <a:srgbClr val="FF0000"/>
                </a:solidFill>
                <a:latin typeface="Digital Arcade" pitchFamily="2" charset="0"/>
              </a:rPr>
              <a:t>Emotie</a:t>
            </a:r>
          </a:p>
        </p:txBody>
      </p:sp>
      <p:pic>
        <p:nvPicPr>
          <p:cNvPr id="4" name="Graphic 3" descr="Pijl-rechts met effen opvulling">
            <a:extLst>
              <a:ext uri="{FF2B5EF4-FFF2-40B4-BE49-F238E27FC236}">
                <a16:creationId xmlns:a16="http://schemas.microsoft.com/office/drawing/2014/main" id="{322EF46A-0FDF-3C51-867A-119169A0859D}"/>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577668" y="1883062"/>
            <a:ext cx="914400" cy="642678"/>
          </a:xfrm>
          <a:prstGeom prst="rect">
            <a:avLst/>
          </a:prstGeom>
        </p:spPr>
      </p:pic>
      <p:sp>
        <p:nvSpPr>
          <p:cNvPr id="5" name="Rechthoek 4">
            <a:extLst>
              <a:ext uri="{FF2B5EF4-FFF2-40B4-BE49-F238E27FC236}">
                <a16:creationId xmlns:a16="http://schemas.microsoft.com/office/drawing/2014/main" id="{A6C90F63-A2DB-E23D-1121-F1B50862B7A6}"/>
              </a:ext>
            </a:extLst>
          </p:cNvPr>
          <p:cNvSpPr/>
          <p:nvPr/>
        </p:nvSpPr>
        <p:spPr>
          <a:xfrm>
            <a:off x="3273767" y="1717470"/>
            <a:ext cx="1692645" cy="698563"/>
          </a:xfrm>
          <a:prstGeom prst="rect">
            <a:avLst/>
          </a:prstGeom>
          <a:solidFill>
            <a:srgbClr val="FDFCD2"/>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6" name="Actieknop: Leeg 5">
            <a:hlinkClick r:id="" action="ppaction://hlinkshowjump?jump=nextslide" highlightClick="1"/>
            <a:extLst>
              <a:ext uri="{FF2B5EF4-FFF2-40B4-BE49-F238E27FC236}">
                <a16:creationId xmlns:a16="http://schemas.microsoft.com/office/drawing/2014/main" id="{5148575D-F1A6-9E8B-6325-486DA727754B}"/>
              </a:ext>
            </a:extLst>
          </p:cNvPr>
          <p:cNvSpPr/>
          <p:nvPr/>
        </p:nvSpPr>
        <p:spPr>
          <a:xfrm>
            <a:off x="4081239" y="1671872"/>
            <a:ext cx="4426363" cy="106505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10" name="Afbeelding 9" descr="Afbeelding met persoon, binnen, bril&#10;&#10;Automatisch gegenereerde beschrijving">
            <a:extLst>
              <a:ext uri="{FF2B5EF4-FFF2-40B4-BE49-F238E27FC236}">
                <a16:creationId xmlns:a16="http://schemas.microsoft.com/office/drawing/2014/main" id="{F7B9D442-F55B-E6E4-0A92-5EF7DC523EB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034869" y="3200635"/>
            <a:ext cx="4122262" cy="2188693"/>
          </a:xfrm>
          <a:prstGeom prst="rect">
            <a:avLst/>
          </a:prstGeom>
        </p:spPr>
      </p:pic>
    </p:spTree>
    <p:extLst>
      <p:ext uri="{BB962C8B-B14F-4D97-AF65-F5344CB8AC3E}">
        <p14:creationId xmlns:p14="http://schemas.microsoft.com/office/powerpoint/2010/main" val="5609356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par>
                          <p:cTn id="15" fill="hold">
                            <p:stCondLst>
                              <p:cond delay="1000"/>
                            </p:stCondLst>
                            <p:childTnLst>
                              <p:par>
                                <p:cTn id="16" presetID="1" presetClass="exit"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hidden"/>
                                      </p:to>
                                    </p:set>
                                  </p:childTnLst>
                                </p:cTn>
                              </p:par>
                              <p:par>
                                <p:cTn id="18" presetID="35" presetClass="emph" presetSubtype="0" repeatCount="indefinite" fill="hold" nodeType="withEffect">
                                  <p:stCondLst>
                                    <p:cond delay="0"/>
                                  </p:stCondLst>
                                  <p:endCondLst>
                                    <p:cond evt="onNext" delay="0">
                                      <p:tgtEl>
                                        <p:sldTgt/>
                                      </p:tgtEl>
                                    </p:cond>
                                  </p:endCondLst>
                                  <p:childTnLst>
                                    <p:anim calcmode="discrete" valueType="str">
                                      <p:cBhvr>
                                        <p:cTn id="19" dur="1000" fill="hold"/>
                                        <p:tgtEl>
                                          <p:spTgt spid="4"/>
                                        </p:tgtEl>
                                        <p:attrNameLst>
                                          <p:attrName>style.visibility</p:attrName>
                                        </p:attrNameLst>
                                      </p:cBhvr>
                                      <p:tavLst>
                                        <p:tav tm="0">
                                          <p:val>
                                            <p:strVal val="hidden"/>
                                          </p:val>
                                        </p:tav>
                                        <p:tav tm="50000">
                                          <p:val>
                                            <p:strVal val="visible"/>
                                          </p:val>
                                        </p:tav>
                                      </p:tavLst>
                                    </p:anim>
                                  </p:childTnLst>
                                </p:cTn>
                              </p:par>
                            </p:childTnLst>
                          </p:cTn>
                        </p:par>
                        <p:par>
                          <p:cTn id="20" fill="hold">
                            <p:stCondLst>
                              <p:cond delay="2000"/>
                            </p:stCondLst>
                            <p:childTnLst>
                              <p:par>
                                <p:cTn id="21" presetID="1" presetClass="entr" presetSubtype="0" fill="hold" grpId="0" nodeType="afterEffect" nodePh="1">
                                  <p:stCondLst>
                                    <p:cond delay="0"/>
                                  </p:stCondLst>
                                  <p:endCondLst>
                                    <p:cond evt="begin" delay="0">
                                      <p:tn val="21"/>
                                    </p:cond>
                                  </p:end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animBg="1"/>
      <p:bldP spid="6" grpId="0"/>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200" y="421847"/>
            <a:ext cx="10515600" cy="1435508"/>
          </a:xfrm>
        </p:spPr>
        <p:txBody>
          <a:bodyPr>
            <a:noAutofit/>
          </a:bodyPr>
          <a:lstStyle/>
          <a:p>
            <a:r>
              <a:rPr lang="nl-NL" sz="2800" dirty="0">
                <a:latin typeface="Pixellari" panose="02000603000000000000" pitchFamily="2" charset="0"/>
                <a:ea typeface="Pixellari" panose="02000603000000000000" pitchFamily="2" charset="0"/>
              </a:rPr>
              <a:t>Emotie is het sterkste wapen om volgers aan jouw kant te krijgen, want als mensen bang worden, gaat alle aandacht naar die angst uit en maken feiten niet zo veel meer uit. </a:t>
            </a: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199" y="1764845"/>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a:t>
            </a:r>
            <a:r>
              <a:rPr lang="nl-NL" sz="2800" dirty="0" err="1">
                <a:solidFill>
                  <a:srgbClr val="FF0000"/>
                </a:solidFill>
                <a:latin typeface="Pixellari" panose="02000603000000000000" pitchFamily="2" charset="0"/>
                <a:ea typeface="Pixellari" panose="02000603000000000000" pitchFamily="2" charset="0"/>
              </a:rPr>
              <a:t>Oke</a:t>
            </a:r>
            <a:r>
              <a:rPr lang="nl-NL" sz="2800" dirty="0">
                <a:solidFill>
                  <a:srgbClr val="FF0000"/>
                </a:solidFill>
                <a:latin typeface="Pixellari" panose="02000603000000000000" pitchFamily="2" charset="0"/>
                <a:ea typeface="Pixellari" panose="02000603000000000000" pitchFamily="2" charset="0"/>
              </a:rPr>
              <a:t>, hoe kunnen we dit aanpakken?</a:t>
            </a:r>
            <a:endParaRPr lang="nl-NL" sz="2800" dirty="0">
              <a:latin typeface="Pixellari" panose="02000603000000000000" pitchFamily="2" charset="0"/>
              <a:ea typeface="Pixellari" panose="02000603000000000000" pitchFamily="2" charset="0"/>
            </a:endParaRPr>
          </a:p>
        </p:txBody>
      </p:sp>
      <p:sp>
        <p:nvSpPr>
          <p:cNvPr id="3" name="Actieknop: Leeg 2">
            <a:hlinkClick r:id="" action="ppaction://hlinkshowjump?jump=nextslide" highlightClick="1"/>
            <a:extLst>
              <a:ext uri="{FF2B5EF4-FFF2-40B4-BE49-F238E27FC236}">
                <a16:creationId xmlns:a16="http://schemas.microsoft.com/office/drawing/2014/main" id="{D1FBD70D-EA40-92CB-038C-81AFCB5CBBCB}"/>
              </a:ext>
            </a:extLst>
          </p:cNvPr>
          <p:cNvSpPr/>
          <p:nvPr/>
        </p:nvSpPr>
        <p:spPr>
          <a:xfrm>
            <a:off x="838198" y="2074786"/>
            <a:ext cx="6080762" cy="7056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25491456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6801"/>
                            </p:stCondLst>
                            <p:childTnLst>
                              <p:par>
                                <p:cTn id="8" presetID="1" presetClass="entr" presetSubtype="0" fill="hold" grpId="0" nodeType="afterEffect">
                                  <p:stCondLst>
                                    <p:cond delay="999"/>
                                  </p:stCondLst>
                                  <p:iterate type="lt">
                                    <p:tmAbs val="50"/>
                                  </p:iterate>
                                  <p:childTnLst>
                                    <p:set>
                                      <p:cBhvr>
                                        <p:cTn id="9" dur="1" fill="hold">
                                          <p:stCondLst>
                                            <p:cond delay="0"/>
                                          </p:stCondLst>
                                        </p:cTn>
                                        <p:tgtEl>
                                          <p:spTgt spid="6"/>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9201"/>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3" grpId="0"/>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38199" y="230685"/>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a:t>
            </a:r>
            <a:r>
              <a:rPr lang="nl-NL" sz="2800" dirty="0" err="1">
                <a:solidFill>
                  <a:srgbClr val="FF0000"/>
                </a:solidFill>
                <a:latin typeface="Pixellari" panose="02000603000000000000" pitchFamily="2" charset="0"/>
                <a:ea typeface="Pixellari" panose="02000603000000000000" pitchFamily="2" charset="0"/>
              </a:rPr>
              <a:t>Oke</a:t>
            </a:r>
            <a:r>
              <a:rPr lang="nl-NL" sz="2800" dirty="0">
                <a:solidFill>
                  <a:srgbClr val="FF0000"/>
                </a:solidFill>
                <a:latin typeface="Pixellari" panose="02000603000000000000" pitchFamily="2" charset="0"/>
                <a:ea typeface="Pixellari" panose="02000603000000000000" pitchFamily="2" charset="0"/>
              </a:rPr>
              <a:t>, hoe kunnen we dit aanpakken?</a:t>
            </a:r>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9E4A8166-E02E-5396-67C9-3C42014FBFB7}"/>
              </a:ext>
            </a:extLst>
          </p:cNvPr>
          <p:cNvSpPr txBox="1">
            <a:spLocks/>
          </p:cNvSpPr>
          <p:nvPr/>
        </p:nvSpPr>
        <p:spPr>
          <a:xfrm>
            <a:off x="838201" y="1300433"/>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In Woldendam gaat het nieuws rond dat een groot aantal kinderen besmet is met een onbekende en mogelijk gevaarlijke huidziekte.. </a:t>
            </a:r>
          </a:p>
          <a:p>
            <a:r>
              <a:rPr lang="nl-NL" sz="2800" dirty="0">
                <a:latin typeface="Pixellari" panose="02000603000000000000" pitchFamily="2" charset="0"/>
                <a:ea typeface="Pixellari" panose="02000603000000000000" pitchFamily="2" charset="0"/>
              </a:rPr>
              <a:t>Wil je de foto’s zien?</a:t>
            </a:r>
            <a:endParaRPr lang="nl-NL" sz="2800" dirty="0"/>
          </a:p>
        </p:txBody>
      </p:sp>
      <p:sp>
        <p:nvSpPr>
          <p:cNvPr id="8" name="Titel 1">
            <a:extLst>
              <a:ext uri="{FF2B5EF4-FFF2-40B4-BE49-F238E27FC236}">
                <a16:creationId xmlns:a16="http://schemas.microsoft.com/office/drawing/2014/main" id="{A840B75E-8879-1471-7F4A-9BEE32EF8E8F}"/>
              </a:ext>
            </a:extLst>
          </p:cNvPr>
          <p:cNvSpPr txBox="1">
            <a:spLocks/>
          </p:cNvSpPr>
          <p:nvPr/>
        </p:nvSpPr>
        <p:spPr>
          <a:xfrm>
            <a:off x="838198" y="2912925"/>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Ja graag!</a:t>
            </a:r>
            <a:endParaRPr lang="nl-NL" sz="2800" dirty="0">
              <a:latin typeface="Pixellari" panose="02000603000000000000" pitchFamily="2" charset="0"/>
              <a:ea typeface="Pixellari" panose="02000603000000000000" pitchFamily="2" charset="0"/>
            </a:endParaRPr>
          </a:p>
        </p:txBody>
      </p:sp>
      <p:sp>
        <p:nvSpPr>
          <p:cNvPr id="9" name="Titel 1">
            <a:extLst>
              <a:ext uri="{FF2B5EF4-FFF2-40B4-BE49-F238E27FC236}">
                <a16:creationId xmlns:a16="http://schemas.microsoft.com/office/drawing/2014/main" id="{FAA9E3E8-515C-7646-E9B0-2CC2C14A40D2}"/>
              </a:ext>
            </a:extLst>
          </p:cNvPr>
          <p:cNvSpPr txBox="1">
            <a:spLocks/>
          </p:cNvSpPr>
          <p:nvPr/>
        </p:nvSpPr>
        <p:spPr>
          <a:xfrm>
            <a:off x="7482839" y="2930250"/>
            <a:ext cx="4079242"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Liever niet, maar ik ben bang dat het wel moet..</a:t>
            </a:r>
            <a:endParaRPr lang="nl-NL" sz="2800" dirty="0">
              <a:latin typeface="Pixellari" panose="02000603000000000000" pitchFamily="2" charset="0"/>
              <a:ea typeface="Pixellari" panose="02000603000000000000" pitchFamily="2" charset="0"/>
            </a:endParaRPr>
          </a:p>
        </p:txBody>
      </p:sp>
      <p:sp>
        <p:nvSpPr>
          <p:cNvPr id="10" name="Actieknop: Leeg 9">
            <a:hlinkClick r:id="" action="ppaction://hlinkshowjump?jump=nextslide" highlightClick="1"/>
            <a:extLst>
              <a:ext uri="{FF2B5EF4-FFF2-40B4-BE49-F238E27FC236}">
                <a16:creationId xmlns:a16="http://schemas.microsoft.com/office/drawing/2014/main" id="{A3A3E3EC-DBD3-B8A5-5A5D-5BD4D739AAAA}"/>
              </a:ext>
            </a:extLst>
          </p:cNvPr>
          <p:cNvSpPr/>
          <p:nvPr/>
        </p:nvSpPr>
        <p:spPr>
          <a:xfrm>
            <a:off x="838198" y="3146486"/>
            <a:ext cx="1935482" cy="75184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Actieknop: Leeg 1">
            <a:hlinkClick r:id="rId3" action="ppaction://hlinksldjump" highlightClick="1"/>
            <a:extLst>
              <a:ext uri="{FF2B5EF4-FFF2-40B4-BE49-F238E27FC236}">
                <a16:creationId xmlns:a16="http://schemas.microsoft.com/office/drawing/2014/main" id="{1DEDAD08-4827-47AA-E3D8-1E160BFEAF4B}"/>
              </a:ext>
            </a:extLst>
          </p:cNvPr>
          <p:cNvSpPr/>
          <p:nvPr/>
        </p:nvSpPr>
        <p:spPr>
          <a:xfrm>
            <a:off x="7482839" y="3146486"/>
            <a:ext cx="4079242" cy="904404"/>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6669854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4"/>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5201"/>
                            </p:stCondLst>
                            <p:childTnLst>
                              <p:par>
                                <p:cTn id="8" presetID="1" presetClass="entr" presetSubtype="0" fill="hold" grpId="0" nodeType="afterEffect">
                                  <p:stCondLst>
                                    <p:cond delay="999"/>
                                  </p:stCondLst>
                                  <p:iterate type="lt">
                                    <p:tmAbs val="50"/>
                                  </p:iterate>
                                  <p:childTnLst>
                                    <p:set>
                                      <p:cBhvr>
                                        <p:cTn id="9" dur="1" fill="hold">
                                          <p:stCondLst>
                                            <p:cond delay="0"/>
                                          </p:stCondLst>
                                        </p:cTn>
                                        <p:tgtEl>
                                          <p:spTgt spid="8"/>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6551"/>
                            </p:stCondLst>
                            <p:childTnLst>
                              <p:par>
                                <p:cTn id="11" presetID="1" presetClass="entr" presetSubtype="0" fill="hold" grpId="0" nodeType="afterEffect">
                                  <p:stCondLst>
                                    <p:cond delay="999"/>
                                  </p:stCondLst>
                                  <p:iterate type="lt">
                                    <p:tmAbs val="50"/>
                                  </p:iterate>
                                  <p:childTnLst>
                                    <p:set>
                                      <p:cBhvr>
                                        <p:cTn id="12" dur="1" fill="hold">
                                          <p:stCondLst>
                                            <p:cond delay="0"/>
                                          </p:stCondLst>
                                        </p:cTn>
                                        <p:tgtEl>
                                          <p:spTgt spid="9"/>
                                        </p:tgtEl>
                                        <p:attrNameLst>
                                          <p:attrName>style.visibility</p:attrName>
                                        </p:attrNameLst>
                                      </p:cBhvr>
                                      <p:to>
                                        <p:strVal val="visible"/>
                                      </p:to>
                                    </p:set>
                                  </p:childTnLst>
                                  <p:subTnLst>
                                    <p:audio>
                                      <p:cMediaNode mute="1">
                                        <p:cTn display="0" masterRel="sameClick">
                                          <p:stCondLst>
                                            <p:cond evt="begin" delay="0">
                                              <p:tn val="11"/>
                                            </p:cond>
                                          </p:stCondLst>
                                          <p:endCondLst>
                                            <p:cond evt="onStopAudio" delay="0">
                                              <p:tgtEl>
                                                <p:sldTgt/>
                                              </p:tgtEl>
                                            </p:cond>
                                          </p:endCondLst>
                                        </p:cTn>
                                        <p:tgtEl>
                                          <p:sndTgt r:embed="rId2" name="TYPE.WAV"/>
                                        </p:tgtEl>
                                      </p:cMediaNode>
                                    </p:audio>
                                  </p:subTnLst>
                                </p:cTn>
                              </p:par>
                            </p:childTnLst>
                          </p:cTn>
                        </p:par>
                        <p:par>
                          <p:cTn id="13" fill="hold">
                            <p:stCondLst>
                              <p:cond delay="9451"/>
                            </p:stCondLst>
                            <p:childTnLst>
                              <p:par>
                                <p:cTn id="14" presetID="1" presetClass="entr" presetSubtype="0" fill="hold" grpId="0" nodeType="afterEffect" nodePh="1">
                                  <p:stCondLst>
                                    <p:cond delay="0"/>
                                  </p:stCondLst>
                                  <p:endCondLst>
                                    <p:cond evt="begin" delay="0">
                                      <p:tn val="14"/>
                                    </p:cond>
                                  </p:endCondLst>
                                  <p:childTnLst>
                                    <p:set>
                                      <p:cBhvr>
                                        <p:cTn id="15" dur="1" fill="hold">
                                          <p:stCondLst>
                                            <p:cond delay="0"/>
                                          </p:stCondLst>
                                        </p:cTn>
                                        <p:tgtEl>
                                          <p:spTgt spid="10"/>
                                        </p:tgtEl>
                                        <p:attrNameLst>
                                          <p:attrName>style.visibility</p:attrName>
                                        </p:attrNameLst>
                                      </p:cBhvr>
                                      <p:to>
                                        <p:strVal val="visible"/>
                                      </p:to>
                                    </p:set>
                                  </p:childTnLst>
                                </p:cTn>
                              </p:par>
                            </p:childTnLst>
                          </p:cTn>
                        </p:par>
                        <p:par>
                          <p:cTn id="16" fill="hold">
                            <p:stCondLst>
                              <p:cond delay="9451"/>
                            </p:stCondLst>
                            <p:childTnLst>
                              <p:par>
                                <p:cTn id="17" presetID="1" presetClass="entr" presetSubtype="0" fill="hold" grpId="0" nodeType="afterEffect" nodePh="1">
                                  <p:stCondLst>
                                    <p:cond delay="0"/>
                                  </p:stCondLst>
                                  <p:endCondLst>
                                    <p:cond evt="begin" delay="0">
                                      <p:tn val="17"/>
                                    </p:cond>
                                  </p:end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P spid="10" grpId="0"/>
      <p:bldP spid="2" grpId="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38199" y="230685"/>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a:t>
            </a:r>
            <a:r>
              <a:rPr lang="nl-NL" sz="2800" dirty="0" err="1">
                <a:solidFill>
                  <a:srgbClr val="FF0000"/>
                </a:solidFill>
                <a:latin typeface="Pixellari" panose="02000603000000000000" pitchFamily="2" charset="0"/>
                <a:ea typeface="Pixellari" panose="02000603000000000000" pitchFamily="2" charset="0"/>
              </a:rPr>
              <a:t>Oke</a:t>
            </a:r>
            <a:r>
              <a:rPr lang="nl-NL" sz="2800" dirty="0">
                <a:solidFill>
                  <a:srgbClr val="FF0000"/>
                </a:solidFill>
                <a:latin typeface="Pixellari" panose="02000603000000000000" pitchFamily="2" charset="0"/>
                <a:ea typeface="Pixellari" panose="02000603000000000000" pitchFamily="2" charset="0"/>
              </a:rPr>
              <a:t>, hoe kunnen we dit aanpakken?</a:t>
            </a:r>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9E4A8166-E02E-5396-67C9-3C42014FBFB7}"/>
              </a:ext>
            </a:extLst>
          </p:cNvPr>
          <p:cNvSpPr txBox="1">
            <a:spLocks/>
          </p:cNvSpPr>
          <p:nvPr/>
        </p:nvSpPr>
        <p:spPr>
          <a:xfrm>
            <a:off x="838201" y="1300433"/>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In Woldendam gaat het nieuws rond dat een groot aantal kinderen besmet is met een onbekende en mogelijk gevaarlijke huidziekte.. </a:t>
            </a:r>
          </a:p>
          <a:p>
            <a:r>
              <a:rPr lang="nl-NL" sz="2800" dirty="0">
                <a:latin typeface="Pixellari" panose="02000603000000000000" pitchFamily="2" charset="0"/>
                <a:ea typeface="Pixellari" panose="02000603000000000000" pitchFamily="2" charset="0"/>
              </a:rPr>
              <a:t>Wil je de foto’s zien?</a:t>
            </a:r>
            <a:endParaRPr lang="nl-NL" sz="2800" dirty="0"/>
          </a:p>
        </p:txBody>
      </p:sp>
      <p:sp>
        <p:nvSpPr>
          <p:cNvPr id="8" name="Titel 1">
            <a:extLst>
              <a:ext uri="{FF2B5EF4-FFF2-40B4-BE49-F238E27FC236}">
                <a16:creationId xmlns:a16="http://schemas.microsoft.com/office/drawing/2014/main" id="{A840B75E-8879-1471-7F4A-9BEE32EF8E8F}"/>
              </a:ext>
            </a:extLst>
          </p:cNvPr>
          <p:cNvSpPr txBox="1">
            <a:spLocks/>
          </p:cNvSpPr>
          <p:nvPr/>
        </p:nvSpPr>
        <p:spPr>
          <a:xfrm>
            <a:off x="838198" y="2912925"/>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Ja graag!</a:t>
            </a:r>
            <a:endParaRPr lang="nl-NL" sz="2800" dirty="0">
              <a:latin typeface="Pixellari" panose="02000603000000000000" pitchFamily="2" charset="0"/>
              <a:ea typeface="Pixellari" panose="02000603000000000000" pitchFamily="2" charset="0"/>
            </a:endParaRPr>
          </a:p>
        </p:txBody>
      </p:sp>
      <p:sp>
        <p:nvSpPr>
          <p:cNvPr id="9" name="Titel 1">
            <a:extLst>
              <a:ext uri="{FF2B5EF4-FFF2-40B4-BE49-F238E27FC236}">
                <a16:creationId xmlns:a16="http://schemas.microsoft.com/office/drawing/2014/main" id="{FAA9E3E8-515C-7646-E9B0-2CC2C14A40D2}"/>
              </a:ext>
            </a:extLst>
          </p:cNvPr>
          <p:cNvSpPr txBox="1">
            <a:spLocks/>
          </p:cNvSpPr>
          <p:nvPr/>
        </p:nvSpPr>
        <p:spPr>
          <a:xfrm>
            <a:off x="7482839" y="2930250"/>
            <a:ext cx="4079242"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Liever niet, maar ik ben bang dat het wel moet..</a:t>
            </a:r>
            <a:endParaRPr lang="nl-NL" sz="2800" dirty="0">
              <a:latin typeface="Pixellari" panose="02000603000000000000" pitchFamily="2" charset="0"/>
              <a:ea typeface="Pixellari" panose="02000603000000000000" pitchFamily="2" charset="0"/>
            </a:endParaRPr>
          </a:p>
        </p:txBody>
      </p:sp>
      <p:pic>
        <p:nvPicPr>
          <p:cNvPr id="3" name="Afbeelding 2" descr="Afbeelding met persoon&#10;&#10;Automatisch gegenereerde beschrijving">
            <a:extLst>
              <a:ext uri="{FF2B5EF4-FFF2-40B4-BE49-F238E27FC236}">
                <a16:creationId xmlns:a16="http://schemas.microsoft.com/office/drawing/2014/main" id="{97416EDA-57AC-F73D-BF5E-C2790BE584C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572000" y="1972398"/>
            <a:ext cx="3040745" cy="3697064"/>
          </a:xfrm>
          <a:prstGeom prst="rect">
            <a:avLst/>
          </a:prstGeom>
        </p:spPr>
      </p:pic>
      <p:pic>
        <p:nvPicPr>
          <p:cNvPr id="7" name="Afbeelding 6">
            <a:extLst>
              <a:ext uri="{FF2B5EF4-FFF2-40B4-BE49-F238E27FC236}">
                <a16:creationId xmlns:a16="http://schemas.microsoft.com/office/drawing/2014/main" id="{A2894FF0-577D-EB9E-D7CB-785A0C7371E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521336" y="1989722"/>
            <a:ext cx="3040746" cy="3697065"/>
          </a:xfrm>
          <a:prstGeom prst="rect">
            <a:avLst/>
          </a:prstGeom>
        </p:spPr>
      </p:pic>
      <p:pic>
        <p:nvPicPr>
          <p:cNvPr id="11" name="Afbeelding 10" descr="Afbeelding met lucht, staand, helder&#10;&#10;Automatisch gegenereerde beschrijving">
            <a:extLst>
              <a:ext uri="{FF2B5EF4-FFF2-40B4-BE49-F238E27FC236}">
                <a16:creationId xmlns:a16="http://schemas.microsoft.com/office/drawing/2014/main" id="{6C9CF97F-182D-4B07-0F36-5C3952B26AB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29918" y="1972397"/>
            <a:ext cx="3040745" cy="3697065"/>
          </a:xfrm>
          <a:prstGeom prst="rect">
            <a:avLst/>
          </a:prstGeom>
        </p:spPr>
      </p:pic>
      <p:sp>
        <p:nvSpPr>
          <p:cNvPr id="12" name="Titel 1">
            <a:extLst>
              <a:ext uri="{FF2B5EF4-FFF2-40B4-BE49-F238E27FC236}">
                <a16:creationId xmlns:a16="http://schemas.microsoft.com/office/drawing/2014/main" id="{37E7D025-A2B6-33DB-2C67-2C4CB265B231}"/>
              </a:ext>
            </a:extLst>
          </p:cNvPr>
          <p:cNvSpPr txBox="1">
            <a:spLocks/>
          </p:cNvSpPr>
          <p:nvPr/>
        </p:nvSpPr>
        <p:spPr>
          <a:xfrm>
            <a:off x="629918" y="5604147"/>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Heftig.. Wat moet ik hiermee?</a:t>
            </a:r>
            <a:endParaRPr lang="nl-NL" sz="2800" dirty="0">
              <a:latin typeface="Pixellari" panose="02000603000000000000" pitchFamily="2" charset="0"/>
              <a:ea typeface="Pixellari" panose="02000603000000000000" pitchFamily="2" charset="0"/>
            </a:endParaRPr>
          </a:p>
        </p:txBody>
      </p:sp>
      <p:sp>
        <p:nvSpPr>
          <p:cNvPr id="2" name="Actieknop: Leeg 1">
            <a:hlinkClick r:id="rId6" action="ppaction://hlinksldjump" highlightClick="1"/>
            <a:extLst>
              <a:ext uri="{FF2B5EF4-FFF2-40B4-BE49-F238E27FC236}">
                <a16:creationId xmlns:a16="http://schemas.microsoft.com/office/drawing/2014/main" id="{A02ED1CE-3CBD-9F29-7BDF-995DBB3991F3}"/>
              </a:ext>
            </a:extLst>
          </p:cNvPr>
          <p:cNvSpPr/>
          <p:nvPr/>
        </p:nvSpPr>
        <p:spPr>
          <a:xfrm>
            <a:off x="629918" y="5958348"/>
            <a:ext cx="4728663" cy="56043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9959489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par>
                                <p:cTn id="8" presetID="10" presetClass="exit" presetSubtype="0" fill="hold" grpId="0" nodeType="withEffect">
                                  <p:stCondLst>
                                    <p:cond delay="0"/>
                                  </p:stCondLst>
                                  <p:childTnLst>
                                    <p:animEffect transition="out" filter="fade">
                                      <p:cBhvr>
                                        <p:cTn id="9" dur="500"/>
                                        <p:tgtEl>
                                          <p:spTgt spid="6"/>
                                        </p:tgtEl>
                                      </p:cBhvr>
                                    </p:animEffect>
                                    <p:set>
                                      <p:cBhvr>
                                        <p:cTn id="10" dur="1" fill="hold">
                                          <p:stCondLst>
                                            <p:cond delay="499"/>
                                          </p:stCondLst>
                                        </p:cTn>
                                        <p:tgtEl>
                                          <p:spTgt spid="6"/>
                                        </p:tgtEl>
                                        <p:attrNameLst>
                                          <p:attrName>style.visibility</p:attrName>
                                        </p:attrNameLst>
                                      </p:cBhvr>
                                      <p:to>
                                        <p:strVal val="hidden"/>
                                      </p:to>
                                    </p:set>
                                  </p:childTnLst>
                                </p:cTn>
                              </p:par>
                            </p:childTnLst>
                          </p:cTn>
                        </p:par>
                        <p:par>
                          <p:cTn id="11" fill="hold">
                            <p:stCondLst>
                              <p:cond delay="500"/>
                            </p:stCondLst>
                            <p:childTnLst>
                              <p:par>
                                <p:cTn id="12" presetID="64" presetClass="path" presetSubtype="0" accel="50000" decel="50000" fill="hold" grpId="0" nodeType="afterEffect">
                                  <p:stCondLst>
                                    <p:cond delay="999"/>
                                  </p:stCondLst>
                                  <p:childTnLst>
                                    <p:animMotion origin="layout" path="M 5E-6 3.7037E-6 L 0.00027 -0.39098 " pathEditMode="relative" rAng="0" ptsTypes="AA">
                                      <p:cBhvr>
                                        <p:cTn id="13" dur="2000" fill="hold"/>
                                        <p:tgtEl>
                                          <p:spTgt spid="8"/>
                                        </p:tgtEl>
                                        <p:attrNameLst>
                                          <p:attrName>ppt_x</p:attrName>
                                          <p:attrName>ppt_y</p:attrName>
                                        </p:attrNameLst>
                                      </p:cBhvr>
                                      <p:rCtr x="13" y="-19560"/>
                                    </p:animMotion>
                                  </p:childTnLst>
                                  <p:subTnLst>
                                    <p:audio>
                                      <p:cMediaNode mute="1">
                                        <p:cTn display="0" masterRel="sameClick">
                                          <p:stCondLst>
                                            <p:cond evt="begin" delay="0">
                                              <p:tn val="12"/>
                                            </p:cond>
                                          </p:stCondLst>
                                          <p:endCondLst>
                                            <p:cond evt="onStopAudio" delay="0">
                                              <p:tgtEl>
                                                <p:sldTgt/>
                                              </p:tgtEl>
                                            </p:cond>
                                          </p:endCondLst>
                                        </p:cTn>
                                        <p:tgtEl>
                                          <p:sndTgt r:embed="rId2" name="TYPE.WAV"/>
                                        </p:tgtEl>
                                      </p:cMediaNode>
                                    </p:audio>
                                  </p:subTnLst>
                                </p:cTn>
                              </p:par>
                              <p:par>
                                <p:cTn id="14" presetID="10" presetClass="exit" presetSubtype="0" fill="hold" grpId="0" nodeType="withEffect">
                                  <p:stCondLst>
                                    <p:cond delay="999"/>
                                  </p:stCondLst>
                                  <p:childTnLst>
                                    <p:animEffect transition="out" filter="fade">
                                      <p:cBhvr>
                                        <p:cTn id="15" dur="500"/>
                                        <p:tgtEl>
                                          <p:spTgt spid="9"/>
                                        </p:tgtEl>
                                      </p:cBhvr>
                                    </p:animEffect>
                                    <p:set>
                                      <p:cBhvr>
                                        <p:cTn id="16" dur="1" fill="hold">
                                          <p:stCondLst>
                                            <p:cond delay="499"/>
                                          </p:stCondLst>
                                        </p:cTn>
                                        <p:tgtEl>
                                          <p:spTgt spid="9"/>
                                        </p:tgtEl>
                                        <p:attrNameLst>
                                          <p:attrName>style.visibility</p:attrName>
                                        </p:attrNameLst>
                                      </p:cBhvr>
                                      <p:to>
                                        <p:strVal val="hidden"/>
                                      </p:to>
                                    </p:set>
                                  </p:childTnLst>
                                </p:cTn>
                              </p:par>
                            </p:childTnLst>
                          </p:cTn>
                        </p:par>
                        <p:par>
                          <p:cTn id="17" fill="hold">
                            <p:stCondLst>
                              <p:cond delay="3499"/>
                            </p:stCondLst>
                            <p:childTnLst>
                              <p:par>
                                <p:cTn id="18" presetID="1"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childTnLst>
                                </p:cTn>
                              </p:par>
                            </p:childTnLst>
                          </p:cTn>
                        </p:par>
                        <p:par>
                          <p:cTn id="20" fill="hold">
                            <p:stCondLst>
                              <p:cond delay="3499"/>
                            </p:stCondLst>
                            <p:childTnLst>
                              <p:par>
                                <p:cTn id="21" presetID="1" presetClass="entr" presetSubtype="0" fill="hold" nodeType="afterEffect">
                                  <p:stCondLst>
                                    <p:cond delay="300"/>
                                  </p:stCondLst>
                                  <p:childTnLst>
                                    <p:set>
                                      <p:cBhvr>
                                        <p:cTn id="22" dur="1" fill="hold">
                                          <p:stCondLst>
                                            <p:cond delay="0"/>
                                          </p:stCondLst>
                                        </p:cTn>
                                        <p:tgtEl>
                                          <p:spTgt spid="3"/>
                                        </p:tgtEl>
                                        <p:attrNameLst>
                                          <p:attrName>style.visibility</p:attrName>
                                        </p:attrNameLst>
                                      </p:cBhvr>
                                      <p:to>
                                        <p:strVal val="visible"/>
                                      </p:to>
                                    </p:set>
                                  </p:childTnLst>
                                </p:cTn>
                              </p:par>
                            </p:childTnLst>
                          </p:cTn>
                        </p:par>
                        <p:par>
                          <p:cTn id="23" fill="hold">
                            <p:stCondLst>
                              <p:cond delay="3799"/>
                            </p:stCondLst>
                            <p:childTnLst>
                              <p:par>
                                <p:cTn id="24" presetID="1" presetClass="entr" presetSubtype="0" fill="hold" nodeType="afterEffect">
                                  <p:stCondLst>
                                    <p:cond delay="300"/>
                                  </p:stCondLst>
                                  <p:childTnLst>
                                    <p:set>
                                      <p:cBhvr>
                                        <p:cTn id="25" dur="1" fill="hold">
                                          <p:stCondLst>
                                            <p:cond delay="0"/>
                                          </p:stCondLst>
                                        </p:cTn>
                                        <p:tgtEl>
                                          <p:spTgt spid="7"/>
                                        </p:tgtEl>
                                        <p:attrNameLst>
                                          <p:attrName>style.visibility</p:attrName>
                                        </p:attrNameLst>
                                      </p:cBhvr>
                                      <p:to>
                                        <p:strVal val="visible"/>
                                      </p:to>
                                    </p:set>
                                  </p:childTnLst>
                                </p:cTn>
                              </p:par>
                            </p:childTnLst>
                          </p:cTn>
                        </p:par>
                        <p:par>
                          <p:cTn id="26" fill="hold">
                            <p:stCondLst>
                              <p:cond delay="4099"/>
                            </p:stCondLst>
                            <p:childTnLst>
                              <p:par>
                                <p:cTn id="27" presetID="1" presetClass="entr" presetSubtype="0" fill="hold" grpId="0" nodeType="afterEffect">
                                  <p:stCondLst>
                                    <p:cond delay="2000"/>
                                  </p:stCondLst>
                                  <p:childTnLst>
                                    <p:set>
                                      <p:cBhvr>
                                        <p:cTn id="28" dur="1" fill="hold">
                                          <p:stCondLst>
                                            <p:cond delay="0"/>
                                          </p:stCondLst>
                                        </p:cTn>
                                        <p:tgtEl>
                                          <p:spTgt spid="12"/>
                                        </p:tgtEl>
                                        <p:attrNameLst>
                                          <p:attrName>style.visibility</p:attrName>
                                        </p:attrNameLst>
                                      </p:cBhvr>
                                      <p:to>
                                        <p:strVal val="visible"/>
                                      </p:to>
                                    </p:set>
                                  </p:childTnLst>
                                </p:cTn>
                              </p:par>
                            </p:childTnLst>
                          </p:cTn>
                        </p:par>
                        <p:par>
                          <p:cTn id="29" fill="hold">
                            <p:stCondLst>
                              <p:cond delay="6099"/>
                            </p:stCondLst>
                            <p:childTnLst>
                              <p:par>
                                <p:cTn id="30" presetID="1" presetClass="entr" presetSubtype="0" fill="hold" grpId="0" nodeType="afterEffect" nodePh="1">
                                  <p:stCondLst>
                                    <p:cond delay="0"/>
                                  </p:stCondLst>
                                  <p:endCondLst>
                                    <p:cond evt="begin" delay="0">
                                      <p:tn val="30"/>
                                    </p:cond>
                                  </p:endCondLst>
                                  <p:childTnLst>
                                    <p:set>
                                      <p:cBhvr>
                                        <p:cTn id="3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P spid="8" grpId="0"/>
      <p:bldP spid="9" grpId="0"/>
      <p:bldP spid="12" grpId="0"/>
      <p:bldP spid="2" grpId="0"/>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38199" y="230685"/>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a:t>
            </a:r>
            <a:r>
              <a:rPr lang="nl-NL" sz="2800" dirty="0" err="1">
                <a:solidFill>
                  <a:srgbClr val="FF0000"/>
                </a:solidFill>
                <a:latin typeface="Pixellari" panose="02000603000000000000" pitchFamily="2" charset="0"/>
                <a:ea typeface="Pixellari" panose="02000603000000000000" pitchFamily="2" charset="0"/>
              </a:rPr>
              <a:t>Oke</a:t>
            </a:r>
            <a:r>
              <a:rPr lang="nl-NL" sz="2800" dirty="0">
                <a:solidFill>
                  <a:srgbClr val="FF0000"/>
                </a:solidFill>
                <a:latin typeface="Pixellari" panose="02000603000000000000" pitchFamily="2" charset="0"/>
                <a:ea typeface="Pixellari" panose="02000603000000000000" pitchFamily="2" charset="0"/>
              </a:rPr>
              <a:t>, hoe kunnen we dit aanpakken?</a:t>
            </a:r>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9E4A8166-E02E-5396-67C9-3C42014FBFB7}"/>
              </a:ext>
            </a:extLst>
          </p:cNvPr>
          <p:cNvSpPr txBox="1">
            <a:spLocks/>
          </p:cNvSpPr>
          <p:nvPr/>
        </p:nvSpPr>
        <p:spPr>
          <a:xfrm>
            <a:off x="838201" y="1300433"/>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In Woldendam gaat het nieuws rond dat een groot aantal kinderen besmet is met een onbekende en mogelijk gevaarlijke huidziekte.. </a:t>
            </a:r>
          </a:p>
          <a:p>
            <a:r>
              <a:rPr lang="nl-NL" sz="2800" dirty="0">
                <a:latin typeface="Pixellari" panose="02000603000000000000" pitchFamily="2" charset="0"/>
                <a:ea typeface="Pixellari" panose="02000603000000000000" pitchFamily="2" charset="0"/>
              </a:rPr>
              <a:t>Wil je de foto’s zien?</a:t>
            </a:r>
            <a:endParaRPr lang="nl-NL" sz="2800" dirty="0"/>
          </a:p>
        </p:txBody>
      </p:sp>
      <p:sp>
        <p:nvSpPr>
          <p:cNvPr id="8" name="Titel 1">
            <a:extLst>
              <a:ext uri="{FF2B5EF4-FFF2-40B4-BE49-F238E27FC236}">
                <a16:creationId xmlns:a16="http://schemas.microsoft.com/office/drawing/2014/main" id="{A840B75E-8879-1471-7F4A-9BEE32EF8E8F}"/>
              </a:ext>
            </a:extLst>
          </p:cNvPr>
          <p:cNvSpPr txBox="1">
            <a:spLocks/>
          </p:cNvSpPr>
          <p:nvPr/>
        </p:nvSpPr>
        <p:spPr>
          <a:xfrm>
            <a:off x="838198" y="2912925"/>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Ja graag!</a:t>
            </a:r>
            <a:endParaRPr lang="nl-NL" sz="2800" dirty="0">
              <a:latin typeface="Pixellari" panose="02000603000000000000" pitchFamily="2" charset="0"/>
              <a:ea typeface="Pixellari" panose="02000603000000000000" pitchFamily="2" charset="0"/>
            </a:endParaRPr>
          </a:p>
        </p:txBody>
      </p:sp>
      <p:sp>
        <p:nvSpPr>
          <p:cNvPr id="9" name="Titel 1">
            <a:extLst>
              <a:ext uri="{FF2B5EF4-FFF2-40B4-BE49-F238E27FC236}">
                <a16:creationId xmlns:a16="http://schemas.microsoft.com/office/drawing/2014/main" id="{FAA9E3E8-515C-7646-E9B0-2CC2C14A40D2}"/>
              </a:ext>
            </a:extLst>
          </p:cNvPr>
          <p:cNvSpPr txBox="1">
            <a:spLocks/>
          </p:cNvSpPr>
          <p:nvPr/>
        </p:nvSpPr>
        <p:spPr>
          <a:xfrm>
            <a:off x="7482839" y="2930250"/>
            <a:ext cx="4079242"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Liever niet, maar ik ben bang dat het wel moet..</a:t>
            </a:r>
            <a:endParaRPr lang="nl-NL" sz="2800" dirty="0">
              <a:latin typeface="Pixellari" panose="02000603000000000000" pitchFamily="2" charset="0"/>
              <a:ea typeface="Pixellari" panose="02000603000000000000" pitchFamily="2" charset="0"/>
            </a:endParaRPr>
          </a:p>
        </p:txBody>
      </p:sp>
      <p:pic>
        <p:nvPicPr>
          <p:cNvPr id="7" name="Afbeelding 6" descr="Afbeelding met persoon&#10;&#10;Automatisch gegenereerde beschrijving">
            <a:extLst>
              <a:ext uri="{FF2B5EF4-FFF2-40B4-BE49-F238E27FC236}">
                <a16:creationId xmlns:a16="http://schemas.microsoft.com/office/drawing/2014/main" id="{292CDD61-C94A-640F-7C83-B32CC66EE7D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572000" y="1972398"/>
            <a:ext cx="3040745" cy="3697064"/>
          </a:xfrm>
          <a:prstGeom prst="rect">
            <a:avLst/>
          </a:prstGeom>
        </p:spPr>
      </p:pic>
      <p:pic>
        <p:nvPicPr>
          <p:cNvPr id="10" name="Afbeelding 9">
            <a:extLst>
              <a:ext uri="{FF2B5EF4-FFF2-40B4-BE49-F238E27FC236}">
                <a16:creationId xmlns:a16="http://schemas.microsoft.com/office/drawing/2014/main" id="{296DC0A7-E2DC-4AB7-5F81-0B3A868CD1E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521336" y="1989722"/>
            <a:ext cx="3040746" cy="3697065"/>
          </a:xfrm>
          <a:prstGeom prst="rect">
            <a:avLst/>
          </a:prstGeom>
        </p:spPr>
      </p:pic>
      <p:pic>
        <p:nvPicPr>
          <p:cNvPr id="11" name="Afbeelding 10" descr="Afbeelding met lucht, staand, helder&#10;&#10;Automatisch gegenereerde beschrijving">
            <a:extLst>
              <a:ext uri="{FF2B5EF4-FFF2-40B4-BE49-F238E27FC236}">
                <a16:creationId xmlns:a16="http://schemas.microsoft.com/office/drawing/2014/main" id="{C04DF973-DF4E-5678-4AC7-489950591EA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29918" y="1972397"/>
            <a:ext cx="3040745" cy="3697065"/>
          </a:xfrm>
          <a:prstGeom prst="rect">
            <a:avLst/>
          </a:prstGeom>
        </p:spPr>
      </p:pic>
      <p:sp>
        <p:nvSpPr>
          <p:cNvPr id="13" name="Titel 1">
            <a:extLst>
              <a:ext uri="{FF2B5EF4-FFF2-40B4-BE49-F238E27FC236}">
                <a16:creationId xmlns:a16="http://schemas.microsoft.com/office/drawing/2014/main" id="{FEEA664D-E7FD-A6D7-395F-76E405779072}"/>
              </a:ext>
            </a:extLst>
          </p:cNvPr>
          <p:cNvSpPr txBox="1">
            <a:spLocks/>
          </p:cNvSpPr>
          <p:nvPr/>
        </p:nvSpPr>
        <p:spPr>
          <a:xfrm>
            <a:off x="629918" y="5604147"/>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Heftig.. Wat moet ik hiermee?</a:t>
            </a:r>
            <a:endParaRPr lang="nl-NL" sz="2800" dirty="0">
              <a:latin typeface="Pixellari" panose="02000603000000000000" pitchFamily="2" charset="0"/>
              <a:ea typeface="Pixellari" panose="02000603000000000000" pitchFamily="2" charset="0"/>
            </a:endParaRPr>
          </a:p>
        </p:txBody>
      </p:sp>
      <p:sp>
        <p:nvSpPr>
          <p:cNvPr id="14" name="Actieknop: Leeg 13">
            <a:hlinkClick r:id="" action="ppaction://hlinkshowjump?jump=nextslide" highlightClick="1"/>
            <a:extLst>
              <a:ext uri="{FF2B5EF4-FFF2-40B4-BE49-F238E27FC236}">
                <a16:creationId xmlns:a16="http://schemas.microsoft.com/office/drawing/2014/main" id="{A9F84C6B-BE5A-EA70-B319-7453D66CA319}"/>
              </a:ext>
            </a:extLst>
          </p:cNvPr>
          <p:cNvSpPr/>
          <p:nvPr/>
        </p:nvSpPr>
        <p:spPr>
          <a:xfrm>
            <a:off x="629918" y="5917474"/>
            <a:ext cx="4830356" cy="692516"/>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34296425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par>
                                <p:cTn id="8" presetID="10" presetClass="exit" presetSubtype="0" fill="hold" grpId="0" nodeType="withEffect">
                                  <p:stCondLst>
                                    <p:cond delay="0"/>
                                  </p:stCondLst>
                                  <p:childTnLst>
                                    <p:animEffect transition="out" filter="fade">
                                      <p:cBhvr>
                                        <p:cTn id="9" dur="500"/>
                                        <p:tgtEl>
                                          <p:spTgt spid="6"/>
                                        </p:tgtEl>
                                      </p:cBhvr>
                                    </p:animEffect>
                                    <p:set>
                                      <p:cBhvr>
                                        <p:cTn id="10" dur="1" fill="hold">
                                          <p:stCondLst>
                                            <p:cond delay="499"/>
                                          </p:stCondLst>
                                        </p:cTn>
                                        <p:tgtEl>
                                          <p:spTgt spid="6"/>
                                        </p:tgtEl>
                                        <p:attrNameLst>
                                          <p:attrName>style.visibility</p:attrName>
                                        </p:attrNameLst>
                                      </p:cBhvr>
                                      <p:to>
                                        <p:strVal val="hidden"/>
                                      </p:to>
                                    </p:set>
                                  </p:childTnLst>
                                </p:cTn>
                              </p:par>
                            </p:childTnLst>
                          </p:cTn>
                        </p:par>
                        <p:par>
                          <p:cTn id="11" fill="hold">
                            <p:stCondLst>
                              <p:cond delay="500"/>
                            </p:stCondLst>
                            <p:childTnLst>
                              <p:par>
                                <p:cTn id="12" presetID="10" presetClass="exit" presetSubtype="0" fill="hold" grpId="0" nodeType="afterEffect">
                                  <p:stCondLst>
                                    <p:cond delay="0"/>
                                  </p:stCondLst>
                                  <p:childTnLst>
                                    <p:animEffect transition="out" filter="fade">
                                      <p:cBhvr>
                                        <p:cTn id="13" dur="500"/>
                                        <p:tgtEl>
                                          <p:spTgt spid="8"/>
                                        </p:tgtEl>
                                      </p:cBhvr>
                                    </p:animEffect>
                                    <p:set>
                                      <p:cBhvr>
                                        <p:cTn id="14" dur="1" fill="hold">
                                          <p:stCondLst>
                                            <p:cond delay="499"/>
                                          </p:stCondLst>
                                        </p:cTn>
                                        <p:tgtEl>
                                          <p:spTgt spid="8"/>
                                        </p:tgtEl>
                                        <p:attrNameLst>
                                          <p:attrName>style.visibility</p:attrName>
                                        </p:attrNameLst>
                                      </p:cBhvr>
                                      <p:to>
                                        <p:strVal val="hidden"/>
                                      </p:to>
                                    </p:set>
                                  </p:childTnLst>
                                </p:cTn>
                              </p:par>
                              <p:par>
                                <p:cTn id="15" presetID="64" presetClass="path" presetSubtype="0" accel="50000" decel="50000" fill="hold" grpId="0" nodeType="withEffect">
                                  <p:stCondLst>
                                    <p:cond delay="999"/>
                                  </p:stCondLst>
                                  <p:childTnLst>
                                    <p:animMotion origin="layout" path="M 4.16667E-7 -2.59259E-6 L -0.0026 -0.40671 " pathEditMode="relative" rAng="0" ptsTypes="AA">
                                      <p:cBhvr>
                                        <p:cTn id="16" dur="2000" fill="hold"/>
                                        <p:tgtEl>
                                          <p:spTgt spid="9"/>
                                        </p:tgtEl>
                                        <p:attrNameLst>
                                          <p:attrName>ppt_x</p:attrName>
                                          <p:attrName>ppt_y</p:attrName>
                                        </p:attrNameLst>
                                      </p:cBhvr>
                                      <p:rCtr x="-130" y="-20347"/>
                                    </p:animMotion>
                                  </p:childTnLst>
                                </p:cTn>
                              </p:par>
                            </p:childTnLst>
                          </p:cTn>
                        </p:par>
                        <p:par>
                          <p:cTn id="17" fill="hold">
                            <p:stCondLst>
                              <p:cond delay="3499"/>
                            </p:stCondLst>
                            <p:childTnLst>
                              <p:par>
                                <p:cTn id="18" presetID="1"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childTnLst>
                                </p:cTn>
                              </p:par>
                            </p:childTnLst>
                          </p:cTn>
                        </p:par>
                        <p:par>
                          <p:cTn id="20" fill="hold">
                            <p:stCondLst>
                              <p:cond delay="3499"/>
                            </p:stCondLst>
                            <p:childTnLst>
                              <p:par>
                                <p:cTn id="21" presetID="1" presetClass="entr" presetSubtype="0" fill="hold" nodeType="afterEffect">
                                  <p:stCondLst>
                                    <p:cond delay="300"/>
                                  </p:stCondLst>
                                  <p:childTnLst>
                                    <p:set>
                                      <p:cBhvr>
                                        <p:cTn id="22" dur="1" fill="hold">
                                          <p:stCondLst>
                                            <p:cond delay="0"/>
                                          </p:stCondLst>
                                        </p:cTn>
                                        <p:tgtEl>
                                          <p:spTgt spid="7"/>
                                        </p:tgtEl>
                                        <p:attrNameLst>
                                          <p:attrName>style.visibility</p:attrName>
                                        </p:attrNameLst>
                                      </p:cBhvr>
                                      <p:to>
                                        <p:strVal val="visible"/>
                                      </p:to>
                                    </p:set>
                                  </p:childTnLst>
                                </p:cTn>
                              </p:par>
                            </p:childTnLst>
                          </p:cTn>
                        </p:par>
                        <p:par>
                          <p:cTn id="23" fill="hold">
                            <p:stCondLst>
                              <p:cond delay="3799"/>
                            </p:stCondLst>
                            <p:childTnLst>
                              <p:par>
                                <p:cTn id="24" presetID="1" presetClass="entr" presetSubtype="0" fill="hold" nodeType="afterEffect">
                                  <p:stCondLst>
                                    <p:cond delay="300"/>
                                  </p:stCondLst>
                                  <p:childTnLst>
                                    <p:set>
                                      <p:cBhvr>
                                        <p:cTn id="25" dur="1" fill="hold">
                                          <p:stCondLst>
                                            <p:cond delay="0"/>
                                          </p:stCondLst>
                                        </p:cTn>
                                        <p:tgtEl>
                                          <p:spTgt spid="10"/>
                                        </p:tgtEl>
                                        <p:attrNameLst>
                                          <p:attrName>style.visibility</p:attrName>
                                        </p:attrNameLst>
                                      </p:cBhvr>
                                      <p:to>
                                        <p:strVal val="visible"/>
                                      </p:to>
                                    </p:set>
                                  </p:childTnLst>
                                </p:cTn>
                              </p:par>
                            </p:childTnLst>
                          </p:cTn>
                        </p:par>
                        <p:par>
                          <p:cTn id="26" fill="hold">
                            <p:stCondLst>
                              <p:cond delay="4099"/>
                            </p:stCondLst>
                            <p:childTnLst>
                              <p:par>
                                <p:cTn id="27" presetID="1" presetClass="entr" presetSubtype="0" fill="hold" grpId="0" nodeType="afterEffect">
                                  <p:stCondLst>
                                    <p:cond delay="2000"/>
                                  </p:stCondLst>
                                  <p:iterate type="lt">
                                    <p:tmAbs val="50"/>
                                  </p:iterate>
                                  <p:childTnLst>
                                    <p:set>
                                      <p:cBhvr>
                                        <p:cTn id="28" dur="1" fill="hold">
                                          <p:stCondLst>
                                            <p:cond delay="0"/>
                                          </p:stCondLst>
                                        </p:cTn>
                                        <p:tgtEl>
                                          <p:spTgt spid="13"/>
                                        </p:tgtEl>
                                        <p:attrNameLst>
                                          <p:attrName>style.visibility</p:attrName>
                                        </p:attrNameLst>
                                      </p:cBhvr>
                                      <p:to>
                                        <p:strVal val="visible"/>
                                      </p:to>
                                    </p:set>
                                  </p:childTnLst>
                                  <p:subTnLst>
                                    <p:audio>
                                      <p:cMediaNode mute="1">
                                        <p:cTn display="0" masterRel="sameClick">
                                          <p:stCondLst>
                                            <p:cond evt="begin" delay="0">
                                              <p:tn val="27"/>
                                            </p:cond>
                                          </p:stCondLst>
                                          <p:endCondLst>
                                            <p:cond evt="onStopAudio" delay="0">
                                              <p:tgtEl>
                                                <p:sldTgt/>
                                              </p:tgtEl>
                                            </p:cond>
                                          </p:endCondLst>
                                        </p:cTn>
                                        <p:tgtEl>
                                          <p:sndTgt r:embed="rId2" name="TYPE.WAV"/>
                                        </p:tgtEl>
                                      </p:cMediaNode>
                                    </p:audio>
                                  </p:subTnLst>
                                </p:cTn>
                              </p:par>
                            </p:childTnLst>
                          </p:cTn>
                        </p:par>
                        <p:par>
                          <p:cTn id="29" fill="hold">
                            <p:stCondLst>
                              <p:cond delay="7300"/>
                            </p:stCondLst>
                            <p:childTnLst>
                              <p:par>
                                <p:cTn id="30" presetID="1" presetClass="entr" presetSubtype="0" fill="hold" grpId="0" nodeType="afterEffect" nodePh="1">
                                  <p:stCondLst>
                                    <p:cond delay="0"/>
                                  </p:stCondLst>
                                  <p:endCondLst>
                                    <p:cond evt="begin" delay="0">
                                      <p:tn val="30"/>
                                    </p:cond>
                                  </p:end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P spid="8" grpId="0"/>
      <p:bldP spid="9" grpId="0"/>
      <p:bldP spid="13" grpId="0"/>
      <p:bldP spid="14" grpId="0"/>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200" y="421847"/>
            <a:ext cx="10515600" cy="1435508"/>
          </a:xfrm>
        </p:spPr>
        <p:txBody>
          <a:bodyPr>
            <a:noAutofit/>
          </a:bodyPr>
          <a:lstStyle/>
          <a:p>
            <a:r>
              <a:rPr lang="nl-NL" sz="2800" dirty="0">
                <a:latin typeface="Pixellari" panose="02000603000000000000" pitchFamily="2" charset="0"/>
                <a:ea typeface="Pixellari" panose="02000603000000000000" pitchFamily="2" charset="0"/>
              </a:rPr>
              <a:t>Burgemeester van </a:t>
            </a:r>
            <a:r>
              <a:rPr lang="nl-NL" sz="2800" dirty="0" err="1">
                <a:latin typeface="Pixellari" panose="02000603000000000000" pitchFamily="2" charset="0"/>
                <a:ea typeface="Pixellari" panose="02000603000000000000" pitchFamily="2" charset="0"/>
              </a:rPr>
              <a:t>Belzen</a:t>
            </a:r>
            <a:r>
              <a:rPr lang="nl-NL" sz="2800" dirty="0">
                <a:latin typeface="Pixellari" panose="02000603000000000000" pitchFamily="2" charset="0"/>
                <a:ea typeface="Pixellari" panose="02000603000000000000" pitchFamily="2" charset="0"/>
              </a:rPr>
              <a:t> de schuld geven.. </a:t>
            </a: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198" y="1199774"/>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Hoe moet ik dat doen?</a:t>
            </a:r>
            <a:endParaRPr lang="nl-NL" sz="2800" dirty="0">
              <a:latin typeface="Pixellari" panose="02000603000000000000" pitchFamily="2" charset="0"/>
              <a:ea typeface="Pixellari" panose="02000603000000000000" pitchFamily="2" charset="0"/>
            </a:endParaRPr>
          </a:p>
        </p:txBody>
      </p:sp>
      <p:sp>
        <p:nvSpPr>
          <p:cNvPr id="3" name="Actieknop: Leeg 2">
            <a:hlinkClick r:id="" action="ppaction://hlinkshowjump?jump=nextslide" highlightClick="1"/>
            <a:extLst>
              <a:ext uri="{FF2B5EF4-FFF2-40B4-BE49-F238E27FC236}">
                <a16:creationId xmlns:a16="http://schemas.microsoft.com/office/drawing/2014/main" id="{D1FBD70D-EA40-92CB-038C-81AFCB5CBBCB}"/>
              </a:ext>
            </a:extLst>
          </p:cNvPr>
          <p:cNvSpPr/>
          <p:nvPr/>
        </p:nvSpPr>
        <p:spPr>
          <a:xfrm>
            <a:off x="838198" y="1504515"/>
            <a:ext cx="6080762" cy="7056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40866417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1201"/>
                            </p:stCondLst>
                            <p:childTnLst>
                              <p:par>
                                <p:cTn id="8" presetID="1" presetClass="entr" presetSubtype="0" fill="hold" grpId="0" nodeType="afterEffect">
                                  <p:stCondLst>
                                    <p:cond delay="999"/>
                                  </p:stCondLst>
                                  <p:iterate type="lt">
                                    <p:tmAbs val="50"/>
                                  </p:iterate>
                                  <p:childTnLst>
                                    <p:set>
                                      <p:cBhvr>
                                        <p:cTn id="9" dur="1" fill="hold">
                                          <p:stCondLst>
                                            <p:cond delay="0"/>
                                          </p:stCondLst>
                                        </p:cTn>
                                        <p:tgtEl>
                                          <p:spTgt spid="6"/>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3001"/>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3" grpId="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200" y="421847"/>
            <a:ext cx="10515600" cy="1435508"/>
          </a:xfrm>
        </p:spPr>
        <p:txBody>
          <a:bodyPr>
            <a:noAutofit/>
          </a:bodyPr>
          <a:lstStyle/>
          <a:p>
            <a:r>
              <a:rPr lang="nl-NL" sz="2800" dirty="0">
                <a:latin typeface="Pixellari" panose="02000603000000000000" pitchFamily="2" charset="0"/>
                <a:ea typeface="Pixellari" panose="02000603000000000000" pitchFamily="2" charset="0"/>
              </a:rPr>
              <a:t>Burgemeester van </a:t>
            </a:r>
            <a:r>
              <a:rPr lang="nl-NL" sz="2800" dirty="0" err="1">
                <a:latin typeface="Pixellari" panose="02000603000000000000" pitchFamily="2" charset="0"/>
                <a:ea typeface="Pixellari" panose="02000603000000000000" pitchFamily="2" charset="0"/>
              </a:rPr>
              <a:t>Belzen</a:t>
            </a:r>
            <a:r>
              <a:rPr lang="nl-NL" sz="2800" dirty="0">
                <a:latin typeface="Pixellari" panose="02000603000000000000" pitchFamily="2" charset="0"/>
                <a:ea typeface="Pixellari" panose="02000603000000000000" pitchFamily="2" charset="0"/>
              </a:rPr>
              <a:t> de schuld geven.. </a:t>
            </a: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200" y="1194573"/>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Hoe moet ik dat doen?</a:t>
            </a:r>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DEC87ABB-A8C8-3883-B1A1-47F67CA68167}"/>
              </a:ext>
            </a:extLst>
          </p:cNvPr>
          <p:cNvSpPr txBox="1">
            <a:spLocks/>
          </p:cNvSpPr>
          <p:nvPr/>
        </p:nvSpPr>
        <p:spPr>
          <a:xfrm>
            <a:off x="838200" y="2585510"/>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Rond deze tijd van het jaar zijn veel gezinnen te vinden in het Woldermeer, vlak achter het meer is het bedrijf WOLCHEM BV gevestigd. We kunnen zeggen dat Van </a:t>
            </a:r>
            <a:r>
              <a:rPr lang="nl-NL" sz="2800" dirty="0" err="1">
                <a:latin typeface="Pixellari" panose="02000603000000000000" pitchFamily="2" charset="0"/>
                <a:ea typeface="Pixellari" panose="02000603000000000000" pitchFamily="2" charset="0"/>
              </a:rPr>
              <a:t>Belzen</a:t>
            </a:r>
            <a:r>
              <a:rPr lang="nl-NL" sz="2800" dirty="0">
                <a:latin typeface="Pixellari" panose="02000603000000000000" pitchFamily="2" charset="0"/>
                <a:ea typeface="Pixellari" panose="02000603000000000000" pitchFamily="2" charset="0"/>
              </a:rPr>
              <a:t> een dealtje heeft gesloten met het bedrijf om chemicaliën te dumpen in het water waardoor de </a:t>
            </a:r>
            <a:r>
              <a:rPr lang="nl-NL" sz="2800">
                <a:latin typeface="Pixellari" panose="02000603000000000000" pitchFamily="2" charset="0"/>
                <a:ea typeface="Pixellari" panose="02000603000000000000" pitchFamily="2" charset="0"/>
              </a:rPr>
              <a:t>kinderen ziek </a:t>
            </a:r>
            <a:r>
              <a:rPr lang="nl-NL" sz="2800" dirty="0">
                <a:latin typeface="Pixellari" panose="02000603000000000000" pitchFamily="2" charset="0"/>
                <a:ea typeface="Pixellari" panose="02000603000000000000" pitchFamily="2" charset="0"/>
              </a:rPr>
              <a:t>zijn geworden.</a:t>
            </a:r>
            <a:endParaRPr lang="nl-NL" sz="2800" dirty="0"/>
          </a:p>
        </p:txBody>
      </p:sp>
      <p:sp>
        <p:nvSpPr>
          <p:cNvPr id="5" name="Titel 1">
            <a:extLst>
              <a:ext uri="{FF2B5EF4-FFF2-40B4-BE49-F238E27FC236}">
                <a16:creationId xmlns:a16="http://schemas.microsoft.com/office/drawing/2014/main" id="{1DC54B2B-2550-5E42-20B0-34B4890BBE2D}"/>
              </a:ext>
            </a:extLst>
          </p:cNvPr>
          <p:cNvSpPr txBox="1">
            <a:spLocks/>
          </p:cNvSpPr>
          <p:nvPr/>
        </p:nvSpPr>
        <p:spPr>
          <a:xfrm>
            <a:off x="838200" y="4337864"/>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Geniaal!</a:t>
            </a:r>
            <a:endParaRPr lang="nl-NL" sz="2800" dirty="0">
              <a:latin typeface="Pixellari" panose="02000603000000000000" pitchFamily="2" charset="0"/>
              <a:ea typeface="Pixellari" panose="02000603000000000000" pitchFamily="2" charset="0"/>
            </a:endParaRPr>
          </a:p>
        </p:txBody>
      </p:sp>
      <p:sp>
        <p:nvSpPr>
          <p:cNvPr id="7" name="Titel 1">
            <a:extLst>
              <a:ext uri="{FF2B5EF4-FFF2-40B4-BE49-F238E27FC236}">
                <a16:creationId xmlns:a16="http://schemas.microsoft.com/office/drawing/2014/main" id="{A3E6A80D-B1AE-BBCB-2B91-EFE7605B98BF}"/>
              </a:ext>
            </a:extLst>
          </p:cNvPr>
          <p:cNvSpPr txBox="1">
            <a:spLocks/>
          </p:cNvSpPr>
          <p:nvPr/>
        </p:nvSpPr>
        <p:spPr>
          <a:xfrm>
            <a:off x="7495903" y="4337864"/>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Dit is veel te gevaarlijk..</a:t>
            </a:r>
            <a:endParaRPr lang="nl-NL" sz="2800" dirty="0">
              <a:latin typeface="Pixellari" panose="02000603000000000000" pitchFamily="2" charset="0"/>
              <a:ea typeface="Pixellari" panose="02000603000000000000" pitchFamily="2" charset="0"/>
            </a:endParaRPr>
          </a:p>
        </p:txBody>
      </p:sp>
      <p:sp>
        <p:nvSpPr>
          <p:cNvPr id="3" name="Actieknop: Leeg 2">
            <a:hlinkClick r:id="" action="ppaction://hlinkshowjump?jump=nextslide" highlightClick="1"/>
            <a:extLst>
              <a:ext uri="{FF2B5EF4-FFF2-40B4-BE49-F238E27FC236}">
                <a16:creationId xmlns:a16="http://schemas.microsoft.com/office/drawing/2014/main" id="{8A89A6AC-4B2D-9611-7496-5966B93940A8}"/>
              </a:ext>
            </a:extLst>
          </p:cNvPr>
          <p:cNvSpPr/>
          <p:nvPr/>
        </p:nvSpPr>
        <p:spPr>
          <a:xfrm>
            <a:off x="7495903" y="4674188"/>
            <a:ext cx="3957188" cy="652914"/>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9" name="Actieknop: Leeg 8">
            <a:hlinkClick r:id="rId3" action="ppaction://hlinksldjump" highlightClick="1"/>
            <a:extLst>
              <a:ext uri="{FF2B5EF4-FFF2-40B4-BE49-F238E27FC236}">
                <a16:creationId xmlns:a16="http://schemas.microsoft.com/office/drawing/2014/main" id="{4BE9F166-0136-A9CA-0549-87475F6535F1}"/>
              </a:ext>
            </a:extLst>
          </p:cNvPr>
          <p:cNvSpPr/>
          <p:nvPr/>
        </p:nvSpPr>
        <p:spPr>
          <a:xfrm>
            <a:off x="838200" y="4674188"/>
            <a:ext cx="1503066" cy="652914"/>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5952572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4"/>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10401"/>
                            </p:stCondLst>
                            <p:childTnLst>
                              <p:par>
                                <p:cTn id="8" presetID="1" presetClass="entr" presetSubtype="0" fill="hold" grpId="0" nodeType="afterEffect">
                                  <p:stCondLst>
                                    <p:cond delay="999"/>
                                  </p:stCondLst>
                                  <p:iterate type="lt">
                                    <p:tmAbs val="50"/>
                                  </p:iterate>
                                  <p:childTnLst>
                                    <p:set>
                                      <p:cBhvr>
                                        <p:cTn id="9" dur="1" fill="hold">
                                          <p:stCondLst>
                                            <p:cond delay="0"/>
                                          </p:stCondLst>
                                        </p:cTn>
                                        <p:tgtEl>
                                          <p:spTgt spid="5"/>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11751"/>
                            </p:stCondLst>
                            <p:childTnLst>
                              <p:par>
                                <p:cTn id="11" presetID="1" presetClass="entr" presetSubtype="0" fill="hold" grpId="0" nodeType="afterEffect">
                                  <p:stCondLst>
                                    <p:cond delay="999"/>
                                  </p:stCondLst>
                                  <p:iterate type="lt">
                                    <p:tmAbs val="50"/>
                                  </p:iterate>
                                  <p:childTnLst>
                                    <p:set>
                                      <p:cBhvr>
                                        <p:cTn id="12" dur="1" fill="hold">
                                          <p:stCondLst>
                                            <p:cond delay="0"/>
                                          </p:stCondLst>
                                        </p:cTn>
                                        <p:tgtEl>
                                          <p:spTgt spid="7"/>
                                        </p:tgtEl>
                                        <p:attrNameLst>
                                          <p:attrName>style.visibility</p:attrName>
                                        </p:attrNameLst>
                                      </p:cBhvr>
                                      <p:to>
                                        <p:strVal val="visible"/>
                                      </p:to>
                                    </p:set>
                                  </p:childTnLst>
                                  <p:subTnLst>
                                    <p:audio>
                                      <p:cMediaNode mute="1">
                                        <p:cTn display="0" masterRel="sameClick">
                                          <p:stCondLst>
                                            <p:cond evt="begin" delay="0">
                                              <p:tn val="11"/>
                                            </p:cond>
                                          </p:stCondLst>
                                          <p:endCondLst>
                                            <p:cond evt="onStopAudio" delay="0">
                                              <p:tgtEl>
                                                <p:sldTgt/>
                                              </p:tgtEl>
                                            </p:cond>
                                          </p:endCondLst>
                                        </p:cTn>
                                        <p:tgtEl>
                                          <p:sndTgt r:embed="rId2" name="TYPE.WAV"/>
                                        </p:tgtEl>
                                      </p:cMediaNode>
                                    </p:audio>
                                  </p:subTnLst>
                                </p:cTn>
                              </p:par>
                            </p:childTnLst>
                          </p:cTn>
                        </p:par>
                        <p:par>
                          <p:cTn id="13" fill="hold">
                            <p:stCondLst>
                              <p:cond delay="13851"/>
                            </p:stCondLst>
                            <p:childTnLst>
                              <p:par>
                                <p:cTn id="14" presetID="1" presetClass="entr" presetSubtype="0" fill="hold" grpId="0" nodeType="afterEffect" nodePh="1">
                                  <p:stCondLst>
                                    <p:cond delay="0"/>
                                  </p:stCondLst>
                                  <p:endCondLst>
                                    <p:cond evt="begin" delay="0">
                                      <p:tn val="14"/>
                                    </p:cond>
                                  </p:endCondLst>
                                  <p:childTnLst>
                                    <p:set>
                                      <p:cBhvr>
                                        <p:cTn id="15" dur="1" fill="hold">
                                          <p:stCondLst>
                                            <p:cond delay="0"/>
                                          </p:stCondLst>
                                        </p:cTn>
                                        <p:tgtEl>
                                          <p:spTgt spid="3"/>
                                        </p:tgtEl>
                                        <p:attrNameLst>
                                          <p:attrName>style.visibility</p:attrName>
                                        </p:attrNameLst>
                                      </p:cBhvr>
                                      <p:to>
                                        <p:strVal val="visible"/>
                                      </p:to>
                                    </p:set>
                                  </p:childTnLst>
                                </p:cTn>
                              </p:par>
                            </p:childTnLst>
                          </p:cTn>
                        </p:par>
                        <p:par>
                          <p:cTn id="16" fill="hold">
                            <p:stCondLst>
                              <p:cond delay="13851"/>
                            </p:stCondLst>
                            <p:childTnLst>
                              <p:par>
                                <p:cTn id="17" presetID="1" presetClass="entr" presetSubtype="0" fill="hold" grpId="0" nodeType="afterEffect" nodePh="1">
                                  <p:stCondLst>
                                    <p:cond delay="0"/>
                                  </p:stCondLst>
                                  <p:endCondLst>
                                    <p:cond evt="begin" delay="0">
                                      <p:tn val="17"/>
                                    </p:cond>
                                  </p:end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3" grpId="0"/>
      <p:bldP spid="9"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200" y="421847"/>
            <a:ext cx="10515600" cy="1435508"/>
          </a:xfrm>
        </p:spPr>
        <p:txBody>
          <a:bodyPr>
            <a:noAutofit/>
          </a:bodyPr>
          <a:lstStyle/>
          <a:p>
            <a:r>
              <a:rPr lang="nl-NL" sz="2800" dirty="0">
                <a:latin typeface="Pixellari" panose="02000603000000000000" pitchFamily="2" charset="0"/>
                <a:ea typeface="Pixellari" panose="02000603000000000000" pitchFamily="2" charset="0"/>
              </a:rPr>
              <a:t>Wat is hier gevaarlijk aan? Het is maar voor de grap en jou gaan ze met jouw nepaccount nooit herkennen.. </a:t>
            </a: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198" y="1476664"/>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Daar zit wat in!</a:t>
            </a:r>
            <a:endParaRPr lang="nl-NL" sz="2800" dirty="0">
              <a:latin typeface="Pixellari" panose="02000603000000000000" pitchFamily="2" charset="0"/>
              <a:ea typeface="Pixellari" panose="02000603000000000000" pitchFamily="2" charset="0"/>
            </a:endParaRPr>
          </a:p>
        </p:txBody>
      </p:sp>
      <p:sp>
        <p:nvSpPr>
          <p:cNvPr id="3" name="Actieknop: Leeg 2">
            <a:hlinkClick r:id="" action="ppaction://hlinkshowjump?jump=nextslide" highlightClick="1"/>
            <a:extLst>
              <a:ext uri="{FF2B5EF4-FFF2-40B4-BE49-F238E27FC236}">
                <a16:creationId xmlns:a16="http://schemas.microsoft.com/office/drawing/2014/main" id="{D1FBD70D-EA40-92CB-038C-81AFCB5CBBCB}"/>
              </a:ext>
            </a:extLst>
          </p:cNvPr>
          <p:cNvSpPr/>
          <p:nvPr/>
        </p:nvSpPr>
        <p:spPr>
          <a:xfrm>
            <a:off x="838198" y="1711155"/>
            <a:ext cx="2950031" cy="7056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1544497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4201"/>
                            </p:stCondLst>
                            <p:childTnLst>
                              <p:par>
                                <p:cTn id="8" presetID="1" presetClass="entr" presetSubtype="0" fill="hold" grpId="0" nodeType="afterEffect">
                                  <p:stCondLst>
                                    <p:cond delay="999"/>
                                  </p:stCondLst>
                                  <p:iterate type="lt">
                                    <p:tmAbs val="50"/>
                                  </p:iterate>
                                  <p:childTnLst>
                                    <p:set>
                                      <p:cBhvr>
                                        <p:cTn id="9" dur="1" fill="hold">
                                          <p:stCondLst>
                                            <p:cond delay="0"/>
                                          </p:stCondLst>
                                        </p:cTn>
                                        <p:tgtEl>
                                          <p:spTgt spid="6"/>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5801"/>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3" grpId="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200" y="421847"/>
            <a:ext cx="10515600" cy="1435508"/>
          </a:xfrm>
        </p:spPr>
        <p:txBody>
          <a:bodyPr>
            <a:noAutofit/>
          </a:bodyPr>
          <a:lstStyle/>
          <a:p>
            <a:r>
              <a:rPr lang="nl-NL" sz="2800" dirty="0">
                <a:latin typeface="Pixellari" panose="02000603000000000000" pitchFamily="2" charset="0"/>
                <a:ea typeface="Pixellari" panose="02000603000000000000" pitchFamily="2" charset="0"/>
              </a:rPr>
              <a:t>Jij gaat een </a:t>
            </a:r>
            <a:r>
              <a:rPr lang="nl-NL" sz="2800" dirty="0">
                <a:ea typeface="Pixellari" panose="02000603000000000000" pitchFamily="2" charset="0"/>
              </a:rPr>
              <a:t>‘’</a:t>
            </a:r>
            <a:r>
              <a:rPr lang="nl-NL" sz="2800" dirty="0">
                <a:latin typeface="Pixellari" panose="02000603000000000000" pitchFamily="2" charset="0"/>
                <a:ea typeface="Pixellari" panose="02000603000000000000" pitchFamily="2" charset="0"/>
              </a:rPr>
              <a:t>wetenschappelijk</a:t>
            </a:r>
            <a:r>
              <a:rPr lang="nl-NL" sz="2800" dirty="0">
                <a:ea typeface="Pixellari" panose="02000603000000000000" pitchFamily="2" charset="0"/>
              </a:rPr>
              <a:t>’’</a:t>
            </a:r>
            <a:r>
              <a:rPr lang="nl-NL" sz="2800" dirty="0">
                <a:latin typeface="Pixellari" panose="02000603000000000000" pitchFamily="2" charset="0"/>
                <a:ea typeface="Pixellari" panose="02000603000000000000" pitchFamily="2" charset="0"/>
              </a:rPr>
              <a:t> artikel verspreiden. Wat voor woorden moeten er in het promotiebericht voorkomen? </a:t>
            </a:r>
            <a:br>
              <a:rPr lang="nl-NL" sz="2800" dirty="0">
                <a:latin typeface="Pixellari" panose="02000603000000000000" pitchFamily="2" charset="0"/>
                <a:ea typeface="Pixellari" panose="02000603000000000000" pitchFamily="2" charset="0"/>
              </a:rPr>
            </a:br>
            <a:r>
              <a:rPr lang="nl-NL" sz="2800" dirty="0">
                <a:latin typeface="Pixellari" panose="02000603000000000000" pitchFamily="2" charset="0"/>
                <a:ea typeface="Pixellari" panose="02000603000000000000" pitchFamily="2" charset="0"/>
              </a:rPr>
              <a:t>Kies één kolom. </a:t>
            </a: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rot="19814905">
            <a:off x="2426025" y="2514395"/>
            <a:ext cx="2309949"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Corrupt</a:t>
            </a:r>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763CDDDC-98A3-6785-883A-237567B61F2D}"/>
              </a:ext>
            </a:extLst>
          </p:cNvPr>
          <p:cNvSpPr txBox="1">
            <a:spLocks/>
          </p:cNvSpPr>
          <p:nvPr/>
        </p:nvSpPr>
        <p:spPr>
          <a:xfrm rot="1643186">
            <a:off x="2134829" y="4139862"/>
            <a:ext cx="342464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Kindermishandeling </a:t>
            </a:r>
            <a:endParaRPr lang="nl-NL" sz="2800" dirty="0">
              <a:latin typeface="Pixellari" panose="02000603000000000000" pitchFamily="2" charset="0"/>
              <a:ea typeface="Pixellari" panose="02000603000000000000" pitchFamily="2" charset="0"/>
            </a:endParaRPr>
          </a:p>
        </p:txBody>
      </p:sp>
      <p:sp>
        <p:nvSpPr>
          <p:cNvPr id="5" name="Titel 1">
            <a:extLst>
              <a:ext uri="{FF2B5EF4-FFF2-40B4-BE49-F238E27FC236}">
                <a16:creationId xmlns:a16="http://schemas.microsoft.com/office/drawing/2014/main" id="{A282057C-C53C-081D-8D6B-857A2E3E70C1}"/>
              </a:ext>
            </a:extLst>
          </p:cNvPr>
          <p:cNvSpPr txBox="1">
            <a:spLocks/>
          </p:cNvSpPr>
          <p:nvPr/>
        </p:nvSpPr>
        <p:spPr>
          <a:xfrm rot="20246311">
            <a:off x="1898439" y="4666898"/>
            <a:ext cx="2309949"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Bloed aan </a:t>
            </a:r>
          </a:p>
          <a:p>
            <a:r>
              <a:rPr lang="nl-NL" sz="2800" dirty="0">
                <a:solidFill>
                  <a:srgbClr val="FF0000"/>
                </a:solidFill>
                <a:latin typeface="Pixellari" panose="02000603000000000000" pitchFamily="2" charset="0"/>
                <a:ea typeface="Pixellari" panose="02000603000000000000" pitchFamily="2" charset="0"/>
              </a:rPr>
              <a:t>de handen </a:t>
            </a:r>
            <a:endParaRPr lang="nl-NL" sz="2800" dirty="0">
              <a:latin typeface="Pixellari" panose="02000603000000000000" pitchFamily="2" charset="0"/>
              <a:ea typeface="Pixellari" panose="02000603000000000000" pitchFamily="2" charset="0"/>
            </a:endParaRPr>
          </a:p>
        </p:txBody>
      </p:sp>
      <p:sp>
        <p:nvSpPr>
          <p:cNvPr id="7" name="Titel 1">
            <a:extLst>
              <a:ext uri="{FF2B5EF4-FFF2-40B4-BE49-F238E27FC236}">
                <a16:creationId xmlns:a16="http://schemas.microsoft.com/office/drawing/2014/main" id="{ECB6F83E-2CFD-9F8E-099D-D2F1B35F9C10}"/>
              </a:ext>
            </a:extLst>
          </p:cNvPr>
          <p:cNvSpPr txBox="1">
            <a:spLocks/>
          </p:cNvSpPr>
          <p:nvPr/>
        </p:nvSpPr>
        <p:spPr>
          <a:xfrm rot="20023395">
            <a:off x="7975441" y="2917549"/>
            <a:ext cx="2309949"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Gezondheid</a:t>
            </a:r>
            <a:endParaRPr lang="nl-NL" sz="2800" dirty="0">
              <a:latin typeface="Pixellari" panose="02000603000000000000" pitchFamily="2" charset="0"/>
              <a:ea typeface="Pixellari" panose="02000603000000000000" pitchFamily="2" charset="0"/>
            </a:endParaRPr>
          </a:p>
        </p:txBody>
      </p:sp>
      <p:sp>
        <p:nvSpPr>
          <p:cNvPr id="8" name="Titel 1">
            <a:extLst>
              <a:ext uri="{FF2B5EF4-FFF2-40B4-BE49-F238E27FC236}">
                <a16:creationId xmlns:a16="http://schemas.microsoft.com/office/drawing/2014/main" id="{F3A90D2A-9A4A-53FF-985C-0368B4C3A11B}"/>
              </a:ext>
            </a:extLst>
          </p:cNvPr>
          <p:cNvSpPr txBox="1">
            <a:spLocks/>
          </p:cNvSpPr>
          <p:nvPr/>
        </p:nvSpPr>
        <p:spPr>
          <a:xfrm rot="19590755">
            <a:off x="7086441" y="5005192"/>
            <a:ext cx="2309949"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Mysterieus </a:t>
            </a:r>
            <a:endParaRPr lang="nl-NL" sz="2800" dirty="0">
              <a:latin typeface="Pixellari" panose="02000603000000000000" pitchFamily="2" charset="0"/>
              <a:ea typeface="Pixellari" panose="02000603000000000000" pitchFamily="2" charset="0"/>
            </a:endParaRPr>
          </a:p>
        </p:txBody>
      </p:sp>
      <p:sp>
        <p:nvSpPr>
          <p:cNvPr id="9" name="Titel 1">
            <a:extLst>
              <a:ext uri="{FF2B5EF4-FFF2-40B4-BE49-F238E27FC236}">
                <a16:creationId xmlns:a16="http://schemas.microsoft.com/office/drawing/2014/main" id="{09F6D414-1E2B-178B-4E5B-904835AB7E71}"/>
              </a:ext>
            </a:extLst>
          </p:cNvPr>
          <p:cNvSpPr txBox="1">
            <a:spLocks/>
          </p:cNvSpPr>
          <p:nvPr/>
        </p:nvSpPr>
        <p:spPr>
          <a:xfrm rot="1535969">
            <a:off x="7299552" y="4147872"/>
            <a:ext cx="2980258"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Waterkwaliteit</a:t>
            </a:r>
            <a:endParaRPr lang="nl-NL" sz="2800" dirty="0">
              <a:latin typeface="Pixellari" panose="02000603000000000000" pitchFamily="2" charset="0"/>
              <a:ea typeface="Pixellari" panose="02000603000000000000" pitchFamily="2" charset="0"/>
            </a:endParaRPr>
          </a:p>
        </p:txBody>
      </p:sp>
      <p:sp>
        <p:nvSpPr>
          <p:cNvPr id="10" name="Actieknop: Leeg 9">
            <a:hlinkClick r:id="" action="ppaction://hlinkshowjump?jump=nextslide" highlightClick="1"/>
            <a:extLst>
              <a:ext uri="{FF2B5EF4-FFF2-40B4-BE49-F238E27FC236}">
                <a16:creationId xmlns:a16="http://schemas.microsoft.com/office/drawing/2014/main" id="{DCD4FF70-0E8B-7029-53DE-F8CF1F84CFA8}"/>
              </a:ext>
            </a:extLst>
          </p:cNvPr>
          <p:cNvSpPr/>
          <p:nvPr/>
        </p:nvSpPr>
        <p:spPr>
          <a:xfrm>
            <a:off x="6687256" y="2512083"/>
            <a:ext cx="3875781" cy="3997234"/>
          </a:xfrm>
          <a:prstGeom prst="actionButtonBlank">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Actieknop: Leeg 10">
            <a:hlinkClick r:id="rId3" action="ppaction://hlinksldjump" highlightClick="1"/>
            <a:extLst>
              <a:ext uri="{FF2B5EF4-FFF2-40B4-BE49-F238E27FC236}">
                <a16:creationId xmlns:a16="http://schemas.microsoft.com/office/drawing/2014/main" id="{1E5CE06E-8FD0-50E0-979A-A3E26995A7A1}"/>
              </a:ext>
            </a:extLst>
          </p:cNvPr>
          <p:cNvSpPr/>
          <p:nvPr/>
        </p:nvSpPr>
        <p:spPr>
          <a:xfrm>
            <a:off x="1628964" y="2498381"/>
            <a:ext cx="3875781" cy="3997234"/>
          </a:xfrm>
          <a:prstGeom prst="actionButtonBlank">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41892414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4401"/>
                            </p:stCondLst>
                            <p:childTnLst>
                              <p:par>
                                <p:cTn id="8" presetID="1" presetClass="entr" presetSubtype="0" fill="hold" grpId="0" nodeType="afterEffect">
                                  <p:stCondLst>
                                    <p:cond delay="999"/>
                                  </p:stCondLst>
                                  <p:iterate type="lt">
                                    <p:tmAbs val="50"/>
                                  </p:iterate>
                                  <p:childTnLst>
                                    <p:set>
                                      <p:cBhvr>
                                        <p:cTn id="9" dur="1" fill="hold">
                                          <p:stCondLst>
                                            <p:cond delay="0"/>
                                          </p:stCondLst>
                                        </p:cTn>
                                        <p:tgtEl>
                                          <p:spTgt spid="6"/>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5701"/>
                            </p:stCondLst>
                            <p:childTnLst>
                              <p:par>
                                <p:cTn id="11" presetID="1" presetClass="entr" presetSubtype="0" fill="hold" grpId="0" nodeType="afterEffect">
                                  <p:stCondLst>
                                    <p:cond delay="999"/>
                                  </p:stCondLst>
                                  <p:iterate type="lt">
                                    <p:tmAbs val="50"/>
                                  </p:iterate>
                                  <p:childTnLst>
                                    <p:set>
                                      <p:cBhvr>
                                        <p:cTn id="12" dur="1" fill="hold">
                                          <p:stCondLst>
                                            <p:cond delay="0"/>
                                          </p:stCondLst>
                                        </p:cTn>
                                        <p:tgtEl>
                                          <p:spTgt spid="4"/>
                                        </p:tgtEl>
                                        <p:attrNameLst>
                                          <p:attrName>style.visibility</p:attrName>
                                        </p:attrNameLst>
                                      </p:cBhvr>
                                      <p:to>
                                        <p:strVal val="visible"/>
                                      </p:to>
                                    </p:set>
                                  </p:childTnLst>
                                  <p:subTnLst>
                                    <p:audio>
                                      <p:cMediaNode mute="1">
                                        <p:cTn display="0" masterRel="sameClick">
                                          <p:stCondLst>
                                            <p:cond evt="begin" delay="0">
                                              <p:tn val="11"/>
                                            </p:cond>
                                          </p:stCondLst>
                                          <p:endCondLst>
                                            <p:cond evt="onStopAudio" delay="0">
                                              <p:tgtEl>
                                                <p:sldTgt/>
                                              </p:tgtEl>
                                            </p:cond>
                                          </p:endCondLst>
                                        </p:cTn>
                                        <p:tgtEl>
                                          <p:sndTgt r:embed="rId2" name="TYPE.WAV"/>
                                        </p:tgtEl>
                                      </p:cMediaNode>
                                    </p:audio>
                                  </p:subTnLst>
                                </p:cTn>
                              </p:par>
                            </p:childTnLst>
                          </p:cTn>
                        </p:par>
                        <p:par>
                          <p:cTn id="13" fill="hold">
                            <p:stCondLst>
                              <p:cond delay="7551"/>
                            </p:stCondLst>
                            <p:childTnLst>
                              <p:par>
                                <p:cTn id="14" presetID="1" presetClass="entr" presetSubtype="0" fill="hold" grpId="0" nodeType="afterEffect">
                                  <p:stCondLst>
                                    <p:cond delay="999"/>
                                  </p:stCondLst>
                                  <p:iterate type="lt">
                                    <p:tmAbs val="50"/>
                                  </p:iterate>
                                  <p:childTnLst>
                                    <p:set>
                                      <p:cBhvr>
                                        <p:cTn id="15" dur="1" fill="hold">
                                          <p:stCondLst>
                                            <p:cond delay="0"/>
                                          </p:stCondLst>
                                        </p:cTn>
                                        <p:tgtEl>
                                          <p:spTgt spid="5"/>
                                        </p:tgtEl>
                                        <p:attrNameLst>
                                          <p:attrName>style.visibility</p:attrName>
                                        </p:attrNameLst>
                                      </p:cBhvr>
                                      <p:to>
                                        <p:strVal val="visible"/>
                                      </p:to>
                                    </p:set>
                                  </p:childTnLst>
                                  <p:subTnLst>
                                    <p:audio>
                                      <p:cMediaNode mute="1">
                                        <p:cTn display="0" masterRel="sameClick">
                                          <p:stCondLst>
                                            <p:cond evt="begin" delay="0">
                                              <p:tn val="14"/>
                                            </p:cond>
                                          </p:stCondLst>
                                          <p:endCondLst>
                                            <p:cond evt="onStopAudio" delay="0">
                                              <p:tgtEl>
                                                <p:sldTgt/>
                                              </p:tgtEl>
                                            </p:cond>
                                          </p:endCondLst>
                                        </p:cTn>
                                        <p:tgtEl>
                                          <p:sndTgt r:embed="rId2" name="TYPE.WAV"/>
                                        </p:tgtEl>
                                      </p:cMediaNode>
                                    </p:audio>
                                  </p:subTnLst>
                                </p:cTn>
                              </p:par>
                            </p:childTnLst>
                          </p:cTn>
                        </p:par>
                        <p:par>
                          <p:cTn id="16" fill="hold">
                            <p:stCondLst>
                              <p:cond delay="9301"/>
                            </p:stCondLst>
                            <p:childTnLst>
                              <p:par>
                                <p:cTn id="17" presetID="1" presetClass="entr" presetSubtype="0" fill="hold" grpId="0" nodeType="afterEffect">
                                  <p:stCondLst>
                                    <p:cond delay="999"/>
                                  </p:stCondLst>
                                  <p:iterate type="lt">
                                    <p:tmAbs val="50"/>
                                  </p:iterate>
                                  <p:childTnLst>
                                    <p:set>
                                      <p:cBhvr>
                                        <p:cTn id="18" dur="1" fill="hold">
                                          <p:stCondLst>
                                            <p:cond delay="0"/>
                                          </p:stCondLst>
                                        </p:cTn>
                                        <p:tgtEl>
                                          <p:spTgt spid="7"/>
                                        </p:tgtEl>
                                        <p:attrNameLst>
                                          <p:attrName>style.visibility</p:attrName>
                                        </p:attrNameLst>
                                      </p:cBhvr>
                                      <p:to>
                                        <p:strVal val="visible"/>
                                      </p:to>
                                    </p:set>
                                  </p:childTnLst>
                                  <p:subTnLst>
                                    <p:audio>
                                      <p:cMediaNode mute="1">
                                        <p:cTn display="0" masterRel="sameClick">
                                          <p:stCondLst>
                                            <p:cond evt="begin" delay="0">
                                              <p:tn val="17"/>
                                            </p:cond>
                                          </p:stCondLst>
                                          <p:endCondLst>
                                            <p:cond evt="onStopAudio" delay="0">
                                              <p:tgtEl>
                                                <p:sldTgt/>
                                              </p:tgtEl>
                                            </p:cond>
                                          </p:endCondLst>
                                        </p:cTn>
                                        <p:tgtEl>
                                          <p:sndTgt r:embed="rId2" name="TYPE.WAV"/>
                                        </p:tgtEl>
                                      </p:cMediaNode>
                                    </p:audio>
                                  </p:subTnLst>
                                </p:cTn>
                              </p:par>
                            </p:childTnLst>
                          </p:cTn>
                        </p:par>
                        <p:par>
                          <p:cTn id="19" fill="hold">
                            <p:stCondLst>
                              <p:cond delay="10751"/>
                            </p:stCondLst>
                            <p:childTnLst>
                              <p:par>
                                <p:cTn id="20" presetID="1" presetClass="entr" presetSubtype="0" fill="hold" grpId="0" nodeType="afterEffect">
                                  <p:stCondLst>
                                    <p:cond delay="999"/>
                                  </p:stCondLst>
                                  <p:iterate type="lt">
                                    <p:tmAbs val="50"/>
                                  </p:iterate>
                                  <p:childTnLst>
                                    <p:set>
                                      <p:cBhvr>
                                        <p:cTn id="21" dur="1" fill="hold">
                                          <p:stCondLst>
                                            <p:cond delay="0"/>
                                          </p:stCondLst>
                                        </p:cTn>
                                        <p:tgtEl>
                                          <p:spTgt spid="8"/>
                                        </p:tgtEl>
                                        <p:attrNameLst>
                                          <p:attrName>style.visibility</p:attrName>
                                        </p:attrNameLst>
                                      </p:cBhvr>
                                      <p:to>
                                        <p:strVal val="visible"/>
                                      </p:to>
                                    </p:set>
                                  </p:childTnLst>
                                  <p:subTnLst>
                                    <p:audio>
                                      <p:cMediaNode mute="1">
                                        <p:cTn display="0" masterRel="sameClick">
                                          <p:stCondLst>
                                            <p:cond evt="begin" delay="0">
                                              <p:tn val="20"/>
                                            </p:cond>
                                          </p:stCondLst>
                                          <p:endCondLst>
                                            <p:cond evt="onStopAudio" delay="0">
                                              <p:tgtEl>
                                                <p:sldTgt/>
                                              </p:tgtEl>
                                            </p:cond>
                                          </p:endCondLst>
                                        </p:cTn>
                                        <p:tgtEl>
                                          <p:sndTgt r:embed="rId2" name="TYPE.WAV"/>
                                        </p:tgtEl>
                                      </p:cMediaNode>
                                    </p:audio>
                                  </p:subTnLst>
                                </p:cTn>
                              </p:par>
                            </p:childTnLst>
                          </p:cTn>
                        </p:par>
                        <p:par>
                          <p:cTn id="22" fill="hold">
                            <p:stCondLst>
                              <p:cond delay="12201"/>
                            </p:stCondLst>
                            <p:childTnLst>
                              <p:par>
                                <p:cTn id="23" presetID="1" presetClass="entr" presetSubtype="0" fill="hold" grpId="0" nodeType="afterEffect">
                                  <p:stCondLst>
                                    <p:cond delay="999"/>
                                  </p:stCondLst>
                                  <p:iterate type="lt">
                                    <p:tmAbs val="50"/>
                                  </p:iterate>
                                  <p:childTnLst>
                                    <p:set>
                                      <p:cBhvr>
                                        <p:cTn id="24" dur="1" fill="hold">
                                          <p:stCondLst>
                                            <p:cond delay="0"/>
                                          </p:stCondLst>
                                        </p:cTn>
                                        <p:tgtEl>
                                          <p:spTgt spid="9"/>
                                        </p:tgtEl>
                                        <p:attrNameLst>
                                          <p:attrName>style.visibility</p:attrName>
                                        </p:attrNameLst>
                                      </p:cBhvr>
                                      <p:to>
                                        <p:strVal val="visible"/>
                                      </p:to>
                                    </p:set>
                                  </p:childTnLst>
                                  <p:subTnLst>
                                    <p:audio>
                                      <p:cMediaNode mute="1">
                                        <p:cTn display="0" masterRel="sameClick">
                                          <p:stCondLst>
                                            <p:cond evt="begin" delay="0">
                                              <p:tn val="23"/>
                                            </p:cond>
                                          </p:stCondLst>
                                          <p:endCondLst>
                                            <p:cond evt="onStopAudio" delay="0">
                                              <p:tgtEl>
                                                <p:sldTgt/>
                                              </p:tgtEl>
                                            </p:cond>
                                          </p:endCondLst>
                                        </p:cTn>
                                        <p:tgtEl>
                                          <p:sndTgt r:embed="rId2" name="TYPE.WAV"/>
                                        </p:tgtEl>
                                      </p:cMediaNode>
                                    </p:audio>
                                  </p:subTnLst>
                                </p:cTn>
                              </p:par>
                            </p:childTnLst>
                          </p:cTn>
                        </p:par>
                        <p:par>
                          <p:cTn id="25" fill="hold">
                            <p:stCondLst>
                              <p:cond delay="13851"/>
                            </p:stCondLst>
                            <p:childTnLst>
                              <p:par>
                                <p:cTn id="26" presetID="1"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childTnLst>
                                </p:cTn>
                              </p:par>
                            </p:childTnLst>
                          </p:cTn>
                        </p:par>
                        <p:par>
                          <p:cTn id="28" fill="hold">
                            <p:stCondLst>
                              <p:cond delay="13851"/>
                            </p:stCondLst>
                            <p:childTnLst>
                              <p:par>
                                <p:cTn id="29" presetID="1"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4" grpId="0"/>
      <p:bldP spid="5" grpId="0"/>
      <p:bldP spid="7" grpId="0"/>
      <p:bldP spid="8" grpId="0"/>
      <p:bldP spid="9" grpId="0"/>
      <p:bldP spid="10" grpId="0" animBg="1"/>
      <p:bldP spid="11" grpId="0" animBg="1"/>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55883" y="1240211"/>
            <a:ext cx="513981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latin typeface="Pixellari" panose="02000603000000000000" pitchFamily="2" charset="0"/>
              <a:ea typeface="Pixellari" panose="02000603000000000000" pitchFamily="2" charset="0"/>
            </a:endParaRPr>
          </a:p>
        </p:txBody>
      </p:sp>
      <p:sp>
        <p:nvSpPr>
          <p:cNvPr id="2" name="Actieknop: Leeg 1">
            <a:hlinkClick r:id="" action="ppaction://noaction" highlightClick="1"/>
            <a:extLst>
              <a:ext uri="{FF2B5EF4-FFF2-40B4-BE49-F238E27FC236}">
                <a16:creationId xmlns:a16="http://schemas.microsoft.com/office/drawing/2014/main" id="{9B7EA633-1109-DCBA-85EA-794EE724D4D0}"/>
              </a:ext>
            </a:extLst>
          </p:cNvPr>
          <p:cNvSpPr/>
          <p:nvPr/>
        </p:nvSpPr>
        <p:spPr>
          <a:xfrm>
            <a:off x="3364994" y="230287"/>
            <a:ext cx="5139813" cy="6397426"/>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 name="Titel 1">
            <a:extLst>
              <a:ext uri="{FF2B5EF4-FFF2-40B4-BE49-F238E27FC236}">
                <a16:creationId xmlns:a16="http://schemas.microsoft.com/office/drawing/2014/main" id="{1113B0C4-55FE-2969-683C-74E3E745F271}"/>
              </a:ext>
            </a:extLst>
          </p:cNvPr>
          <p:cNvSpPr txBox="1">
            <a:spLocks/>
          </p:cNvSpPr>
          <p:nvPr/>
        </p:nvSpPr>
        <p:spPr>
          <a:xfrm>
            <a:off x="4083293" y="-48988"/>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De Waarheid Goeroe </a:t>
            </a:r>
          </a:p>
        </p:txBody>
      </p:sp>
      <p:sp>
        <p:nvSpPr>
          <p:cNvPr id="7" name="Tijdelijke aanduiding voor inhoud 2">
            <a:extLst>
              <a:ext uri="{FF2B5EF4-FFF2-40B4-BE49-F238E27FC236}">
                <a16:creationId xmlns:a16="http://schemas.microsoft.com/office/drawing/2014/main" id="{CF339ED8-4EB8-12E7-7FA0-8583A1B0BA7C}"/>
              </a:ext>
            </a:extLst>
          </p:cNvPr>
          <p:cNvSpPr txBox="1">
            <a:spLocks/>
          </p:cNvSpPr>
          <p:nvPr/>
        </p:nvSpPr>
        <p:spPr>
          <a:xfrm>
            <a:off x="5784638" y="489196"/>
            <a:ext cx="1503628"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@dewaarheidgoeroe </a:t>
            </a:r>
          </a:p>
          <a:p>
            <a:pPr marL="0" indent="0">
              <a:buFont typeface="Arial" panose="020B0604020202020204" pitchFamily="34" charset="0"/>
              <a:buNone/>
            </a:pPr>
            <a:r>
              <a:rPr lang="nl-NL" sz="1000" dirty="0">
                <a:solidFill>
                  <a:schemeClr val="bg2">
                    <a:lumMod val="50000"/>
                  </a:schemeClr>
                </a:solidFill>
              </a:rPr>
              <a:t> </a:t>
            </a:r>
          </a:p>
        </p:txBody>
      </p:sp>
      <p:pic>
        <p:nvPicPr>
          <p:cNvPr id="9" name="Tijdelijke aanduiding voor inhoud 4" descr="Afbeelding met persoon, buiten&#10;&#10;Automatisch gegenereerde beschrijving">
            <a:extLst>
              <a:ext uri="{FF2B5EF4-FFF2-40B4-BE49-F238E27FC236}">
                <a16:creationId xmlns:a16="http://schemas.microsoft.com/office/drawing/2014/main" id="{AC911F82-5EC3-AFDA-80F5-1C7569AE613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3" b="-3"/>
          <a:stretch/>
        </p:blipFill>
        <p:spPr>
          <a:xfrm>
            <a:off x="3493785" y="404316"/>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0" name="Tekstvak 9">
            <a:extLst>
              <a:ext uri="{FF2B5EF4-FFF2-40B4-BE49-F238E27FC236}">
                <a16:creationId xmlns:a16="http://schemas.microsoft.com/office/drawing/2014/main" id="{F6ECFA63-8F01-98BC-273B-035292AD19AC}"/>
              </a:ext>
            </a:extLst>
          </p:cNvPr>
          <p:cNvSpPr txBox="1"/>
          <p:nvPr/>
        </p:nvSpPr>
        <p:spPr>
          <a:xfrm>
            <a:off x="4083293" y="766576"/>
            <a:ext cx="4173847" cy="738664"/>
          </a:xfrm>
          <a:prstGeom prst="rect">
            <a:avLst/>
          </a:prstGeom>
          <a:noFill/>
        </p:spPr>
        <p:txBody>
          <a:bodyPr wrap="square" rtlCol="0">
            <a:spAutoFit/>
          </a:bodyPr>
          <a:lstStyle/>
          <a:p>
            <a:r>
              <a:rPr lang="nl-NL" sz="1400" dirty="0">
                <a:latin typeface="Pica black"/>
              </a:rPr>
              <a:t>Lees alles over de waterkwaliteit die invloed heeft op de gezondheid van jonge kinderen en de mysterieuze geldtransacties tussen WOLCHEM en Burg. Van </a:t>
            </a:r>
            <a:r>
              <a:rPr lang="nl-NL" sz="1400" dirty="0" err="1">
                <a:latin typeface="Pica black"/>
              </a:rPr>
              <a:t>Belzen</a:t>
            </a:r>
            <a:r>
              <a:rPr lang="nl-NL" sz="1400" dirty="0">
                <a:latin typeface="Pica black"/>
              </a:rPr>
              <a:t>.</a:t>
            </a:r>
          </a:p>
        </p:txBody>
      </p:sp>
      <p:sp>
        <p:nvSpPr>
          <p:cNvPr id="11" name="Ovaal 10">
            <a:extLst>
              <a:ext uri="{FF2B5EF4-FFF2-40B4-BE49-F238E27FC236}">
                <a16:creationId xmlns:a16="http://schemas.microsoft.com/office/drawing/2014/main" id="{E0CACF20-DE09-0908-833B-CF8742401F9D}"/>
              </a:ext>
            </a:extLst>
          </p:cNvPr>
          <p:cNvSpPr/>
          <p:nvPr/>
        </p:nvSpPr>
        <p:spPr>
          <a:xfrm>
            <a:off x="7510958" y="422385"/>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12" name="Tijdelijke aanduiding voor inhoud 2">
            <a:extLst>
              <a:ext uri="{FF2B5EF4-FFF2-40B4-BE49-F238E27FC236}">
                <a16:creationId xmlns:a16="http://schemas.microsoft.com/office/drawing/2014/main" id="{4B4D78BF-518A-4239-F443-9185EAC835C6}"/>
              </a:ext>
            </a:extLst>
          </p:cNvPr>
          <p:cNvSpPr txBox="1">
            <a:spLocks/>
          </p:cNvSpPr>
          <p:nvPr/>
        </p:nvSpPr>
        <p:spPr>
          <a:xfrm>
            <a:off x="6925150" y="481568"/>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   1u  </a:t>
            </a:r>
          </a:p>
        </p:txBody>
      </p:sp>
      <p:pic>
        <p:nvPicPr>
          <p:cNvPr id="13" name="Tijdelijke aanduiding voor inhoud 4">
            <a:extLst>
              <a:ext uri="{FF2B5EF4-FFF2-40B4-BE49-F238E27FC236}">
                <a16:creationId xmlns:a16="http://schemas.microsoft.com/office/drawing/2014/main" id="{6FE33EE0-969A-7239-C311-DB746CA1BF35}"/>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5562751" y="494442"/>
            <a:ext cx="191509" cy="191509"/>
          </a:xfrm>
          <a:prstGeom prst="rect">
            <a:avLst/>
          </a:prstGeom>
        </p:spPr>
      </p:pic>
      <p:sp>
        <p:nvSpPr>
          <p:cNvPr id="14" name="Tekstvak 13">
            <a:extLst>
              <a:ext uri="{FF2B5EF4-FFF2-40B4-BE49-F238E27FC236}">
                <a16:creationId xmlns:a16="http://schemas.microsoft.com/office/drawing/2014/main" id="{C9D96DB1-37EC-C2A6-398E-F4A95E3864E2}"/>
              </a:ext>
            </a:extLst>
          </p:cNvPr>
          <p:cNvSpPr txBox="1"/>
          <p:nvPr/>
        </p:nvSpPr>
        <p:spPr>
          <a:xfrm>
            <a:off x="7578751" y="403837"/>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pic>
        <p:nvPicPr>
          <p:cNvPr id="15" name="Tijdelijke aanduiding voor inhoud 3" descr="Afbeelding met tekst&#10;&#10;Automatisch gegenereerde beschrijving">
            <a:extLst>
              <a:ext uri="{FF2B5EF4-FFF2-40B4-BE49-F238E27FC236}">
                <a16:creationId xmlns:a16="http://schemas.microsoft.com/office/drawing/2014/main" id="{B02F3130-B378-F146-DC13-0361A40E707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3" b="-3"/>
          <a:stretch/>
        </p:blipFill>
        <p:spPr>
          <a:xfrm>
            <a:off x="3493785" y="399062"/>
            <a:ext cx="602214" cy="602214"/>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pic>
        <p:nvPicPr>
          <p:cNvPr id="27" name="Tijdelijke aanduiding voor inhoud 4" descr="Afbeelding met persoon, buiten&#10;&#10;Automatisch gegenereerde beschrijving">
            <a:extLst>
              <a:ext uri="{FF2B5EF4-FFF2-40B4-BE49-F238E27FC236}">
                <a16:creationId xmlns:a16="http://schemas.microsoft.com/office/drawing/2014/main" id="{B14B4D44-C29D-B98E-A9A4-6FBA1F7EFCF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3" b="-3"/>
          <a:stretch/>
        </p:blipFill>
        <p:spPr>
          <a:xfrm>
            <a:off x="3484851" y="387619"/>
            <a:ext cx="618242" cy="61824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5" name="Afbeelding 4">
            <a:extLst>
              <a:ext uri="{FF2B5EF4-FFF2-40B4-BE49-F238E27FC236}">
                <a16:creationId xmlns:a16="http://schemas.microsoft.com/office/drawing/2014/main" id="{94F2AB33-061A-2FD8-C17C-01C8ADDD08AD}"/>
              </a:ext>
            </a:extLst>
          </p:cNvPr>
          <p:cNvPicPr>
            <a:picLocks noChangeAspect="1"/>
          </p:cNvPicPr>
          <p:nvPr/>
        </p:nvPicPr>
        <p:blipFill>
          <a:blip r:embed="rId7" cstate="screen">
            <a:extLst>
              <a:ext uri="{BEBA8EAE-BF5A-486C-A8C5-ECC9F3942E4B}">
                <a14:imgProps xmlns:a14="http://schemas.microsoft.com/office/drawing/2010/main">
                  <a14:imgLayer r:embed="rId8">
                    <a14:imgEffect>
                      <a14:backgroundRemoval t="10000" b="90000" l="10000" r="90000">
                        <a14:foregroundMark x1="39030" y1="48819" x2="39030" y2="48819"/>
                        <a14:foregroundMark x1="39879" y1="50394" x2="37576" y2="43504"/>
                      </a14:backgroundRemoval>
                    </a14:imgEffect>
                  </a14:imgLayer>
                </a14:imgProps>
              </a:ext>
              <a:ext uri="{28A0092B-C50C-407E-A947-70E740481C1C}">
                <a14:useLocalDpi xmlns:a14="http://schemas.microsoft.com/office/drawing/2010/main"/>
              </a:ext>
            </a:extLst>
          </a:blip>
          <a:stretch>
            <a:fillRect/>
          </a:stretch>
        </p:blipFill>
        <p:spPr>
          <a:xfrm>
            <a:off x="3173745" y="309380"/>
            <a:ext cx="1242294" cy="764952"/>
          </a:xfrm>
          <a:prstGeom prst="rect">
            <a:avLst/>
          </a:prstGeom>
        </p:spPr>
      </p:pic>
      <p:pic>
        <p:nvPicPr>
          <p:cNvPr id="32" name="Afbeelding 31" descr="Afbeelding met lucht, water, buiten, zwemmen&#10;&#10;Automatisch gegenereerde beschrijving">
            <a:extLst>
              <a:ext uri="{FF2B5EF4-FFF2-40B4-BE49-F238E27FC236}">
                <a16:creationId xmlns:a16="http://schemas.microsoft.com/office/drawing/2014/main" id="{09447296-003D-67C8-E7EC-E0D220161019}"/>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4139062" y="1601517"/>
            <a:ext cx="4109217" cy="3742643"/>
          </a:xfrm>
          <a:prstGeom prst="roundRect">
            <a:avLst>
              <a:gd name="adj" fmla="val 8594"/>
            </a:avLst>
          </a:prstGeom>
          <a:solidFill>
            <a:srgbClr val="FFFFFF">
              <a:shade val="85000"/>
            </a:srgbClr>
          </a:solidFill>
          <a:ln>
            <a:solidFill>
              <a:schemeClr val="tx1"/>
            </a:solidFill>
          </a:ln>
          <a:effectLst>
            <a:reflection blurRad="12700" stA="38000" endPos="28000" dist="5000" dir="5400000" sy="-100000" algn="bl" rotWithShape="0"/>
          </a:effectLst>
        </p:spPr>
      </p:pic>
      <p:sp>
        <p:nvSpPr>
          <p:cNvPr id="34" name="Rechthoek: afgeronde hoeken 33">
            <a:extLst>
              <a:ext uri="{FF2B5EF4-FFF2-40B4-BE49-F238E27FC236}">
                <a16:creationId xmlns:a16="http://schemas.microsoft.com/office/drawing/2014/main" id="{3506236A-5B89-6410-ACEB-8AC2E10875B9}"/>
              </a:ext>
            </a:extLst>
          </p:cNvPr>
          <p:cNvSpPr/>
          <p:nvPr/>
        </p:nvSpPr>
        <p:spPr>
          <a:xfrm>
            <a:off x="4139062" y="5110052"/>
            <a:ext cx="4109217" cy="1325563"/>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nl-NL" dirty="0"/>
          </a:p>
        </p:txBody>
      </p:sp>
      <p:sp>
        <p:nvSpPr>
          <p:cNvPr id="35" name="Rechthoek 34">
            <a:extLst>
              <a:ext uri="{FF2B5EF4-FFF2-40B4-BE49-F238E27FC236}">
                <a16:creationId xmlns:a16="http://schemas.microsoft.com/office/drawing/2014/main" id="{EC1E8F64-AD00-1331-AEB5-FDC2BCF7F61B}"/>
              </a:ext>
            </a:extLst>
          </p:cNvPr>
          <p:cNvSpPr/>
          <p:nvPr/>
        </p:nvSpPr>
        <p:spPr>
          <a:xfrm>
            <a:off x="4139062" y="5064385"/>
            <a:ext cx="4109217" cy="279775"/>
          </a:xfrm>
          <a:prstGeom prst="rect">
            <a:avLst/>
          </a:prstGeom>
          <a:ln>
            <a:solidFill>
              <a:schemeClr val="tx1">
                <a:lumMod val="95000"/>
                <a:lumOff val="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6" name="Rechthoek 35">
            <a:extLst>
              <a:ext uri="{FF2B5EF4-FFF2-40B4-BE49-F238E27FC236}">
                <a16:creationId xmlns:a16="http://schemas.microsoft.com/office/drawing/2014/main" id="{55D679EF-2A63-E953-62C2-CFD3DA2607E9}"/>
              </a:ext>
            </a:extLst>
          </p:cNvPr>
          <p:cNvSpPr/>
          <p:nvPr/>
        </p:nvSpPr>
        <p:spPr>
          <a:xfrm>
            <a:off x="4153787" y="5256483"/>
            <a:ext cx="4076771" cy="234108"/>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8" name="Tekstvak 37">
            <a:extLst>
              <a:ext uri="{FF2B5EF4-FFF2-40B4-BE49-F238E27FC236}">
                <a16:creationId xmlns:a16="http://schemas.microsoft.com/office/drawing/2014/main" id="{1B0CECF9-C8FF-5C91-F0DB-61EECD5E1C74}"/>
              </a:ext>
            </a:extLst>
          </p:cNvPr>
          <p:cNvSpPr txBox="1"/>
          <p:nvPr/>
        </p:nvSpPr>
        <p:spPr>
          <a:xfrm>
            <a:off x="4162646" y="5149585"/>
            <a:ext cx="4094493" cy="1246495"/>
          </a:xfrm>
          <a:prstGeom prst="rect">
            <a:avLst/>
          </a:prstGeom>
          <a:noFill/>
        </p:spPr>
        <p:txBody>
          <a:bodyPr wrap="square" rtlCol="0">
            <a:spAutoFit/>
          </a:bodyPr>
          <a:lstStyle/>
          <a:p>
            <a:r>
              <a:rPr lang="nl-NL" sz="1500" dirty="0">
                <a:solidFill>
                  <a:schemeClr val="tx1">
                    <a:lumMod val="50000"/>
                    <a:lumOff val="50000"/>
                  </a:schemeClr>
                </a:solidFill>
                <a:latin typeface="Pica black"/>
              </a:rPr>
              <a:t>Jouwnieuws.nl </a:t>
            </a:r>
          </a:p>
          <a:p>
            <a:r>
              <a:rPr lang="nl-NL" sz="1500" dirty="0">
                <a:latin typeface="Pica black"/>
              </a:rPr>
              <a:t>Kinderen ziek door chemicaliën in Woldermeer </a:t>
            </a:r>
          </a:p>
          <a:p>
            <a:r>
              <a:rPr lang="nl-NL" sz="1500" dirty="0">
                <a:solidFill>
                  <a:schemeClr val="tx1">
                    <a:lumMod val="50000"/>
                    <a:lumOff val="50000"/>
                  </a:schemeClr>
                </a:solidFill>
                <a:latin typeface="Pica black"/>
              </a:rPr>
              <a:t>Sinds enkele weken blijken steeds meer kinderen koortsachtige klachten te hebben met merkwaardige vlekken op de huid. Vooral op de …</a:t>
            </a:r>
          </a:p>
        </p:txBody>
      </p:sp>
      <p:sp>
        <p:nvSpPr>
          <p:cNvPr id="39" name="Titel 1">
            <a:extLst>
              <a:ext uri="{FF2B5EF4-FFF2-40B4-BE49-F238E27FC236}">
                <a16:creationId xmlns:a16="http://schemas.microsoft.com/office/drawing/2014/main" id="{2E499F36-701E-CE80-3E36-28F41164E834}"/>
              </a:ext>
            </a:extLst>
          </p:cNvPr>
          <p:cNvSpPr txBox="1">
            <a:spLocks/>
          </p:cNvSpPr>
          <p:nvPr/>
        </p:nvSpPr>
        <p:spPr>
          <a:xfrm>
            <a:off x="9412120" y="2952432"/>
            <a:ext cx="296449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Delen </a:t>
            </a:r>
            <a:endParaRPr lang="nl-NL" sz="2800" dirty="0">
              <a:latin typeface="Pixellari" panose="02000603000000000000" pitchFamily="2" charset="0"/>
              <a:ea typeface="Pixellari" panose="02000603000000000000" pitchFamily="2" charset="0"/>
            </a:endParaRPr>
          </a:p>
        </p:txBody>
      </p:sp>
      <p:cxnSp>
        <p:nvCxnSpPr>
          <p:cNvPr id="41" name="Rechte verbindingslijn met pijl 40">
            <a:extLst>
              <a:ext uri="{FF2B5EF4-FFF2-40B4-BE49-F238E27FC236}">
                <a16:creationId xmlns:a16="http://schemas.microsoft.com/office/drawing/2014/main" id="{770F137E-55E5-43F3-96DE-7B83E8742A54}"/>
              </a:ext>
            </a:extLst>
          </p:cNvPr>
          <p:cNvCxnSpPr/>
          <p:nvPr/>
        </p:nvCxnSpPr>
        <p:spPr>
          <a:xfrm>
            <a:off x="10490479" y="3607358"/>
            <a:ext cx="542611" cy="0"/>
          </a:xfrm>
          <a:prstGeom prst="straightConnector1">
            <a:avLst/>
          </a:prstGeom>
          <a:ln w="762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4" name="Actieknop: Leeg 3">
            <a:hlinkClick r:id="" action="ppaction://hlinkshowjump?jump=nextslide" highlightClick="1"/>
            <a:extLst>
              <a:ext uri="{FF2B5EF4-FFF2-40B4-BE49-F238E27FC236}">
                <a16:creationId xmlns:a16="http://schemas.microsoft.com/office/drawing/2014/main" id="{76233B78-A055-F9F4-A017-DC0281259F03}"/>
              </a:ext>
            </a:extLst>
          </p:cNvPr>
          <p:cNvSpPr/>
          <p:nvPr/>
        </p:nvSpPr>
        <p:spPr>
          <a:xfrm>
            <a:off x="9412120" y="3333135"/>
            <a:ext cx="1833370" cy="619433"/>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8" name="Tijdelijke aanduiding voor inhoud 4">
            <a:extLst>
              <a:ext uri="{FF2B5EF4-FFF2-40B4-BE49-F238E27FC236}">
                <a16:creationId xmlns:a16="http://schemas.microsoft.com/office/drawing/2014/main" id="{46F1B3F6-5D77-4674-21AE-0AB93D4835EA}"/>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r="-3" b="-3"/>
          <a:stretch/>
        </p:blipFill>
        <p:spPr>
          <a:xfrm>
            <a:off x="3471410" y="368823"/>
            <a:ext cx="634257" cy="634257"/>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Tree>
    <p:extLst>
      <p:ext uri="{BB962C8B-B14F-4D97-AF65-F5344CB8AC3E}">
        <p14:creationId xmlns:p14="http://schemas.microsoft.com/office/powerpoint/2010/main" val="2416160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3000"/>
                                  </p:stCondLst>
                                  <p:childTnLst>
                                    <p:set>
                                      <p:cBhvr>
                                        <p:cTn id="6" dur="1" fill="hold">
                                          <p:stCondLst>
                                            <p:cond delay="0"/>
                                          </p:stCondLst>
                                        </p:cTn>
                                        <p:tgtEl>
                                          <p:spTgt spid="39"/>
                                        </p:tgtEl>
                                        <p:attrNameLst>
                                          <p:attrName>style.visibility</p:attrName>
                                        </p:attrNameLst>
                                      </p:cBhvr>
                                      <p:to>
                                        <p:strVal val="visible"/>
                                      </p:to>
                                    </p:set>
                                  </p:childTnLst>
                                </p:cTn>
                              </p:par>
                            </p:childTnLst>
                          </p:cTn>
                        </p:par>
                        <p:par>
                          <p:cTn id="7" fill="hold">
                            <p:stCondLst>
                              <p:cond delay="3000"/>
                            </p:stCondLst>
                            <p:childTnLst>
                              <p:par>
                                <p:cTn id="8" presetID="1" presetClass="entr" presetSubtype="0" fill="hold" nodeType="afterEffect">
                                  <p:stCondLst>
                                    <p:cond delay="0"/>
                                  </p:stCondLst>
                                  <p:childTnLst>
                                    <p:set>
                                      <p:cBhvr>
                                        <p:cTn id="9" dur="1" fill="hold">
                                          <p:stCondLst>
                                            <p:cond delay="0"/>
                                          </p:stCondLst>
                                        </p:cTn>
                                        <p:tgtEl>
                                          <p:spTgt spid="41"/>
                                        </p:tgtEl>
                                        <p:attrNameLst>
                                          <p:attrName>style.visibility</p:attrName>
                                        </p:attrNameLst>
                                      </p:cBhvr>
                                      <p:to>
                                        <p:strVal val="visible"/>
                                      </p:to>
                                    </p:set>
                                  </p:childTnLst>
                                </p:cTn>
                              </p:par>
                            </p:childTnLst>
                          </p:cTn>
                        </p:par>
                        <p:par>
                          <p:cTn id="10" fill="hold">
                            <p:stCondLst>
                              <p:cond delay="3000"/>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 grpId="0"/>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154B70-8C4C-2FCF-9E93-B6B11021B409}"/>
              </a:ext>
            </a:extLst>
          </p:cNvPr>
          <p:cNvSpPr>
            <a:spLocks noGrp="1"/>
          </p:cNvSpPr>
          <p:nvPr>
            <p:ph type="title"/>
          </p:nvPr>
        </p:nvSpPr>
        <p:spPr>
          <a:xfrm>
            <a:off x="838200" y="798773"/>
            <a:ext cx="10515600" cy="1325563"/>
          </a:xfrm>
        </p:spPr>
        <p:txBody>
          <a:bodyPr>
            <a:normAutofit fontScale="90000"/>
          </a:bodyPr>
          <a:lstStyle/>
          <a:p>
            <a:r>
              <a:rPr lang="nl-NL" sz="2800" dirty="0">
                <a:latin typeface="Pixellari" panose="02000603000000000000" pitchFamily="2" charset="0"/>
                <a:ea typeface="Pixellari" panose="02000603000000000000" pitchFamily="2" charset="0"/>
              </a:rPr>
              <a:t>Verstandig dat jij niet te overdreven en veroordelende woorden hebt gekozen. Hierdoor kom je professioneel en objectief over. Omdat het bericht veel families aanspreekt zullen jouw volgers waarschijnlijk uit zichzelf veroordelende uitspraken doen over de burgemeester. Dit levert jou een goede </a:t>
            </a:r>
            <a:r>
              <a:rPr lang="nl-NL" sz="2800" dirty="0">
                <a:solidFill>
                  <a:srgbClr val="FF0000"/>
                </a:solidFill>
                <a:latin typeface="Pixellari" panose="02000603000000000000" pitchFamily="2" charset="0"/>
                <a:ea typeface="Pixellari" panose="02000603000000000000" pitchFamily="2" charset="0"/>
              </a:rPr>
              <a:t>747 </a:t>
            </a:r>
            <a:r>
              <a:rPr lang="nl-NL" sz="2800" dirty="0" err="1">
                <a:solidFill>
                  <a:srgbClr val="FF0000"/>
                </a:solidFill>
                <a:latin typeface="Pixellari" panose="02000603000000000000" pitchFamily="2" charset="0"/>
                <a:ea typeface="Pixellari" panose="02000603000000000000" pitchFamily="2" charset="0"/>
              </a:rPr>
              <a:t>Likes</a:t>
            </a:r>
            <a:r>
              <a:rPr lang="nl-NL" sz="2800" dirty="0">
                <a:latin typeface="Pixellari" panose="02000603000000000000" pitchFamily="2" charset="0"/>
                <a:ea typeface="Pixellari" panose="02000603000000000000" pitchFamily="2" charset="0"/>
              </a:rPr>
              <a:t> op! </a:t>
            </a:r>
            <a:br>
              <a:rPr lang="nl-NL" sz="2800" dirty="0"/>
            </a:br>
            <a:endParaRPr lang="nl-NL" sz="2800" dirty="0">
              <a:latin typeface="Pixellari" panose="02000603000000000000" pitchFamily="2" charset="0"/>
              <a:ea typeface="Pixellari" panose="02000603000000000000" pitchFamily="2" charset="0"/>
            </a:endParaRPr>
          </a:p>
        </p:txBody>
      </p:sp>
      <p:graphicFrame>
        <p:nvGraphicFramePr>
          <p:cNvPr id="6" name="Tijdelijke aanduiding voor inhoud 5">
            <a:extLst>
              <a:ext uri="{FF2B5EF4-FFF2-40B4-BE49-F238E27FC236}">
                <a16:creationId xmlns:a16="http://schemas.microsoft.com/office/drawing/2014/main" id="{A2DA108B-C181-919C-6384-7AC38ABCA985}"/>
              </a:ext>
            </a:extLst>
          </p:cNvPr>
          <p:cNvGraphicFramePr>
            <a:graphicFrameLocks noGrp="1" noChangeAspect="1"/>
          </p:cNvGraphicFramePr>
          <p:nvPr>
            <p:ph idx="1"/>
          </p:nvPr>
        </p:nvGraphicFramePr>
        <p:xfrm>
          <a:off x="838200" y="2138802"/>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9" name="Titel 1">
            <a:extLst>
              <a:ext uri="{FF2B5EF4-FFF2-40B4-BE49-F238E27FC236}">
                <a16:creationId xmlns:a16="http://schemas.microsoft.com/office/drawing/2014/main" id="{7DB248D7-61CC-FB26-6759-F79CBA9EE3A7}"/>
              </a:ext>
            </a:extLst>
          </p:cNvPr>
          <p:cNvSpPr txBox="1">
            <a:spLocks/>
          </p:cNvSpPr>
          <p:nvPr/>
        </p:nvSpPr>
        <p:spPr>
          <a:xfrm>
            <a:off x="8941904" y="5164577"/>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heb de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 </a:t>
            </a:r>
          </a:p>
          <a:p>
            <a:r>
              <a:rPr lang="nl-NL" sz="2800" dirty="0">
                <a:solidFill>
                  <a:srgbClr val="FF0000"/>
                </a:solidFill>
                <a:latin typeface="Pixellari" panose="02000603000000000000" pitchFamily="2" charset="0"/>
                <a:ea typeface="Pixellari" panose="02000603000000000000" pitchFamily="2" charset="0"/>
              </a:rPr>
              <a:t>genoteerd!</a:t>
            </a:r>
          </a:p>
        </p:txBody>
      </p:sp>
      <p:pic>
        <p:nvPicPr>
          <p:cNvPr id="10" name="Graphic 9" descr="Pijl-rechts met effen opvulling">
            <a:extLst>
              <a:ext uri="{FF2B5EF4-FFF2-40B4-BE49-F238E27FC236}">
                <a16:creationId xmlns:a16="http://schemas.microsoft.com/office/drawing/2014/main" id="{CA693FE2-05DE-87D9-4C12-A7F27BE4029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799822" y="5827359"/>
            <a:ext cx="553978" cy="389360"/>
          </a:xfrm>
          <a:prstGeom prst="rect">
            <a:avLst/>
          </a:prstGeom>
        </p:spPr>
      </p:pic>
      <p:pic>
        <p:nvPicPr>
          <p:cNvPr id="11" name="Afbeelding 10" descr="Afbeelding met tekst, muur, person, persoon&#10;&#10;Automatisch gegenereerde beschrijving">
            <a:extLst>
              <a:ext uri="{FF2B5EF4-FFF2-40B4-BE49-F238E27FC236}">
                <a16:creationId xmlns:a16="http://schemas.microsoft.com/office/drawing/2014/main" id="{BCDB9B47-2138-1D60-D7D1-4D7261E9903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000500" y="3973948"/>
            <a:ext cx="4191000" cy="2295525"/>
          </a:xfrm>
          <a:prstGeom prst="rect">
            <a:avLst/>
          </a:prstGeom>
        </p:spPr>
      </p:pic>
      <p:sp>
        <p:nvSpPr>
          <p:cNvPr id="3" name="Actieknop: Leeg 2">
            <a:hlinkClick r:id="rId6" action="ppaction://hlinksldjump" highlightClick="1"/>
            <a:extLst>
              <a:ext uri="{FF2B5EF4-FFF2-40B4-BE49-F238E27FC236}">
                <a16:creationId xmlns:a16="http://schemas.microsoft.com/office/drawing/2014/main" id="{4FA524ED-A056-995E-DACA-4DD2095E0A51}"/>
              </a:ext>
            </a:extLst>
          </p:cNvPr>
          <p:cNvSpPr/>
          <p:nvPr/>
        </p:nvSpPr>
        <p:spPr>
          <a:xfrm>
            <a:off x="8941904" y="5348748"/>
            <a:ext cx="2561838" cy="920725"/>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0506163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par>
                          <p:cTn id="11" fill="hold">
                            <p:stCondLst>
                              <p:cond delay="9401"/>
                            </p:stCondLst>
                            <p:childTnLst>
                              <p:par>
                                <p:cTn id="12" presetID="1" presetClass="entr" presetSubtype="0" fill="hold" grpId="0" nodeType="afterEffect">
                                  <p:stCondLst>
                                    <p:cond delay="1000"/>
                                  </p:stCondLst>
                                  <p:childTnLst>
                                    <p:set>
                                      <p:cBhvr>
                                        <p:cTn id="13"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par>
                          <p:cTn id="14" fill="hold">
                            <p:stCondLst>
                              <p:cond delay="10401"/>
                            </p:stCondLst>
                            <p:childTnLst>
                              <p:par>
                                <p:cTn id="15" presetID="1" presetClass="entr" presetSubtype="0" fill="hold" grpId="0" nodeType="afterEffect">
                                  <p:stCondLst>
                                    <p:cond delay="0"/>
                                  </p:stCondLst>
                                  <p:childTnLst>
                                    <p:set>
                                      <p:cBhvr>
                                        <p:cTn id="16"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par>
                          <p:cTn id="17" fill="hold">
                            <p:stCondLst>
                              <p:cond delay="10401"/>
                            </p:stCondLst>
                            <p:childTnLst>
                              <p:par>
                                <p:cTn id="18" presetID="1" presetClass="entr" presetSubtype="0" fill="hold" grpId="0" nodeType="afterEffect">
                                  <p:stCondLst>
                                    <p:cond delay="1000"/>
                                  </p:stCondLst>
                                  <p:iterate type="lt">
                                    <p:tmAbs val="50"/>
                                  </p:iterate>
                                  <p:childTnLst>
                                    <p:set>
                                      <p:cBhvr>
                                        <p:cTn id="19" dur="1" fill="hold">
                                          <p:stCondLst>
                                            <p:cond delay="0"/>
                                          </p:stCondLst>
                                        </p:cTn>
                                        <p:tgtEl>
                                          <p:spTgt spid="9"/>
                                        </p:tgtEl>
                                        <p:attrNameLst>
                                          <p:attrName>style.visibility</p:attrName>
                                        </p:attrNameLst>
                                      </p:cBhvr>
                                      <p:to>
                                        <p:strVal val="visible"/>
                                      </p:to>
                                    </p:set>
                                  </p:childTnLst>
                                </p:cTn>
                              </p:par>
                            </p:childTnLst>
                          </p:cTn>
                        </p:par>
                        <p:par>
                          <p:cTn id="20" fill="hold">
                            <p:stCondLst>
                              <p:cond delay="12452"/>
                            </p:stCondLst>
                            <p:childTnLst>
                              <p:par>
                                <p:cTn id="21" presetID="1" presetClass="entr" presetSubtype="0" fill="hold" nodeType="afterEffect">
                                  <p:stCondLst>
                                    <p:cond delay="1000"/>
                                  </p:stCondLst>
                                  <p:childTnLst>
                                    <p:set>
                                      <p:cBhvr>
                                        <p:cTn id="22" dur="1" fill="hold">
                                          <p:stCondLst>
                                            <p:cond delay="0"/>
                                          </p:stCondLst>
                                        </p:cTn>
                                        <p:tgtEl>
                                          <p:spTgt spid="10"/>
                                        </p:tgtEl>
                                        <p:attrNameLst>
                                          <p:attrName>style.visibility</p:attrName>
                                        </p:attrNameLst>
                                      </p:cBhvr>
                                      <p:to>
                                        <p:strVal val="visible"/>
                                      </p:to>
                                    </p:set>
                                  </p:childTnLst>
                                </p:cTn>
                              </p:par>
                            </p:childTnLst>
                          </p:cTn>
                        </p:par>
                        <p:par>
                          <p:cTn id="23" fill="hold">
                            <p:stCondLst>
                              <p:cond delay="13452"/>
                            </p:stCondLst>
                            <p:childTnLst>
                              <p:par>
                                <p:cTn id="24" presetID="1" presetClass="entr" presetSubtype="0" fill="hold" grpId="0" nodeType="afterEffect" nodePh="1">
                                  <p:stCondLst>
                                    <p:cond delay="0"/>
                                  </p:stCondLst>
                                  <p:endCondLst>
                                    <p:cond evt="begin" delay="0">
                                      <p:tn val="24"/>
                                    </p:cond>
                                  </p:end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uiExpand="1">
        <p:bldSub>
          <a:bldChart bld="series"/>
        </p:bldSub>
      </p:bldGraphic>
      <p:bldP spid="9" grpId="0"/>
      <p:bldP spid="3" grpId="0"/>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38198" y="1239584"/>
            <a:ext cx="513981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latin typeface="Pixellari" panose="02000603000000000000" pitchFamily="2" charset="0"/>
              <a:ea typeface="Pixellari" panose="02000603000000000000" pitchFamily="2" charset="0"/>
            </a:endParaRPr>
          </a:p>
        </p:txBody>
      </p:sp>
      <p:sp>
        <p:nvSpPr>
          <p:cNvPr id="2" name="Actieknop: Leeg 1">
            <a:hlinkClick r:id="" action="ppaction://noaction" highlightClick="1"/>
            <a:extLst>
              <a:ext uri="{FF2B5EF4-FFF2-40B4-BE49-F238E27FC236}">
                <a16:creationId xmlns:a16="http://schemas.microsoft.com/office/drawing/2014/main" id="{9B7EA633-1109-DCBA-85EA-794EE724D4D0}"/>
              </a:ext>
            </a:extLst>
          </p:cNvPr>
          <p:cNvSpPr/>
          <p:nvPr/>
        </p:nvSpPr>
        <p:spPr>
          <a:xfrm>
            <a:off x="3364994" y="230287"/>
            <a:ext cx="5139813" cy="6397426"/>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 name="Titel 1">
            <a:extLst>
              <a:ext uri="{FF2B5EF4-FFF2-40B4-BE49-F238E27FC236}">
                <a16:creationId xmlns:a16="http://schemas.microsoft.com/office/drawing/2014/main" id="{1113B0C4-55FE-2969-683C-74E3E745F271}"/>
              </a:ext>
            </a:extLst>
          </p:cNvPr>
          <p:cNvSpPr txBox="1">
            <a:spLocks/>
          </p:cNvSpPr>
          <p:nvPr/>
        </p:nvSpPr>
        <p:spPr>
          <a:xfrm>
            <a:off x="4083293" y="-48988"/>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De Waarheid Goeroe </a:t>
            </a:r>
          </a:p>
        </p:txBody>
      </p:sp>
      <p:sp>
        <p:nvSpPr>
          <p:cNvPr id="7" name="Tijdelijke aanduiding voor inhoud 2">
            <a:extLst>
              <a:ext uri="{FF2B5EF4-FFF2-40B4-BE49-F238E27FC236}">
                <a16:creationId xmlns:a16="http://schemas.microsoft.com/office/drawing/2014/main" id="{CF339ED8-4EB8-12E7-7FA0-8583A1B0BA7C}"/>
              </a:ext>
            </a:extLst>
          </p:cNvPr>
          <p:cNvSpPr txBox="1">
            <a:spLocks/>
          </p:cNvSpPr>
          <p:nvPr/>
        </p:nvSpPr>
        <p:spPr>
          <a:xfrm>
            <a:off x="5736010" y="492942"/>
            <a:ext cx="1503628"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@dewaarheidgoeroe </a:t>
            </a:r>
          </a:p>
          <a:p>
            <a:pPr marL="0" indent="0">
              <a:buFont typeface="Arial" panose="020B0604020202020204" pitchFamily="34" charset="0"/>
              <a:buNone/>
            </a:pPr>
            <a:r>
              <a:rPr lang="nl-NL" sz="1000" dirty="0">
                <a:solidFill>
                  <a:schemeClr val="bg2">
                    <a:lumMod val="50000"/>
                  </a:schemeClr>
                </a:solidFill>
              </a:rPr>
              <a:t> </a:t>
            </a:r>
          </a:p>
        </p:txBody>
      </p:sp>
      <p:pic>
        <p:nvPicPr>
          <p:cNvPr id="9" name="Tijdelijke aanduiding voor inhoud 4" descr="Afbeelding met persoon, buiten&#10;&#10;Automatisch gegenereerde beschrijving">
            <a:extLst>
              <a:ext uri="{FF2B5EF4-FFF2-40B4-BE49-F238E27FC236}">
                <a16:creationId xmlns:a16="http://schemas.microsoft.com/office/drawing/2014/main" id="{AC911F82-5EC3-AFDA-80F5-1C7569AE613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3" b="-3"/>
          <a:stretch/>
        </p:blipFill>
        <p:spPr>
          <a:xfrm>
            <a:off x="3493785" y="404316"/>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0" name="Tekstvak 9">
            <a:extLst>
              <a:ext uri="{FF2B5EF4-FFF2-40B4-BE49-F238E27FC236}">
                <a16:creationId xmlns:a16="http://schemas.microsoft.com/office/drawing/2014/main" id="{F6ECFA63-8F01-98BC-273B-035292AD19AC}"/>
              </a:ext>
            </a:extLst>
          </p:cNvPr>
          <p:cNvSpPr txBox="1"/>
          <p:nvPr/>
        </p:nvSpPr>
        <p:spPr>
          <a:xfrm>
            <a:off x="4083293" y="775176"/>
            <a:ext cx="4173847" cy="738664"/>
          </a:xfrm>
          <a:prstGeom prst="rect">
            <a:avLst/>
          </a:prstGeom>
          <a:noFill/>
        </p:spPr>
        <p:txBody>
          <a:bodyPr wrap="square" rtlCol="0">
            <a:spAutoFit/>
          </a:bodyPr>
          <a:lstStyle/>
          <a:p>
            <a:r>
              <a:rPr lang="nl-NL" sz="1400" dirty="0">
                <a:latin typeface="Pica black"/>
              </a:rPr>
              <a:t>Lees alles over de kindermishandeling die de corrupte Burg. Van </a:t>
            </a:r>
            <a:r>
              <a:rPr lang="nl-NL" sz="1400" dirty="0" err="1">
                <a:latin typeface="Pica black"/>
              </a:rPr>
              <a:t>Belzen</a:t>
            </a:r>
            <a:r>
              <a:rPr lang="nl-NL" sz="1400" dirty="0">
                <a:latin typeface="Pica black"/>
              </a:rPr>
              <a:t> veroorzaakt heeft omdat zij een deal heeft gesloten met WOLCHEM </a:t>
            </a:r>
            <a:r>
              <a:rPr lang="nl-NL" sz="1400" dirty="0">
                <a:solidFill>
                  <a:srgbClr val="00B0F0"/>
                </a:solidFill>
                <a:latin typeface="Pica black"/>
              </a:rPr>
              <a:t>#bloedaandehanden</a:t>
            </a:r>
            <a:endParaRPr lang="nl-NL" sz="1400" dirty="0">
              <a:latin typeface="Pica black"/>
            </a:endParaRPr>
          </a:p>
        </p:txBody>
      </p:sp>
      <p:sp>
        <p:nvSpPr>
          <p:cNvPr id="11" name="Ovaal 10">
            <a:extLst>
              <a:ext uri="{FF2B5EF4-FFF2-40B4-BE49-F238E27FC236}">
                <a16:creationId xmlns:a16="http://schemas.microsoft.com/office/drawing/2014/main" id="{E0CACF20-DE09-0908-833B-CF8742401F9D}"/>
              </a:ext>
            </a:extLst>
          </p:cNvPr>
          <p:cNvSpPr/>
          <p:nvPr/>
        </p:nvSpPr>
        <p:spPr>
          <a:xfrm>
            <a:off x="7510958" y="422385"/>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12" name="Tijdelijke aanduiding voor inhoud 2">
            <a:extLst>
              <a:ext uri="{FF2B5EF4-FFF2-40B4-BE49-F238E27FC236}">
                <a16:creationId xmlns:a16="http://schemas.microsoft.com/office/drawing/2014/main" id="{4B4D78BF-518A-4239-F443-9185EAC835C6}"/>
              </a:ext>
            </a:extLst>
          </p:cNvPr>
          <p:cNvSpPr txBox="1">
            <a:spLocks/>
          </p:cNvSpPr>
          <p:nvPr/>
        </p:nvSpPr>
        <p:spPr>
          <a:xfrm>
            <a:off x="6927617" y="494093"/>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   1u  </a:t>
            </a:r>
          </a:p>
        </p:txBody>
      </p:sp>
      <p:pic>
        <p:nvPicPr>
          <p:cNvPr id="13" name="Tijdelijke aanduiding voor inhoud 4">
            <a:extLst>
              <a:ext uri="{FF2B5EF4-FFF2-40B4-BE49-F238E27FC236}">
                <a16:creationId xmlns:a16="http://schemas.microsoft.com/office/drawing/2014/main" id="{6FE33EE0-969A-7239-C311-DB746CA1BF35}"/>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5564301" y="487971"/>
            <a:ext cx="191509" cy="191509"/>
          </a:xfrm>
          <a:prstGeom prst="rect">
            <a:avLst/>
          </a:prstGeom>
        </p:spPr>
      </p:pic>
      <p:sp>
        <p:nvSpPr>
          <p:cNvPr id="14" name="Tekstvak 13">
            <a:extLst>
              <a:ext uri="{FF2B5EF4-FFF2-40B4-BE49-F238E27FC236}">
                <a16:creationId xmlns:a16="http://schemas.microsoft.com/office/drawing/2014/main" id="{C9D96DB1-37EC-C2A6-398E-F4A95E3864E2}"/>
              </a:ext>
            </a:extLst>
          </p:cNvPr>
          <p:cNvSpPr txBox="1"/>
          <p:nvPr/>
        </p:nvSpPr>
        <p:spPr>
          <a:xfrm>
            <a:off x="7578751" y="403837"/>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pic>
        <p:nvPicPr>
          <p:cNvPr id="15" name="Tijdelijke aanduiding voor inhoud 3" descr="Afbeelding met tekst&#10;&#10;Automatisch gegenereerde beschrijving">
            <a:extLst>
              <a:ext uri="{FF2B5EF4-FFF2-40B4-BE49-F238E27FC236}">
                <a16:creationId xmlns:a16="http://schemas.microsoft.com/office/drawing/2014/main" id="{B02F3130-B378-F146-DC13-0361A40E707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3" b="-3"/>
          <a:stretch/>
        </p:blipFill>
        <p:spPr>
          <a:xfrm>
            <a:off x="3493785" y="399062"/>
            <a:ext cx="602214" cy="602214"/>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pic>
        <p:nvPicPr>
          <p:cNvPr id="27" name="Tijdelijke aanduiding voor inhoud 4" descr="Afbeelding met persoon, buiten&#10;&#10;Automatisch gegenereerde beschrijving">
            <a:extLst>
              <a:ext uri="{FF2B5EF4-FFF2-40B4-BE49-F238E27FC236}">
                <a16:creationId xmlns:a16="http://schemas.microsoft.com/office/drawing/2014/main" id="{B14B4D44-C29D-B98E-A9A4-6FBA1F7EFCF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3" b="-3"/>
          <a:stretch/>
        </p:blipFill>
        <p:spPr>
          <a:xfrm>
            <a:off x="3484851" y="387619"/>
            <a:ext cx="618242" cy="61824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5" name="Afbeelding 4">
            <a:extLst>
              <a:ext uri="{FF2B5EF4-FFF2-40B4-BE49-F238E27FC236}">
                <a16:creationId xmlns:a16="http://schemas.microsoft.com/office/drawing/2014/main" id="{94F2AB33-061A-2FD8-C17C-01C8ADDD08AD}"/>
              </a:ext>
            </a:extLst>
          </p:cNvPr>
          <p:cNvPicPr>
            <a:picLocks noChangeAspect="1"/>
          </p:cNvPicPr>
          <p:nvPr/>
        </p:nvPicPr>
        <p:blipFill>
          <a:blip r:embed="rId7" cstate="screen">
            <a:extLst>
              <a:ext uri="{BEBA8EAE-BF5A-486C-A8C5-ECC9F3942E4B}">
                <a14:imgProps xmlns:a14="http://schemas.microsoft.com/office/drawing/2010/main">
                  <a14:imgLayer r:embed="rId8">
                    <a14:imgEffect>
                      <a14:backgroundRemoval t="10000" b="90000" l="10000" r="90000">
                        <a14:foregroundMark x1="39030" y1="48819" x2="39030" y2="48819"/>
                        <a14:foregroundMark x1="39879" y1="50394" x2="37576" y2="43504"/>
                      </a14:backgroundRemoval>
                    </a14:imgEffect>
                  </a14:imgLayer>
                </a14:imgProps>
              </a:ext>
              <a:ext uri="{28A0092B-C50C-407E-A947-70E740481C1C}">
                <a14:useLocalDpi xmlns:a14="http://schemas.microsoft.com/office/drawing/2010/main"/>
              </a:ext>
            </a:extLst>
          </a:blip>
          <a:stretch>
            <a:fillRect/>
          </a:stretch>
        </p:blipFill>
        <p:spPr>
          <a:xfrm>
            <a:off x="3173745" y="309380"/>
            <a:ext cx="1242294" cy="764952"/>
          </a:xfrm>
          <a:prstGeom prst="rect">
            <a:avLst/>
          </a:prstGeom>
        </p:spPr>
      </p:pic>
      <p:pic>
        <p:nvPicPr>
          <p:cNvPr id="32" name="Afbeelding 31" descr="Afbeelding met lucht, water, buiten, zwemmen&#10;&#10;Automatisch gegenereerde beschrijving">
            <a:extLst>
              <a:ext uri="{FF2B5EF4-FFF2-40B4-BE49-F238E27FC236}">
                <a16:creationId xmlns:a16="http://schemas.microsoft.com/office/drawing/2014/main" id="{09447296-003D-67C8-E7EC-E0D220161019}"/>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4139062" y="1601517"/>
            <a:ext cx="4109217" cy="3742643"/>
          </a:xfrm>
          <a:prstGeom prst="roundRect">
            <a:avLst>
              <a:gd name="adj" fmla="val 8594"/>
            </a:avLst>
          </a:prstGeom>
          <a:solidFill>
            <a:srgbClr val="FFFFFF">
              <a:shade val="85000"/>
            </a:srgbClr>
          </a:solidFill>
          <a:ln>
            <a:solidFill>
              <a:schemeClr val="tx1"/>
            </a:solidFill>
          </a:ln>
          <a:effectLst>
            <a:reflection blurRad="12700" stA="38000" endPos="28000" dist="5000" dir="5400000" sy="-100000" algn="bl" rotWithShape="0"/>
          </a:effectLst>
        </p:spPr>
      </p:pic>
      <p:sp>
        <p:nvSpPr>
          <p:cNvPr id="34" name="Rechthoek: afgeronde hoeken 33">
            <a:extLst>
              <a:ext uri="{FF2B5EF4-FFF2-40B4-BE49-F238E27FC236}">
                <a16:creationId xmlns:a16="http://schemas.microsoft.com/office/drawing/2014/main" id="{3506236A-5B89-6410-ACEB-8AC2E10875B9}"/>
              </a:ext>
            </a:extLst>
          </p:cNvPr>
          <p:cNvSpPr/>
          <p:nvPr/>
        </p:nvSpPr>
        <p:spPr>
          <a:xfrm>
            <a:off x="4139062" y="5110052"/>
            <a:ext cx="4109217" cy="1325563"/>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nl-NL" dirty="0"/>
          </a:p>
        </p:txBody>
      </p:sp>
      <p:sp>
        <p:nvSpPr>
          <p:cNvPr id="35" name="Rechthoek 34">
            <a:extLst>
              <a:ext uri="{FF2B5EF4-FFF2-40B4-BE49-F238E27FC236}">
                <a16:creationId xmlns:a16="http://schemas.microsoft.com/office/drawing/2014/main" id="{EC1E8F64-AD00-1331-AEB5-FDC2BCF7F61B}"/>
              </a:ext>
            </a:extLst>
          </p:cNvPr>
          <p:cNvSpPr/>
          <p:nvPr/>
        </p:nvSpPr>
        <p:spPr>
          <a:xfrm>
            <a:off x="4139062" y="5064385"/>
            <a:ext cx="4109217" cy="279775"/>
          </a:xfrm>
          <a:prstGeom prst="rect">
            <a:avLst/>
          </a:prstGeom>
          <a:ln>
            <a:solidFill>
              <a:schemeClr val="tx1">
                <a:lumMod val="95000"/>
                <a:lumOff val="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6" name="Rechthoek 35">
            <a:extLst>
              <a:ext uri="{FF2B5EF4-FFF2-40B4-BE49-F238E27FC236}">
                <a16:creationId xmlns:a16="http://schemas.microsoft.com/office/drawing/2014/main" id="{55D679EF-2A63-E953-62C2-CFD3DA2607E9}"/>
              </a:ext>
            </a:extLst>
          </p:cNvPr>
          <p:cNvSpPr/>
          <p:nvPr/>
        </p:nvSpPr>
        <p:spPr>
          <a:xfrm>
            <a:off x="4153787" y="5256483"/>
            <a:ext cx="4076771" cy="234108"/>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8" name="Tekstvak 37">
            <a:extLst>
              <a:ext uri="{FF2B5EF4-FFF2-40B4-BE49-F238E27FC236}">
                <a16:creationId xmlns:a16="http://schemas.microsoft.com/office/drawing/2014/main" id="{1B0CECF9-C8FF-5C91-F0DB-61EECD5E1C74}"/>
              </a:ext>
            </a:extLst>
          </p:cNvPr>
          <p:cNvSpPr txBox="1"/>
          <p:nvPr/>
        </p:nvSpPr>
        <p:spPr>
          <a:xfrm>
            <a:off x="4162646" y="5149585"/>
            <a:ext cx="4094493" cy="1246495"/>
          </a:xfrm>
          <a:prstGeom prst="rect">
            <a:avLst/>
          </a:prstGeom>
          <a:noFill/>
        </p:spPr>
        <p:txBody>
          <a:bodyPr wrap="square" rtlCol="0">
            <a:spAutoFit/>
          </a:bodyPr>
          <a:lstStyle/>
          <a:p>
            <a:r>
              <a:rPr lang="nl-NL" sz="1500" dirty="0">
                <a:solidFill>
                  <a:schemeClr val="tx1">
                    <a:lumMod val="50000"/>
                    <a:lumOff val="50000"/>
                  </a:schemeClr>
                </a:solidFill>
                <a:latin typeface="Pica black"/>
              </a:rPr>
              <a:t>Jouwnieuws.nl </a:t>
            </a:r>
          </a:p>
          <a:p>
            <a:r>
              <a:rPr lang="nl-NL" sz="1500" dirty="0">
                <a:latin typeface="Pica black"/>
              </a:rPr>
              <a:t>Kinderen ziek door chemicaliën in Woldermeer </a:t>
            </a:r>
          </a:p>
          <a:p>
            <a:r>
              <a:rPr lang="nl-NL" sz="1500" dirty="0">
                <a:solidFill>
                  <a:schemeClr val="tx1">
                    <a:lumMod val="50000"/>
                    <a:lumOff val="50000"/>
                  </a:schemeClr>
                </a:solidFill>
                <a:latin typeface="Pica black"/>
              </a:rPr>
              <a:t>Sinds enkele weken blijken steeds meer kinderen koortsachtige klachten te hebben met merkwaardige vlekken op de huid. Vooral op de …</a:t>
            </a:r>
          </a:p>
        </p:txBody>
      </p:sp>
      <p:sp>
        <p:nvSpPr>
          <p:cNvPr id="39" name="Titel 1">
            <a:extLst>
              <a:ext uri="{FF2B5EF4-FFF2-40B4-BE49-F238E27FC236}">
                <a16:creationId xmlns:a16="http://schemas.microsoft.com/office/drawing/2014/main" id="{2E499F36-701E-CE80-3E36-28F41164E834}"/>
              </a:ext>
            </a:extLst>
          </p:cNvPr>
          <p:cNvSpPr txBox="1">
            <a:spLocks/>
          </p:cNvSpPr>
          <p:nvPr/>
        </p:nvSpPr>
        <p:spPr>
          <a:xfrm>
            <a:off x="9412120" y="2952432"/>
            <a:ext cx="296449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Delen </a:t>
            </a:r>
            <a:endParaRPr lang="nl-NL" sz="2800" dirty="0">
              <a:latin typeface="Pixellari" panose="02000603000000000000" pitchFamily="2" charset="0"/>
              <a:ea typeface="Pixellari" panose="02000603000000000000" pitchFamily="2" charset="0"/>
            </a:endParaRPr>
          </a:p>
        </p:txBody>
      </p:sp>
      <p:cxnSp>
        <p:nvCxnSpPr>
          <p:cNvPr id="41" name="Rechte verbindingslijn met pijl 40">
            <a:extLst>
              <a:ext uri="{FF2B5EF4-FFF2-40B4-BE49-F238E27FC236}">
                <a16:creationId xmlns:a16="http://schemas.microsoft.com/office/drawing/2014/main" id="{770F137E-55E5-43F3-96DE-7B83E8742A54}"/>
              </a:ext>
            </a:extLst>
          </p:cNvPr>
          <p:cNvCxnSpPr/>
          <p:nvPr/>
        </p:nvCxnSpPr>
        <p:spPr>
          <a:xfrm>
            <a:off x="10490479" y="3607358"/>
            <a:ext cx="542611" cy="0"/>
          </a:xfrm>
          <a:prstGeom prst="straightConnector1">
            <a:avLst/>
          </a:prstGeom>
          <a:ln w="762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4" name="Actieknop: Leeg 3">
            <a:hlinkClick r:id="" action="ppaction://hlinkshowjump?jump=nextslide" highlightClick="1"/>
            <a:extLst>
              <a:ext uri="{FF2B5EF4-FFF2-40B4-BE49-F238E27FC236}">
                <a16:creationId xmlns:a16="http://schemas.microsoft.com/office/drawing/2014/main" id="{FF385016-DBFE-45B0-6AF5-ED572239FA52}"/>
              </a:ext>
            </a:extLst>
          </p:cNvPr>
          <p:cNvSpPr/>
          <p:nvPr/>
        </p:nvSpPr>
        <p:spPr>
          <a:xfrm>
            <a:off x="9412120" y="3333135"/>
            <a:ext cx="1833370" cy="619433"/>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8" name="Tijdelijke aanduiding voor inhoud 4">
            <a:extLst>
              <a:ext uri="{FF2B5EF4-FFF2-40B4-BE49-F238E27FC236}">
                <a16:creationId xmlns:a16="http://schemas.microsoft.com/office/drawing/2014/main" id="{296FB21F-94C8-1ACF-98AA-C0D272D5F1F2}"/>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r="-3" b="-3"/>
          <a:stretch/>
        </p:blipFill>
        <p:spPr>
          <a:xfrm>
            <a:off x="3482896" y="382172"/>
            <a:ext cx="634257" cy="634257"/>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Tree>
    <p:extLst>
      <p:ext uri="{BB962C8B-B14F-4D97-AF65-F5344CB8AC3E}">
        <p14:creationId xmlns:p14="http://schemas.microsoft.com/office/powerpoint/2010/main" val="28231805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3000"/>
                                  </p:stCondLst>
                                  <p:childTnLst>
                                    <p:set>
                                      <p:cBhvr>
                                        <p:cTn id="6" dur="1" fill="hold">
                                          <p:stCondLst>
                                            <p:cond delay="0"/>
                                          </p:stCondLst>
                                        </p:cTn>
                                        <p:tgtEl>
                                          <p:spTgt spid="39"/>
                                        </p:tgtEl>
                                        <p:attrNameLst>
                                          <p:attrName>style.visibility</p:attrName>
                                        </p:attrNameLst>
                                      </p:cBhvr>
                                      <p:to>
                                        <p:strVal val="visible"/>
                                      </p:to>
                                    </p:set>
                                  </p:childTnLst>
                                </p:cTn>
                              </p:par>
                            </p:childTnLst>
                          </p:cTn>
                        </p:par>
                        <p:par>
                          <p:cTn id="7" fill="hold">
                            <p:stCondLst>
                              <p:cond delay="3000"/>
                            </p:stCondLst>
                            <p:childTnLst>
                              <p:par>
                                <p:cTn id="8" presetID="1" presetClass="entr" presetSubtype="0" fill="hold" nodeType="afterEffect">
                                  <p:stCondLst>
                                    <p:cond delay="0"/>
                                  </p:stCondLst>
                                  <p:childTnLst>
                                    <p:set>
                                      <p:cBhvr>
                                        <p:cTn id="9" dur="1" fill="hold">
                                          <p:stCondLst>
                                            <p:cond delay="0"/>
                                          </p:stCondLst>
                                        </p:cTn>
                                        <p:tgtEl>
                                          <p:spTgt spid="41"/>
                                        </p:tgtEl>
                                        <p:attrNameLst>
                                          <p:attrName>style.visibility</p:attrName>
                                        </p:attrNameLst>
                                      </p:cBhvr>
                                      <p:to>
                                        <p:strVal val="visible"/>
                                      </p:to>
                                    </p:set>
                                  </p:childTnLst>
                                </p:cTn>
                              </p:par>
                            </p:childTnLst>
                          </p:cTn>
                        </p:par>
                        <p:par>
                          <p:cTn id="10" fill="hold">
                            <p:stCondLst>
                              <p:cond delay="3000"/>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 grpId="0"/>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154B70-8C4C-2FCF-9E93-B6B11021B409}"/>
              </a:ext>
            </a:extLst>
          </p:cNvPr>
          <p:cNvSpPr>
            <a:spLocks noGrp="1"/>
          </p:cNvSpPr>
          <p:nvPr>
            <p:ph type="title"/>
          </p:nvPr>
        </p:nvSpPr>
        <p:spPr>
          <a:xfrm>
            <a:off x="838200" y="798773"/>
            <a:ext cx="10515600" cy="1325563"/>
          </a:xfrm>
        </p:spPr>
        <p:txBody>
          <a:bodyPr>
            <a:normAutofit fontScale="90000"/>
          </a:bodyPr>
          <a:lstStyle/>
          <a:p>
            <a:r>
              <a:rPr lang="nl-NL" sz="2800" dirty="0">
                <a:latin typeface="Pixellari" panose="02000603000000000000" pitchFamily="2" charset="0"/>
                <a:ea typeface="Pixellari" panose="02000603000000000000" pitchFamily="2" charset="0"/>
              </a:rPr>
              <a:t>Doordat jij erg overdreven en veroordelende woorden hebt gekozen, zijn er veel volgens die twijfelen aan de feitelijkheid van het bericht. Omdat het onderwerp veel families aanspreekt zouden jouw volgers waarschijnlijk uit zichzelf veroordelende uitspraken doen over de burgemeester, dus dit was niet noodzakelijk. Dit levert jou </a:t>
            </a:r>
            <a:r>
              <a:rPr lang="nl-NL" sz="2800" dirty="0">
                <a:solidFill>
                  <a:srgbClr val="FF0000"/>
                </a:solidFill>
                <a:latin typeface="Pixellari" panose="02000603000000000000" pitchFamily="2" charset="0"/>
                <a:ea typeface="Pixellari" panose="02000603000000000000" pitchFamily="2" charset="0"/>
              </a:rPr>
              <a:t>208 </a:t>
            </a:r>
            <a:r>
              <a:rPr lang="nl-NL" sz="2800" dirty="0" err="1">
                <a:solidFill>
                  <a:srgbClr val="FF0000"/>
                </a:solidFill>
                <a:latin typeface="Pixellari" panose="02000603000000000000" pitchFamily="2" charset="0"/>
                <a:ea typeface="Pixellari" panose="02000603000000000000" pitchFamily="2" charset="0"/>
              </a:rPr>
              <a:t>Likes</a:t>
            </a:r>
            <a:r>
              <a:rPr lang="nl-NL" sz="2800" dirty="0">
                <a:latin typeface="Pixellari" panose="02000603000000000000" pitchFamily="2" charset="0"/>
                <a:ea typeface="Pixellari" panose="02000603000000000000" pitchFamily="2" charset="0"/>
              </a:rPr>
              <a:t> op.. </a:t>
            </a:r>
            <a:br>
              <a:rPr lang="nl-NL" sz="2800" dirty="0"/>
            </a:br>
            <a:endParaRPr lang="nl-NL" sz="2800" dirty="0">
              <a:latin typeface="Pixellari" panose="02000603000000000000" pitchFamily="2" charset="0"/>
              <a:ea typeface="Pixellari" panose="02000603000000000000" pitchFamily="2" charset="0"/>
            </a:endParaRPr>
          </a:p>
        </p:txBody>
      </p:sp>
      <p:graphicFrame>
        <p:nvGraphicFramePr>
          <p:cNvPr id="6" name="Tijdelijke aanduiding voor inhoud 5">
            <a:extLst>
              <a:ext uri="{FF2B5EF4-FFF2-40B4-BE49-F238E27FC236}">
                <a16:creationId xmlns:a16="http://schemas.microsoft.com/office/drawing/2014/main" id="{A2DA108B-C181-919C-6384-7AC38ABCA985}"/>
              </a:ext>
            </a:extLst>
          </p:cNvPr>
          <p:cNvGraphicFramePr>
            <a:graphicFrameLocks noGrp="1" noChangeAspect="1"/>
          </p:cNvGraphicFramePr>
          <p:nvPr>
            <p:ph idx="1"/>
          </p:nvPr>
        </p:nvGraphicFramePr>
        <p:xfrm>
          <a:off x="838200" y="2138802"/>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9" name="Titel 1">
            <a:extLst>
              <a:ext uri="{FF2B5EF4-FFF2-40B4-BE49-F238E27FC236}">
                <a16:creationId xmlns:a16="http://schemas.microsoft.com/office/drawing/2014/main" id="{7DB248D7-61CC-FB26-6759-F79CBA9EE3A7}"/>
              </a:ext>
            </a:extLst>
          </p:cNvPr>
          <p:cNvSpPr txBox="1">
            <a:spLocks/>
          </p:cNvSpPr>
          <p:nvPr/>
        </p:nvSpPr>
        <p:spPr>
          <a:xfrm>
            <a:off x="8941904" y="5164577"/>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heb de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 </a:t>
            </a:r>
          </a:p>
          <a:p>
            <a:r>
              <a:rPr lang="nl-NL" sz="2800" dirty="0">
                <a:solidFill>
                  <a:srgbClr val="FF0000"/>
                </a:solidFill>
                <a:latin typeface="Pixellari" panose="02000603000000000000" pitchFamily="2" charset="0"/>
                <a:ea typeface="Pixellari" panose="02000603000000000000" pitchFamily="2" charset="0"/>
              </a:rPr>
              <a:t>genoteerd!</a:t>
            </a:r>
          </a:p>
        </p:txBody>
      </p:sp>
      <p:pic>
        <p:nvPicPr>
          <p:cNvPr id="10" name="Graphic 9" descr="Pijl-rechts met effen opvulling">
            <a:extLst>
              <a:ext uri="{FF2B5EF4-FFF2-40B4-BE49-F238E27FC236}">
                <a16:creationId xmlns:a16="http://schemas.microsoft.com/office/drawing/2014/main" id="{CA693FE2-05DE-87D9-4C12-A7F27BE4029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799822" y="5827359"/>
            <a:ext cx="553978" cy="389360"/>
          </a:xfrm>
          <a:prstGeom prst="rect">
            <a:avLst/>
          </a:prstGeom>
        </p:spPr>
      </p:pic>
      <p:sp>
        <p:nvSpPr>
          <p:cNvPr id="3" name="Actieknop: Leeg 2">
            <a:hlinkClick r:id="" action="ppaction://hlinkshowjump?jump=nextslide" highlightClick="1"/>
            <a:extLst>
              <a:ext uri="{FF2B5EF4-FFF2-40B4-BE49-F238E27FC236}">
                <a16:creationId xmlns:a16="http://schemas.microsoft.com/office/drawing/2014/main" id="{F4601B5C-1372-6FA1-D1B2-9B86BECD305B}"/>
              </a:ext>
            </a:extLst>
          </p:cNvPr>
          <p:cNvSpPr/>
          <p:nvPr/>
        </p:nvSpPr>
        <p:spPr>
          <a:xfrm>
            <a:off x="8941904" y="5293360"/>
            <a:ext cx="2676940" cy="10582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11" name="Afbeelding 10" descr="Afbeelding met tekst, muur, person, persoon&#10;&#10;Automatisch gegenereerde beschrijving">
            <a:extLst>
              <a:ext uri="{FF2B5EF4-FFF2-40B4-BE49-F238E27FC236}">
                <a16:creationId xmlns:a16="http://schemas.microsoft.com/office/drawing/2014/main" id="{BCDB9B47-2138-1D60-D7D1-4D7261E9903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000500" y="3973948"/>
            <a:ext cx="4191000" cy="2295525"/>
          </a:xfrm>
          <a:prstGeom prst="rect">
            <a:avLst/>
          </a:prstGeom>
        </p:spPr>
      </p:pic>
    </p:spTree>
    <p:extLst>
      <p:ext uri="{BB962C8B-B14F-4D97-AF65-F5344CB8AC3E}">
        <p14:creationId xmlns:p14="http://schemas.microsoft.com/office/powerpoint/2010/main" val="30162996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par>
                          <p:cTn id="11" fill="hold">
                            <p:stCondLst>
                              <p:cond delay="10801"/>
                            </p:stCondLst>
                            <p:childTnLst>
                              <p:par>
                                <p:cTn id="12" presetID="1" presetClass="entr" presetSubtype="0" fill="hold" grpId="0" nodeType="afterEffect">
                                  <p:stCondLst>
                                    <p:cond delay="1000"/>
                                  </p:stCondLst>
                                  <p:childTnLst>
                                    <p:set>
                                      <p:cBhvr>
                                        <p:cTn id="13"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par>
                          <p:cTn id="14" fill="hold">
                            <p:stCondLst>
                              <p:cond delay="11801"/>
                            </p:stCondLst>
                            <p:childTnLst>
                              <p:par>
                                <p:cTn id="15" presetID="1" presetClass="entr" presetSubtype="0" fill="hold" grpId="0" nodeType="afterEffect">
                                  <p:stCondLst>
                                    <p:cond delay="0"/>
                                  </p:stCondLst>
                                  <p:childTnLst>
                                    <p:set>
                                      <p:cBhvr>
                                        <p:cTn id="16"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par>
                          <p:cTn id="17" fill="hold">
                            <p:stCondLst>
                              <p:cond delay="11801"/>
                            </p:stCondLst>
                            <p:childTnLst>
                              <p:par>
                                <p:cTn id="18" presetID="1" presetClass="entr" presetSubtype="0" fill="hold" grpId="0" nodeType="afterEffect">
                                  <p:stCondLst>
                                    <p:cond delay="1000"/>
                                  </p:stCondLst>
                                  <p:iterate type="lt">
                                    <p:tmAbs val="50"/>
                                  </p:iterate>
                                  <p:childTnLst>
                                    <p:set>
                                      <p:cBhvr>
                                        <p:cTn id="19" dur="1" fill="hold">
                                          <p:stCondLst>
                                            <p:cond delay="0"/>
                                          </p:stCondLst>
                                        </p:cTn>
                                        <p:tgtEl>
                                          <p:spTgt spid="9"/>
                                        </p:tgtEl>
                                        <p:attrNameLst>
                                          <p:attrName>style.visibility</p:attrName>
                                        </p:attrNameLst>
                                      </p:cBhvr>
                                      <p:to>
                                        <p:strVal val="visible"/>
                                      </p:to>
                                    </p:set>
                                  </p:childTnLst>
                                </p:cTn>
                              </p:par>
                            </p:childTnLst>
                          </p:cTn>
                        </p:par>
                        <p:par>
                          <p:cTn id="20" fill="hold">
                            <p:stCondLst>
                              <p:cond delay="13852"/>
                            </p:stCondLst>
                            <p:childTnLst>
                              <p:par>
                                <p:cTn id="21" presetID="1" presetClass="entr" presetSubtype="0" fill="hold" nodeType="afterEffect">
                                  <p:stCondLst>
                                    <p:cond delay="1000"/>
                                  </p:stCondLst>
                                  <p:childTnLst>
                                    <p:set>
                                      <p:cBhvr>
                                        <p:cTn id="22" dur="1" fill="hold">
                                          <p:stCondLst>
                                            <p:cond delay="0"/>
                                          </p:stCondLst>
                                        </p:cTn>
                                        <p:tgtEl>
                                          <p:spTgt spid="10"/>
                                        </p:tgtEl>
                                        <p:attrNameLst>
                                          <p:attrName>style.visibility</p:attrName>
                                        </p:attrNameLst>
                                      </p:cBhvr>
                                      <p:to>
                                        <p:strVal val="visible"/>
                                      </p:to>
                                    </p:set>
                                  </p:childTnLst>
                                </p:cTn>
                              </p:par>
                            </p:childTnLst>
                          </p:cTn>
                        </p:par>
                        <p:par>
                          <p:cTn id="23" fill="hold">
                            <p:stCondLst>
                              <p:cond delay="14852"/>
                            </p:stCondLst>
                            <p:childTnLst>
                              <p:par>
                                <p:cTn id="24" presetID="1" presetClass="entr" presetSubtype="0" fill="hold" grpId="0" nodeType="afterEffect" nodePh="1">
                                  <p:stCondLst>
                                    <p:cond delay="0"/>
                                  </p:stCondLst>
                                  <p:endCondLst>
                                    <p:cond evt="begin" delay="0">
                                      <p:tn val="24"/>
                                    </p:cond>
                                  </p:end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uiExpand="1">
        <p:bldSub>
          <a:bldChart bld="series"/>
        </p:bldSub>
      </p:bldGraphic>
      <p:bldP spid="9" grpId="0"/>
      <p:bldP spid="3" grpId="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38198" y="1239584"/>
            <a:ext cx="513981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75552F6B-898E-1347-6681-326A7BC832B2}"/>
              </a:ext>
            </a:extLst>
          </p:cNvPr>
          <p:cNvSpPr txBox="1">
            <a:spLocks/>
          </p:cNvSpPr>
          <p:nvPr/>
        </p:nvSpPr>
        <p:spPr>
          <a:xfrm>
            <a:off x="282887" y="97220"/>
            <a:ext cx="10704869"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Kijk! Daar komen de eerste reacties al..</a:t>
            </a:r>
            <a:endParaRPr lang="nl-NL" sz="2800" dirty="0"/>
          </a:p>
        </p:txBody>
      </p:sp>
      <p:sp>
        <p:nvSpPr>
          <p:cNvPr id="2" name="Actieknop: Leeg 1">
            <a:hlinkClick r:id="" action="ppaction://noaction" highlightClick="1"/>
            <a:extLst>
              <a:ext uri="{FF2B5EF4-FFF2-40B4-BE49-F238E27FC236}">
                <a16:creationId xmlns:a16="http://schemas.microsoft.com/office/drawing/2014/main" id="{9B7EA633-1109-DCBA-85EA-794EE724D4D0}"/>
              </a:ext>
            </a:extLst>
          </p:cNvPr>
          <p:cNvSpPr/>
          <p:nvPr/>
        </p:nvSpPr>
        <p:spPr>
          <a:xfrm>
            <a:off x="355891" y="2372949"/>
            <a:ext cx="5559357" cy="2397834"/>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 name="Titel 1">
            <a:extLst>
              <a:ext uri="{FF2B5EF4-FFF2-40B4-BE49-F238E27FC236}">
                <a16:creationId xmlns:a16="http://schemas.microsoft.com/office/drawing/2014/main" id="{1113B0C4-55FE-2969-683C-74E3E745F271}"/>
              </a:ext>
            </a:extLst>
          </p:cNvPr>
          <p:cNvSpPr txBox="1">
            <a:spLocks/>
          </p:cNvSpPr>
          <p:nvPr/>
        </p:nvSpPr>
        <p:spPr>
          <a:xfrm>
            <a:off x="1163620"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Jelle </a:t>
            </a:r>
            <a:r>
              <a:rPr lang="nl-NL" sz="1200" b="1" dirty="0" err="1">
                <a:latin typeface="Pica black"/>
              </a:rPr>
              <a:t>Trollstra</a:t>
            </a:r>
            <a:r>
              <a:rPr lang="nl-NL" sz="1200" b="1" dirty="0">
                <a:latin typeface="Pica black"/>
              </a:rPr>
              <a:t> </a:t>
            </a:r>
          </a:p>
        </p:txBody>
      </p:sp>
      <p:sp>
        <p:nvSpPr>
          <p:cNvPr id="7" name="Tijdelijke aanduiding voor inhoud 2">
            <a:extLst>
              <a:ext uri="{FF2B5EF4-FFF2-40B4-BE49-F238E27FC236}">
                <a16:creationId xmlns:a16="http://schemas.microsoft.com/office/drawing/2014/main" id="{CF339ED8-4EB8-12E7-7FA0-8583A1B0BA7C}"/>
              </a:ext>
            </a:extLst>
          </p:cNvPr>
          <p:cNvSpPr txBox="1">
            <a:spLocks/>
          </p:cNvSpPr>
          <p:nvPr/>
        </p:nvSpPr>
        <p:spPr>
          <a:xfrm>
            <a:off x="1155431"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@pieterjellestrollstra </a:t>
            </a:r>
          </a:p>
          <a:p>
            <a:pPr marL="0" indent="0">
              <a:buFont typeface="Arial" panose="020B0604020202020204" pitchFamily="34" charset="0"/>
              <a:buNone/>
            </a:pPr>
            <a:r>
              <a:rPr lang="nl-NL" sz="1000" dirty="0">
                <a:solidFill>
                  <a:schemeClr val="bg2">
                    <a:lumMod val="50000"/>
                  </a:schemeClr>
                </a:solidFill>
              </a:rPr>
              <a:t> </a:t>
            </a:r>
          </a:p>
        </p:txBody>
      </p:sp>
      <p:pic>
        <p:nvPicPr>
          <p:cNvPr id="9" name="Tijdelijke aanduiding voor inhoud 4" descr="Afbeelding met persoon, buiten&#10;&#10;Automatisch gegenereerde beschrijving">
            <a:extLst>
              <a:ext uri="{FF2B5EF4-FFF2-40B4-BE49-F238E27FC236}">
                <a16:creationId xmlns:a16="http://schemas.microsoft.com/office/drawing/2014/main" id="{AC911F82-5EC3-AFDA-80F5-1C7569AE613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3" b="-3"/>
          <a:stretch/>
        </p:blipFill>
        <p:spPr>
          <a:xfrm>
            <a:off x="574112" y="2565403"/>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0" name="Tekstvak 9">
            <a:extLst>
              <a:ext uri="{FF2B5EF4-FFF2-40B4-BE49-F238E27FC236}">
                <a16:creationId xmlns:a16="http://schemas.microsoft.com/office/drawing/2014/main" id="{F6ECFA63-8F01-98BC-273B-035292AD19AC}"/>
              </a:ext>
            </a:extLst>
          </p:cNvPr>
          <p:cNvSpPr txBox="1"/>
          <p:nvPr/>
        </p:nvSpPr>
        <p:spPr>
          <a:xfrm>
            <a:off x="482137" y="3240334"/>
            <a:ext cx="5417574" cy="1246495"/>
          </a:xfrm>
          <a:prstGeom prst="rect">
            <a:avLst/>
          </a:prstGeom>
          <a:noFill/>
        </p:spPr>
        <p:txBody>
          <a:bodyPr wrap="square" rtlCol="0">
            <a:spAutoFit/>
          </a:bodyPr>
          <a:lstStyle/>
          <a:p>
            <a:r>
              <a:rPr lang="nl-NL" sz="1500" dirty="0">
                <a:latin typeface="Pica black"/>
              </a:rPr>
              <a:t>Dit is ziek </a:t>
            </a:r>
            <a:r>
              <a:rPr lang="nl-NL" sz="1500" dirty="0" err="1">
                <a:latin typeface="Pica black"/>
              </a:rPr>
              <a:t>bro</a:t>
            </a:r>
            <a:r>
              <a:rPr lang="nl-NL" sz="1500" dirty="0">
                <a:latin typeface="Pica black"/>
              </a:rPr>
              <a:t>!!! </a:t>
            </a:r>
            <a:r>
              <a:rPr lang="nl-NL" sz="1500" dirty="0">
                <a:solidFill>
                  <a:srgbClr val="01E2FD"/>
                </a:solidFill>
                <a:latin typeface="Pica black"/>
              </a:rPr>
              <a:t>@dewaarheidgoeroe </a:t>
            </a:r>
            <a:r>
              <a:rPr lang="nl-NL" sz="1500" dirty="0">
                <a:latin typeface="Pica black"/>
              </a:rPr>
              <a:t>legt even op onze beeldscherm uit wat Van </a:t>
            </a:r>
            <a:r>
              <a:rPr lang="nl-NL" sz="1500" dirty="0" err="1">
                <a:latin typeface="Pica black"/>
              </a:rPr>
              <a:t>Belzen</a:t>
            </a:r>
            <a:r>
              <a:rPr lang="nl-NL" sz="1500" dirty="0">
                <a:latin typeface="Pica black"/>
              </a:rPr>
              <a:t> doet met o.a. mijn zusje. Deze vrouw moet echt achter tralies want zij maakt gewoon iedereen dood!  </a:t>
            </a:r>
            <a:r>
              <a:rPr lang="nl-NL" sz="1500" dirty="0">
                <a:solidFill>
                  <a:srgbClr val="01E2FD"/>
                </a:solidFill>
                <a:latin typeface="Pica black"/>
              </a:rPr>
              <a:t>E</a:t>
            </a:r>
          </a:p>
          <a:p>
            <a:r>
              <a:rPr lang="nl-NL" sz="1500" dirty="0">
                <a:solidFill>
                  <a:srgbClr val="01E2FD"/>
                </a:solidFill>
                <a:latin typeface="Pica black"/>
              </a:rPr>
              <a:t>#genocide #kindermoord #prison4life </a:t>
            </a:r>
          </a:p>
        </p:txBody>
      </p:sp>
      <p:sp>
        <p:nvSpPr>
          <p:cNvPr id="11" name="Ovaal 10">
            <a:extLst>
              <a:ext uri="{FF2B5EF4-FFF2-40B4-BE49-F238E27FC236}">
                <a16:creationId xmlns:a16="http://schemas.microsoft.com/office/drawing/2014/main" id="{E0CACF20-DE09-0908-833B-CF8742401F9D}"/>
              </a:ext>
            </a:extLst>
          </p:cNvPr>
          <p:cNvSpPr/>
          <p:nvPr/>
        </p:nvSpPr>
        <p:spPr>
          <a:xfrm>
            <a:off x="5108225"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12" name="Tijdelijke aanduiding voor inhoud 2">
            <a:extLst>
              <a:ext uri="{FF2B5EF4-FFF2-40B4-BE49-F238E27FC236}">
                <a16:creationId xmlns:a16="http://schemas.microsoft.com/office/drawing/2014/main" id="{4B4D78BF-518A-4239-F443-9185EAC835C6}"/>
              </a:ext>
            </a:extLst>
          </p:cNvPr>
          <p:cNvSpPr txBox="1">
            <a:spLocks/>
          </p:cNvSpPr>
          <p:nvPr/>
        </p:nvSpPr>
        <p:spPr>
          <a:xfrm>
            <a:off x="355890" y="4455992"/>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09:33 a.m. 3 mei.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pic>
        <p:nvPicPr>
          <p:cNvPr id="13" name="Tijdelijke aanduiding voor inhoud 4">
            <a:extLst>
              <a:ext uri="{FF2B5EF4-FFF2-40B4-BE49-F238E27FC236}">
                <a16:creationId xmlns:a16="http://schemas.microsoft.com/office/drawing/2014/main" id="{6FE33EE0-969A-7239-C311-DB746CA1BF35}"/>
              </a:ext>
            </a:extLst>
          </p:cNvPr>
          <p:cNvPicPr>
            <a:picLocks noChangeAspect="1"/>
          </p:cNvPicPr>
          <p:nvPr/>
        </p:nvPicPr>
        <p:blipFill>
          <a:blip r:embed="rId4" cstate="screen">
            <a:extLst>
              <a:ext uri="{BEBA8EAE-BF5A-486C-A8C5-ECC9F3942E4B}">
                <a14:imgProps xmlns:a14="http://schemas.microsoft.com/office/drawing/2010/main">
                  <a14:imgLayer r:embed="rId5">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2124379" y="2714793"/>
            <a:ext cx="136702" cy="136702"/>
          </a:xfrm>
          <a:prstGeom prst="rect">
            <a:avLst/>
          </a:prstGeom>
        </p:spPr>
      </p:pic>
      <p:sp>
        <p:nvSpPr>
          <p:cNvPr id="14" name="Tekstvak 13">
            <a:extLst>
              <a:ext uri="{FF2B5EF4-FFF2-40B4-BE49-F238E27FC236}">
                <a16:creationId xmlns:a16="http://schemas.microsoft.com/office/drawing/2014/main" id="{C9D96DB1-37EC-C2A6-398E-F4A95E3864E2}"/>
              </a:ext>
            </a:extLst>
          </p:cNvPr>
          <p:cNvSpPr txBox="1"/>
          <p:nvPr/>
        </p:nvSpPr>
        <p:spPr>
          <a:xfrm>
            <a:off x="5177238"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pic>
        <p:nvPicPr>
          <p:cNvPr id="15" name="Tijdelijke aanduiding voor inhoud 3" descr="Afbeelding met tekst&#10;&#10;Automatisch gegenereerde beschrijving">
            <a:extLst>
              <a:ext uri="{FF2B5EF4-FFF2-40B4-BE49-F238E27FC236}">
                <a16:creationId xmlns:a16="http://schemas.microsoft.com/office/drawing/2014/main" id="{B02F3130-B378-F146-DC13-0361A40E707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3" b="-3"/>
          <a:stretch/>
        </p:blipFill>
        <p:spPr>
          <a:xfrm>
            <a:off x="574112" y="2560149"/>
            <a:ext cx="602214" cy="602214"/>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sp>
        <p:nvSpPr>
          <p:cNvPr id="16" name="Actieknop: Leeg 15">
            <a:hlinkClick r:id="" action="ppaction://noaction" highlightClick="1"/>
            <a:extLst>
              <a:ext uri="{FF2B5EF4-FFF2-40B4-BE49-F238E27FC236}">
                <a16:creationId xmlns:a16="http://schemas.microsoft.com/office/drawing/2014/main" id="{60FB28AE-3893-EF1B-EAC1-A9B1BE4711E3}"/>
              </a:ext>
            </a:extLst>
          </p:cNvPr>
          <p:cNvSpPr/>
          <p:nvPr/>
        </p:nvSpPr>
        <p:spPr>
          <a:xfrm>
            <a:off x="6276753" y="2372949"/>
            <a:ext cx="5559357" cy="2397834"/>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17" name="Titel 1">
            <a:extLst>
              <a:ext uri="{FF2B5EF4-FFF2-40B4-BE49-F238E27FC236}">
                <a16:creationId xmlns:a16="http://schemas.microsoft.com/office/drawing/2014/main" id="{3A81C5B7-4231-4E3A-9BAA-5978595FEF90}"/>
              </a:ext>
            </a:extLst>
          </p:cNvPr>
          <p:cNvSpPr txBox="1">
            <a:spLocks/>
          </p:cNvSpPr>
          <p:nvPr/>
        </p:nvSpPr>
        <p:spPr>
          <a:xfrm>
            <a:off x="7084483"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Jan Modaal </a:t>
            </a:r>
          </a:p>
        </p:txBody>
      </p:sp>
      <p:sp>
        <p:nvSpPr>
          <p:cNvPr id="18" name="Tijdelijke aanduiding voor inhoud 2">
            <a:extLst>
              <a:ext uri="{FF2B5EF4-FFF2-40B4-BE49-F238E27FC236}">
                <a16:creationId xmlns:a16="http://schemas.microsoft.com/office/drawing/2014/main" id="{D17EBEBC-7A7A-9BDE-272B-00602E6BA7CE}"/>
              </a:ext>
            </a:extLst>
          </p:cNvPr>
          <p:cNvSpPr txBox="1">
            <a:spLocks/>
          </p:cNvSpPr>
          <p:nvPr/>
        </p:nvSpPr>
        <p:spPr>
          <a:xfrm>
            <a:off x="7076294"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@janjanssenendekinderen </a:t>
            </a:r>
          </a:p>
          <a:p>
            <a:pPr marL="0" indent="0">
              <a:buFont typeface="Arial" panose="020B0604020202020204" pitchFamily="34" charset="0"/>
              <a:buNone/>
            </a:pPr>
            <a:r>
              <a:rPr lang="nl-NL" sz="1000" dirty="0">
                <a:solidFill>
                  <a:schemeClr val="bg2">
                    <a:lumMod val="50000"/>
                  </a:schemeClr>
                </a:solidFill>
              </a:rPr>
              <a:t> </a:t>
            </a:r>
          </a:p>
        </p:txBody>
      </p:sp>
      <p:pic>
        <p:nvPicPr>
          <p:cNvPr id="19" name="Tijdelijke aanduiding voor inhoud 4" descr="Afbeelding met persoon, buiten&#10;&#10;Automatisch gegenereerde beschrijving">
            <a:extLst>
              <a:ext uri="{FF2B5EF4-FFF2-40B4-BE49-F238E27FC236}">
                <a16:creationId xmlns:a16="http://schemas.microsoft.com/office/drawing/2014/main" id="{69BFEBA2-C89E-E246-854E-DC345621E0F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3" b="-3"/>
          <a:stretch/>
        </p:blipFill>
        <p:spPr>
          <a:xfrm>
            <a:off x="6494975" y="2565403"/>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20" name="Tekstvak 19">
            <a:extLst>
              <a:ext uri="{FF2B5EF4-FFF2-40B4-BE49-F238E27FC236}">
                <a16:creationId xmlns:a16="http://schemas.microsoft.com/office/drawing/2014/main" id="{A6FBBC94-D0E5-9A49-89E7-24209956E4DC}"/>
              </a:ext>
            </a:extLst>
          </p:cNvPr>
          <p:cNvSpPr txBox="1"/>
          <p:nvPr/>
        </p:nvSpPr>
        <p:spPr>
          <a:xfrm>
            <a:off x="6407643" y="3176236"/>
            <a:ext cx="5417574" cy="1246495"/>
          </a:xfrm>
          <a:prstGeom prst="rect">
            <a:avLst/>
          </a:prstGeom>
          <a:noFill/>
        </p:spPr>
        <p:txBody>
          <a:bodyPr wrap="square" rtlCol="0">
            <a:spAutoFit/>
          </a:bodyPr>
          <a:lstStyle/>
          <a:p>
            <a:r>
              <a:rPr lang="nl-NL" sz="1500" dirty="0" err="1">
                <a:latin typeface="Pica black"/>
              </a:rPr>
              <a:t>Zodeju</a:t>
            </a:r>
            <a:r>
              <a:rPr lang="nl-NL" sz="1500" dirty="0">
                <a:latin typeface="Pica black"/>
              </a:rPr>
              <a:t> dat is niet mis! Leest allen het artikel </a:t>
            </a:r>
            <a:r>
              <a:rPr lang="nl-NL" sz="1500" dirty="0">
                <a:solidFill>
                  <a:srgbClr val="01E2FD"/>
                </a:solidFill>
                <a:latin typeface="Pica black"/>
              </a:rPr>
              <a:t>@dewaarheidgoeroe </a:t>
            </a:r>
            <a:r>
              <a:rPr lang="nl-NL" sz="1500" dirty="0">
                <a:latin typeface="Pica black"/>
              </a:rPr>
              <a:t>Wat mevrouw van </a:t>
            </a:r>
            <a:r>
              <a:rPr lang="nl-NL" sz="1500" dirty="0" err="1">
                <a:latin typeface="Pica black"/>
              </a:rPr>
              <a:t>Belzen</a:t>
            </a:r>
            <a:r>
              <a:rPr lang="nl-NL" sz="1500" dirty="0">
                <a:latin typeface="Pica black"/>
              </a:rPr>
              <a:t> allemaal uitspookt is niet gering. Stel dat er toch echt kinderen ziek zijn geworden omdat onze burgemeester alleen maar aan haar eigen portemonnee denkt, dat kan toch niet in ons kikkerlandje? </a:t>
            </a:r>
            <a:r>
              <a:rPr lang="nl-NL" sz="1500" dirty="0">
                <a:solidFill>
                  <a:srgbClr val="01E2FD"/>
                </a:solidFill>
                <a:latin typeface="Pica black"/>
              </a:rPr>
              <a:t>#WOLCHEM #vanbelzen #woldermeer </a:t>
            </a:r>
          </a:p>
        </p:txBody>
      </p:sp>
      <p:sp>
        <p:nvSpPr>
          <p:cNvPr id="21" name="Ovaal 20">
            <a:extLst>
              <a:ext uri="{FF2B5EF4-FFF2-40B4-BE49-F238E27FC236}">
                <a16:creationId xmlns:a16="http://schemas.microsoft.com/office/drawing/2014/main" id="{F47F97B9-B709-ED15-DD65-6C689F9922EF}"/>
              </a:ext>
            </a:extLst>
          </p:cNvPr>
          <p:cNvSpPr/>
          <p:nvPr/>
        </p:nvSpPr>
        <p:spPr>
          <a:xfrm>
            <a:off x="11029088"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22" name="Tijdelijke aanduiding voor inhoud 2">
            <a:extLst>
              <a:ext uri="{FF2B5EF4-FFF2-40B4-BE49-F238E27FC236}">
                <a16:creationId xmlns:a16="http://schemas.microsoft.com/office/drawing/2014/main" id="{2B5D97C9-8E0F-9103-A6C9-F46D9E8AD804}"/>
              </a:ext>
            </a:extLst>
          </p:cNvPr>
          <p:cNvSpPr txBox="1">
            <a:spLocks/>
          </p:cNvSpPr>
          <p:nvPr/>
        </p:nvSpPr>
        <p:spPr>
          <a:xfrm>
            <a:off x="6328689" y="4472984"/>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09:38 a.m. 3 mei.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pic>
        <p:nvPicPr>
          <p:cNvPr id="23" name="Tijdelijke aanduiding voor inhoud 4">
            <a:extLst>
              <a:ext uri="{FF2B5EF4-FFF2-40B4-BE49-F238E27FC236}">
                <a16:creationId xmlns:a16="http://schemas.microsoft.com/office/drawing/2014/main" id="{54F6B4C8-974C-933B-C52C-073835975C61}"/>
              </a:ext>
            </a:extLst>
          </p:cNvPr>
          <p:cNvPicPr>
            <a:picLocks noChangeAspect="1"/>
          </p:cNvPicPr>
          <p:nvPr/>
        </p:nvPicPr>
        <p:blipFill>
          <a:blip r:embed="rId4" cstate="screen">
            <a:extLst>
              <a:ext uri="{BEBA8EAE-BF5A-486C-A8C5-ECC9F3942E4B}">
                <a14:imgProps xmlns:a14="http://schemas.microsoft.com/office/drawing/2010/main">
                  <a14:imgLayer r:embed="rId5">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7961005" y="2700249"/>
            <a:ext cx="136702" cy="136702"/>
          </a:xfrm>
          <a:prstGeom prst="rect">
            <a:avLst/>
          </a:prstGeom>
        </p:spPr>
      </p:pic>
      <p:sp>
        <p:nvSpPr>
          <p:cNvPr id="24" name="Tekstvak 23">
            <a:extLst>
              <a:ext uri="{FF2B5EF4-FFF2-40B4-BE49-F238E27FC236}">
                <a16:creationId xmlns:a16="http://schemas.microsoft.com/office/drawing/2014/main" id="{272D4CD0-2662-5D83-6997-ACE742C67BE3}"/>
              </a:ext>
            </a:extLst>
          </p:cNvPr>
          <p:cNvSpPr txBox="1"/>
          <p:nvPr/>
        </p:nvSpPr>
        <p:spPr>
          <a:xfrm>
            <a:off x="11098101"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pic>
        <p:nvPicPr>
          <p:cNvPr id="25" name="Tijdelijke aanduiding voor inhoud 3" descr="Afbeelding met tekst&#10;&#10;Automatisch gegenereerde beschrijving">
            <a:extLst>
              <a:ext uri="{FF2B5EF4-FFF2-40B4-BE49-F238E27FC236}">
                <a16:creationId xmlns:a16="http://schemas.microsoft.com/office/drawing/2014/main" id="{C3A10D6C-7681-BFF0-C4E0-24292167C94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3" b="-3"/>
          <a:stretch/>
        </p:blipFill>
        <p:spPr>
          <a:xfrm>
            <a:off x="6494975" y="2560149"/>
            <a:ext cx="602214" cy="602214"/>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pic>
        <p:nvPicPr>
          <p:cNvPr id="26" name="Tijdelijke aanduiding voor inhoud 4" descr="Afbeelding met persoon&#10;&#10;Automatisch gegenereerde beschrijving">
            <a:extLst>
              <a:ext uri="{FF2B5EF4-FFF2-40B4-BE49-F238E27FC236}">
                <a16:creationId xmlns:a16="http://schemas.microsoft.com/office/drawing/2014/main" id="{DA3DB22F-0141-7805-B41E-4BBE6CAC1293}"/>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r="-3" b="-3"/>
          <a:stretch/>
        </p:blipFill>
        <p:spPr>
          <a:xfrm>
            <a:off x="6488473" y="2557459"/>
            <a:ext cx="613971" cy="613971"/>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27" name="Tijdelijke aanduiding voor inhoud 4" descr="Afbeelding met persoon, buiten&#10;&#10;Automatisch gegenereerde beschrijving">
            <a:extLst>
              <a:ext uri="{FF2B5EF4-FFF2-40B4-BE49-F238E27FC236}">
                <a16:creationId xmlns:a16="http://schemas.microsoft.com/office/drawing/2014/main" id="{B14B4D44-C29D-B98E-A9A4-6FBA1F7EFCF3}"/>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r="-3" b="-3"/>
          <a:stretch/>
        </p:blipFill>
        <p:spPr>
          <a:xfrm>
            <a:off x="565178" y="2548706"/>
            <a:ext cx="618242" cy="61824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5" name="Afbeelding 4">
            <a:extLst>
              <a:ext uri="{FF2B5EF4-FFF2-40B4-BE49-F238E27FC236}">
                <a16:creationId xmlns:a16="http://schemas.microsoft.com/office/drawing/2014/main" id="{94F2AB33-061A-2FD8-C17C-01C8ADDD08AD}"/>
              </a:ext>
            </a:extLst>
          </p:cNvPr>
          <p:cNvPicPr>
            <a:picLocks noChangeAspect="1"/>
          </p:cNvPicPr>
          <p:nvPr/>
        </p:nvPicPr>
        <p:blipFill>
          <a:blip r:embed="rId9" cstate="screen">
            <a:extLst>
              <a:ext uri="{BEBA8EAE-BF5A-486C-A8C5-ECC9F3942E4B}">
                <a14:imgProps xmlns:a14="http://schemas.microsoft.com/office/drawing/2010/main">
                  <a14:imgLayer r:embed="rId10">
                    <a14:imgEffect>
                      <a14:backgroundRemoval t="10000" b="90000" l="10000" r="90000">
                        <a14:foregroundMark x1="39030" y1="48819" x2="39030" y2="48819"/>
                        <a14:foregroundMark x1="39879" y1="50394" x2="37576" y2="43504"/>
                      </a14:backgroundRemoval>
                    </a14:imgEffect>
                  </a14:imgLayer>
                </a14:imgProps>
              </a:ext>
              <a:ext uri="{28A0092B-C50C-407E-A947-70E740481C1C}">
                <a14:useLocalDpi xmlns:a14="http://schemas.microsoft.com/office/drawing/2010/main"/>
              </a:ext>
            </a:extLst>
          </a:blip>
          <a:stretch>
            <a:fillRect/>
          </a:stretch>
        </p:blipFill>
        <p:spPr>
          <a:xfrm>
            <a:off x="254072" y="2470467"/>
            <a:ext cx="1242294" cy="764952"/>
          </a:xfrm>
          <a:prstGeom prst="rect">
            <a:avLst/>
          </a:prstGeom>
        </p:spPr>
      </p:pic>
      <p:pic>
        <p:nvPicPr>
          <p:cNvPr id="8" name="Afbeelding 7">
            <a:extLst>
              <a:ext uri="{FF2B5EF4-FFF2-40B4-BE49-F238E27FC236}">
                <a16:creationId xmlns:a16="http://schemas.microsoft.com/office/drawing/2014/main" id="{4CF383BE-F99F-3870-C31A-97038184466B}"/>
              </a:ext>
            </a:extLst>
          </p:cNvPr>
          <p:cNvPicPr>
            <a:picLocks noChangeAspect="1"/>
          </p:cNvPicPr>
          <p:nvPr/>
        </p:nvPicPr>
        <p:blipFill>
          <a:blip r:embed="rId9" cstate="screen">
            <a:extLst>
              <a:ext uri="{BEBA8EAE-BF5A-486C-A8C5-ECC9F3942E4B}">
                <a14:imgProps xmlns:a14="http://schemas.microsoft.com/office/drawing/2010/main">
                  <a14:imgLayer r:embed="rId10">
                    <a14:imgEffect>
                      <a14:backgroundRemoval t="10000" b="90000" l="10000" r="90000">
                        <a14:foregroundMark x1="39030" y1="48819" x2="39030" y2="48819"/>
                        <a14:foregroundMark x1="39879" y1="50394" x2="37576" y2="43504"/>
                      </a14:backgroundRemoval>
                    </a14:imgEffect>
                  </a14:imgLayer>
                </a14:imgProps>
              </a:ext>
              <a:ext uri="{28A0092B-C50C-407E-A947-70E740481C1C}">
                <a14:useLocalDpi xmlns:a14="http://schemas.microsoft.com/office/drawing/2010/main"/>
              </a:ext>
            </a:extLst>
          </a:blip>
          <a:stretch>
            <a:fillRect/>
          </a:stretch>
        </p:blipFill>
        <p:spPr>
          <a:xfrm>
            <a:off x="6168163" y="2475351"/>
            <a:ext cx="1242294" cy="764952"/>
          </a:xfrm>
          <a:prstGeom prst="rect">
            <a:avLst/>
          </a:prstGeom>
        </p:spPr>
      </p:pic>
      <p:pic>
        <p:nvPicPr>
          <p:cNvPr id="31" name="Tijdelijke aanduiding voor inhoud 4" descr="Afbeelding met tekst, speler, persoon, spel&#10;&#10;Automatisch gegenereerde beschrijving">
            <a:extLst>
              <a:ext uri="{FF2B5EF4-FFF2-40B4-BE49-F238E27FC236}">
                <a16:creationId xmlns:a16="http://schemas.microsoft.com/office/drawing/2014/main" id="{4F8A963F-D5BF-84C8-7036-3A9FA1CD1906}"/>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r="-3" b="-3"/>
          <a:stretch/>
        </p:blipFill>
        <p:spPr>
          <a:xfrm>
            <a:off x="565237" y="2545928"/>
            <a:ext cx="618242" cy="61824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32" name="Afbeelding 31" descr="Afbeelding met persoon, poseren&#10;&#10;Automatisch gegenereerde beschrijving">
            <a:extLst>
              <a:ext uri="{FF2B5EF4-FFF2-40B4-BE49-F238E27FC236}">
                <a16:creationId xmlns:a16="http://schemas.microsoft.com/office/drawing/2014/main" id="{EE91B652-6A73-293A-C4C4-5D9CACCFD44F}"/>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r="-3" b="-3"/>
          <a:stretch/>
        </p:blipFill>
        <p:spPr>
          <a:xfrm>
            <a:off x="6477836" y="2548519"/>
            <a:ext cx="627689" cy="6276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33" name="Afbeelding 32">
            <a:extLst>
              <a:ext uri="{FF2B5EF4-FFF2-40B4-BE49-F238E27FC236}">
                <a16:creationId xmlns:a16="http://schemas.microsoft.com/office/drawing/2014/main" id="{0638B7FE-F530-20EC-4678-8C8BD7AA567D}"/>
              </a:ext>
            </a:extLst>
          </p:cNvPr>
          <p:cNvPicPr>
            <a:picLocks noChangeAspect="1"/>
          </p:cNvPicPr>
          <p:nvPr/>
        </p:nvPicPr>
        <p:blipFill>
          <a:blip r:embed="rId13" cstate="screen">
            <a:extLst>
              <a:ext uri="{BEBA8EAE-BF5A-486C-A8C5-ECC9F3942E4B}">
                <a14:imgProps xmlns:a14="http://schemas.microsoft.com/office/drawing/2010/main">
                  <a14:imgLayer r:embed="rId14">
                    <a14:imgEffect>
                      <a14:backgroundRemoval t="10000" b="90000" l="10000" r="90000">
                        <a14:foregroundMark x1="23214" y1="68182" x2="15179" y2="50909"/>
                        <a14:foregroundMark x1="72321" y1="81818" x2="78571" y2="54545"/>
                        <a14:foregroundMark x1="29464" y1="81818" x2="23214" y2="75455"/>
                        <a14:foregroundMark x1="68750" y1="81818" x2="75000" y2="81818"/>
                        <a14:foregroundMark x1="33036" y1="84545" x2="20536" y2="81818"/>
                      </a14:backgroundRemoval>
                    </a14:imgEffect>
                  </a14:imgLayer>
                </a14:imgProps>
              </a:ext>
              <a:ext uri="{28A0092B-C50C-407E-A947-70E740481C1C}">
                <a14:useLocalDpi xmlns:a14="http://schemas.microsoft.com/office/drawing/2010/main"/>
              </a:ext>
            </a:extLst>
          </a:blip>
          <a:stretch>
            <a:fillRect/>
          </a:stretch>
        </p:blipFill>
        <p:spPr>
          <a:xfrm>
            <a:off x="1054917" y="3975365"/>
            <a:ext cx="217405" cy="213523"/>
          </a:xfrm>
          <a:prstGeom prst="rect">
            <a:avLst/>
          </a:prstGeom>
        </p:spPr>
      </p:pic>
      <p:sp>
        <p:nvSpPr>
          <p:cNvPr id="34" name="Titel 1">
            <a:extLst>
              <a:ext uri="{FF2B5EF4-FFF2-40B4-BE49-F238E27FC236}">
                <a16:creationId xmlns:a16="http://schemas.microsoft.com/office/drawing/2014/main" id="{2866C2D5-5822-C2A4-2D21-9E5BACEF5165}"/>
              </a:ext>
            </a:extLst>
          </p:cNvPr>
          <p:cNvSpPr txBox="1">
            <a:spLocks/>
          </p:cNvSpPr>
          <p:nvPr/>
        </p:nvSpPr>
        <p:spPr>
          <a:xfrm>
            <a:off x="321102" y="5116454"/>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Dat komt wel binnen!</a:t>
            </a:r>
            <a:endParaRPr lang="nl-NL" sz="2800" dirty="0">
              <a:latin typeface="Pixellari" panose="02000603000000000000" pitchFamily="2" charset="0"/>
              <a:ea typeface="Pixellari" panose="02000603000000000000" pitchFamily="2" charset="0"/>
            </a:endParaRPr>
          </a:p>
        </p:txBody>
      </p:sp>
      <p:sp>
        <p:nvSpPr>
          <p:cNvPr id="28" name="Actieknop: Leeg 27">
            <a:hlinkClick r:id="" action="ppaction://hlinkshowjump?jump=nextslide" highlightClick="1"/>
            <a:extLst>
              <a:ext uri="{FF2B5EF4-FFF2-40B4-BE49-F238E27FC236}">
                <a16:creationId xmlns:a16="http://schemas.microsoft.com/office/drawing/2014/main" id="{E452AFC8-2DD1-CB24-D651-9C12B6CE8AB5}"/>
              </a:ext>
            </a:extLst>
          </p:cNvPr>
          <p:cNvSpPr/>
          <p:nvPr/>
        </p:nvSpPr>
        <p:spPr>
          <a:xfrm>
            <a:off x="321102" y="5496448"/>
            <a:ext cx="3537465" cy="51778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18414039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4"/>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1601"/>
                            </p:stCondLst>
                            <p:childTnLst>
                              <p:par>
                                <p:cTn id="8" presetID="1" presetClass="entr" presetSubtype="0" fill="hold" grpId="0" nodeType="afterEffect">
                                  <p:stCondLst>
                                    <p:cond delay="1150"/>
                                  </p:stCondLst>
                                  <p:childTnLst>
                                    <p:set>
                                      <p:cBhvr>
                                        <p:cTn id="9" dur="1" fill="hold">
                                          <p:stCondLst>
                                            <p:cond delay="0"/>
                                          </p:stCondLst>
                                        </p:cTn>
                                        <p:tgtEl>
                                          <p:spTgt spid="2"/>
                                        </p:tgtEl>
                                        <p:attrNameLst>
                                          <p:attrName>style.visibility</p:attrName>
                                        </p:attrNameLst>
                                      </p:cBhvr>
                                      <p:to>
                                        <p:strVal val="visible"/>
                                      </p:to>
                                    </p:set>
                                  </p:childTnLst>
                                </p:cTn>
                              </p:par>
                            </p:childTnLst>
                          </p:cTn>
                        </p:par>
                        <p:par>
                          <p:cTn id="10" fill="hold">
                            <p:stCondLst>
                              <p:cond delay="2751"/>
                            </p:stCondLst>
                            <p:childTnLst>
                              <p:par>
                                <p:cTn id="11" presetID="1"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par>
                          <p:cTn id="31" fill="hold">
                            <p:stCondLst>
                              <p:cond delay="2751"/>
                            </p:stCondLst>
                            <p:childTnLst>
                              <p:par>
                                <p:cTn id="32" presetID="1" presetClass="entr" presetSubtype="0"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20"/>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23"/>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26"/>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22"/>
                                        </p:tgtEl>
                                        <p:attrNameLst>
                                          <p:attrName>style.visibility</p:attrName>
                                        </p:attrNameLst>
                                      </p:cBhvr>
                                      <p:to>
                                        <p:strVal val="visible"/>
                                      </p:to>
                                    </p:set>
                                  </p:childTnLst>
                                </p:cTn>
                              </p:par>
                            </p:childTnLst>
                          </p:cTn>
                        </p:par>
                        <p:par>
                          <p:cTn id="54" fill="hold">
                            <p:stCondLst>
                              <p:cond delay="2751"/>
                            </p:stCondLst>
                            <p:childTnLst>
                              <p:par>
                                <p:cTn id="55" presetID="1" presetClass="entr" presetSubtype="0" fill="hold" nodeType="afterEffect">
                                  <p:stCondLst>
                                    <p:cond delay="0"/>
                                  </p:stCondLst>
                                  <p:childTnLst>
                                    <p:set>
                                      <p:cBhvr>
                                        <p:cTn id="56" dur="1" fill="hold">
                                          <p:stCondLst>
                                            <p:cond delay="0"/>
                                          </p:stCondLst>
                                        </p:cTn>
                                        <p:tgtEl>
                                          <p:spTgt spid="5"/>
                                        </p:tgtEl>
                                        <p:attrNameLst>
                                          <p:attrName>style.visibility</p:attrName>
                                        </p:attrNameLst>
                                      </p:cBhvr>
                                      <p:to>
                                        <p:strVal val="visible"/>
                                      </p:to>
                                    </p:set>
                                  </p:childTnLst>
                                </p:cTn>
                              </p:par>
                            </p:childTnLst>
                          </p:cTn>
                        </p:par>
                        <p:par>
                          <p:cTn id="57" fill="hold">
                            <p:stCondLst>
                              <p:cond delay="2751"/>
                            </p:stCondLst>
                            <p:childTnLst>
                              <p:par>
                                <p:cTn id="58" presetID="1" presetClass="entr" presetSubtype="0" fill="hold" nodeType="afterEffect">
                                  <p:stCondLst>
                                    <p:cond delay="0"/>
                                  </p:stCondLst>
                                  <p:childTnLst>
                                    <p:set>
                                      <p:cBhvr>
                                        <p:cTn id="59" dur="1" fill="hold">
                                          <p:stCondLst>
                                            <p:cond delay="0"/>
                                          </p:stCondLst>
                                        </p:cTn>
                                        <p:tgtEl>
                                          <p:spTgt spid="8"/>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0"/>
                                          </p:stCondLst>
                                        </p:cTn>
                                        <p:tgtEl>
                                          <p:spTgt spid="33"/>
                                        </p:tgtEl>
                                        <p:attrNameLst>
                                          <p:attrName>style.visibility</p:attrName>
                                        </p:attrNameLst>
                                      </p:cBhvr>
                                      <p:to>
                                        <p:strVal val="visible"/>
                                      </p:to>
                                    </p:set>
                                  </p:childTnLst>
                                </p:cTn>
                              </p:par>
                            </p:childTnLst>
                          </p:cTn>
                        </p:par>
                        <p:par>
                          <p:cTn id="62" fill="hold">
                            <p:stCondLst>
                              <p:cond delay="2751"/>
                            </p:stCondLst>
                            <p:childTnLst>
                              <p:par>
                                <p:cTn id="63" presetID="1" presetClass="entr" presetSubtype="0" fill="hold" grpId="0" nodeType="afterEffect">
                                  <p:stCondLst>
                                    <p:cond delay="7000"/>
                                  </p:stCondLst>
                                  <p:iterate type="lt">
                                    <p:tmAbs val="50"/>
                                  </p:iterate>
                                  <p:childTnLst>
                                    <p:set>
                                      <p:cBhvr>
                                        <p:cTn id="64" dur="1" fill="hold">
                                          <p:stCondLst>
                                            <p:cond delay="0"/>
                                          </p:stCondLst>
                                        </p:cTn>
                                        <p:tgtEl>
                                          <p:spTgt spid="34"/>
                                        </p:tgtEl>
                                        <p:attrNameLst>
                                          <p:attrName>style.visibility</p:attrName>
                                        </p:attrNameLst>
                                      </p:cBhvr>
                                      <p:to>
                                        <p:strVal val="visible"/>
                                      </p:to>
                                    </p:set>
                                  </p:childTnLst>
                                  <p:subTnLst>
                                    <p:audio>
                                      <p:cMediaNode mute="1">
                                        <p:cTn display="0" masterRel="sameClick">
                                          <p:stCondLst>
                                            <p:cond evt="begin" delay="0">
                                              <p:tn val="63"/>
                                            </p:cond>
                                          </p:stCondLst>
                                          <p:endCondLst>
                                            <p:cond evt="onStopAudio" delay="0">
                                              <p:tgtEl>
                                                <p:sldTgt/>
                                              </p:tgtEl>
                                            </p:cond>
                                          </p:endCondLst>
                                        </p:cTn>
                                        <p:tgtEl>
                                          <p:sndTgt r:embed="rId2" name="TYPE.WAV"/>
                                        </p:tgtEl>
                                      </p:cMediaNode>
                                    </p:audio>
                                  </p:subTnLst>
                                </p:cTn>
                              </p:par>
                              <p:par>
                                <p:cTn id="65" presetID="1" presetClass="entr" presetSubtype="0" fill="hold" nodeType="withEffect">
                                  <p:stCondLst>
                                    <p:cond delay="0"/>
                                  </p:stCondLst>
                                  <p:childTnLst>
                                    <p:set>
                                      <p:cBhvr>
                                        <p:cTn id="66" dur="1" fill="hold">
                                          <p:stCondLst>
                                            <p:cond delay="0"/>
                                          </p:stCondLst>
                                        </p:cTn>
                                        <p:tgtEl>
                                          <p:spTgt spid="31"/>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2"/>
                                        </p:tgtEl>
                                        <p:attrNameLst>
                                          <p:attrName>style.visibility</p:attrName>
                                        </p:attrNameLst>
                                      </p:cBhvr>
                                      <p:to>
                                        <p:strVal val="visible"/>
                                      </p:to>
                                    </p:set>
                                  </p:childTnLst>
                                </p:cTn>
                              </p:par>
                            </p:childTnLst>
                          </p:cTn>
                        </p:par>
                        <p:par>
                          <p:cTn id="69" fill="hold">
                            <p:stCondLst>
                              <p:cond delay="10552"/>
                            </p:stCondLst>
                            <p:childTnLst>
                              <p:par>
                                <p:cTn id="70" presetID="1" presetClass="entr" presetSubtype="0" fill="hold" grpId="0" nodeType="afterEffect" nodePh="1">
                                  <p:stCondLst>
                                    <p:cond delay="0"/>
                                  </p:stCondLst>
                                  <p:endCondLst>
                                    <p:cond evt="begin" delay="0">
                                      <p:tn val="70"/>
                                    </p:cond>
                                  </p:endCondLst>
                                  <p:childTnLst>
                                    <p:set>
                                      <p:cBhvr>
                                        <p:cTn id="71"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P spid="3" grpId="0"/>
      <p:bldP spid="7" grpId="0"/>
      <p:bldP spid="10" grpId="0"/>
      <p:bldP spid="11" grpId="0" animBg="1"/>
      <p:bldP spid="12" grpId="0"/>
      <p:bldP spid="14" grpId="0"/>
      <p:bldP spid="16" grpId="0" animBg="1"/>
      <p:bldP spid="17" grpId="0"/>
      <p:bldP spid="18" grpId="0"/>
      <p:bldP spid="20" grpId="0"/>
      <p:bldP spid="21" grpId="0" animBg="1"/>
      <p:bldP spid="22" grpId="0"/>
      <p:bldP spid="24" grpId="0"/>
      <p:bldP spid="34" grpId="0"/>
      <p:bldP spid="28" grpId="0"/>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58BD48E4-BEB9-F829-6B04-1C1BCD11C115}"/>
              </a:ext>
            </a:extLst>
          </p:cNvPr>
          <p:cNvSpPr txBox="1">
            <a:spLocks/>
          </p:cNvSpPr>
          <p:nvPr/>
        </p:nvSpPr>
        <p:spPr>
          <a:xfrm>
            <a:off x="838200" y="683328"/>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p>
        </p:txBody>
      </p:sp>
      <p:sp>
        <p:nvSpPr>
          <p:cNvPr id="5" name="Titel 1">
            <a:extLst>
              <a:ext uri="{FF2B5EF4-FFF2-40B4-BE49-F238E27FC236}">
                <a16:creationId xmlns:a16="http://schemas.microsoft.com/office/drawing/2014/main" id="{1C573128-8A16-A387-40E1-538CC6648B42}"/>
              </a:ext>
            </a:extLst>
          </p:cNvPr>
          <p:cNvSpPr>
            <a:spLocks noGrp="1"/>
          </p:cNvSpPr>
          <p:nvPr>
            <p:ph type="title"/>
          </p:nvPr>
        </p:nvSpPr>
        <p:spPr>
          <a:xfrm>
            <a:off x="838200" y="589652"/>
            <a:ext cx="10515600" cy="1325563"/>
          </a:xfrm>
        </p:spPr>
        <p:txBody>
          <a:bodyPr>
            <a:normAutofit/>
          </a:bodyPr>
          <a:lstStyle/>
          <a:p>
            <a:r>
              <a:rPr lang="nl-NL" sz="2800" dirty="0">
                <a:latin typeface="Pixellari" panose="02000603000000000000" pitchFamily="2" charset="0"/>
                <a:ea typeface="Pixellari" panose="02000603000000000000" pitchFamily="2" charset="0"/>
              </a:rPr>
              <a:t>O nee, daar heb je hém weer...  </a:t>
            </a:r>
          </a:p>
        </p:txBody>
      </p:sp>
      <p:sp>
        <p:nvSpPr>
          <p:cNvPr id="2" name="Titel 1">
            <a:extLst>
              <a:ext uri="{FF2B5EF4-FFF2-40B4-BE49-F238E27FC236}">
                <a16:creationId xmlns:a16="http://schemas.microsoft.com/office/drawing/2014/main" id="{A5ED2973-A479-2617-997F-635428B4010D}"/>
              </a:ext>
            </a:extLst>
          </p:cNvPr>
          <p:cNvSpPr txBox="1">
            <a:spLocks/>
          </p:cNvSpPr>
          <p:nvPr/>
        </p:nvSpPr>
        <p:spPr>
          <a:xfrm>
            <a:off x="838200" y="460015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Misschien moeten we een </a:t>
            </a:r>
            <a:r>
              <a:rPr lang="nl-NL" sz="2800" dirty="0" err="1">
                <a:latin typeface="Pixellari" panose="02000603000000000000" pitchFamily="2" charset="0"/>
                <a:ea typeface="Pixellari" panose="02000603000000000000" pitchFamily="2" charset="0"/>
              </a:rPr>
              <a:t>photoshopje</a:t>
            </a:r>
            <a:r>
              <a:rPr lang="nl-NL" sz="2800" dirty="0">
                <a:latin typeface="Pixellari" panose="02000603000000000000" pitchFamily="2" charset="0"/>
                <a:ea typeface="Pixellari" panose="02000603000000000000" pitchFamily="2" charset="0"/>
              </a:rPr>
              <a:t> meesturen, voordat hij alles verpest..</a:t>
            </a:r>
          </a:p>
        </p:txBody>
      </p:sp>
      <p:sp>
        <p:nvSpPr>
          <p:cNvPr id="3" name="Titel 1">
            <a:extLst>
              <a:ext uri="{FF2B5EF4-FFF2-40B4-BE49-F238E27FC236}">
                <a16:creationId xmlns:a16="http://schemas.microsoft.com/office/drawing/2014/main" id="{9913F7F0-13BF-CF9C-C0C3-01AA83921177}"/>
              </a:ext>
            </a:extLst>
          </p:cNvPr>
          <p:cNvSpPr txBox="1">
            <a:spLocks/>
          </p:cNvSpPr>
          <p:nvPr/>
        </p:nvSpPr>
        <p:spPr>
          <a:xfrm>
            <a:off x="838200" y="5595582"/>
            <a:ext cx="314597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Top idee!</a:t>
            </a:r>
          </a:p>
        </p:txBody>
      </p:sp>
      <p:sp>
        <p:nvSpPr>
          <p:cNvPr id="6" name="Titel 1">
            <a:extLst>
              <a:ext uri="{FF2B5EF4-FFF2-40B4-BE49-F238E27FC236}">
                <a16:creationId xmlns:a16="http://schemas.microsoft.com/office/drawing/2014/main" id="{2B335F8F-D659-E1F7-0A3B-66C41DA1EF4E}"/>
              </a:ext>
            </a:extLst>
          </p:cNvPr>
          <p:cNvSpPr txBox="1">
            <a:spLocks/>
          </p:cNvSpPr>
          <p:nvPr/>
        </p:nvSpPr>
        <p:spPr>
          <a:xfrm>
            <a:off x="6887845" y="5562517"/>
            <a:ext cx="53041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ben niet goed in </a:t>
            </a:r>
            <a:r>
              <a:rPr lang="nl-NL" sz="2800" dirty="0" err="1">
                <a:solidFill>
                  <a:srgbClr val="FF0000"/>
                </a:solidFill>
                <a:latin typeface="Pixellari" panose="02000603000000000000" pitchFamily="2" charset="0"/>
                <a:ea typeface="Pixellari" panose="02000603000000000000" pitchFamily="2" charset="0"/>
              </a:rPr>
              <a:t>photoshop</a:t>
            </a:r>
            <a:r>
              <a:rPr lang="nl-NL" sz="2800" dirty="0">
                <a:solidFill>
                  <a:srgbClr val="FF0000"/>
                </a:solidFill>
                <a:latin typeface="Pixellari" panose="02000603000000000000" pitchFamily="2" charset="0"/>
                <a:ea typeface="Pixellari" panose="02000603000000000000" pitchFamily="2" charset="0"/>
              </a:rPr>
              <a:t>.</a:t>
            </a:r>
          </a:p>
        </p:txBody>
      </p:sp>
      <p:sp>
        <p:nvSpPr>
          <p:cNvPr id="18" name="Actieknop: Leeg 17">
            <a:hlinkClick r:id="" action="ppaction://noaction" highlightClick="1"/>
            <a:extLst>
              <a:ext uri="{FF2B5EF4-FFF2-40B4-BE49-F238E27FC236}">
                <a16:creationId xmlns:a16="http://schemas.microsoft.com/office/drawing/2014/main" id="{23DFF52B-4A93-FFCB-F5A5-C4B60EF06DB7}"/>
              </a:ext>
            </a:extLst>
          </p:cNvPr>
          <p:cNvSpPr/>
          <p:nvPr/>
        </p:nvSpPr>
        <p:spPr>
          <a:xfrm>
            <a:off x="3166502" y="2021939"/>
            <a:ext cx="5559357" cy="2309585"/>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19" name="Titel 1">
            <a:extLst>
              <a:ext uri="{FF2B5EF4-FFF2-40B4-BE49-F238E27FC236}">
                <a16:creationId xmlns:a16="http://schemas.microsoft.com/office/drawing/2014/main" id="{613210F1-6235-E36B-BE06-215E3E150A9D}"/>
              </a:ext>
            </a:extLst>
          </p:cNvPr>
          <p:cNvSpPr txBox="1">
            <a:spLocks/>
          </p:cNvSpPr>
          <p:nvPr/>
        </p:nvSpPr>
        <p:spPr>
          <a:xfrm>
            <a:off x="3974232" y="176782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Feitje Voor Karweitje </a:t>
            </a:r>
          </a:p>
        </p:txBody>
      </p:sp>
      <p:sp>
        <p:nvSpPr>
          <p:cNvPr id="20" name="Tijdelijke aanduiding voor inhoud 2">
            <a:extLst>
              <a:ext uri="{FF2B5EF4-FFF2-40B4-BE49-F238E27FC236}">
                <a16:creationId xmlns:a16="http://schemas.microsoft.com/office/drawing/2014/main" id="{629B5FAF-7941-A6FF-F5EF-6738E2EBD931}"/>
              </a:ext>
            </a:extLst>
          </p:cNvPr>
          <p:cNvSpPr txBox="1">
            <a:spLocks/>
          </p:cNvSpPr>
          <p:nvPr/>
        </p:nvSpPr>
        <p:spPr>
          <a:xfrm>
            <a:off x="3966043" y="245247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1000" dirty="0">
                <a:solidFill>
                  <a:schemeClr val="bg2">
                    <a:lumMod val="50000"/>
                  </a:schemeClr>
                </a:solidFill>
              </a:rPr>
              <a:t>@defeitenmachine</a:t>
            </a:r>
          </a:p>
          <a:p>
            <a:pPr marL="0" indent="0">
              <a:buFont typeface="Arial" panose="020B0604020202020204" pitchFamily="34" charset="0"/>
              <a:buNone/>
            </a:pPr>
            <a:r>
              <a:rPr lang="nl-NL" sz="1000" dirty="0">
                <a:solidFill>
                  <a:schemeClr val="bg2">
                    <a:lumMod val="50000"/>
                  </a:schemeClr>
                </a:solidFill>
              </a:rPr>
              <a:t> </a:t>
            </a:r>
          </a:p>
        </p:txBody>
      </p:sp>
      <p:pic>
        <p:nvPicPr>
          <p:cNvPr id="21" name="Tijdelijke aanduiding voor inhoud 4" descr="Afbeelding met persoon, buiten&#10;&#10;Automatisch gegenereerde beschrijving">
            <a:extLst>
              <a:ext uri="{FF2B5EF4-FFF2-40B4-BE49-F238E27FC236}">
                <a16:creationId xmlns:a16="http://schemas.microsoft.com/office/drawing/2014/main" id="{ED8D832A-BECF-7D28-3272-4D4E9DD4447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3" b="-3"/>
          <a:stretch/>
        </p:blipFill>
        <p:spPr>
          <a:xfrm>
            <a:off x="3384724" y="2214393"/>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22" name="Tekstvak 21">
            <a:extLst>
              <a:ext uri="{FF2B5EF4-FFF2-40B4-BE49-F238E27FC236}">
                <a16:creationId xmlns:a16="http://schemas.microsoft.com/office/drawing/2014/main" id="{30ABE39F-1FB7-263B-99CF-BDC10F4C89DA}"/>
              </a:ext>
            </a:extLst>
          </p:cNvPr>
          <p:cNvSpPr txBox="1"/>
          <p:nvPr/>
        </p:nvSpPr>
        <p:spPr>
          <a:xfrm>
            <a:off x="3292749" y="2889324"/>
            <a:ext cx="5417574" cy="1015663"/>
          </a:xfrm>
          <a:prstGeom prst="rect">
            <a:avLst/>
          </a:prstGeom>
          <a:noFill/>
        </p:spPr>
        <p:txBody>
          <a:bodyPr wrap="square" rtlCol="0">
            <a:spAutoFit/>
          </a:bodyPr>
          <a:lstStyle/>
          <a:p>
            <a:r>
              <a:rPr lang="nl-NL" sz="1500" dirty="0">
                <a:latin typeface="Pica black"/>
              </a:rPr>
              <a:t>Het artikel van </a:t>
            </a:r>
            <a:r>
              <a:rPr lang="nl-NL" sz="1500" dirty="0">
                <a:solidFill>
                  <a:srgbClr val="01E2FD"/>
                </a:solidFill>
                <a:latin typeface="Pica black"/>
              </a:rPr>
              <a:t>@dewaarheidgoeroe </a:t>
            </a:r>
            <a:r>
              <a:rPr lang="nl-NL" sz="1500" dirty="0">
                <a:latin typeface="Pica black"/>
              </a:rPr>
              <a:t>barst wederom van de onjuistheden. Er is geen enkel bewijs dat WOLCHEM geld over maakt aan Van </a:t>
            </a:r>
            <a:r>
              <a:rPr lang="nl-NL" sz="1500" dirty="0" err="1">
                <a:latin typeface="Pica black"/>
              </a:rPr>
              <a:t>Belzen</a:t>
            </a:r>
            <a:r>
              <a:rPr lang="nl-NL" sz="1500" dirty="0">
                <a:latin typeface="Pica black"/>
              </a:rPr>
              <a:t> en het is nooit aangetoond dat het bedrijf chemisch afval in het Woldermeer dumpt. </a:t>
            </a:r>
            <a:r>
              <a:rPr lang="nl-NL" sz="1500" dirty="0">
                <a:solidFill>
                  <a:srgbClr val="01E2FD"/>
                </a:solidFill>
                <a:latin typeface="Pica black"/>
              </a:rPr>
              <a:t>#complottenbedenker</a:t>
            </a:r>
          </a:p>
        </p:txBody>
      </p:sp>
      <p:sp>
        <p:nvSpPr>
          <p:cNvPr id="23" name="Ovaal 22">
            <a:extLst>
              <a:ext uri="{FF2B5EF4-FFF2-40B4-BE49-F238E27FC236}">
                <a16:creationId xmlns:a16="http://schemas.microsoft.com/office/drawing/2014/main" id="{77FB784C-ACFD-BBCE-CD12-A4E7E195024C}"/>
              </a:ext>
            </a:extLst>
          </p:cNvPr>
          <p:cNvSpPr/>
          <p:nvPr/>
        </p:nvSpPr>
        <p:spPr>
          <a:xfrm>
            <a:off x="7918837" y="232095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24" name="Tijdelijke aanduiding voor inhoud 2">
            <a:extLst>
              <a:ext uri="{FF2B5EF4-FFF2-40B4-BE49-F238E27FC236}">
                <a16:creationId xmlns:a16="http://schemas.microsoft.com/office/drawing/2014/main" id="{2DB24DC0-2145-CF96-B13E-F4B7734C3B9C}"/>
              </a:ext>
            </a:extLst>
          </p:cNvPr>
          <p:cNvSpPr txBox="1">
            <a:spLocks/>
          </p:cNvSpPr>
          <p:nvPr/>
        </p:nvSpPr>
        <p:spPr>
          <a:xfrm>
            <a:off x="3218146" y="4032705"/>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06:31 p.m. 4 mei.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android</a:t>
            </a:r>
            <a:r>
              <a:rPr lang="nl-NL" sz="1000" dirty="0">
                <a:solidFill>
                  <a:schemeClr val="bg2">
                    <a:lumMod val="50000"/>
                  </a:schemeClr>
                </a:solidFill>
              </a:rPr>
              <a:t>  </a:t>
            </a:r>
          </a:p>
        </p:txBody>
      </p:sp>
      <p:pic>
        <p:nvPicPr>
          <p:cNvPr id="25" name="Tijdelijke aanduiding voor inhoud 4">
            <a:extLst>
              <a:ext uri="{FF2B5EF4-FFF2-40B4-BE49-F238E27FC236}">
                <a16:creationId xmlns:a16="http://schemas.microsoft.com/office/drawing/2014/main" id="{FE3064CD-B3DF-5F3D-D5B2-F56D0E68E809}"/>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5425424" y="2345947"/>
            <a:ext cx="136702" cy="136702"/>
          </a:xfrm>
          <a:prstGeom prst="rect">
            <a:avLst/>
          </a:prstGeom>
        </p:spPr>
      </p:pic>
      <p:sp>
        <p:nvSpPr>
          <p:cNvPr id="26" name="Tekstvak 25">
            <a:extLst>
              <a:ext uri="{FF2B5EF4-FFF2-40B4-BE49-F238E27FC236}">
                <a16:creationId xmlns:a16="http://schemas.microsoft.com/office/drawing/2014/main" id="{6F57FDDA-02AA-77A9-3A89-2DCB5C88EE89}"/>
              </a:ext>
            </a:extLst>
          </p:cNvPr>
          <p:cNvSpPr txBox="1"/>
          <p:nvPr/>
        </p:nvSpPr>
        <p:spPr>
          <a:xfrm>
            <a:off x="7987850" y="230240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pic>
        <p:nvPicPr>
          <p:cNvPr id="27" name="Tijdelijke aanduiding voor inhoud 3" descr="Afbeelding met tekst&#10;&#10;Automatisch gegenereerde beschrijving">
            <a:extLst>
              <a:ext uri="{FF2B5EF4-FFF2-40B4-BE49-F238E27FC236}">
                <a16:creationId xmlns:a16="http://schemas.microsoft.com/office/drawing/2014/main" id="{B53D7911-4A03-4103-6164-41975884485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3" b="-3"/>
          <a:stretch/>
        </p:blipFill>
        <p:spPr>
          <a:xfrm>
            <a:off x="3384724" y="2209139"/>
            <a:ext cx="602214" cy="602214"/>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sp>
        <p:nvSpPr>
          <p:cNvPr id="7" name="Actieknop: Leeg 6">
            <a:hlinkClick r:id="" action="ppaction://hlinkshowjump?jump=nextslide" highlightClick="1"/>
            <a:extLst>
              <a:ext uri="{FF2B5EF4-FFF2-40B4-BE49-F238E27FC236}">
                <a16:creationId xmlns:a16="http://schemas.microsoft.com/office/drawing/2014/main" id="{6A328F7C-45DD-4391-10F3-FB141081BAB9}"/>
              </a:ext>
            </a:extLst>
          </p:cNvPr>
          <p:cNvSpPr/>
          <p:nvPr/>
        </p:nvSpPr>
        <p:spPr>
          <a:xfrm>
            <a:off x="838200" y="5925719"/>
            <a:ext cx="1767348" cy="56745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8" name="Actieknop: Leeg 7">
            <a:hlinkClick r:id="" action="ppaction://hlinkshowjump?jump=nextslide" highlightClick="1"/>
            <a:extLst>
              <a:ext uri="{FF2B5EF4-FFF2-40B4-BE49-F238E27FC236}">
                <a16:creationId xmlns:a16="http://schemas.microsoft.com/office/drawing/2014/main" id="{5073BA46-C7B3-2A23-3206-F638716A322B}"/>
              </a:ext>
            </a:extLst>
          </p:cNvPr>
          <p:cNvSpPr/>
          <p:nvPr/>
        </p:nvSpPr>
        <p:spPr>
          <a:xfrm>
            <a:off x="6887845" y="5940374"/>
            <a:ext cx="4860207" cy="56745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12408403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1601"/>
                            </p:stCondLst>
                            <p:childTnLst>
                              <p:par>
                                <p:cTn id="8" presetID="1" presetClass="entr" presetSubtype="0" fill="hold" grpId="0" nodeType="afterEffect">
                                  <p:stCondLst>
                                    <p:cond delay="1150"/>
                                  </p:stCondLst>
                                  <p:childTnLst>
                                    <p:set>
                                      <p:cBhvr>
                                        <p:cTn id="9" dur="1" fill="hold">
                                          <p:stCondLst>
                                            <p:cond delay="0"/>
                                          </p:stCondLst>
                                        </p:cTn>
                                        <p:tgtEl>
                                          <p:spTgt spid="18"/>
                                        </p:tgtEl>
                                        <p:attrNameLst>
                                          <p:attrName>style.visibility</p:attrName>
                                        </p:attrNameLst>
                                      </p:cBhvr>
                                      <p:to>
                                        <p:strVal val="visible"/>
                                      </p:to>
                                    </p:set>
                                  </p:childTnLst>
                                </p:cTn>
                              </p:par>
                            </p:childTnLst>
                          </p:cTn>
                        </p:par>
                        <p:par>
                          <p:cTn id="10" fill="hold">
                            <p:stCondLst>
                              <p:cond delay="2751"/>
                            </p:stCondLst>
                            <p:childTnLst>
                              <p:par>
                                <p:cTn id="11" presetID="1"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childTnLst>
                          </p:cTn>
                        </p:par>
                        <p:par>
                          <p:cTn id="29" fill="hold">
                            <p:stCondLst>
                              <p:cond delay="2751"/>
                            </p:stCondLst>
                            <p:childTnLst>
                              <p:par>
                                <p:cTn id="30" presetID="1" presetClass="entr" presetSubtype="0" fill="hold" grpId="0" nodeType="afterEffect">
                                  <p:stCondLst>
                                    <p:cond delay="2000"/>
                                  </p:stCondLst>
                                  <p:iterate type="wd">
                                    <p:tmAbs val="200"/>
                                  </p:iterate>
                                  <p:childTnLst>
                                    <p:set>
                                      <p:cBhvr>
                                        <p:cTn id="31" dur="1" fill="hold">
                                          <p:stCondLst>
                                            <p:cond delay="0"/>
                                          </p:stCondLst>
                                        </p:cTn>
                                        <p:tgtEl>
                                          <p:spTgt spid="2"/>
                                        </p:tgtEl>
                                        <p:attrNameLst>
                                          <p:attrName>style.visibility</p:attrName>
                                        </p:attrNameLst>
                                      </p:cBhvr>
                                      <p:to>
                                        <p:strVal val="visible"/>
                                      </p:to>
                                    </p:set>
                                  </p:childTnLst>
                                </p:cTn>
                              </p:par>
                            </p:childTnLst>
                          </p:cTn>
                        </p:par>
                        <p:par>
                          <p:cTn id="32" fill="hold">
                            <p:stCondLst>
                              <p:cond delay="6952"/>
                            </p:stCondLst>
                            <p:childTnLst>
                              <p:par>
                                <p:cTn id="33" presetID="1" presetClass="entr" presetSubtype="0" fill="hold" grpId="0" nodeType="afterEffect">
                                  <p:stCondLst>
                                    <p:cond delay="1000"/>
                                  </p:stCondLst>
                                  <p:iterate type="wd">
                                    <p:tmAbs val="200"/>
                                  </p:iterate>
                                  <p:childTnLst>
                                    <p:set>
                                      <p:cBhvr>
                                        <p:cTn id="34" dur="1" fill="hold">
                                          <p:stCondLst>
                                            <p:cond delay="0"/>
                                          </p:stCondLst>
                                        </p:cTn>
                                        <p:tgtEl>
                                          <p:spTgt spid="3"/>
                                        </p:tgtEl>
                                        <p:attrNameLst>
                                          <p:attrName>style.visibility</p:attrName>
                                        </p:attrNameLst>
                                      </p:cBhvr>
                                      <p:to>
                                        <p:strVal val="visible"/>
                                      </p:to>
                                    </p:set>
                                  </p:childTnLst>
                                </p:cTn>
                              </p:par>
                            </p:childTnLst>
                          </p:cTn>
                        </p:par>
                        <p:par>
                          <p:cTn id="35" fill="hold">
                            <p:stCondLst>
                              <p:cond delay="8353"/>
                            </p:stCondLst>
                            <p:childTnLst>
                              <p:par>
                                <p:cTn id="36" presetID="1" presetClass="entr" presetSubtype="0" fill="hold" grpId="0" nodeType="afterEffect">
                                  <p:stCondLst>
                                    <p:cond delay="0"/>
                                  </p:stCondLst>
                                  <p:iterate type="wd">
                                    <p:tmAbs val="200"/>
                                  </p:iterate>
                                  <p:childTnLst>
                                    <p:set>
                                      <p:cBhvr>
                                        <p:cTn id="37" dur="1" fill="hold">
                                          <p:stCondLst>
                                            <p:cond delay="0"/>
                                          </p:stCondLst>
                                        </p:cTn>
                                        <p:tgtEl>
                                          <p:spTgt spid="6"/>
                                        </p:tgtEl>
                                        <p:attrNameLst>
                                          <p:attrName>style.visibility</p:attrName>
                                        </p:attrNameLst>
                                      </p:cBhvr>
                                      <p:to>
                                        <p:strVal val="visible"/>
                                      </p:to>
                                    </p:set>
                                  </p:childTnLst>
                                </p:cTn>
                              </p:par>
                            </p:childTnLst>
                          </p:cTn>
                        </p:par>
                        <p:par>
                          <p:cTn id="38" fill="hold">
                            <p:stCondLst>
                              <p:cond delay="9554"/>
                            </p:stCondLst>
                            <p:childTnLst>
                              <p:par>
                                <p:cTn id="39" presetID="1" presetClass="entr" presetSubtype="0" fill="hold" grpId="0" nodeType="afterEffect" nodePh="1">
                                  <p:stCondLst>
                                    <p:cond delay="0"/>
                                  </p:stCondLst>
                                  <p:endCondLst>
                                    <p:cond evt="begin" delay="0">
                                      <p:tn val="39"/>
                                    </p:cond>
                                  </p:endCondLst>
                                  <p:childTnLst>
                                    <p:set>
                                      <p:cBhvr>
                                        <p:cTn id="40" dur="1" fill="hold">
                                          <p:stCondLst>
                                            <p:cond delay="0"/>
                                          </p:stCondLst>
                                        </p:cTn>
                                        <p:tgtEl>
                                          <p:spTgt spid="7"/>
                                        </p:tgtEl>
                                        <p:attrNameLst>
                                          <p:attrName>style.visibility</p:attrName>
                                        </p:attrNameLst>
                                      </p:cBhvr>
                                      <p:to>
                                        <p:strVal val="visible"/>
                                      </p:to>
                                    </p:set>
                                  </p:childTnLst>
                                </p:cTn>
                              </p:par>
                            </p:childTnLst>
                          </p:cTn>
                        </p:par>
                        <p:par>
                          <p:cTn id="41" fill="hold">
                            <p:stCondLst>
                              <p:cond delay="9554"/>
                            </p:stCondLst>
                            <p:childTnLst>
                              <p:par>
                                <p:cTn id="42" presetID="1" presetClass="entr" presetSubtype="0" fill="hold" grpId="0" nodeType="afterEffect" nodePh="1">
                                  <p:stCondLst>
                                    <p:cond delay="0"/>
                                  </p:stCondLst>
                                  <p:endCondLst>
                                    <p:cond evt="begin" delay="0">
                                      <p:tn val="42"/>
                                    </p:cond>
                                  </p:endCondLst>
                                  <p:childTnLst>
                                    <p:set>
                                      <p:cBhvr>
                                        <p:cTn id="43"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3" grpId="0"/>
      <p:bldP spid="6" grpId="0"/>
      <p:bldP spid="18" grpId="0" animBg="1"/>
      <p:bldP spid="19" grpId="0"/>
      <p:bldP spid="20" grpId="0"/>
      <p:bldP spid="22" grpId="0"/>
      <p:bldP spid="23" grpId="0" animBg="1"/>
      <p:bldP spid="24" grpId="0"/>
      <p:bldP spid="26" grpId="0"/>
      <p:bldP spid="7" grpId="0"/>
      <p:bldP spid="8" grpId="0"/>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58BD48E4-BEB9-F829-6B04-1C1BCD11C115}"/>
              </a:ext>
            </a:extLst>
          </p:cNvPr>
          <p:cNvSpPr txBox="1">
            <a:spLocks/>
          </p:cNvSpPr>
          <p:nvPr/>
        </p:nvSpPr>
        <p:spPr>
          <a:xfrm>
            <a:off x="838200" y="683328"/>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p>
        </p:txBody>
      </p:sp>
      <p:sp>
        <p:nvSpPr>
          <p:cNvPr id="5" name="Titel 1">
            <a:extLst>
              <a:ext uri="{FF2B5EF4-FFF2-40B4-BE49-F238E27FC236}">
                <a16:creationId xmlns:a16="http://schemas.microsoft.com/office/drawing/2014/main" id="{1C573128-8A16-A387-40E1-538CC6648B42}"/>
              </a:ext>
            </a:extLst>
          </p:cNvPr>
          <p:cNvSpPr>
            <a:spLocks noGrp="1"/>
          </p:cNvSpPr>
          <p:nvPr>
            <p:ph type="title"/>
          </p:nvPr>
        </p:nvSpPr>
        <p:spPr>
          <a:xfrm>
            <a:off x="838200" y="134689"/>
            <a:ext cx="10515600" cy="1325563"/>
          </a:xfrm>
        </p:spPr>
        <p:txBody>
          <a:bodyPr>
            <a:normAutofit/>
          </a:bodyPr>
          <a:lstStyle/>
          <a:p>
            <a:r>
              <a:rPr lang="nl-NL" sz="2800" dirty="0">
                <a:latin typeface="Pixellari" panose="02000603000000000000" pitchFamily="2" charset="0"/>
                <a:ea typeface="Pixellari" panose="02000603000000000000" pitchFamily="2" charset="0"/>
              </a:rPr>
              <a:t>Wij doen het al voor jou, kijk eens aan..</a:t>
            </a:r>
          </a:p>
        </p:txBody>
      </p:sp>
      <p:sp>
        <p:nvSpPr>
          <p:cNvPr id="3" name="Titel 1">
            <a:extLst>
              <a:ext uri="{FF2B5EF4-FFF2-40B4-BE49-F238E27FC236}">
                <a16:creationId xmlns:a16="http://schemas.microsoft.com/office/drawing/2014/main" id="{9913F7F0-13BF-CF9C-C0C3-01AA83921177}"/>
              </a:ext>
            </a:extLst>
          </p:cNvPr>
          <p:cNvSpPr txBox="1">
            <a:spLocks/>
          </p:cNvSpPr>
          <p:nvPr/>
        </p:nvSpPr>
        <p:spPr>
          <a:xfrm>
            <a:off x="838200" y="4796613"/>
            <a:ext cx="314597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err="1">
                <a:solidFill>
                  <a:srgbClr val="FF0000"/>
                </a:solidFill>
                <a:latin typeface="Pixellari" panose="02000603000000000000" pitchFamily="2" charset="0"/>
                <a:ea typeface="Pixellari" panose="02000603000000000000" pitchFamily="2" charset="0"/>
              </a:rPr>
              <a:t>Wooow</a:t>
            </a:r>
            <a:r>
              <a:rPr lang="nl-NL" sz="2800" dirty="0">
                <a:solidFill>
                  <a:srgbClr val="FF0000"/>
                </a:solidFill>
                <a:latin typeface="Pixellari" panose="02000603000000000000" pitchFamily="2" charset="0"/>
                <a:ea typeface="Pixellari" panose="02000603000000000000" pitchFamily="2" charset="0"/>
              </a:rPr>
              <a:t>, net echt!</a:t>
            </a:r>
          </a:p>
          <a:p>
            <a:r>
              <a:rPr lang="nl-NL" sz="2800" dirty="0">
                <a:solidFill>
                  <a:srgbClr val="FF0000"/>
                </a:solidFill>
                <a:latin typeface="Pixellari" panose="02000603000000000000" pitchFamily="2" charset="0"/>
                <a:ea typeface="Pixellari" panose="02000603000000000000" pitchFamily="2" charset="0"/>
              </a:rPr>
              <a:t>Post dit maar.. </a:t>
            </a:r>
          </a:p>
        </p:txBody>
      </p:sp>
      <p:pic>
        <p:nvPicPr>
          <p:cNvPr id="8" name="Afbeelding 7" descr="Afbeelding met lucht, boom, buiten, water&#10;&#10;Automatisch gegenereerde beschrijving">
            <a:extLst>
              <a:ext uri="{FF2B5EF4-FFF2-40B4-BE49-F238E27FC236}">
                <a16:creationId xmlns:a16="http://schemas.microsoft.com/office/drawing/2014/main" id="{817BAA12-8C5D-4DB2-A247-9A757042864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783277" y="1401082"/>
            <a:ext cx="4849109" cy="4721094"/>
          </a:xfrm>
          <a:prstGeom prst="rect">
            <a:avLst/>
          </a:prstGeom>
        </p:spPr>
      </p:pic>
      <p:sp>
        <p:nvSpPr>
          <p:cNvPr id="2" name="Actieknop: Leeg 1">
            <a:hlinkClick r:id="" action="ppaction://hlinkshowjump?jump=nextslide" highlightClick="1"/>
            <a:extLst>
              <a:ext uri="{FF2B5EF4-FFF2-40B4-BE49-F238E27FC236}">
                <a16:creationId xmlns:a16="http://schemas.microsoft.com/office/drawing/2014/main" id="{7E30A878-D930-5B89-B753-4D9CF1B3FB7D}"/>
              </a:ext>
            </a:extLst>
          </p:cNvPr>
          <p:cNvSpPr/>
          <p:nvPr/>
        </p:nvSpPr>
        <p:spPr>
          <a:xfrm>
            <a:off x="838199" y="5001380"/>
            <a:ext cx="2829339" cy="882585"/>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17980375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2001"/>
                            </p:stCondLst>
                            <p:childTnLst>
                              <p:par>
                                <p:cTn id="8" presetID="1" presetClass="entr" presetSubtype="0" fill="hold" grpId="0" nodeType="afterEffect">
                                  <p:stCondLst>
                                    <p:cond delay="1000"/>
                                  </p:stCondLst>
                                  <p:iterate type="wd">
                                    <p:tmAbs val="200"/>
                                  </p:iterate>
                                  <p:childTnLst>
                                    <p:set>
                                      <p:cBhvr>
                                        <p:cTn id="9" dur="1" fill="hold">
                                          <p:stCondLst>
                                            <p:cond delay="0"/>
                                          </p:stCondLst>
                                        </p:cTn>
                                        <p:tgtEl>
                                          <p:spTgt spid="3"/>
                                        </p:tgtEl>
                                        <p:attrNameLst>
                                          <p:attrName>style.visibility</p:attrName>
                                        </p:attrNameLst>
                                      </p:cBhvr>
                                      <p:to>
                                        <p:strVal val="visible"/>
                                      </p:to>
                                    </p:set>
                                  </p:childTnLst>
                                </p:cTn>
                              </p:par>
                            </p:childTnLst>
                          </p:cTn>
                        </p:par>
                        <p:par>
                          <p:cTn id="10" fill="hold">
                            <p:stCondLst>
                              <p:cond delay="4602"/>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P spid="2" grpId="0"/>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154B70-8C4C-2FCF-9E93-B6B11021B409}"/>
              </a:ext>
            </a:extLst>
          </p:cNvPr>
          <p:cNvSpPr>
            <a:spLocks noGrp="1"/>
          </p:cNvSpPr>
          <p:nvPr>
            <p:ph type="title"/>
          </p:nvPr>
        </p:nvSpPr>
        <p:spPr>
          <a:xfrm>
            <a:off x="838200" y="798773"/>
            <a:ext cx="10515600" cy="1325563"/>
          </a:xfrm>
        </p:spPr>
        <p:txBody>
          <a:bodyPr>
            <a:normAutofit fontScale="90000"/>
          </a:bodyPr>
          <a:lstStyle/>
          <a:p>
            <a:br>
              <a:rPr lang="nl-NL" sz="2800" dirty="0">
                <a:latin typeface="Pixellari" panose="02000603000000000000" pitchFamily="2" charset="0"/>
                <a:ea typeface="Pixellari" panose="02000603000000000000" pitchFamily="2" charset="0"/>
              </a:rPr>
            </a:br>
            <a:r>
              <a:rPr lang="nl-NL" sz="2800" dirty="0">
                <a:latin typeface="Pixellari" panose="02000603000000000000" pitchFamily="2" charset="0"/>
                <a:ea typeface="Pixellari" panose="02000603000000000000" pitchFamily="2" charset="0"/>
              </a:rPr>
              <a:t>Zo! Dat </a:t>
            </a:r>
            <a:r>
              <a:rPr lang="nl-NL" sz="2800" dirty="0" err="1">
                <a:latin typeface="Pixellari" panose="02000603000000000000" pitchFamily="2" charset="0"/>
                <a:ea typeface="Pixellari" panose="02000603000000000000" pitchFamily="2" charset="0"/>
              </a:rPr>
              <a:t>photoshoppen</a:t>
            </a:r>
            <a:r>
              <a:rPr lang="nl-NL" sz="2800" dirty="0">
                <a:latin typeface="Pixellari" panose="02000603000000000000" pitchFamily="2" charset="0"/>
                <a:ea typeface="Pixellari" panose="02000603000000000000" pitchFamily="2" charset="0"/>
              </a:rPr>
              <a:t> heeft veel invloed gehad. Veel mensen hebben de tijd genomen om naar de foto te kijken en dit heeft de emoties doen gelden. Dit levert jou maar liefst </a:t>
            </a:r>
            <a:r>
              <a:rPr lang="nl-NL" sz="2800" dirty="0">
                <a:solidFill>
                  <a:srgbClr val="FF0000"/>
                </a:solidFill>
                <a:latin typeface="Pixellari" panose="02000603000000000000" pitchFamily="2" charset="0"/>
                <a:ea typeface="Pixellari" panose="02000603000000000000" pitchFamily="2" charset="0"/>
              </a:rPr>
              <a:t>1848 </a:t>
            </a:r>
            <a:r>
              <a:rPr lang="nl-NL" sz="2800" dirty="0" err="1">
                <a:solidFill>
                  <a:srgbClr val="FF0000"/>
                </a:solidFill>
                <a:latin typeface="Pixellari" panose="02000603000000000000" pitchFamily="2" charset="0"/>
                <a:ea typeface="Pixellari" panose="02000603000000000000" pitchFamily="2" charset="0"/>
              </a:rPr>
              <a:t>Likes</a:t>
            </a:r>
            <a:r>
              <a:rPr lang="nl-NL" sz="2800" dirty="0">
                <a:latin typeface="Pixellari" panose="02000603000000000000" pitchFamily="2" charset="0"/>
                <a:ea typeface="Pixellari" panose="02000603000000000000" pitchFamily="2" charset="0"/>
              </a:rPr>
              <a:t> op! Je weet wat ze zeggen: een beeld zegt meer dan duizend woorden..</a:t>
            </a:r>
            <a:br>
              <a:rPr lang="nl-NL" sz="2800" dirty="0"/>
            </a:br>
            <a:endParaRPr lang="nl-NL" sz="2800" dirty="0">
              <a:latin typeface="Pixellari" panose="02000603000000000000" pitchFamily="2" charset="0"/>
              <a:ea typeface="Pixellari" panose="02000603000000000000" pitchFamily="2" charset="0"/>
            </a:endParaRPr>
          </a:p>
        </p:txBody>
      </p:sp>
      <p:graphicFrame>
        <p:nvGraphicFramePr>
          <p:cNvPr id="6" name="Tijdelijke aanduiding voor inhoud 5">
            <a:extLst>
              <a:ext uri="{FF2B5EF4-FFF2-40B4-BE49-F238E27FC236}">
                <a16:creationId xmlns:a16="http://schemas.microsoft.com/office/drawing/2014/main" id="{A2DA108B-C181-919C-6384-7AC38ABCA985}"/>
              </a:ext>
            </a:extLst>
          </p:cNvPr>
          <p:cNvGraphicFramePr>
            <a:graphicFrameLocks noGrp="1" noChangeAspect="1"/>
          </p:cNvGraphicFramePr>
          <p:nvPr>
            <p:ph idx="1"/>
          </p:nvPr>
        </p:nvGraphicFramePr>
        <p:xfrm>
          <a:off x="838200" y="2138802"/>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9" name="Titel 1">
            <a:extLst>
              <a:ext uri="{FF2B5EF4-FFF2-40B4-BE49-F238E27FC236}">
                <a16:creationId xmlns:a16="http://schemas.microsoft.com/office/drawing/2014/main" id="{7DB248D7-61CC-FB26-6759-F79CBA9EE3A7}"/>
              </a:ext>
            </a:extLst>
          </p:cNvPr>
          <p:cNvSpPr txBox="1">
            <a:spLocks/>
          </p:cNvSpPr>
          <p:nvPr/>
        </p:nvSpPr>
        <p:spPr>
          <a:xfrm>
            <a:off x="8941904" y="5164577"/>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heb de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 </a:t>
            </a:r>
          </a:p>
          <a:p>
            <a:r>
              <a:rPr lang="nl-NL" sz="2800" dirty="0">
                <a:solidFill>
                  <a:srgbClr val="FF0000"/>
                </a:solidFill>
                <a:latin typeface="Pixellari" panose="02000603000000000000" pitchFamily="2" charset="0"/>
                <a:ea typeface="Pixellari" panose="02000603000000000000" pitchFamily="2" charset="0"/>
              </a:rPr>
              <a:t>genoteerd!</a:t>
            </a:r>
          </a:p>
        </p:txBody>
      </p:sp>
      <p:pic>
        <p:nvPicPr>
          <p:cNvPr id="10" name="Graphic 9" descr="Pijl-rechts met effen opvulling">
            <a:extLst>
              <a:ext uri="{FF2B5EF4-FFF2-40B4-BE49-F238E27FC236}">
                <a16:creationId xmlns:a16="http://schemas.microsoft.com/office/drawing/2014/main" id="{CA693FE2-05DE-87D9-4C12-A7F27BE4029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799822" y="5827359"/>
            <a:ext cx="553978" cy="389360"/>
          </a:xfrm>
          <a:prstGeom prst="rect">
            <a:avLst/>
          </a:prstGeom>
        </p:spPr>
      </p:pic>
      <p:sp>
        <p:nvSpPr>
          <p:cNvPr id="3" name="Actieknop: Leeg 2">
            <a:hlinkClick r:id="" action="ppaction://hlinkshowjump?jump=nextslide" highlightClick="1"/>
            <a:extLst>
              <a:ext uri="{FF2B5EF4-FFF2-40B4-BE49-F238E27FC236}">
                <a16:creationId xmlns:a16="http://schemas.microsoft.com/office/drawing/2014/main" id="{F4601B5C-1372-6FA1-D1B2-9B86BECD305B}"/>
              </a:ext>
            </a:extLst>
          </p:cNvPr>
          <p:cNvSpPr/>
          <p:nvPr/>
        </p:nvSpPr>
        <p:spPr>
          <a:xfrm>
            <a:off x="8941904" y="5293360"/>
            <a:ext cx="2676940" cy="10582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5" name="Afbeelding 4" descr="Afbeelding met tekst&#10;&#10;Automatisch gegenereerde beschrijving">
            <a:extLst>
              <a:ext uri="{FF2B5EF4-FFF2-40B4-BE49-F238E27FC236}">
                <a16:creationId xmlns:a16="http://schemas.microsoft.com/office/drawing/2014/main" id="{D072DB9A-F923-8852-9909-15EFA738F15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384040" y="3699579"/>
            <a:ext cx="3423920" cy="2567940"/>
          </a:xfrm>
          <a:prstGeom prst="rect">
            <a:avLst/>
          </a:prstGeom>
        </p:spPr>
      </p:pic>
    </p:spTree>
    <p:extLst>
      <p:ext uri="{BB962C8B-B14F-4D97-AF65-F5344CB8AC3E}">
        <p14:creationId xmlns:p14="http://schemas.microsoft.com/office/powerpoint/2010/main" val="27241880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par>
                          <p:cTn id="11" fill="hold">
                            <p:stCondLst>
                              <p:cond delay="10201"/>
                            </p:stCondLst>
                            <p:childTnLst>
                              <p:par>
                                <p:cTn id="12" presetID="1" presetClass="entr" presetSubtype="0" fill="hold" grpId="0" nodeType="afterEffect">
                                  <p:stCondLst>
                                    <p:cond delay="1000"/>
                                  </p:stCondLst>
                                  <p:childTnLst>
                                    <p:set>
                                      <p:cBhvr>
                                        <p:cTn id="13"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par>
                          <p:cTn id="14" fill="hold">
                            <p:stCondLst>
                              <p:cond delay="11201"/>
                            </p:stCondLst>
                            <p:childTnLst>
                              <p:par>
                                <p:cTn id="15" presetID="1" presetClass="entr" presetSubtype="0" fill="hold" grpId="0" nodeType="afterEffect">
                                  <p:stCondLst>
                                    <p:cond delay="0"/>
                                  </p:stCondLst>
                                  <p:childTnLst>
                                    <p:set>
                                      <p:cBhvr>
                                        <p:cTn id="16"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par>
                          <p:cTn id="17" fill="hold">
                            <p:stCondLst>
                              <p:cond delay="11201"/>
                            </p:stCondLst>
                            <p:childTnLst>
                              <p:par>
                                <p:cTn id="18" presetID="1" presetClass="entr" presetSubtype="0" fill="hold" grpId="0" nodeType="afterEffect">
                                  <p:stCondLst>
                                    <p:cond delay="1000"/>
                                  </p:stCondLst>
                                  <p:iterate type="lt">
                                    <p:tmAbs val="50"/>
                                  </p:iterate>
                                  <p:childTnLst>
                                    <p:set>
                                      <p:cBhvr>
                                        <p:cTn id="19" dur="1" fill="hold">
                                          <p:stCondLst>
                                            <p:cond delay="0"/>
                                          </p:stCondLst>
                                        </p:cTn>
                                        <p:tgtEl>
                                          <p:spTgt spid="9"/>
                                        </p:tgtEl>
                                        <p:attrNameLst>
                                          <p:attrName>style.visibility</p:attrName>
                                        </p:attrNameLst>
                                      </p:cBhvr>
                                      <p:to>
                                        <p:strVal val="visible"/>
                                      </p:to>
                                    </p:set>
                                  </p:childTnLst>
                                </p:cTn>
                              </p:par>
                            </p:childTnLst>
                          </p:cTn>
                        </p:par>
                        <p:par>
                          <p:cTn id="20" fill="hold">
                            <p:stCondLst>
                              <p:cond delay="13252"/>
                            </p:stCondLst>
                            <p:childTnLst>
                              <p:par>
                                <p:cTn id="21" presetID="1" presetClass="entr" presetSubtype="0" fill="hold" nodeType="afterEffect">
                                  <p:stCondLst>
                                    <p:cond delay="1000"/>
                                  </p:stCondLst>
                                  <p:childTnLst>
                                    <p:set>
                                      <p:cBhvr>
                                        <p:cTn id="22" dur="1" fill="hold">
                                          <p:stCondLst>
                                            <p:cond delay="0"/>
                                          </p:stCondLst>
                                        </p:cTn>
                                        <p:tgtEl>
                                          <p:spTgt spid="10"/>
                                        </p:tgtEl>
                                        <p:attrNameLst>
                                          <p:attrName>style.visibility</p:attrName>
                                        </p:attrNameLst>
                                      </p:cBhvr>
                                      <p:to>
                                        <p:strVal val="visible"/>
                                      </p:to>
                                    </p:set>
                                  </p:childTnLst>
                                </p:cTn>
                              </p:par>
                            </p:childTnLst>
                          </p:cTn>
                        </p:par>
                        <p:par>
                          <p:cTn id="23" fill="hold">
                            <p:stCondLst>
                              <p:cond delay="14252"/>
                            </p:stCondLst>
                            <p:childTnLst>
                              <p:par>
                                <p:cTn id="24" presetID="1" presetClass="entr" presetSubtype="0" fill="hold" grpId="0" nodeType="afterEffect" nodePh="1">
                                  <p:stCondLst>
                                    <p:cond delay="0"/>
                                  </p:stCondLst>
                                  <p:endCondLst>
                                    <p:cond evt="begin" delay="0">
                                      <p:tn val="24"/>
                                    </p:cond>
                                  </p:end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uiExpand="1">
        <p:bldSub>
          <a:bldChart bld="series"/>
        </p:bldSub>
      </p:bldGraphic>
      <p:bldP spid="9" grpId="0"/>
      <p:bldP spid="3" grpId="0"/>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38198" y="1239584"/>
            <a:ext cx="513981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75552F6B-898E-1347-6681-326A7BC832B2}"/>
              </a:ext>
            </a:extLst>
          </p:cNvPr>
          <p:cNvSpPr txBox="1">
            <a:spLocks/>
          </p:cNvSpPr>
          <p:nvPr/>
        </p:nvSpPr>
        <p:spPr>
          <a:xfrm>
            <a:off x="282887" y="97220"/>
            <a:ext cx="10704869"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De </a:t>
            </a:r>
            <a:r>
              <a:rPr lang="nl-NL" sz="2800" dirty="0" err="1">
                <a:latin typeface="Pixellari" panose="02000603000000000000" pitchFamily="2" charset="0"/>
                <a:ea typeface="Pixellari" panose="02000603000000000000" pitchFamily="2" charset="0"/>
              </a:rPr>
              <a:t>photoshop</a:t>
            </a:r>
            <a:r>
              <a:rPr lang="nl-NL" sz="2800" dirty="0">
                <a:latin typeface="Pixellari" panose="02000603000000000000" pitchFamily="2" charset="0"/>
                <a:ea typeface="Pixellari" panose="02000603000000000000" pitchFamily="2" charset="0"/>
              </a:rPr>
              <a:t> lokt ook reacties op van andere mensen!</a:t>
            </a:r>
            <a:endParaRPr lang="nl-NL" sz="2800" dirty="0"/>
          </a:p>
        </p:txBody>
      </p:sp>
      <p:sp>
        <p:nvSpPr>
          <p:cNvPr id="2" name="Actieknop: Leeg 1">
            <a:hlinkClick r:id="" action="ppaction://noaction" highlightClick="1"/>
            <a:extLst>
              <a:ext uri="{FF2B5EF4-FFF2-40B4-BE49-F238E27FC236}">
                <a16:creationId xmlns:a16="http://schemas.microsoft.com/office/drawing/2014/main" id="{9B7EA633-1109-DCBA-85EA-794EE724D4D0}"/>
              </a:ext>
            </a:extLst>
          </p:cNvPr>
          <p:cNvSpPr/>
          <p:nvPr/>
        </p:nvSpPr>
        <p:spPr>
          <a:xfrm>
            <a:off x="355891" y="2372949"/>
            <a:ext cx="5559357" cy="2397834"/>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 name="Titel 1">
            <a:extLst>
              <a:ext uri="{FF2B5EF4-FFF2-40B4-BE49-F238E27FC236}">
                <a16:creationId xmlns:a16="http://schemas.microsoft.com/office/drawing/2014/main" id="{1113B0C4-55FE-2969-683C-74E3E745F271}"/>
              </a:ext>
            </a:extLst>
          </p:cNvPr>
          <p:cNvSpPr txBox="1">
            <a:spLocks/>
          </p:cNvSpPr>
          <p:nvPr/>
        </p:nvSpPr>
        <p:spPr>
          <a:xfrm>
            <a:off x="1163620"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Renske </a:t>
            </a:r>
            <a:r>
              <a:rPr lang="nl-NL" sz="1200" b="1" dirty="0" err="1">
                <a:latin typeface="Pica black"/>
              </a:rPr>
              <a:t>Feijten</a:t>
            </a:r>
            <a:r>
              <a:rPr lang="nl-NL" sz="1200" b="1" dirty="0">
                <a:latin typeface="Pica black"/>
              </a:rPr>
              <a:t> </a:t>
            </a:r>
          </a:p>
        </p:txBody>
      </p:sp>
      <p:sp>
        <p:nvSpPr>
          <p:cNvPr id="7" name="Tijdelijke aanduiding voor inhoud 2">
            <a:extLst>
              <a:ext uri="{FF2B5EF4-FFF2-40B4-BE49-F238E27FC236}">
                <a16:creationId xmlns:a16="http://schemas.microsoft.com/office/drawing/2014/main" id="{CF339ED8-4EB8-12E7-7FA0-8583A1B0BA7C}"/>
              </a:ext>
            </a:extLst>
          </p:cNvPr>
          <p:cNvSpPr txBox="1">
            <a:spLocks/>
          </p:cNvSpPr>
          <p:nvPr/>
        </p:nvSpPr>
        <p:spPr>
          <a:xfrm>
            <a:off x="1155431"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@renskefeijten </a:t>
            </a:r>
          </a:p>
          <a:p>
            <a:pPr marL="0" indent="0">
              <a:buFont typeface="Arial" panose="020B0604020202020204" pitchFamily="34" charset="0"/>
              <a:buNone/>
            </a:pPr>
            <a:r>
              <a:rPr lang="nl-NL" sz="1000" dirty="0">
                <a:solidFill>
                  <a:schemeClr val="bg2">
                    <a:lumMod val="50000"/>
                  </a:schemeClr>
                </a:solidFill>
              </a:rPr>
              <a:t> </a:t>
            </a:r>
          </a:p>
        </p:txBody>
      </p:sp>
      <p:sp>
        <p:nvSpPr>
          <p:cNvPr id="10" name="Tekstvak 9">
            <a:extLst>
              <a:ext uri="{FF2B5EF4-FFF2-40B4-BE49-F238E27FC236}">
                <a16:creationId xmlns:a16="http://schemas.microsoft.com/office/drawing/2014/main" id="{F6ECFA63-8F01-98BC-273B-035292AD19AC}"/>
              </a:ext>
            </a:extLst>
          </p:cNvPr>
          <p:cNvSpPr txBox="1"/>
          <p:nvPr/>
        </p:nvSpPr>
        <p:spPr>
          <a:xfrm>
            <a:off x="482137" y="3240334"/>
            <a:ext cx="5417574" cy="1246495"/>
          </a:xfrm>
          <a:prstGeom prst="rect">
            <a:avLst/>
          </a:prstGeom>
          <a:noFill/>
        </p:spPr>
        <p:txBody>
          <a:bodyPr wrap="square" rtlCol="0">
            <a:spAutoFit/>
          </a:bodyPr>
          <a:lstStyle/>
          <a:p>
            <a:r>
              <a:rPr lang="nl-NL" sz="1500" dirty="0">
                <a:latin typeface="Pica black"/>
              </a:rPr>
              <a:t>Kijk naar deze foto, gemaakt in de buurt van het Woldermeer, het is nu overduidelijk zo dat WOLCHEM chemisch afval dumpt en dat Burgemeester Van </a:t>
            </a:r>
            <a:r>
              <a:rPr lang="nl-NL" sz="1500" dirty="0" err="1">
                <a:latin typeface="Pica black"/>
              </a:rPr>
              <a:t>Belzen</a:t>
            </a:r>
            <a:r>
              <a:rPr lang="nl-NL" sz="1500" dirty="0">
                <a:latin typeface="Pica black"/>
              </a:rPr>
              <a:t> gewoon wegkijkt, want er wordt niets tegen gedaan. Dit zou iemand alleen doen als zij daar iets voor terugkrijgt! </a:t>
            </a:r>
            <a:r>
              <a:rPr lang="nl-NL" sz="1500" dirty="0">
                <a:solidFill>
                  <a:srgbClr val="01E2FD"/>
                </a:solidFill>
                <a:latin typeface="Pica black"/>
              </a:rPr>
              <a:t>#dewaarheidgoeroe #corruptie #chemischafval </a:t>
            </a:r>
          </a:p>
        </p:txBody>
      </p:sp>
      <p:sp>
        <p:nvSpPr>
          <p:cNvPr id="11" name="Ovaal 10">
            <a:extLst>
              <a:ext uri="{FF2B5EF4-FFF2-40B4-BE49-F238E27FC236}">
                <a16:creationId xmlns:a16="http://schemas.microsoft.com/office/drawing/2014/main" id="{E0CACF20-DE09-0908-833B-CF8742401F9D}"/>
              </a:ext>
            </a:extLst>
          </p:cNvPr>
          <p:cNvSpPr/>
          <p:nvPr/>
        </p:nvSpPr>
        <p:spPr>
          <a:xfrm>
            <a:off x="5108225"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12" name="Tijdelijke aanduiding voor inhoud 2">
            <a:extLst>
              <a:ext uri="{FF2B5EF4-FFF2-40B4-BE49-F238E27FC236}">
                <a16:creationId xmlns:a16="http://schemas.microsoft.com/office/drawing/2014/main" id="{4B4D78BF-518A-4239-F443-9185EAC835C6}"/>
              </a:ext>
            </a:extLst>
          </p:cNvPr>
          <p:cNvSpPr txBox="1">
            <a:spLocks/>
          </p:cNvSpPr>
          <p:nvPr/>
        </p:nvSpPr>
        <p:spPr>
          <a:xfrm>
            <a:off x="355890" y="4485489"/>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09:33 a.m. 5 mei.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pic>
        <p:nvPicPr>
          <p:cNvPr id="13" name="Tijdelijke aanduiding voor inhoud 4">
            <a:extLst>
              <a:ext uri="{FF2B5EF4-FFF2-40B4-BE49-F238E27FC236}">
                <a16:creationId xmlns:a16="http://schemas.microsoft.com/office/drawing/2014/main" id="{6FE33EE0-969A-7239-C311-DB746CA1BF35}"/>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2221405" y="2715213"/>
            <a:ext cx="136702" cy="136702"/>
          </a:xfrm>
          <a:prstGeom prst="rect">
            <a:avLst/>
          </a:prstGeom>
        </p:spPr>
      </p:pic>
      <p:sp>
        <p:nvSpPr>
          <p:cNvPr id="14" name="Tekstvak 13">
            <a:extLst>
              <a:ext uri="{FF2B5EF4-FFF2-40B4-BE49-F238E27FC236}">
                <a16:creationId xmlns:a16="http://schemas.microsoft.com/office/drawing/2014/main" id="{C9D96DB1-37EC-C2A6-398E-F4A95E3864E2}"/>
              </a:ext>
            </a:extLst>
          </p:cNvPr>
          <p:cNvSpPr txBox="1"/>
          <p:nvPr/>
        </p:nvSpPr>
        <p:spPr>
          <a:xfrm>
            <a:off x="5177238"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sp>
        <p:nvSpPr>
          <p:cNvPr id="16" name="Actieknop: Leeg 15">
            <a:hlinkClick r:id="" action="ppaction://noaction" highlightClick="1"/>
            <a:extLst>
              <a:ext uri="{FF2B5EF4-FFF2-40B4-BE49-F238E27FC236}">
                <a16:creationId xmlns:a16="http://schemas.microsoft.com/office/drawing/2014/main" id="{60FB28AE-3893-EF1B-EAC1-A9B1BE4711E3}"/>
              </a:ext>
            </a:extLst>
          </p:cNvPr>
          <p:cNvSpPr/>
          <p:nvPr/>
        </p:nvSpPr>
        <p:spPr>
          <a:xfrm>
            <a:off x="6276752" y="2372949"/>
            <a:ext cx="5559357" cy="2397834"/>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17" name="Titel 1">
            <a:extLst>
              <a:ext uri="{FF2B5EF4-FFF2-40B4-BE49-F238E27FC236}">
                <a16:creationId xmlns:a16="http://schemas.microsoft.com/office/drawing/2014/main" id="{3A81C5B7-4231-4E3A-9BAA-5978595FEF90}"/>
              </a:ext>
            </a:extLst>
          </p:cNvPr>
          <p:cNvSpPr txBox="1">
            <a:spLocks/>
          </p:cNvSpPr>
          <p:nvPr/>
        </p:nvSpPr>
        <p:spPr>
          <a:xfrm>
            <a:off x="7084483"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Pieter Onzin </a:t>
            </a:r>
          </a:p>
        </p:txBody>
      </p:sp>
      <p:sp>
        <p:nvSpPr>
          <p:cNvPr id="18" name="Tijdelijke aanduiding voor inhoud 2">
            <a:extLst>
              <a:ext uri="{FF2B5EF4-FFF2-40B4-BE49-F238E27FC236}">
                <a16:creationId xmlns:a16="http://schemas.microsoft.com/office/drawing/2014/main" id="{D17EBEBC-7A7A-9BDE-272B-00602E6BA7CE}"/>
              </a:ext>
            </a:extLst>
          </p:cNvPr>
          <p:cNvSpPr txBox="1">
            <a:spLocks/>
          </p:cNvSpPr>
          <p:nvPr/>
        </p:nvSpPr>
        <p:spPr>
          <a:xfrm>
            <a:off x="7076294"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@pieterplasman </a:t>
            </a:r>
          </a:p>
          <a:p>
            <a:pPr marL="0" indent="0">
              <a:buFont typeface="Arial" panose="020B0604020202020204" pitchFamily="34" charset="0"/>
              <a:buNone/>
            </a:pPr>
            <a:r>
              <a:rPr lang="nl-NL" sz="1000" dirty="0">
                <a:solidFill>
                  <a:schemeClr val="bg2">
                    <a:lumMod val="50000"/>
                  </a:schemeClr>
                </a:solidFill>
              </a:rPr>
              <a:t> </a:t>
            </a:r>
          </a:p>
        </p:txBody>
      </p:sp>
      <p:sp>
        <p:nvSpPr>
          <p:cNvPr id="20" name="Tekstvak 19">
            <a:extLst>
              <a:ext uri="{FF2B5EF4-FFF2-40B4-BE49-F238E27FC236}">
                <a16:creationId xmlns:a16="http://schemas.microsoft.com/office/drawing/2014/main" id="{A6FBBC94-D0E5-9A49-89E7-24209956E4DC}"/>
              </a:ext>
            </a:extLst>
          </p:cNvPr>
          <p:cNvSpPr txBox="1"/>
          <p:nvPr/>
        </p:nvSpPr>
        <p:spPr>
          <a:xfrm>
            <a:off x="6407643" y="3176236"/>
            <a:ext cx="5417574" cy="1246495"/>
          </a:xfrm>
          <a:prstGeom prst="rect">
            <a:avLst/>
          </a:prstGeom>
          <a:noFill/>
        </p:spPr>
        <p:txBody>
          <a:bodyPr wrap="square" rtlCol="0">
            <a:spAutoFit/>
          </a:bodyPr>
          <a:lstStyle/>
          <a:p>
            <a:r>
              <a:rPr lang="nl-NL" sz="1500" dirty="0">
                <a:latin typeface="Pica black"/>
              </a:rPr>
              <a:t>Zie je nou wel? </a:t>
            </a:r>
            <a:r>
              <a:rPr lang="nl-NL" sz="1500" dirty="0">
                <a:solidFill>
                  <a:srgbClr val="01E2FD"/>
                </a:solidFill>
                <a:latin typeface="Pica black"/>
              </a:rPr>
              <a:t>@jouwnieuws </a:t>
            </a:r>
          </a:p>
          <a:p>
            <a:endParaRPr lang="nl-NL" sz="1500" dirty="0">
              <a:solidFill>
                <a:srgbClr val="01E2FD"/>
              </a:solidFill>
              <a:latin typeface="Pica black"/>
            </a:endParaRPr>
          </a:p>
          <a:p>
            <a:endParaRPr lang="nl-NL" sz="1500" dirty="0">
              <a:solidFill>
                <a:srgbClr val="01E2FD"/>
              </a:solidFill>
              <a:latin typeface="Pica black"/>
            </a:endParaRPr>
          </a:p>
          <a:p>
            <a:endParaRPr lang="nl-NL" sz="1500" dirty="0">
              <a:solidFill>
                <a:srgbClr val="01E2FD"/>
              </a:solidFill>
              <a:latin typeface="Pica black"/>
            </a:endParaRPr>
          </a:p>
          <a:p>
            <a:r>
              <a:rPr lang="nl-NL" sz="1500" dirty="0">
                <a:solidFill>
                  <a:srgbClr val="01E2FD"/>
                </a:solidFill>
                <a:latin typeface="Pica black"/>
              </a:rPr>
              <a:t>#WOLCHEM #vanbelzen #guillotine #staatsgreep </a:t>
            </a:r>
          </a:p>
        </p:txBody>
      </p:sp>
      <p:sp>
        <p:nvSpPr>
          <p:cNvPr id="21" name="Ovaal 20">
            <a:extLst>
              <a:ext uri="{FF2B5EF4-FFF2-40B4-BE49-F238E27FC236}">
                <a16:creationId xmlns:a16="http://schemas.microsoft.com/office/drawing/2014/main" id="{F47F97B9-B709-ED15-DD65-6C689F9922EF}"/>
              </a:ext>
            </a:extLst>
          </p:cNvPr>
          <p:cNvSpPr/>
          <p:nvPr/>
        </p:nvSpPr>
        <p:spPr>
          <a:xfrm>
            <a:off x="11029088"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22" name="Tijdelijke aanduiding voor inhoud 2">
            <a:extLst>
              <a:ext uri="{FF2B5EF4-FFF2-40B4-BE49-F238E27FC236}">
                <a16:creationId xmlns:a16="http://schemas.microsoft.com/office/drawing/2014/main" id="{2B5D97C9-8E0F-9103-A6C9-F46D9E8AD804}"/>
              </a:ext>
            </a:extLst>
          </p:cNvPr>
          <p:cNvSpPr txBox="1">
            <a:spLocks/>
          </p:cNvSpPr>
          <p:nvPr/>
        </p:nvSpPr>
        <p:spPr>
          <a:xfrm>
            <a:off x="6328689" y="4472984"/>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09:38 a.m. 5 mei.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pic>
        <p:nvPicPr>
          <p:cNvPr id="23" name="Tijdelijke aanduiding voor inhoud 4">
            <a:extLst>
              <a:ext uri="{FF2B5EF4-FFF2-40B4-BE49-F238E27FC236}">
                <a16:creationId xmlns:a16="http://schemas.microsoft.com/office/drawing/2014/main" id="{54F6B4C8-974C-933B-C52C-073835975C61}"/>
              </a:ext>
            </a:extLst>
          </p:cNvPr>
          <p:cNvPicPr>
            <a:picLocks noChangeAspect="1"/>
          </p:cNvPicPr>
          <p:nvPr/>
        </p:nvPicPr>
        <p:blipFill>
          <a:blip r:embed="rId5" cstate="screen">
            <a:extLst>
              <a:ext uri="{BEBA8EAE-BF5A-486C-A8C5-ECC9F3942E4B}">
                <a14:imgProps xmlns:a14="http://schemas.microsoft.com/office/drawing/2010/main">
                  <a14:imgLayer r:embed="rId6">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7970836" y="2672292"/>
            <a:ext cx="164659" cy="164659"/>
          </a:xfrm>
          <a:prstGeom prst="rect">
            <a:avLst/>
          </a:prstGeom>
        </p:spPr>
      </p:pic>
      <p:sp>
        <p:nvSpPr>
          <p:cNvPr id="24" name="Tekstvak 23">
            <a:extLst>
              <a:ext uri="{FF2B5EF4-FFF2-40B4-BE49-F238E27FC236}">
                <a16:creationId xmlns:a16="http://schemas.microsoft.com/office/drawing/2014/main" id="{272D4CD0-2662-5D83-6997-ACE742C67BE3}"/>
              </a:ext>
            </a:extLst>
          </p:cNvPr>
          <p:cNvSpPr txBox="1"/>
          <p:nvPr/>
        </p:nvSpPr>
        <p:spPr>
          <a:xfrm>
            <a:off x="11098101"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sp>
        <p:nvSpPr>
          <p:cNvPr id="34" name="Titel 1">
            <a:extLst>
              <a:ext uri="{FF2B5EF4-FFF2-40B4-BE49-F238E27FC236}">
                <a16:creationId xmlns:a16="http://schemas.microsoft.com/office/drawing/2014/main" id="{2866C2D5-5822-C2A4-2D21-9E5BACEF5165}"/>
              </a:ext>
            </a:extLst>
          </p:cNvPr>
          <p:cNvSpPr txBox="1">
            <a:spLocks/>
          </p:cNvSpPr>
          <p:nvPr/>
        </p:nvSpPr>
        <p:spPr>
          <a:xfrm>
            <a:off x="321102" y="5116454"/>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Die reacties zijn niet bescheiden!</a:t>
            </a:r>
            <a:endParaRPr lang="nl-NL" sz="2800" dirty="0">
              <a:latin typeface="Pixellari" panose="02000603000000000000" pitchFamily="2" charset="0"/>
              <a:ea typeface="Pixellari" panose="02000603000000000000" pitchFamily="2" charset="0"/>
            </a:endParaRPr>
          </a:p>
        </p:txBody>
      </p:sp>
      <p:pic>
        <p:nvPicPr>
          <p:cNvPr id="28" name="Tijdelijke aanduiding voor inhoud 4">
            <a:extLst>
              <a:ext uri="{FF2B5EF4-FFF2-40B4-BE49-F238E27FC236}">
                <a16:creationId xmlns:a16="http://schemas.microsoft.com/office/drawing/2014/main" id="{7DC10AD4-C925-0D6C-44F7-77AC5C15B380}"/>
              </a:ext>
            </a:extLst>
          </p:cNvPr>
          <p:cNvPicPr>
            <a:picLocks noChangeAspect="1"/>
          </p:cNvPicPr>
          <p:nvPr/>
        </p:nvPicPr>
        <p:blipFill>
          <a:blip r:embed="rId5" cstate="screen">
            <a:extLst>
              <a:ext uri="{BEBA8EAE-BF5A-486C-A8C5-ECC9F3942E4B}">
                <a14:imgProps xmlns:a14="http://schemas.microsoft.com/office/drawing/2010/main">
                  <a14:imgLayer r:embed="rId6">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2200544" y="2696664"/>
            <a:ext cx="164659" cy="164659"/>
          </a:xfrm>
          <a:prstGeom prst="rect">
            <a:avLst/>
          </a:prstGeom>
        </p:spPr>
      </p:pic>
      <p:pic>
        <p:nvPicPr>
          <p:cNvPr id="63" name="Afbeelding 62">
            <a:extLst>
              <a:ext uri="{FF2B5EF4-FFF2-40B4-BE49-F238E27FC236}">
                <a16:creationId xmlns:a16="http://schemas.microsoft.com/office/drawing/2014/main" id="{3377E705-D93A-B6FC-1766-BC8958F6F2B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2733320" y="3248760"/>
            <a:ext cx="271782" cy="259649"/>
          </a:xfrm>
          <a:prstGeom prst="rect">
            <a:avLst/>
          </a:prstGeom>
        </p:spPr>
      </p:pic>
      <p:pic>
        <p:nvPicPr>
          <p:cNvPr id="38" name="Afbeelding 37">
            <a:extLst>
              <a:ext uri="{FF2B5EF4-FFF2-40B4-BE49-F238E27FC236}">
                <a16:creationId xmlns:a16="http://schemas.microsoft.com/office/drawing/2014/main" id="{BE60C081-5809-FF46-A98A-4103E3C4025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479761" y="3222341"/>
            <a:ext cx="5156989" cy="841054"/>
          </a:xfrm>
          <a:prstGeom prst="rect">
            <a:avLst/>
          </a:prstGeom>
        </p:spPr>
      </p:pic>
      <p:pic>
        <p:nvPicPr>
          <p:cNvPr id="39" name="Afbeelding 38" descr="Afbeelding met persoon, binnen&#10;&#10;Automatisch gegenereerde beschrijving">
            <a:extLst>
              <a:ext uri="{FF2B5EF4-FFF2-40B4-BE49-F238E27FC236}">
                <a16:creationId xmlns:a16="http://schemas.microsoft.com/office/drawing/2014/main" id="{EF6111B4-8412-6A32-968C-91F5B3127808}"/>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r="-3" b="-3"/>
          <a:stretch/>
        </p:blipFill>
        <p:spPr>
          <a:xfrm>
            <a:off x="6468905" y="2544646"/>
            <a:ext cx="644732" cy="64473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40" name="Afbeelding 39" descr="Afbeelding met persoon, kleurrijk&#10;&#10;Automatisch gegenereerde beschrijving">
            <a:extLst>
              <a:ext uri="{FF2B5EF4-FFF2-40B4-BE49-F238E27FC236}">
                <a16:creationId xmlns:a16="http://schemas.microsoft.com/office/drawing/2014/main" id="{1C45713C-A52D-BD94-1DF1-80F0DA795B30}"/>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r="-3" b="-3"/>
          <a:stretch/>
        </p:blipFill>
        <p:spPr>
          <a:xfrm>
            <a:off x="568751" y="2558806"/>
            <a:ext cx="614077" cy="614077"/>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41" name="Actieknop: Leeg 40">
            <a:hlinkClick r:id="" action="ppaction://hlinkshowjump?jump=nextslide" highlightClick="1"/>
            <a:extLst>
              <a:ext uri="{FF2B5EF4-FFF2-40B4-BE49-F238E27FC236}">
                <a16:creationId xmlns:a16="http://schemas.microsoft.com/office/drawing/2014/main" id="{79AE690B-CCB6-368F-BB4B-3F961D3E9DB7}"/>
              </a:ext>
            </a:extLst>
          </p:cNvPr>
          <p:cNvSpPr/>
          <p:nvPr/>
        </p:nvSpPr>
        <p:spPr>
          <a:xfrm>
            <a:off x="355889" y="5486798"/>
            <a:ext cx="5352184" cy="556935"/>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21128134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4"/>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1801"/>
                            </p:stCondLst>
                            <p:childTnLst>
                              <p:par>
                                <p:cTn id="8" presetID="1" presetClass="entr" presetSubtype="0"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22"/>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28"/>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38"/>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39"/>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40"/>
                                        </p:tgtEl>
                                        <p:attrNameLst>
                                          <p:attrName>style.visibility</p:attrName>
                                        </p:attrNameLst>
                                      </p:cBhvr>
                                      <p:to>
                                        <p:strVal val="visible"/>
                                      </p:to>
                                    </p:set>
                                  </p:childTnLst>
                                </p:cTn>
                              </p:par>
                            </p:childTnLst>
                          </p:cTn>
                        </p:par>
                        <p:par>
                          <p:cTn id="48" fill="hold">
                            <p:stCondLst>
                              <p:cond delay="1801"/>
                            </p:stCondLst>
                            <p:childTnLst>
                              <p:par>
                                <p:cTn id="49" presetID="1" presetClass="entr" presetSubtype="0" fill="hold" grpId="0" nodeType="afterEffect">
                                  <p:stCondLst>
                                    <p:cond delay="3000"/>
                                  </p:stCondLst>
                                  <p:iterate type="lt">
                                    <p:tmAbs val="50"/>
                                  </p:iterate>
                                  <p:childTnLst>
                                    <p:set>
                                      <p:cBhvr>
                                        <p:cTn id="50" dur="1" fill="hold">
                                          <p:stCondLst>
                                            <p:cond delay="0"/>
                                          </p:stCondLst>
                                        </p:cTn>
                                        <p:tgtEl>
                                          <p:spTgt spid="34"/>
                                        </p:tgtEl>
                                        <p:attrNameLst>
                                          <p:attrName>style.visibility</p:attrName>
                                        </p:attrNameLst>
                                      </p:cBhvr>
                                      <p:to>
                                        <p:strVal val="visible"/>
                                      </p:to>
                                    </p:set>
                                  </p:childTnLst>
                                  <p:subTnLst>
                                    <p:audio>
                                      <p:cMediaNode mute="1">
                                        <p:cTn display="0" masterRel="sameClick">
                                          <p:stCondLst>
                                            <p:cond evt="begin" delay="0">
                                              <p:tn val="49"/>
                                            </p:cond>
                                          </p:stCondLst>
                                          <p:endCondLst>
                                            <p:cond evt="onStopAudio" delay="0">
                                              <p:tgtEl>
                                                <p:sldTgt/>
                                              </p:tgtEl>
                                            </p:cond>
                                          </p:endCondLst>
                                        </p:cTn>
                                        <p:tgtEl>
                                          <p:sndTgt r:embed="rId2" name="TYPE.WAV"/>
                                        </p:tgtEl>
                                      </p:cMediaNode>
                                    </p:audio>
                                  </p:subTnLst>
                                </p:cTn>
                              </p:par>
                            </p:childTnLst>
                          </p:cTn>
                        </p:par>
                        <p:par>
                          <p:cTn id="51" fill="hold">
                            <p:stCondLst>
                              <p:cond delay="6252"/>
                            </p:stCondLst>
                            <p:childTnLst>
                              <p:par>
                                <p:cTn id="52" presetID="1" presetClass="entr" presetSubtype="0" fill="hold" grpId="0" nodeType="afterEffect" nodePh="1">
                                  <p:stCondLst>
                                    <p:cond delay="0"/>
                                  </p:stCondLst>
                                  <p:endCondLst>
                                    <p:cond evt="begin" delay="0">
                                      <p:tn val="52"/>
                                    </p:cond>
                                  </p:endCondLst>
                                  <p:childTnLst>
                                    <p:set>
                                      <p:cBhvr>
                                        <p:cTn id="53"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P spid="3" grpId="0"/>
      <p:bldP spid="7" grpId="0"/>
      <p:bldP spid="10" grpId="0"/>
      <p:bldP spid="11" grpId="0" animBg="1"/>
      <p:bldP spid="12" grpId="0"/>
      <p:bldP spid="14" grpId="0"/>
      <p:bldP spid="16" grpId="0" animBg="1"/>
      <p:bldP spid="17" grpId="0"/>
      <p:bldP spid="18" grpId="0"/>
      <p:bldP spid="20" grpId="0"/>
      <p:bldP spid="21" grpId="0" animBg="1"/>
      <p:bldP spid="22" grpId="0"/>
      <p:bldP spid="24" grpId="0"/>
      <p:bldP spid="34" grpId="0"/>
      <p:bldP spid="41" grpId="0"/>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0F03C2-B592-439E-C1AC-75643CD424EB}"/>
              </a:ext>
            </a:extLst>
          </p:cNvPr>
          <p:cNvSpPr>
            <a:spLocks noGrp="1"/>
          </p:cNvSpPr>
          <p:nvPr>
            <p:ph type="title"/>
          </p:nvPr>
        </p:nvSpPr>
        <p:spPr>
          <a:xfrm>
            <a:off x="4150442" y="500062"/>
            <a:ext cx="3891116" cy="1325563"/>
          </a:xfrm>
        </p:spPr>
        <p:txBody>
          <a:bodyPr/>
          <a:lstStyle/>
          <a:p>
            <a:pPr algn="ctr"/>
            <a:r>
              <a:rPr lang="nl-NL" dirty="0">
                <a:latin typeface="Pixellari" panose="02000603000000000000" pitchFamily="2" charset="0"/>
                <a:ea typeface="Pixellari" panose="02000603000000000000" pitchFamily="2" charset="0"/>
              </a:rPr>
              <a:t>Level 3</a:t>
            </a:r>
          </a:p>
        </p:txBody>
      </p:sp>
      <p:sp>
        <p:nvSpPr>
          <p:cNvPr id="3" name="Tijdelijke aanduiding voor inhoud 2">
            <a:extLst>
              <a:ext uri="{FF2B5EF4-FFF2-40B4-BE49-F238E27FC236}">
                <a16:creationId xmlns:a16="http://schemas.microsoft.com/office/drawing/2014/main" id="{C274C043-A83D-A69A-E842-518DAA58AB11}"/>
              </a:ext>
            </a:extLst>
          </p:cNvPr>
          <p:cNvSpPr>
            <a:spLocks noGrp="1"/>
          </p:cNvSpPr>
          <p:nvPr>
            <p:ph idx="1"/>
          </p:nvPr>
        </p:nvSpPr>
        <p:spPr>
          <a:xfrm>
            <a:off x="3714750" y="1717470"/>
            <a:ext cx="4762500" cy="760259"/>
          </a:xfrm>
        </p:spPr>
        <p:txBody>
          <a:bodyPr>
            <a:noAutofit/>
          </a:bodyPr>
          <a:lstStyle/>
          <a:p>
            <a:pPr marL="0" indent="0" algn="ctr">
              <a:buNone/>
            </a:pPr>
            <a:r>
              <a:rPr lang="nl-NL" sz="6000" dirty="0">
                <a:latin typeface="Digital Arcade" pitchFamily="2" charset="0"/>
              </a:rPr>
              <a:t>Emotie</a:t>
            </a:r>
          </a:p>
        </p:txBody>
      </p:sp>
      <p:pic>
        <p:nvPicPr>
          <p:cNvPr id="10" name="Afbeelding 9">
            <a:extLst>
              <a:ext uri="{FF2B5EF4-FFF2-40B4-BE49-F238E27FC236}">
                <a16:creationId xmlns:a16="http://schemas.microsoft.com/office/drawing/2014/main" id="{90052FDC-CC85-BAE8-F7A7-C919A43C4362}"/>
              </a:ext>
            </a:extLst>
          </p:cNvPr>
          <p:cNvPicPr>
            <a:picLocks noChangeAspect="1"/>
          </p:cNvPicPr>
          <p:nvPr/>
        </p:nvPicPr>
        <p:blipFill>
          <a:blip r:embed="rId2" cstate="screen">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6773823" y="1671872"/>
            <a:ext cx="1897192" cy="1065059"/>
          </a:xfrm>
          <a:prstGeom prst="rect">
            <a:avLst/>
          </a:prstGeom>
        </p:spPr>
      </p:pic>
      <p:sp>
        <p:nvSpPr>
          <p:cNvPr id="13" name="Titel 1">
            <a:extLst>
              <a:ext uri="{FF2B5EF4-FFF2-40B4-BE49-F238E27FC236}">
                <a16:creationId xmlns:a16="http://schemas.microsoft.com/office/drawing/2014/main" id="{1DEC678E-BC4D-DC8C-5145-614EA4E606A1}"/>
              </a:ext>
            </a:extLst>
          </p:cNvPr>
          <p:cNvSpPr txBox="1">
            <a:spLocks/>
          </p:cNvSpPr>
          <p:nvPr/>
        </p:nvSpPr>
        <p:spPr>
          <a:xfrm>
            <a:off x="528320" y="5080550"/>
            <a:ext cx="11186160" cy="162505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Ondanks dat jouw berichten niet berust zijn op aantoonbare feiten, gaan mensen er toch in geloven. Als het bericht bevestigd wordt met een foto of een filmpje gaat het verhaal een eigen leven leiden. Omdat kinderen betrokken worden, lopen de emoties hoog op en doen feiten er minder toe.. </a:t>
            </a:r>
          </a:p>
        </p:txBody>
      </p:sp>
      <p:pic>
        <p:nvPicPr>
          <p:cNvPr id="15" name="Graphic 14" descr="Pijl-rechts met effen opvulling">
            <a:extLst>
              <a:ext uri="{FF2B5EF4-FFF2-40B4-BE49-F238E27FC236}">
                <a16:creationId xmlns:a16="http://schemas.microsoft.com/office/drawing/2014/main" id="{FF839982-6C55-B614-81BA-B24ADF97D8A2}"/>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670036" y="3879244"/>
            <a:ext cx="553978" cy="389360"/>
          </a:xfrm>
          <a:prstGeom prst="rect">
            <a:avLst/>
          </a:prstGeom>
        </p:spPr>
      </p:pic>
      <p:sp>
        <p:nvSpPr>
          <p:cNvPr id="16" name="Titel 1">
            <a:extLst>
              <a:ext uri="{FF2B5EF4-FFF2-40B4-BE49-F238E27FC236}">
                <a16:creationId xmlns:a16="http://schemas.microsoft.com/office/drawing/2014/main" id="{ECEAA539-A611-3108-2631-063BC45137AD}"/>
              </a:ext>
            </a:extLst>
          </p:cNvPr>
          <p:cNvSpPr txBox="1">
            <a:spLocks/>
          </p:cNvSpPr>
          <p:nvPr/>
        </p:nvSpPr>
        <p:spPr>
          <a:xfrm>
            <a:off x="8726944" y="3245959"/>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Naar volgend level</a:t>
            </a:r>
          </a:p>
        </p:txBody>
      </p:sp>
      <p:sp>
        <p:nvSpPr>
          <p:cNvPr id="17" name="Actieknop: Leeg 16">
            <a:hlinkClick r:id="" action="ppaction://hlinkshowjump?jump=nextslide" highlightClick="1"/>
            <a:extLst>
              <a:ext uri="{FF2B5EF4-FFF2-40B4-BE49-F238E27FC236}">
                <a16:creationId xmlns:a16="http://schemas.microsoft.com/office/drawing/2014/main" id="{FAE37099-DB5F-3BA4-AC14-F390308D2742}"/>
              </a:ext>
            </a:extLst>
          </p:cNvPr>
          <p:cNvSpPr/>
          <p:nvPr/>
        </p:nvSpPr>
        <p:spPr>
          <a:xfrm>
            <a:off x="8593394" y="3429000"/>
            <a:ext cx="2536722" cy="995516"/>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6" name="Afbeelding 5" descr="Afbeelding met persoon, binnen, muur&#10;&#10;Automatisch gegenereerde beschrijving">
            <a:extLst>
              <a:ext uri="{FF2B5EF4-FFF2-40B4-BE49-F238E27FC236}">
                <a16:creationId xmlns:a16="http://schemas.microsoft.com/office/drawing/2014/main" id="{BA5300B0-DFD1-6F9D-231D-1DEE7F31EF59}"/>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048250" y="2860990"/>
            <a:ext cx="2095500" cy="2095500"/>
          </a:xfrm>
          <a:prstGeom prst="rect">
            <a:avLst/>
          </a:prstGeom>
        </p:spPr>
      </p:pic>
    </p:spTree>
    <p:extLst>
      <p:ext uri="{BB962C8B-B14F-4D97-AF65-F5344CB8AC3E}">
        <p14:creationId xmlns:p14="http://schemas.microsoft.com/office/powerpoint/2010/main" val="14221952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1+#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1" presetClass="entr" presetSubtype="0" fill="hold" grpId="0" nodeType="afterEffect">
                                  <p:stCondLst>
                                    <p:cond delay="0"/>
                                  </p:stCondLst>
                                  <p:iterate type="wd">
                                    <p:tmAbs val="200"/>
                                  </p:iterate>
                                  <p:childTnLst>
                                    <p:set>
                                      <p:cBhvr>
                                        <p:cTn id="22" dur="1" fill="hold">
                                          <p:stCondLst>
                                            <p:cond delay="0"/>
                                          </p:stCondLst>
                                        </p:cTn>
                                        <p:tgtEl>
                                          <p:spTgt spid="13"/>
                                        </p:tgtEl>
                                        <p:attrNameLst>
                                          <p:attrName>style.visibility</p:attrName>
                                        </p:attrNameLst>
                                      </p:cBhvr>
                                      <p:to>
                                        <p:strVal val="visible"/>
                                      </p:to>
                                    </p:set>
                                  </p:childTnLst>
                                </p:cTn>
                              </p:par>
                            </p:childTnLst>
                          </p:cTn>
                        </p:par>
                        <p:par>
                          <p:cTn id="23" fill="hold">
                            <p:stCondLst>
                              <p:cond delay="12101"/>
                            </p:stCondLst>
                            <p:childTnLst>
                              <p:par>
                                <p:cTn id="24" presetID="1" presetClass="entr" presetSubtype="0" fill="hold" grpId="0" nodeType="afterEffect">
                                  <p:stCondLst>
                                    <p:cond delay="1000"/>
                                  </p:stCondLst>
                                  <p:childTnLst>
                                    <p:set>
                                      <p:cBhvr>
                                        <p:cTn id="25" dur="1" fill="hold">
                                          <p:stCondLst>
                                            <p:cond delay="0"/>
                                          </p:stCondLst>
                                        </p:cTn>
                                        <p:tgtEl>
                                          <p:spTgt spid="16"/>
                                        </p:tgtEl>
                                        <p:attrNameLst>
                                          <p:attrName>style.visibility</p:attrName>
                                        </p:attrNameLst>
                                      </p:cBhvr>
                                      <p:to>
                                        <p:strVal val="visible"/>
                                      </p:to>
                                    </p:set>
                                  </p:childTnLst>
                                </p:cTn>
                              </p:par>
                            </p:childTnLst>
                          </p:cTn>
                        </p:par>
                        <p:par>
                          <p:cTn id="26" fill="hold">
                            <p:stCondLst>
                              <p:cond delay="13101"/>
                            </p:stCondLst>
                            <p:childTnLst>
                              <p:par>
                                <p:cTn id="27" presetID="1" presetClass="entr" presetSubtype="0"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par>
                          <p:cTn id="29" fill="hold">
                            <p:stCondLst>
                              <p:cond delay="13101"/>
                            </p:stCondLst>
                            <p:childTnLst>
                              <p:par>
                                <p:cTn id="30" presetID="1" presetClass="entr" presetSubtype="0" fill="hold" grpId="0" nodeType="afterEffect" nodePh="1">
                                  <p:stCondLst>
                                    <p:cond delay="0"/>
                                  </p:stCondLst>
                                  <p:endCondLst>
                                    <p:cond evt="begin" delay="0">
                                      <p:tn val="30"/>
                                    </p:cond>
                                  </p:endCondLst>
                                  <p:childTnLst>
                                    <p:set>
                                      <p:cBhvr>
                                        <p:cTn id="31"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13" grpId="0"/>
      <p:bldP spid="16" grpId="0"/>
      <p:bldP spid="17" grpId="0"/>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0F03C2-B592-439E-C1AC-75643CD424EB}"/>
              </a:ext>
            </a:extLst>
          </p:cNvPr>
          <p:cNvSpPr>
            <a:spLocks noGrp="1"/>
          </p:cNvSpPr>
          <p:nvPr>
            <p:ph type="title"/>
          </p:nvPr>
        </p:nvSpPr>
        <p:spPr>
          <a:xfrm>
            <a:off x="4150442" y="500062"/>
            <a:ext cx="3891116" cy="1325563"/>
          </a:xfrm>
        </p:spPr>
        <p:txBody>
          <a:bodyPr/>
          <a:lstStyle/>
          <a:p>
            <a:pPr algn="ctr"/>
            <a:r>
              <a:rPr lang="nl-NL" dirty="0">
                <a:latin typeface="Pixellari" panose="02000603000000000000" pitchFamily="2" charset="0"/>
                <a:ea typeface="Pixellari" panose="02000603000000000000" pitchFamily="2" charset="0"/>
              </a:rPr>
              <a:t>Level 4</a:t>
            </a:r>
          </a:p>
        </p:txBody>
      </p:sp>
      <p:sp>
        <p:nvSpPr>
          <p:cNvPr id="3" name="Tijdelijke aanduiding voor inhoud 2">
            <a:extLst>
              <a:ext uri="{FF2B5EF4-FFF2-40B4-BE49-F238E27FC236}">
                <a16:creationId xmlns:a16="http://schemas.microsoft.com/office/drawing/2014/main" id="{C274C043-A83D-A69A-E842-518DAA58AB11}"/>
              </a:ext>
            </a:extLst>
          </p:cNvPr>
          <p:cNvSpPr>
            <a:spLocks noGrp="1"/>
          </p:cNvSpPr>
          <p:nvPr>
            <p:ph idx="1"/>
          </p:nvPr>
        </p:nvSpPr>
        <p:spPr>
          <a:xfrm>
            <a:off x="3714750" y="1717470"/>
            <a:ext cx="4762500" cy="760259"/>
          </a:xfrm>
        </p:spPr>
        <p:txBody>
          <a:bodyPr>
            <a:noAutofit/>
          </a:bodyPr>
          <a:lstStyle/>
          <a:p>
            <a:pPr marL="0" indent="0" algn="ctr">
              <a:buNone/>
            </a:pPr>
            <a:r>
              <a:rPr lang="nl-NL" sz="6000" dirty="0">
                <a:solidFill>
                  <a:srgbClr val="FF0000"/>
                </a:solidFill>
                <a:latin typeface="Digital Arcade" pitchFamily="2" charset="0"/>
              </a:rPr>
              <a:t>Trollen</a:t>
            </a:r>
          </a:p>
        </p:txBody>
      </p:sp>
      <p:pic>
        <p:nvPicPr>
          <p:cNvPr id="4" name="Graphic 3" descr="Pijl-rechts met effen opvulling">
            <a:extLst>
              <a:ext uri="{FF2B5EF4-FFF2-40B4-BE49-F238E27FC236}">
                <a16:creationId xmlns:a16="http://schemas.microsoft.com/office/drawing/2014/main" id="{322EF46A-0FDF-3C51-867A-119169A0859D}"/>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481198" y="1928660"/>
            <a:ext cx="914400" cy="642678"/>
          </a:xfrm>
          <a:prstGeom prst="rect">
            <a:avLst/>
          </a:prstGeom>
        </p:spPr>
      </p:pic>
      <p:sp>
        <p:nvSpPr>
          <p:cNvPr id="5" name="Rechthoek 4">
            <a:extLst>
              <a:ext uri="{FF2B5EF4-FFF2-40B4-BE49-F238E27FC236}">
                <a16:creationId xmlns:a16="http://schemas.microsoft.com/office/drawing/2014/main" id="{A6C90F63-A2DB-E23D-1121-F1B50862B7A6}"/>
              </a:ext>
            </a:extLst>
          </p:cNvPr>
          <p:cNvSpPr/>
          <p:nvPr/>
        </p:nvSpPr>
        <p:spPr>
          <a:xfrm>
            <a:off x="2927421" y="1842801"/>
            <a:ext cx="1692645" cy="698563"/>
          </a:xfrm>
          <a:prstGeom prst="rect">
            <a:avLst/>
          </a:prstGeom>
          <a:solidFill>
            <a:srgbClr val="FDFCD2"/>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6" name="Actieknop: Leeg 5">
            <a:hlinkClick r:id="" action="ppaction://hlinkshowjump?jump=nextslide" highlightClick="1"/>
            <a:extLst>
              <a:ext uri="{FF2B5EF4-FFF2-40B4-BE49-F238E27FC236}">
                <a16:creationId xmlns:a16="http://schemas.microsoft.com/office/drawing/2014/main" id="{5148575D-F1A6-9E8B-6325-486DA727754B}"/>
              </a:ext>
            </a:extLst>
          </p:cNvPr>
          <p:cNvSpPr/>
          <p:nvPr/>
        </p:nvSpPr>
        <p:spPr>
          <a:xfrm>
            <a:off x="3832736" y="1717470"/>
            <a:ext cx="4426363" cy="106505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10" name="Afbeelding 9" descr="Afbeelding met persoon, binnen, bril&#10;&#10;Automatisch gegenereerde beschrijving">
            <a:extLst>
              <a:ext uri="{FF2B5EF4-FFF2-40B4-BE49-F238E27FC236}">
                <a16:creationId xmlns:a16="http://schemas.microsoft.com/office/drawing/2014/main" id="{F7B9D442-F55B-E6E4-0A92-5EF7DC523EB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034869" y="3200635"/>
            <a:ext cx="4122262" cy="2188693"/>
          </a:xfrm>
          <a:prstGeom prst="rect">
            <a:avLst/>
          </a:prstGeom>
        </p:spPr>
      </p:pic>
      <p:pic>
        <p:nvPicPr>
          <p:cNvPr id="8" name="Afbeelding 7" descr="Afbeelding met tekst, speelgoed, pop, verschillende&#10;&#10;Automatisch gegenereerde beschrijving">
            <a:extLst>
              <a:ext uri="{FF2B5EF4-FFF2-40B4-BE49-F238E27FC236}">
                <a16:creationId xmlns:a16="http://schemas.microsoft.com/office/drawing/2014/main" id="{5C6547C3-0DA0-EA78-5706-15443D1C1209}"/>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714750" y="3043033"/>
            <a:ext cx="4762500" cy="2676525"/>
          </a:xfrm>
          <a:prstGeom prst="rect">
            <a:avLst/>
          </a:prstGeom>
        </p:spPr>
      </p:pic>
    </p:spTree>
    <p:extLst>
      <p:ext uri="{BB962C8B-B14F-4D97-AF65-F5344CB8AC3E}">
        <p14:creationId xmlns:p14="http://schemas.microsoft.com/office/powerpoint/2010/main" val="39420721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par>
                          <p:cTn id="15" fill="hold">
                            <p:stCondLst>
                              <p:cond delay="1000"/>
                            </p:stCondLst>
                            <p:childTnLst>
                              <p:par>
                                <p:cTn id="16" presetID="1" presetClass="exit"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hidden"/>
                                      </p:to>
                                    </p:set>
                                  </p:childTnLst>
                                </p:cTn>
                              </p:par>
                              <p:par>
                                <p:cTn id="18" presetID="35" presetClass="emph" presetSubtype="0" repeatCount="indefinite" fill="hold" nodeType="withEffect">
                                  <p:stCondLst>
                                    <p:cond delay="0"/>
                                  </p:stCondLst>
                                  <p:endCondLst>
                                    <p:cond evt="onNext" delay="0">
                                      <p:tgtEl>
                                        <p:sldTgt/>
                                      </p:tgtEl>
                                    </p:cond>
                                  </p:endCondLst>
                                  <p:childTnLst>
                                    <p:anim calcmode="discrete" valueType="str">
                                      <p:cBhvr>
                                        <p:cTn id="19" dur="1000" fill="hold"/>
                                        <p:tgtEl>
                                          <p:spTgt spid="4"/>
                                        </p:tgtEl>
                                        <p:attrNameLst>
                                          <p:attrName>style.visibility</p:attrName>
                                        </p:attrNameLst>
                                      </p:cBhvr>
                                      <p:tavLst>
                                        <p:tav tm="0">
                                          <p:val>
                                            <p:strVal val="hidden"/>
                                          </p:val>
                                        </p:tav>
                                        <p:tav tm="50000">
                                          <p:val>
                                            <p:strVal val="visible"/>
                                          </p:val>
                                        </p:tav>
                                      </p:tavLst>
                                    </p:anim>
                                  </p:childTnLst>
                                </p:cTn>
                              </p:par>
                            </p:childTnLst>
                          </p:cTn>
                        </p:par>
                        <p:par>
                          <p:cTn id="20" fill="hold">
                            <p:stCondLst>
                              <p:cond delay="2000"/>
                            </p:stCondLst>
                            <p:childTnLst>
                              <p:par>
                                <p:cTn id="21" presetID="1" presetClass="entr" presetSubtype="0" fill="hold" grpId="0" nodeType="afterEffect" nodePh="1">
                                  <p:stCondLst>
                                    <p:cond delay="0"/>
                                  </p:stCondLst>
                                  <p:endCondLst>
                                    <p:cond evt="begin" delay="0">
                                      <p:tn val="21"/>
                                    </p:cond>
                                  </p:end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animBg="1"/>
      <p:bldP spid="6" grpId="0"/>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200" y="421847"/>
            <a:ext cx="10515600" cy="1435508"/>
          </a:xfrm>
        </p:spPr>
        <p:txBody>
          <a:bodyPr>
            <a:noAutofit/>
          </a:bodyPr>
          <a:lstStyle/>
          <a:p>
            <a:r>
              <a:rPr lang="nl-NL" sz="2800" dirty="0">
                <a:latin typeface="Pixellari" panose="02000603000000000000" pitchFamily="2" charset="0"/>
                <a:ea typeface="Pixellari" panose="02000603000000000000" pitchFamily="2" charset="0"/>
              </a:rPr>
              <a:t>Het </a:t>
            </a:r>
            <a:r>
              <a:rPr lang="nl-NL" sz="2800" i="1" dirty="0">
                <a:latin typeface="Pixellari" panose="02000603000000000000" pitchFamily="2" charset="0"/>
                <a:ea typeface="Pixellari" panose="02000603000000000000" pitchFamily="2" charset="0"/>
              </a:rPr>
              <a:t>NUS-Journaal </a:t>
            </a:r>
            <a:r>
              <a:rPr lang="nl-NL" sz="2800" dirty="0">
                <a:latin typeface="Pixellari" panose="02000603000000000000" pitchFamily="2" charset="0"/>
                <a:ea typeface="Pixellari" panose="02000603000000000000" pitchFamily="2" charset="0"/>
              </a:rPr>
              <a:t>heeft grondig onderzoek gedaan naar </a:t>
            </a:r>
            <a:r>
              <a:rPr lang="nl-NL" sz="2800" i="1" dirty="0">
                <a:latin typeface="Pixellari" panose="02000603000000000000" pitchFamily="2" charset="0"/>
                <a:ea typeface="Pixellari" panose="02000603000000000000" pitchFamily="2" charset="0"/>
              </a:rPr>
              <a:t>Waarheidgoeroe.nl</a:t>
            </a:r>
            <a:r>
              <a:rPr lang="nl-NL" sz="2800" dirty="0">
                <a:latin typeface="Pixellari" panose="02000603000000000000" pitchFamily="2" charset="0"/>
                <a:ea typeface="Pixellari" panose="02000603000000000000" pitchFamily="2" charset="0"/>
              </a:rPr>
              <a:t> en heeft hier een artikel over gepubliceerd!  </a:t>
            </a: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200" y="1888703"/>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err="1">
                <a:solidFill>
                  <a:srgbClr val="FF0000"/>
                </a:solidFill>
                <a:latin typeface="Pixellari" panose="02000603000000000000" pitchFamily="2" charset="0"/>
                <a:ea typeface="Pixellari" panose="02000603000000000000" pitchFamily="2" charset="0"/>
              </a:rPr>
              <a:t>Jep</a:t>
            </a:r>
            <a:r>
              <a:rPr lang="nl-NL" sz="2800" dirty="0">
                <a:solidFill>
                  <a:srgbClr val="FF0000"/>
                </a:solidFill>
                <a:latin typeface="Pixellari" panose="02000603000000000000" pitchFamily="2" charset="0"/>
                <a:ea typeface="Pixellari" panose="02000603000000000000" pitchFamily="2" charset="0"/>
              </a:rPr>
              <a:t>.</a:t>
            </a:r>
            <a:endParaRPr lang="nl-NL" sz="2800" dirty="0">
              <a:latin typeface="Pixellari" panose="02000603000000000000" pitchFamily="2" charset="0"/>
              <a:ea typeface="Pixellari" panose="02000603000000000000" pitchFamily="2" charset="0"/>
            </a:endParaRPr>
          </a:p>
        </p:txBody>
      </p:sp>
      <p:sp>
        <p:nvSpPr>
          <p:cNvPr id="3" name="Actieknop: Leeg 2">
            <a:hlinkClick r:id="" action="ppaction://hlinkshowjump?jump=nextslide" highlightClick="1"/>
            <a:extLst>
              <a:ext uri="{FF2B5EF4-FFF2-40B4-BE49-F238E27FC236}">
                <a16:creationId xmlns:a16="http://schemas.microsoft.com/office/drawing/2014/main" id="{D1FBD70D-EA40-92CB-038C-81AFCB5CBBCB}"/>
              </a:ext>
            </a:extLst>
          </p:cNvPr>
          <p:cNvSpPr/>
          <p:nvPr/>
        </p:nvSpPr>
        <p:spPr>
          <a:xfrm>
            <a:off x="838200" y="2234830"/>
            <a:ext cx="1000434" cy="7056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itel 1">
            <a:extLst>
              <a:ext uri="{FF2B5EF4-FFF2-40B4-BE49-F238E27FC236}">
                <a16:creationId xmlns:a16="http://schemas.microsoft.com/office/drawing/2014/main" id="{C8D1A8B8-8CB7-3218-7001-72BB815432D3}"/>
              </a:ext>
            </a:extLst>
          </p:cNvPr>
          <p:cNvSpPr txBox="1">
            <a:spLocks/>
          </p:cNvSpPr>
          <p:nvPr/>
        </p:nvSpPr>
        <p:spPr>
          <a:xfrm>
            <a:off x="838200" y="1231245"/>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Wil jij het zien?</a:t>
            </a:r>
            <a:endParaRPr lang="nl-NL" sz="2800" dirty="0"/>
          </a:p>
        </p:txBody>
      </p:sp>
    </p:spTree>
    <p:extLst>
      <p:ext uri="{BB962C8B-B14F-4D97-AF65-F5344CB8AC3E}">
        <p14:creationId xmlns:p14="http://schemas.microsoft.com/office/powerpoint/2010/main" val="5134315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3401"/>
                            </p:stCondLst>
                            <p:childTnLst>
                              <p:par>
                                <p:cTn id="8" presetID="1" presetClass="entr" presetSubtype="0" fill="hold" grpId="0" nodeType="afterEffect">
                                  <p:stCondLst>
                                    <p:cond delay="0"/>
                                  </p:stCondLst>
                                  <p:iterate type="wd">
                                    <p:tmAbs val="200"/>
                                  </p:iterate>
                                  <p:childTnLst>
                                    <p:set>
                                      <p:cBhvr>
                                        <p:cTn id="9" dur="1" fill="hold">
                                          <p:stCondLst>
                                            <p:cond delay="0"/>
                                          </p:stCondLst>
                                        </p:cTn>
                                        <p:tgtEl>
                                          <p:spTgt spid="5"/>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4202"/>
                            </p:stCondLst>
                            <p:childTnLst>
                              <p:par>
                                <p:cTn id="11" presetID="1" presetClass="entr" presetSubtype="0" fill="hold" grpId="0" nodeType="afterEffect">
                                  <p:stCondLst>
                                    <p:cond delay="1000"/>
                                  </p:stCondLst>
                                  <p:iterate type="lt">
                                    <p:tmAbs val="50"/>
                                  </p:iterate>
                                  <p:childTnLst>
                                    <p:set>
                                      <p:cBhvr>
                                        <p:cTn id="12" dur="1" fill="hold">
                                          <p:stCondLst>
                                            <p:cond delay="0"/>
                                          </p:stCondLst>
                                        </p:cTn>
                                        <p:tgtEl>
                                          <p:spTgt spid="6"/>
                                        </p:tgtEl>
                                        <p:attrNameLst>
                                          <p:attrName>style.visibility</p:attrName>
                                        </p:attrNameLst>
                                      </p:cBhvr>
                                      <p:to>
                                        <p:strVal val="visible"/>
                                      </p:to>
                                    </p:set>
                                  </p:childTnLst>
                                  <p:subTnLst>
                                    <p:audio>
                                      <p:cMediaNode mute="1">
                                        <p:cTn display="0" masterRel="sameClick">
                                          <p:stCondLst>
                                            <p:cond evt="begin" delay="0">
                                              <p:tn val="11"/>
                                            </p:cond>
                                          </p:stCondLst>
                                          <p:endCondLst>
                                            <p:cond evt="onStopAudio" delay="0">
                                              <p:tgtEl>
                                                <p:sldTgt/>
                                              </p:tgtEl>
                                            </p:cond>
                                          </p:endCondLst>
                                        </p:cTn>
                                        <p:tgtEl>
                                          <p:sndTgt r:embed="rId2" name="TYPE.WAV"/>
                                        </p:tgtEl>
                                      </p:cMediaNode>
                                    </p:audio>
                                  </p:subTnLst>
                                </p:cTn>
                              </p:par>
                            </p:childTnLst>
                          </p:cTn>
                        </p:par>
                        <p:par>
                          <p:cTn id="13" fill="hold">
                            <p:stCondLst>
                              <p:cond delay="5353"/>
                            </p:stCondLst>
                            <p:childTnLst>
                              <p:par>
                                <p:cTn id="14" presetID="1" presetClass="entr" presetSubtype="0" fill="hold" grpId="0" nodeType="afterEffect" nodePh="1">
                                  <p:stCondLst>
                                    <p:cond delay="1000"/>
                                  </p:stCondLst>
                                  <p:endCondLst>
                                    <p:cond evt="begin" delay="0">
                                      <p:tn val="14"/>
                                    </p:cond>
                                  </p:end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3" grpId="0"/>
      <p:bldP spid="5" grpId="0"/>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200" y="421847"/>
            <a:ext cx="10515600" cy="1435508"/>
          </a:xfrm>
        </p:spPr>
        <p:txBody>
          <a:bodyPr>
            <a:noAutofit/>
          </a:bodyPr>
          <a:lstStyle/>
          <a:p>
            <a:r>
              <a:rPr lang="nl-NL" sz="2800" dirty="0">
                <a:latin typeface="Pixellari" panose="02000603000000000000" pitchFamily="2" charset="0"/>
                <a:ea typeface="Pixellari" panose="02000603000000000000" pitchFamily="2" charset="0"/>
              </a:rPr>
              <a:t>Het </a:t>
            </a:r>
            <a:r>
              <a:rPr lang="nl-NL" sz="2800" i="1" dirty="0">
                <a:latin typeface="Pixellari" panose="02000603000000000000" pitchFamily="2" charset="0"/>
                <a:ea typeface="Pixellari" panose="02000603000000000000" pitchFamily="2" charset="0"/>
              </a:rPr>
              <a:t>NUS-Journaal </a:t>
            </a:r>
            <a:r>
              <a:rPr lang="nl-NL" sz="2800" dirty="0">
                <a:latin typeface="Pixellari" panose="02000603000000000000" pitchFamily="2" charset="0"/>
                <a:ea typeface="Pixellari" panose="02000603000000000000" pitchFamily="2" charset="0"/>
              </a:rPr>
              <a:t>heeft grondig onderzoek gedaan naar </a:t>
            </a:r>
            <a:r>
              <a:rPr lang="nl-NL" sz="2800" i="1" dirty="0">
                <a:latin typeface="Pixellari" panose="02000603000000000000" pitchFamily="2" charset="0"/>
                <a:ea typeface="Pixellari" panose="02000603000000000000" pitchFamily="2" charset="0"/>
              </a:rPr>
              <a:t>Waarheidgoeroe.nl</a:t>
            </a:r>
            <a:r>
              <a:rPr lang="nl-NL" sz="2800" dirty="0">
                <a:latin typeface="Pixellari" panose="02000603000000000000" pitchFamily="2" charset="0"/>
                <a:ea typeface="Pixellari" panose="02000603000000000000" pitchFamily="2" charset="0"/>
              </a:rPr>
              <a:t> en heeft hier een artikel over gepubliceerd!  </a:t>
            </a: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200" y="1888703"/>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err="1">
                <a:solidFill>
                  <a:srgbClr val="FF0000"/>
                </a:solidFill>
                <a:latin typeface="Pixellari" panose="02000603000000000000" pitchFamily="2" charset="0"/>
                <a:ea typeface="Pixellari" panose="02000603000000000000" pitchFamily="2" charset="0"/>
              </a:rPr>
              <a:t>Jep</a:t>
            </a:r>
            <a:r>
              <a:rPr lang="nl-NL" sz="2800" dirty="0">
                <a:solidFill>
                  <a:srgbClr val="FF0000"/>
                </a:solidFill>
                <a:latin typeface="Pixellari" panose="02000603000000000000" pitchFamily="2" charset="0"/>
                <a:ea typeface="Pixellari" panose="02000603000000000000" pitchFamily="2" charset="0"/>
              </a:rPr>
              <a:t>.</a:t>
            </a:r>
            <a:endParaRPr lang="nl-NL" sz="2800" dirty="0">
              <a:latin typeface="Pixellari" panose="02000603000000000000" pitchFamily="2" charset="0"/>
              <a:ea typeface="Pixellari" panose="02000603000000000000" pitchFamily="2" charset="0"/>
            </a:endParaRPr>
          </a:p>
        </p:txBody>
      </p:sp>
      <p:sp>
        <p:nvSpPr>
          <p:cNvPr id="3" name="Actieknop: Leeg 2">
            <a:hlinkClick r:id="" action="ppaction://hlinkshowjump?jump=nextslide" highlightClick="1"/>
            <a:extLst>
              <a:ext uri="{FF2B5EF4-FFF2-40B4-BE49-F238E27FC236}">
                <a16:creationId xmlns:a16="http://schemas.microsoft.com/office/drawing/2014/main" id="{D1FBD70D-EA40-92CB-038C-81AFCB5CBBCB}"/>
              </a:ext>
            </a:extLst>
          </p:cNvPr>
          <p:cNvSpPr/>
          <p:nvPr/>
        </p:nvSpPr>
        <p:spPr>
          <a:xfrm>
            <a:off x="786340" y="4233785"/>
            <a:ext cx="1000434" cy="7056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 name="Titel 1">
            <a:extLst>
              <a:ext uri="{FF2B5EF4-FFF2-40B4-BE49-F238E27FC236}">
                <a16:creationId xmlns:a16="http://schemas.microsoft.com/office/drawing/2014/main" id="{49B3E467-5222-CC1D-42DD-FFD662458156}"/>
              </a:ext>
            </a:extLst>
          </p:cNvPr>
          <p:cNvSpPr txBox="1">
            <a:spLocks/>
          </p:cNvSpPr>
          <p:nvPr/>
        </p:nvSpPr>
        <p:spPr>
          <a:xfrm>
            <a:off x="838200" y="1231245"/>
            <a:ext cx="10515600"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Wil jij het zien?</a:t>
            </a:r>
            <a:endParaRPr lang="nl-NL" sz="2800" dirty="0"/>
          </a:p>
        </p:txBody>
      </p:sp>
      <p:sp>
        <p:nvSpPr>
          <p:cNvPr id="7" name="Titel 1">
            <a:extLst>
              <a:ext uri="{FF2B5EF4-FFF2-40B4-BE49-F238E27FC236}">
                <a16:creationId xmlns:a16="http://schemas.microsoft.com/office/drawing/2014/main" id="{A392F657-82BF-59BC-22FA-37D877A8FF7A}"/>
              </a:ext>
            </a:extLst>
          </p:cNvPr>
          <p:cNvSpPr txBox="1">
            <a:spLocks/>
          </p:cNvSpPr>
          <p:nvPr/>
        </p:nvSpPr>
        <p:spPr>
          <a:xfrm>
            <a:off x="786340" y="3923843"/>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Oei..</a:t>
            </a:r>
            <a:endParaRPr lang="nl-NL" sz="2800" dirty="0">
              <a:latin typeface="Pixellari" panose="02000603000000000000" pitchFamily="2" charset="0"/>
              <a:ea typeface="Pixellari" panose="02000603000000000000" pitchFamily="2" charset="0"/>
            </a:endParaRPr>
          </a:p>
        </p:txBody>
      </p:sp>
      <p:sp>
        <p:nvSpPr>
          <p:cNvPr id="10" name="Actieknop: Leeg 9">
            <a:hlinkClick r:id="" action="ppaction://hlinkshowjump?jump=nextslide" highlightClick="1"/>
            <a:extLst>
              <a:ext uri="{FF2B5EF4-FFF2-40B4-BE49-F238E27FC236}">
                <a16:creationId xmlns:a16="http://schemas.microsoft.com/office/drawing/2014/main" id="{65DD609A-00DE-FF83-B0AB-4A46B0F0A5AD}"/>
              </a:ext>
            </a:extLst>
          </p:cNvPr>
          <p:cNvSpPr/>
          <p:nvPr/>
        </p:nvSpPr>
        <p:spPr>
          <a:xfrm>
            <a:off x="786340" y="4233785"/>
            <a:ext cx="1081789" cy="7056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12" name="Afbeelding 11">
            <a:extLst>
              <a:ext uri="{FF2B5EF4-FFF2-40B4-BE49-F238E27FC236}">
                <a16:creationId xmlns:a16="http://schemas.microsoft.com/office/drawing/2014/main" id="{D566315F-6F25-E1BC-482B-8C109FBDAB06}"/>
              </a:ext>
            </a:extLst>
          </p:cNvPr>
          <p:cNvPicPr>
            <a:picLocks noChangeAspect="1"/>
          </p:cNvPicPr>
          <p:nvPr/>
        </p:nvPicPr>
        <p:blipFill>
          <a:blip r:embed="rId3"/>
          <a:stretch>
            <a:fillRect/>
          </a:stretch>
        </p:blipFill>
        <p:spPr>
          <a:xfrm>
            <a:off x="2555991" y="2254493"/>
            <a:ext cx="9326740" cy="4287942"/>
          </a:xfrm>
          <a:prstGeom prst="rect">
            <a:avLst/>
          </a:prstGeom>
        </p:spPr>
      </p:pic>
      <p:pic>
        <p:nvPicPr>
          <p:cNvPr id="14" name="Afbeelding 13">
            <a:extLst>
              <a:ext uri="{FF2B5EF4-FFF2-40B4-BE49-F238E27FC236}">
                <a16:creationId xmlns:a16="http://schemas.microsoft.com/office/drawing/2014/main" id="{D55B38D6-7C17-16C7-B834-11726C1A5CEC}"/>
              </a:ext>
            </a:extLst>
          </p:cNvPr>
          <p:cNvPicPr>
            <a:picLocks noChangeAspect="1"/>
          </p:cNvPicPr>
          <p:nvPr/>
        </p:nvPicPr>
        <p:blipFill>
          <a:blip r:embed="rId4"/>
          <a:stretch>
            <a:fillRect/>
          </a:stretch>
        </p:blipFill>
        <p:spPr>
          <a:xfrm>
            <a:off x="2555991" y="2254493"/>
            <a:ext cx="9326740" cy="4301682"/>
          </a:xfrm>
          <a:prstGeom prst="rect">
            <a:avLst/>
          </a:prstGeom>
        </p:spPr>
      </p:pic>
      <p:pic>
        <p:nvPicPr>
          <p:cNvPr id="16" name="Afbeelding 15">
            <a:extLst>
              <a:ext uri="{FF2B5EF4-FFF2-40B4-BE49-F238E27FC236}">
                <a16:creationId xmlns:a16="http://schemas.microsoft.com/office/drawing/2014/main" id="{5D4D54C9-CED9-D325-7479-DA3378EDD070}"/>
              </a:ext>
            </a:extLst>
          </p:cNvPr>
          <p:cNvPicPr>
            <a:picLocks noChangeAspect="1"/>
          </p:cNvPicPr>
          <p:nvPr/>
        </p:nvPicPr>
        <p:blipFill>
          <a:blip r:embed="rId5"/>
          <a:stretch>
            <a:fillRect/>
          </a:stretch>
        </p:blipFill>
        <p:spPr>
          <a:xfrm>
            <a:off x="2579430" y="2254493"/>
            <a:ext cx="9303301" cy="4287942"/>
          </a:xfrm>
          <a:prstGeom prst="rect">
            <a:avLst/>
          </a:prstGeom>
        </p:spPr>
      </p:pic>
    </p:spTree>
    <p:extLst>
      <p:ext uri="{BB962C8B-B14F-4D97-AF65-F5344CB8AC3E}">
        <p14:creationId xmlns:p14="http://schemas.microsoft.com/office/powerpoint/2010/main" val="32857828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1" presetClass="entr" presetSubtype="0" fill="hold" grpId="0" nodeType="afterEffect">
                                  <p:stCondLst>
                                    <p:cond delay="3000"/>
                                  </p:stCondLst>
                                  <p:iterate type="lt">
                                    <p:tmAbs val="50"/>
                                  </p:iterate>
                                  <p:childTnLst>
                                    <p:set>
                                      <p:cBhvr>
                                        <p:cTn id="19" dur="1" fill="hold">
                                          <p:stCondLst>
                                            <p:cond delay="0"/>
                                          </p:stCondLst>
                                        </p:cTn>
                                        <p:tgtEl>
                                          <p:spTgt spid="7"/>
                                        </p:tgtEl>
                                        <p:attrNameLst>
                                          <p:attrName>style.visibility</p:attrName>
                                        </p:attrNameLst>
                                      </p:cBhvr>
                                      <p:to>
                                        <p:strVal val="visible"/>
                                      </p:to>
                                    </p:set>
                                  </p:childTnLst>
                                  <p:subTnLst>
                                    <p:audio>
                                      <p:cMediaNode mute="1">
                                        <p:cTn display="0" masterRel="sameClick">
                                          <p:stCondLst>
                                            <p:cond evt="begin" delay="0">
                                              <p:tn val="18"/>
                                            </p:cond>
                                          </p:stCondLst>
                                          <p:endCondLst>
                                            <p:cond evt="onStopAudio" delay="0">
                                              <p:tgtEl>
                                                <p:sldTgt/>
                                              </p:tgtEl>
                                            </p:cond>
                                          </p:endCondLst>
                                        </p:cTn>
                                        <p:tgtEl>
                                          <p:sndTgt r:embed="rId2" name="TYPE.WAV"/>
                                        </p:tgtEl>
                                      </p:cMediaNode>
                                    </p:audio>
                                  </p:subTnLst>
                                </p:cTn>
                              </p:par>
                            </p:childTnLst>
                          </p:cTn>
                        </p:par>
                        <p:par>
                          <p:cTn id="20" fill="hold">
                            <p:stCondLst>
                              <p:cond delay="3701"/>
                            </p:stCondLst>
                            <p:childTnLst>
                              <p:par>
                                <p:cTn id="21" presetID="1" presetClass="entr" presetSubtype="0" fill="hold" grpId="0" nodeType="afterEffect" nodePh="1">
                                  <p:stCondLst>
                                    <p:cond delay="6000"/>
                                  </p:stCondLst>
                                  <p:endCondLst>
                                    <p:cond evt="begin" delay="0">
                                      <p:tn val="21"/>
                                    </p:cond>
                                  </p:end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199" y="421847"/>
            <a:ext cx="10695039" cy="1435508"/>
          </a:xfrm>
        </p:spPr>
        <p:txBody>
          <a:bodyPr>
            <a:noAutofit/>
          </a:bodyPr>
          <a:lstStyle/>
          <a:p>
            <a:r>
              <a:rPr lang="nl-NL" sz="2800" dirty="0">
                <a:latin typeface="Pixellari" panose="02000603000000000000" pitchFamily="2" charset="0"/>
                <a:ea typeface="Pixellari" panose="02000603000000000000" pitchFamily="2" charset="0"/>
              </a:rPr>
              <a:t>Zeg dat wel.. Jij moet hier iets aan doen, hoe ga je het aanpakken?  </a:t>
            </a: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199" y="1593733"/>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Inhoudelijke beargumentering.</a:t>
            </a:r>
            <a:endParaRPr lang="nl-NL" sz="2800" dirty="0">
              <a:latin typeface="Pixellari" panose="02000603000000000000" pitchFamily="2" charset="0"/>
              <a:ea typeface="Pixellari" panose="02000603000000000000" pitchFamily="2" charset="0"/>
            </a:endParaRPr>
          </a:p>
        </p:txBody>
      </p:sp>
      <p:sp>
        <p:nvSpPr>
          <p:cNvPr id="3" name="Actieknop: Leeg 2">
            <a:hlinkClick r:id="" action="ppaction://hlinkshowjump?jump=nextslide" highlightClick="1"/>
            <a:extLst>
              <a:ext uri="{FF2B5EF4-FFF2-40B4-BE49-F238E27FC236}">
                <a16:creationId xmlns:a16="http://schemas.microsoft.com/office/drawing/2014/main" id="{D1FBD70D-EA40-92CB-038C-81AFCB5CBBCB}"/>
              </a:ext>
            </a:extLst>
          </p:cNvPr>
          <p:cNvSpPr/>
          <p:nvPr/>
        </p:nvSpPr>
        <p:spPr>
          <a:xfrm>
            <a:off x="953725" y="1903674"/>
            <a:ext cx="4825182" cy="7056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itel 1">
            <a:extLst>
              <a:ext uri="{FF2B5EF4-FFF2-40B4-BE49-F238E27FC236}">
                <a16:creationId xmlns:a16="http://schemas.microsoft.com/office/drawing/2014/main" id="{627FC776-D80A-F438-0CA0-493A5B2E94AD}"/>
              </a:ext>
            </a:extLst>
          </p:cNvPr>
          <p:cNvSpPr txBox="1">
            <a:spLocks/>
          </p:cNvSpPr>
          <p:nvPr/>
        </p:nvSpPr>
        <p:spPr>
          <a:xfrm>
            <a:off x="8191499" y="1593733"/>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Persoonlijke aanval.</a:t>
            </a:r>
            <a:endParaRPr lang="nl-NL" sz="2800" dirty="0">
              <a:latin typeface="Pixellari" panose="02000603000000000000" pitchFamily="2" charset="0"/>
              <a:ea typeface="Pixellari" panose="02000603000000000000" pitchFamily="2" charset="0"/>
            </a:endParaRPr>
          </a:p>
        </p:txBody>
      </p:sp>
      <p:sp>
        <p:nvSpPr>
          <p:cNvPr id="7" name="Actieknop: Leeg 6">
            <a:hlinkClick r:id="" action="ppaction://hlinkshowjump?jump=nextslide" highlightClick="1"/>
            <a:extLst>
              <a:ext uri="{FF2B5EF4-FFF2-40B4-BE49-F238E27FC236}">
                <a16:creationId xmlns:a16="http://schemas.microsoft.com/office/drawing/2014/main" id="{34D9BF76-31E1-A330-FFF4-A57A02376534}"/>
              </a:ext>
            </a:extLst>
          </p:cNvPr>
          <p:cNvSpPr/>
          <p:nvPr/>
        </p:nvSpPr>
        <p:spPr>
          <a:xfrm>
            <a:off x="8281218" y="1857355"/>
            <a:ext cx="3162301" cy="7056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32360064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3201"/>
                            </p:stCondLst>
                            <p:childTnLst>
                              <p:par>
                                <p:cTn id="8" presetID="1" presetClass="entr" presetSubtype="0" fill="hold" grpId="0" nodeType="afterEffect">
                                  <p:stCondLst>
                                    <p:cond delay="999"/>
                                  </p:stCondLst>
                                  <p:iterate type="lt">
                                    <p:tmAbs val="50"/>
                                  </p:iterate>
                                  <p:childTnLst>
                                    <p:set>
                                      <p:cBhvr>
                                        <p:cTn id="9" dur="1" fill="hold">
                                          <p:stCondLst>
                                            <p:cond delay="0"/>
                                          </p:stCondLst>
                                        </p:cTn>
                                        <p:tgtEl>
                                          <p:spTgt spid="6"/>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5551"/>
                            </p:stCondLst>
                            <p:childTnLst>
                              <p:par>
                                <p:cTn id="11" presetID="1" presetClass="entr" presetSubtype="0" fill="hold" grpId="0" nodeType="afterEffect">
                                  <p:stCondLst>
                                    <p:cond delay="999"/>
                                  </p:stCondLst>
                                  <p:iterate type="lt">
                                    <p:tmAbs val="50"/>
                                  </p:iterate>
                                  <p:childTnLst>
                                    <p:set>
                                      <p:cBhvr>
                                        <p:cTn id="12" dur="1" fill="hold">
                                          <p:stCondLst>
                                            <p:cond delay="0"/>
                                          </p:stCondLst>
                                        </p:cTn>
                                        <p:tgtEl>
                                          <p:spTgt spid="5"/>
                                        </p:tgtEl>
                                        <p:attrNameLst>
                                          <p:attrName>style.visibility</p:attrName>
                                        </p:attrNameLst>
                                      </p:cBhvr>
                                      <p:to>
                                        <p:strVal val="visible"/>
                                      </p:to>
                                    </p:set>
                                  </p:childTnLst>
                                  <p:subTnLst>
                                    <p:audio>
                                      <p:cMediaNode mute="1">
                                        <p:cTn display="0" masterRel="sameClick">
                                          <p:stCondLst>
                                            <p:cond evt="begin" delay="0">
                                              <p:tn val="11"/>
                                            </p:cond>
                                          </p:stCondLst>
                                          <p:endCondLst>
                                            <p:cond evt="onStopAudio" delay="0">
                                              <p:tgtEl>
                                                <p:sldTgt/>
                                              </p:tgtEl>
                                            </p:cond>
                                          </p:endCondLst>
                                        </p:cTn>
                                        <p:tgtEl>
                                          <p:sndTgt r:embed="rId2" name="TYPE.WAV"/>
                                        </p:tgtEl>
                                      </p:cMediaNode>
                                    </p:audio>
                                  </p:subTnLst>
                                </p:cTn>
                              </p:par>
                            </p:childTnLst>
                          </p:cTn>
                        </p:par>
                        <p:par>
                          <p:cTn id="13" fill="hold">
                            <p:stCondLst>
                              <p:cond delay="7451"/>
                            </p:stCondLst>
                            <p:childTnLst>
                              <p:par>
                                <p:cTn id="14" presetID="1" presetClass="entr" presetSubtype="0" fill="hold" grpId="0" nodeType="afterEffect" nodePh="1">
                                  <p:stCondLst>
                                    <p:cond delay="0"/>
                                  </p:stCondLst>
                                  <p:endCondLst>
                                    <p:cond evt="begin" delay="0">
                                      <p:tn val="14"/>
                                    </p:cond>
                                  </p:endCondLst>
                                  <p:childTnLst>
                                    <p:set>
                                      <p:cBhvr>
                                        <p:cTn id="15" dur="1" fill="hold">
                                          <p:stCondLst>
                                            <p:cond delay="0"/>
                                          </p:stCondLst>
                                        </p:cTn>
                                        <p:tgtEl>
                                          <p:spTgt spid="3"/>
                                        </p:tgtEl>
                                        <p:attrNameLst>
                                          <p:attrName>style.visibility</p:attrName>
                                        </p:attrNameLst>
                                      </p:cBhvr>
                                      <p:to>
                                        <p:strVal val="visible"/>
                                      </p:to>
                                    </p:set>
                                  </p:childTnLst>
                                </p:cTn>
                              </p:par>
                            </p:childTnLst>
                          </p:cTn>
                        </p:par>
                        <p:par>
                          <p:cTn id="16" fill="hold">
                            <p:stCondLst>
                              <p:cond delay="7451"/>
                            </p:stCondLst>
                            <p:childTnLst>
                              <p:par>
                                <p:cTn id="17" presetID="1" presetClass="entr" presetSubtype="0" fill="hold" grpId="0" nodeType="afterEffect" nodePh="1">
                                  <p:stCondLst>
                                    <p:cond delay="0"/>
                                  </p:stCondLst>
                                  <p:endCondLst>
                                    <p:cond evt="begin" delay="0">
                                      <p:tn val="17"/>
                                    </p:cond>
                                  </p:end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3" grpId="0"/>
      <p:bldP spid="5" grpId="0"/>
      <p:bldP spid="7" grpId="0"/>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199" y="423924"/>
            <a:ext cx="10695039" cy="1435508"/>
          </a:xfrm>
        </p:spPr>
        <p:txBody>
          <a:bodyPr>
            <a:noAutofit/>
          </a:bodyPr>
          <a:lstStyle/>
          <a:p>
            <a:r>
              <a:rPr lang="nl-NL" sz="2800" dirty="0">
                <a:latin typeface="Pixellari" panose="02000603000000000000" pitchFamily="2" charset="0"/>
                <a:ea typeface="Pixellari" panose="02000603000000000000" pitchFamily="2" charset="0"/>
              </a:rPr>
              <a:t>Zeg dat wel.. Jij moet hier iets aan doen, hoe ga je het aanpakken?  </a:t>
            </a: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199" y="1593733"/>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Inhoudelijke beargumentering.</a:t>
            </a:r>
            <a:endParaRPr lang="nl-NL" sz="2800" dirty="0">
              <a:latin typeface="Pixellari" panose="02000603000000000000" pitchFamily="2" charset="0"/>
              <a:ea typeface="Pixellari" panose="02000603000000000000" pitchFamily="2" charset="0"/>
            </a:endParaRPr>
          </a:p>
        </p:txBody>
      </p:sp>
      <p:sp>
        <p:nvSpPr>
          <p:cNvPr id="5" name="Titel 1">
            <a:extLst>
              <a:ext uri="{FF2B5EF4-FFF2-40B4-BE49-F238E27FC236}">
                <a16:creationId xmlns:a16="http://schemas.microsoft.com/office/drawing/2014/main" id="{627FC776-D80A-F438-0CA0-493A5B2E94AD}"/>
              </a:ext>
            </a:extLst>
          </p:cNvPr>
          <p:cNvSpPr txBox="1">
            <a:spLocks/>
          </p:cNvSpPr>
          <p:nvPr/>
        </p:nvSpPr>
        <p:spPr>
          <a:xfrm>
            <a:off x="8191499" y="1593733"/>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Persoonlijke aanval.</a:t>
            </a:r>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732249A7-3A01-3C28-164B-5AA4C3197229}"/>
              </a:ext>
            </a:extLst>
          </p:cNvPr>
          <p:cNvSpPr txBox="1">
            <a:spLocks/>
          </p:cNvSpPr>
          <p:nvPr/>
        </p:nvSpPr>
        <p:spPr>
          <a:xfrm>
            <a:off x="838199" y="2641448"/>
            <a:ext cx="10695039"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Ho! Wacht even..  </a:t>
            </a:r>
            <a:endParaRPr lang="nl-NL" sz="2800" dirty="0"/>
          </a:p>
        </p:txBody>
      </p:sp>
      <p:sp>
        <p:nvSpPr>
          <p:cNvPr id="8" name="Titel 1">
            <a:extLst>
              <a:ext uri="{FF2B5EF4-FFF2-40B4-BE49-F238E27FC236}">
                <a16:creationId xmlns:a16="http://schemas.microsoft.com/office/drawing/2014/main" id="{43FD2C90-53B4-7A72-F5FE-04FB9316C044}"/>
              </a:ext>
            </a:extLst>
          </p:cNvPr>
          <p:cNvSpPr txBox="1">
            <a:spLocks/>
          </p:cNvSpPr>
          <p:nvPr/>
        </p:nvSpPr>
        <p:spPr>
          <a:xfrm>
            <a:off x="3527321" y="2644121"/>
            <a:ext cx="10695039"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Ik heb een beter idee..  </a:t>
            </a:r>
            <a:endParaRPr lang="nl-NL" sz="2800" dirty="0"/>
          </a:p>
        </p:txBody>
      </p:sp>
      <p:sp>
        <p:nvSpPr>
          <p:cNvPr id="9" name="Titel 1">
            <a:extLst>
              <a:ext uri="{FF2B5EF4-FFF2-40B4-BE49-F238E27FC236}">
                <a16:creationId xmlns:a16="http://schemas.microsoft.com/office/drawing/2014/main" id="{B981F403-2C45-DB38-61CD-E4E6CC576F40}"/>
              </a:ext>
            </a:extLst>
          </p:cNvPr>
          <p:cNvSpPr txBox="1">
            <a:spLocks/>
          </p:cNvSpPr>
          <p:nvPr/>
        </p:nvSpPr>
        <p:spPr>
          <a:xfrm>
            <a:off x="838198" y="3799108"/>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err="1">
                <a:solidFill>
                  <a:srgbClr val="FF0000"/>
                </a:solidFill>
                <a:latin typeface="Pixellari" panose="02000603000000000000" pitchFamily="2" charset="0"/>
                <a:ea typeface="Pixellari" panose="02000603000000000000" pitchFamily="2" charset="0"/>
              </a:rPr>
              <a:t>Oke</a:t>
            </a:r>
            <a:r>
              <a:rPr lang="nl-NL" sz="2800" dirty="0">
                <a:solidFill>
                  <a:srgbClr val="FF0000"/>
                </a:solidFill>
                <a:latin typeface="Pixellari" panose="02000603000000000000" pitchFamily="2" charset="0"/>
                <a:ea typeface="Pixellari" panose="02000603000000000000" pitchFamily="2" charset="0"/>
              </a:rPr>
              <a:t>, wat dan?</a:t>
            </a:r>
            <a:endParaRPr lang="nl-NL" sz="2800" dirty="0">
              <a:latin typeface="Pixellari" panose="02000603000000000000" pitchFamily="2" charset="0"/>
              <a:ea typeface="Pixellari" panose="02000603000000000000" pitchFamily="2" charset="0"/>
            </a:endParaRPr>
          </a:p>
        </p:txBody>
      </p:sp>
      <p:sp>
        <p:nvSpPr>
          <p:cNvPr id="10" name="Actieknop: Leeg 9">
            <a:hlinkClick r:id="" action="ppaction://hlinkshowjump?jump=nextslide" highlightClick="1"/>
            <a:extLst>
              <a:ext uri="{FF2B5EF4-FFF2-40B4-BE49-F238E27FC236}">
                <a16:creationId xmlns:a16="http://schemas.microsoft.com/office/drawing/2014/main" id="{B42DD643-E9C0-B6C5-0859-51998CBA1FA2}"/>
              </a:ext>
            </a:extLst>
          </p:cNvPr>
          <p:cNvSpPr/>
          <p:nvPr/>
        </p:nvSpPr>
        <p:spPr>
          <a:xfrm>
            <a:off x="742465" y="4062948"/>
            <a:ext cx="2676940" cy="796024"/>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14406068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4"/>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801"/>
                            </p:stCondLst>
                            <p:childTnLst>
                              <p:par>
                                <p:cTn id="8" presetID="1" presetClass="entr" presetSubtype="0" fill="hold" grpId="0" nodeType="afterEffect">
                                  <p:stCondLst>
                                    <p:cond delay="1000"/>
                                  </p:stCondLst>
                                  <p:iterate type="wd">
                                    <p:tmAbs val="200"/>
                                  </p:iterate>
                                  <p:childTnLst>
                                    <p:set>
                                      <p:cBhvr>
                                        <p:cTn id="9" dur="1" fill="hold">
                                          <p:stCondLst>
                                            <p:cond delay="0"/>
                                          </p:stCondLst>
                                        </p:cTn>
                                        <p:tgtEl>
                                          <p:spTgt spid="8"/>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2802"/>
                            </p:stCondLst>
                            <p:childTnLst>
                              <p:par>
                                <p:cTn id="11" presetID="1" presetClass="entr" presetSubtype="0" fill="hold" grpId="0" nodeType="afterEffect">
                                  <p:stCondLst>
                                    <p:cond delay="999"/>
                                  </p:stCondLst>
                                  <p:iterate type="lt">
                                    <p:tmAbs val="50"/>
                                  </p:iterate>
                                  <p:childTnLst>
                                    <p:set>
                                      <p:cBhvr>
                                        <p:cTn id="12" dur="1" fill="hold">
                                          <p:stCondLst>
                                            <p:cond delay="0"/>
                                          </p:stCondLst>
                                        </p:cTn>
                                        <p:tgtEl>
                                          <p:spTgt spid="9"/>
                                        </p:tgtEl>
                                        <p:attrNameLst>
                                          <p:attrName>style.visibility</p:attrName>
                                        </p:attrNameLst>
                                      </p:cBhvr>
                                      <p:to>
                                        <p:strVal val="visible"/>
                                      </p:to>
                                    </p:set>
                                  </p:childTnLst>
                                  <p:subTnLst>
                                    <p:audio>
                                      <p:cMediaNode mute="1">
                                        <p:cTn display="0" masterRel="sameClick">
                                          <p:stCondLst>
                                            <p:cond evt="begin" delay="0">
                                              <p:tn val="11"/>
                                            </p:cond>
                                          </p:stCondLst>
                                          <p:endCondLst>
                                            <p:cond evt="onStopAudio" delay="0">
                                              <p:tgtEl>
                                                <p:sldTgt/>
                                              </p:tgtEl>
                                            </p:cond>
                                          </p:endCondLst>
                                        </p:cTn>
                                        <p:tgtEl>
                                          <p:sndTgt r:embed="rId2" name="TYPE.WAV"/>
                                        </p:tgtEl>
                                      </p:cMediaNode>
                                    </p:audio>
                                  </p:subTnLst>
                                </p:cTn>
                              </p:par>
                            </p:childTnLst>
                          </p:cTn>
                        </p:par>
                        <p:par>
                          <p:cTn id="13" fill="hold">
                            <p:stCondLst>
                              <p:cond delay="4302"/>
                            </p:stCondLst>
                            <p:childTnLst>
                              <p:par>
                                <p:cTn id="14" presetID="1" presetClass="entr" presetSubtype="0" fill="hold" grpId="0" nodeType="afterEffect" nodePh="1">
                                  <p:stCondLst>
                                    <p:cond delay="0"/>
                                  </p:stCondLst>
                                  <p:endCondLst>
                                    <p:cond evt="begin" delay="0">
                                      <p:tn val="14"/>
                                    </p:cond>
                                  </p:endCondLst>
                                  <p:childTnLst>
                                    <p:set>
                                      <p:cBhvr>
                                        <p:cTn id="15"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P spid="10" grpId="0"/>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199" y="423924"/>
            <a:ext cx="10695039" cy="1435508"/>
          </a:xfrm>
        </p:spPr>
        <p:txBody>
          <a:bodyPr>
            <a:noAutofit/>
          </a:bodyPr>
          <a:lstStyle/>
          <a:p>
            <a:r>
              <a:rPr lang="nl-NL" sz="2800" dirty="0">
                <a:latin typeface="Pixellari" panose="02000603000000000000" pitchFamily="2" charset="0"/>
                <a:ea typeface="Pixellari" panose="02000603000000000000" pitchFamily="2" charset="0"/>
              </a:rPr>
              <a:t>Zeg dat wel.. Jij moet hier iets aan doen, hoe ga je het aanpakken?  </a:t>
            </a: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199" y="1593733"/>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Inhoudelijke beargumentering</a:t>
            </a:r>
            <a:endParaRPr lang="nl-NL" sz="2800" dirty="0">
              <a:latin typeface="Pixellari" panose="02000603000000000000" pitchFamily="2" charset="0"/>
              <a:ea typeface="Pixellari" panose="02000603000000000000" pitchFamily="2" charset="0"/>
            </a:endParaRPr>
          </a:p>
        </p:txBody>
      </p:sp>
      <p:sp>
        <p:nvSpPr>
          <p:cNvPr id="3" name="Actieknop: Leeg 2">
            <a:hlinkClick r:id="" action="ppaction://hlinkshowjump?jump=nextslide" highlightClick="1"/>
            <a:extLst>
              <a:ext uri="{FF2B5EF4-FFF2-40B4-BE49-F238E27FC236}">
                <a16:creationId xmlns:a16="http://schemas.microsoft.com/office/drawing/2014/main" id="{D1FBD70D-EA40-92CB-038C-81AFCB5CBBCB}"/>
              </a:ext>
            </a:extLst>
          </p:cNvPr>
          <p:cNvSpPr/>
          <p:nvPr/>
        </p:nvSpPr>
        <p:spPr>
          <a:xfrm>
            <a:off x="658762" y="4036417"/>
            <a:ext cx="4825182" cy="7056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itel 1">
            <a:extLst>
              <a:ext uri="{FF2B5EF4-FFF2-40B4-BE49-F238E27FC236}">
                <a16:creationId xmlns:a16="http://schemas.microsoft.com/office/drawing/2014/main" id="{627FC776-D80A-F438-0CA0-493A5B2E94AD}"/>
              </a:ext>
            </a:extLst>
          </p:cNvPr>
          <p:cNvSpPr txBox="1">
            <a:spLocks/>
          </p:cNvSpPr>
          <p:nvPr/>
        </p:nvSpPr>
        <p:spPr>
          <a:xfrm>
            <a:off x="8191499" y="1593733"/>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Persoonlijke aanval</a:t>
            </a:r>
            <a:endParaRPr lang="nl-NL" sz="2800" dirty="0">
              <a:latin typeface="Pixellari" panose="02000603000000000000" pitchFamily="2" charset="0"/>
              <a:ea typeface="Pixellari" panose="02000603000000000000" pitchFamily="2" charset="0"/>
            </a:endParaRPr>
          </a:p>
        </p:txBody>
      </p:sp>
      <p:sp>
        <p:nvSpPr>
          <p:cNvPr id="7" name="Actieknop: Leeg 6">
            <a:hlinkClick r:id="" action="ppaction://hlinkshowjump?jump=nextslide" highlightClick="1"/>
            <a:extLst>
              <a:ext uri="{FF2B5EF4-FFF2-40B4-BE49-F238E27FC236}">
                <a16:creationId xmlns:a16="http://schemas.microsoft.com/office/drawing/2014/main" id="{34D9BF76-31E1-A330-FFF4-A57A02376534}"/>
              </a:ext>
            </a:extLst>
          </p:cNvPr>
          <p:cNvSpPr/>
          <p:nvPr/>
        </p:nvSpPr>
        <p:spPr>
          <a:xfrm>
            <a:off x="8191498" y="1976308"/>
            <a:ext cx="3162301" cy="7056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 name="Titel 1">
            <a:extLst>
              <a:ext uri="{FF2B5EF4-FFF2-40B4-BE49-F238E27FC236}">
                <a16:creationId xmlns:a16="http://schemas.microsoft.com/office/drawing/2014/main" id="{732249A7-3A01-3C28-164B-5AA4C3197229}"/>
              </a:ext>
            </a:extLst>
          </p:cNvPr>
          <p:cNvSpPr txBox="1">
            <a:spLocks/>
          </p:cNvSpPr>
          <p:nvPr/>
        </p:nvSpPr>
        <p:spPr>
          <a:xfrm>
            <a:off x="838199" y="2644121"/>
            <a:ext cx="10695039"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Ho! Wacht even..  </a:t>
            </a:r>
            <a:endParaRPr lang="nl-NL" sz="2800" dirty="0"/>
          </a:p>
        </p:txBody>
      </p:sp>
      <p:sp>
        <p:nvSpPr>
          <p:cNvPr id="8" name="Titel 1">
            <a:extLst>
              <a:ext uri="{FF2B5EF4-FFF2-40B4-BE49-F238E27FC236}">
                <a16:creationId xmlns:a16="http://schemas.microsoft.com/office/drawing/2014/main" id="{43FD2C90-53B4-7A72-F5FE-04FB9316C044}"/>
              </a:ext>
            </a:extLst>
          </p:cNvPr>
          <p:cNvSpPr txBox="1">
            <a:spLocks/>
          </p:cNvSpPr>
          <p:nvPr/>
        </p:nvSpPr>
        <p:spPr>
          <a:xfrm>
            <a:off x="3527321" y="2644121"/>
            <a:ext cx="10695039"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Ik heb een beter idee..  </a:t>
            </a:r>
            <a:endParaRPr lang="nl-NL" sz="2800" dirty="0"/>
          </a:p>
        </p:txBody>
      </p:sp>
      <p:sp>
        <p:nvSpPr>
          <p:cNvPr id="9" name="Titel 1">
            <a:extLst>
              <a:ext uri="{FF2B5EF4-FFF2-40B4-BE49-F238E27FC236}">
                <a16:creationId xmlns:a16="http://schemas.microsoft.com/office/drawing/2014/main" id="{B981F403-2C45-DB38-61CD-E4E6CC576F40}"/>
              </a:ext>
            </a:extLst>
          </p:cNvPr>
          <p:cNvSpPr txBox="1">
            <a:spLocks/>
          </p:cNvSpPr>
          <p:nvPr/>
        </p:nvSpPr>
        <p:spPr>
          <a:xfrm>
            <a:off x="838198" y="3804454"/>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err="1">
                <a:solidFill>
                  <a:srgbClr val="FF0000"/>
                </a:solidFill>
                <a:latin typeface="Pixellari" panose="02000603000000000000" pitchFamily="2" charset="0"/>
                <a:ea typeface="Pixellari" panose="02000603000000000000" pitchFamily="2" charset="0"/>
              </a:rPr>
              <a:t>Oke</a:t>
            </a:r>
            <a:r>
              <a:rPr lang="nl-NL" sz="2800" dirty="0">
                <a:solidFill>
                  <a:srgbClr val="FF0000"/>
                </a:solidFill>
                <a:latin typeface="Pixellari" panose="02000603000000000000" pitchFamily="2" charset="0"/>
                <a:ea typeface="Pixellari" panose="02000603000000000000" pitchFamily="2" charset="0"/>
              </a:rPr>
              <a:t>, wat dan?</a:t>
            </a:r>
            <a:endParaRPr lang="nl-NL" sz="2800" dirty="0">
              <a:latin typeface="Pixellari" panose="02000603000000000000" pitchFamily="2" charset="0"/>
              <a:ea typeface="Pixellari" panose="02000603000000000000" pitchFamily="2" charset="0"/>
            </a:endParaRPr>
          </a:p>
        </p:txBody>
      </p:sp>
      <p:sp>
        <p:nvSpPr>
          <p:cNvPr id="10" name="Titel 1">
            <a:extLst>
              <a:ext uri="{FF2B5EF4-FFF2-40B4-BE49-F238E27FC236}">
                <a16:creationId xmlns:a16="http://schemas.microsoft.com/office/drawing/2014/main" id="{72C5CEE3-3D0F-DC91-CE5C-33AD02372B96}"/>
              </a:ext>
            </a:extLst>
          </p:cNvPr>
          <p:cNvSpPr txBox="1">
            <a:spLocks/>
          </p:cNvSpPr>
          <p:nvPr/>
        </p:nvSpPr>
        <p:spPr>
          <a:xfrm>
            <a:off x="853562" y="4742096"/>
            <a:ext cx="10695039"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Trollen!  </a:t>
            </a:r>
            <a:endParaRPr lang="nl-NL" sz="2800" dirty="0"/>
          </a:p>
        </p:txBody>
      </p:sp>
      <p:sp>
        <p:nvSpPr>
          <p:cNvPr id="11" name="Titel 1">
            <a:extLst>
              <a:ext uri="{FF2B5EF4-FFF2-40B4-BE49-F238E27FC236}">
                <a16:creationId xmlns:a16="http://schemas.microsoft.com/office/drawing/2014/main" id="{4A5010B3-7727-D6A7-D5EA-2E94BDA65BD3}"/>
              </a:ext>
            </a:extLst>
          </p:cNvPr>
          <p:cNvSpPr txBox="1">
            <a:spLocks/>
          </p:cNvSpPr>
          <p:nvPr/>
        </p:nvSpPr>
        <p:spPr>
          <a:xfrm>
            <a:off x="853562" y="5627568"/>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En dat is?</a:t>
            </a:r>
            <a:endParaRPr lang="nl-NL" sz="2800" dirty="0">
              <a:latin typeface="Pixellari" panose="02000603000000000000" pitchFamily="2" charset="0"/>
              <a:ea typeface="Pixellari" panose="02000603000000000000" pitchFamily="2" charset="0"/>
            </a:endParaRPr>
          </a:p>
        </p:txBody>
      </p:sp>
      <p:sp>
        <p:nvSpPr>
          <p:cNvPr id="12" name="Actieknop: Leeg 11">
            <a:hlinkClick r:id="" action="ppaction://hlinkshowjump?jump=nextslide" highlightClick="1"/>
            <a:extLst>
              <a:ext uri="{FF2B5EF4-FFF2-40B4-BE49-F238E27FC236}">
                <a16:creationId xmlns:a16="http://schemas.microsoft.com/office/drawing/2014/main" id="{92B9F2E2-40C4-DF57-D885-4612845A70A1}"/>
              </a:ext>
            </a:extLst>
          </p:cNvPr>
          <p:cNvSpPr/>
          <p:nvPr/>
        </p:nvSpPr>
        <p:spPr>
          <a:xfrm>
            <a:off x="853562" y="5868647"/>
            <a:ext cx="1815747" cy="617913"/>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80965005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10"/>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201"/>
                            </p:stCondLst>
                            <p:childTnLst>
                              <p:par>
                                <p:cTn id="8" presetID="1" presetClass="entr" presetSubtype="0" fill="hold" grpId="0" nodeType="afterEffect">
                                  <p:stCondLst>
                                    <p:cond delay="999"/>
                                  </p:stCondLst>
                                  <p:iterate type="lt">
                                    <p:tmAbs val="50"/>
                                  </p:iterate>
                                  <p:childTnLst>
                                    <p:set>
                                      <p:cBhvr>
                                        <p:cTn id="9" dur="1" fill="hold">
                                          <p:stCondLst>
                                            <p:cond delay="0"/>
                                          </p:stCondLst>
                                        </p:cTn>
                                        <p:tgtEl>
                                          <p:spTgt spid="11"/>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1551"/>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199" y="421847"/>
            <a:ext cx="10695039" cy="1435508"/>
          </a:xfrm>
        </p:spPr>
        <p:txBody>
          <a:bodyPr>
            <a:noAutofit/>
          </a:bodyPr>
          <a:lstStyle/>
          <a:p>
            <a:r>
              <a:rPr lang="nl-NL" sz="2800" i="1" dirty="0">
                <a:latin typeface="Pixellari" panose="02000603000000000000" pitchFamily="2" charset="0"/>
                <a:ea typeface="Pixellari" panose="02000603000000000000" pitchFamily="2" charset="0"/>
              </a:rPr>
              <a:t>Trollen </a:t>
            </a:r>
            <a:r>
              <a:rPr lang="nl-NL" sz="2800" dirty="0">
                <a:latin typeface="Pixellari" panose="02000603000000000000" pitchFamily="2" charset="0"/>
                <a:ea typeface="Pixellari" panose="02000603000000000000" pitchFamily="2" charset="0"/>
              </a:rPr>
              <a:t>zijn nepaccounts op sociale media die opzettelijk verkeerde informatie geven of zich voordoen als iemand anders. We kunnen ze gewoon kopen.   </a:t>
            </a: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199" y="1593733"/>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Doe maar!</a:t>
            </a:r>
            <a:endParaRPr lang="nl-NL" sz="2800" dirty="0">
              <a:latin typeface="Pixellari" panose="02000603000000000000" pitchFamily="2" charset="0"/>
              <a:ea typeface="Pixellari" panose="02000603000000000000" pitchFamily="2" charset="0"/>
            </a:endParaRPr>
          </a:p>
        </p:txBody>
      </p:sp>
      <p:sp>
        <p:nvSpPr>
          <p:cNvPr id="3" name="Actieknop: Leeg 2">
            <a:hlinkClick r:id="" action="ppaction://hlinkshowjump?jump=nextslide" highlightClick="1"/>
            <a:extLst>
              <a:ext uri="{FF2B5EF4-FFF2-40B4-BE49-F238E27FC236}">
                <a16:creationId xmlns:a16="http://schemas.microsoft.com/office/drawing/2014/main" id="{D1FBD70D-EA40-92CB-038C-81AFCB5CBBCB}"/>
              </a:ext>
            </a:extLst>
          </p:cNvPr>
          <p:cNvSpPr/>
          <p:nvPr/>
        </p:nvSpPr>
        <p:spPr>
          <a:xfrm>
            <a:off x="838198" y="1895192"/>
            <a:ext cx="2067234" cy="7056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26583735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4601"/>
                            </p:stCondLst>
                            <p:childTnLst>
                              <p:par>
                                <p:cTn id="8" presetID="1" presetClass="entr" presetSubtype="0" fill="hold" grpId="0" nodeType="afterEffect">
                                  <p:stCondLst>
                                    <p:cond delay="999"/>
                                  </p:stCondLst>
                                  <p:iterate type="lt">
                                    <p:tmAbs val="50"/>
                                  </p:iterate>
                                  <p:childTnLst>
                                    <p:set>
                                      <p:cBhvr>
                                        <p:cTn id="9" dur="1" fill="hold">
                                          <p:stCondLst>
                                            <p:cond delay="0"/>
                                          </p:stCondLst>
                                        </p:cTn>
                                        <p:tgtEl>
                                          <p:spTgt spid="6"/>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5951"/>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3" grpId="0"/>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38198" y="1239584"/>
            <a:ext cx="513981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75552F6B-898E-1347-6681-326A7BC832B2}"/>
              </a:ext>
            </a:extLst>
          </p:cNvPr>
          <p:cNvSpPr txBox="1">
            <a:spLocks/>
          </p:cNvSpPr>
          <p:nvPr/>
        </p:nvSpPr>
        <p:spPr>
          <a:xfrm>
            <a:off x="743565" y="511665"/>
            <a:ext cx="10704869"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Top! Jij mag kiezen welk account en reactie jij in wil zetten.. </a:t>
            </a:r>
            <a:endParaRPr lang="nl-NL" sz="2800" dirty="0"/>
          </a:p>
        </p:txBody>
      </p:sp>
      <p:sp>
        <p:nvSpPr>
          <p:cNvPr id="2" name="Actieknop: Leeg 1">
            <a:hlinkClick r:id="" action="ppaction://noaction" highlightClick="1"/>
            <a:extLst>
              <a:ext uri="{FF2B5EF4-FFF2-40B4-BE49-F238E27FC236}">
                <a16:creationId xmlns:a16="http://schemas.microsoft.com/office/drawing/2014/main" id="{9B7EA633-1109-DCBA-85EA-794EE724D4D0}"/>
              </a:ext>
            </a:extLst>
          </p:cNvPr>
          <p:cNvSpPr/>
          <p:nvPr/>
        </p:nvSpPr>
        <p:spPr>
          <a:xfrm>
            <a:off x="355891" y="2372949"/>
            <a:ext cx="5559357" cy="2397834"/>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 name="Titel 1">
            <a:extLst>
              <a:ext uri="{FF2B5EF4-FFF2-40B4-BE49-F238E27FC236}">
                <a16:creationId xmlns:a16="http://schemas.microsoft.com/office/drawing/2014/main" id="{1113B0C4-55FE-2969-683C-74E3E745F271}"/>
              </a:ext>
            </a:extLst>
          </p:cNvPr>
          <p:cNvSpPr txBox="1">
            <a:spLocks/>
          </p:cNvSpPr>
          <p:nvPr/>
        </p:nvSpPr>
        <p:spPr>
          <a:xfrm>
            <a:off x="1163620"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Victor Berends </a:t>
            </a:r>
          </a:p>
        </p:txBody>
      </p:sp>
      <p:sp>
        <p:nvSpPr>
          <p:cNvPr id="7" name="Tijdelijke aanduiding voor inhoud 2">
            <a:extLst>
              <a:ext uri="{FF2B5EF4-FFF2-40B4-BE49-F238E27FC236}">
                <a16:creationId xmlns:a16="http://schemas.microsoft.com/office/drawing/2014/main" id="{CF339ED8-4EB8-12E7-7FA0-8583A1B0BA7C}"/>
              </a:ext>
            </a:extLst>
          </p:cNvPr>
          <p:cNvSpPr txBox="1">
            <a:spLocks/>
          </p:cNvSpPr>
          <p:nvPr/>
        </p:nvSpPr>
        <p:spPr>
          <a:xfrm>
            <a:off x="1155431"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@victorberends </a:t>
            </a:r>
          </a:p>
          <a:p>
            <a:pPr marL="0" indent="0">
              <a:buFont typeface="Arial" panose="020B0604020202020204" pitchFamily="34" charset="0"/>
              <a:buNone/>
            </a:pPr>
            <a:r>
              <a:rPr lang="nl-NL" sz="1000" dirty="0">
                <a:solidFill>
                  <a:schemeClr val="bg2">
                    <a:lumMod val="50000"/>
                  </a:schemeClr>
                </a:solidFill>
              </a:rPr>
              <a:t> </a:t>
            </a:r>
          </a:p>
        </p:txBody>
      </p:sp>
      <p:pic>
        <p:nvPicPr>
          <p:cNvPr id="9" name="Tijdelijke aanduiding voor inhoud 4" descr="Afbeelding met persoon, buiten&#10;&#10;Automatisch gegenereerde beschrijving">
            <a:extLst>
              <a:ext uri="{FF2B5EF4-FFF2-40B4-BE49-F238E27FC236}">
                <a16:creationId xmlns:a16="http://schemas.microsoft.com/office/drawing/2014/main" id="{AC911F82-5EC3-AFDA-80F5-1C7569AE613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3" b="-3"/>
          <a:stretch/>
        </p:blipFill>
        <p:spPr>
          <a:xfrm>
            <a:off x="574112" y="2565403"/>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0" name="Tekstvak 9">
            <a:extLst>
              <a:ext uri="{FF2B5EF4-FFF2-40B4-BE49-F238E27FC236}">
                <a16:creationId xmlns:a16="http://schemas.microsoft.com/office/drawing/2014/main" id="{F6ECFA63-8F01-98BC-273B-035292AD19AC}"/>
              </a:ext>
            </a:extLst>
          </p:cNvPr>
          <p:cNvSpPr txBox="1"/>
          <p:nvPr/>
        </p:nvSpPr>
        <p:spPr>
          <a:xfrm>
            <a:off x="482137" y="3240334"/>
            <a:ext cx="5417574" cy="1246495"/>
          </a:xfrm>
          <a:prstGeom prst="rect">
            <a:avLst/>
          </a:prstGeom>
          <a:noFill/>
        </p:spPr>
        <p:txBody>
          <a:bodyPr wrap="square" rtlCol="0">
            <a:spAutoFit/>
          </a:bodyPr>
          <a:lstStyle/>
          <a:p>
            <a:r>
              <a:rPr lang="nl-NL" sz="1500" dirty="0">
                <a:latin typeface="Pica black"/>
              </a:rPr>
              <a:t>Ik vind het heel smerig dat het NUS-journaal achter de rug van mijn zieke zoontje om dit soort bagger verspreidt. Waarom? Puur om zieltjes te winnen      </a:t>
            </a:r>
            <a:r>
              <a:rPr lang="nl-NL" sz="1500" dirty="0">
                <a:solidFill>
                  <a:srgbClr val="01E2FD"/>
                </a:solidFill>
                <a:latin typeface="Pica black"/>
              </a:rPr>
              <a:t>@dewaarheidgoeroe </a:t>
            </a:r>
            <a:r>
              <a:rPr lang="nl-NL" sz="1500" dirty="0">
                <a:latin typeface="Pica black"/>
              </a:rPr>
              <a:t>staat aan de kant van de slachtoffers en het vrije woord. Niemand mag dit van ons afpakken!</a:t>
            </a:r>
            <a:endParaRPr lang="nl-NL" sz="1500" dirty="0">
              <a:solidFill>
                <a:srgbClr val="01E2FD"/>
              </a:solidFill>
              <a:latin typeface="Pica black"/>
            </a:endParaRPr>
          </a:p>
          <a:p>
            <a:r>
              <a:rPr lang="nl-NL" sz="1500" dirty="0">
                <a:solidFill>
                  <a:srgbClr val="01E2FD"/>
                </a:solidFill>
                <a:latin typeface="Pica black"/>
              </a:rPr>
              <a:t>#nusjournaal #dewaarheidgoeroe  </a:t>
            </a:r>
          </a:p>
        </p:txBody>
      </p:sp>
      <p:sp>
        <p:nvSpPr>
          <p:cNvPr id="11" name="Ovaal 10">
            <a:extLst>
              <a:ext uri="{FF2B5EF4-FFF2-40B4-BE49-F238E27FC236}">
                <a16:creationId xmlns:a16="http://schemas.microsoft.com/office/drawing/2014/main" id="{E0CACF20-DE09-0908-833B-CF8742401F9D}"/>
              </a:ext>
            </a:extLst>
          </p:cNvPr>
          <p:cNvSpPr/>
          <p:nvPr/>
        </p:nvSpPr>
        <p:spPr>
          <a:xfrm>
            <a:off x="5108225"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pic>
        <p:nvPicPr>
          <p:cNvPr id="13" name="Tijdelijke aanduiding voor inhoud 4">
            <a:extLst>
              <a:ext uri="{FF2B5EF4-FFF2-40B4-BE49-F238E27FC236}">
                <a16:creationId xmlns:a16="http://schemas.microsoft.com/office/drawing/2014/main" id="{6FE33EE0-969A-7239-C311-DB746CA1BF35}"/>
              </a:ext>
            </a:extLst>
          </p:cNvPr>
          <p:cNvPicPr>
            <a:picLocks noChangeAspect="1"/>
          </p:cNvPicPr>
          <p:nvPr/>
        </p:nvPicPr>
        <p:blipFill>
          <a:blip r:embed="rId4" cstate="screen">
            <a:extLst>
              <a:ext uri="{BEBA8EAE-BF5A-486C-A8C5-ECC9F3942E4B}">
                <a14:imgProps xmlns:a14="http://schemas.microsoft.com/office/drawing/2010/main">
                  <a14:imgLayer r:embed="rId5">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2226931" y="2706247"/>
            <a:ext cx="136702" cy="136702"/>
          </a:xfrm>
          <a:prstGeom prst="rect">
            <a:avLst/>
          </a:prstGeom>
        </p:spPr>
      </p:pic>
      <p:sp>
        <p:nvSpPr>
          <p:cNvPr id="14" name="Tekstvak 13">
            <a:extLst>
              <a:ext uri="{FF2B5EF4-FFF2-40B4-BE49-F238E27FC236}">
                <a16:creationId xmlns:a16="http://schemas.microsoft.com/office/drawing/2014/main" id="{C9D96DB1-37EC-C2A6-398E-F4A95E3864E2}"/>
              </a:ext>
            </a:extLst>
          </p:cNvPr>
          <p:cNvSpPr txBox="1"/>
          <p:nvPr/>
        </p:nvSpPr>
        <p:spPr>
          <a:xfrm>
            <a:off x="5177238"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pic>
        <p:nvPicPr>
          <p:cNvPr id="15" name="Tijdelijke aanduiding voor inhoud 3" descr="Afbeelding met tekst&#10;&#10;Automatisch gegenereerde beschrijving">
            <a:extLst>
              <a:ext uri="{FF2B5EF4-FFF2-40B4-BE49-F238E27FC236}">
                <a16:creationId xmlns:a16="http://schemas.microsoft.com/office/drawing/2014/main" id="{B02F3130-B378-F146-DC13-0361A40E707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3" b="-3"/>
          <a:stretch/>
        </p:blipFill>
        <p:spPr>
          <a:xfrm>
            <a:off x="574112" y="2560149"/>
            <a:ext cx="602214" cy="602214"/>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sp>
        <p:nvSpPr>
          <p:cNvPr id="16" name="Actieknop: Leeg 15">
            <a:hlinkClick r:id="" action="ppaction://noaction" highlightClick="1"/>
            <a:extLst>
              <a:ext uri="{FF2B5EF4-FFF2-40B4-BE49-F238E27FC236}">
                <a16:creationId xmlns:a16="http://schemas.microsoft.com/office/drawing/2014/main" id="{60FB28AE-3893-EF1B-EAC1-A9B1BE4711E3}"/>
              </a:ext>
            </a:extLst>
          </p:cNvPr>
          <p:cNvSpPr/>
          <p:nvPr/>
        </p:nvSpPr>
        <p:spPr>
          <a:xfrm>
            <a:off x="6276753" y="2372949"/>
            <a:ext cx="5559357" cy="2397834"/>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17" name="Titel 1">
            <a:extLst>
              <a:ext uri="{FF2B5EF4-FFF2-40B4-BE49-F238E27FC236}">
                <a16:creationId xmlns:a16="http://schemas.microsoft.com/office/drawing/2014/main" id="{3A81C5B7-4231-4E3A-9BAA-5978595FEF90}"/>
              </a:ext>
            </a:extLst>
          </p:cNvPr>
          <p:cNvSpPr txBox="1">
            <a:spLocks/>
          </p:cNvSpPr>
          <p:nvPr/>
        </p:nvSpPr>
        <p:spPr>
          <a:xfrm>
            <a:off x="7084483"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DM </a:t>
            </a:r>
            <a:r>
              <a:rPr lang="nl-NL" sz="1200" b="1" dirty="0" err="1">
                <a:latin typeface="Pica black"/>
              </a:rPr>
              <a:t>Phileine</a:t>
            </a:r>
            <a:r>
              <a:rPr lang="nl-NL" sz="1200" b="1" dirty="0">
                <a:latin typeface="Pica black"/>
              </a:rPr>
              <a:t> Vinkenoog   </a:t>
            </a:r>
          </a:p>
        </p:txBody>
      </p:sp>
      <p:sp>
        <p:nvSpPr>
          <p:cNvPr id="18" name="Tijdelijke aanduiding voor inhoud 2">
            <a:extLst>
              <a:ext uri="{FF2B5EF4-FFF2-40B4-BE49-F238E27FC236}">
                <a16:creationId xmlns:a16="http://schemas.microsoft.com/office/drawing/2014/main" id="{D17EBEBC-7A7A-9BDE-272B-00602E6BA7CE}"/>
              </a:ext>
            </a:extLst>
          </p:cNvPr>
          <p:cNvSpPr txBox="1">
            <a:spLocks/>
          </p:cNvSpPr>
          <p:nvPr/>
        </p:nvSpPr>
        <p:spPr>
          <a:xfrm>
            <a:off x="7076294"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@phileinevinkenoog </a:t>
            </a:r>
          </a:p>
          <a:p>
            <a:pPr marL="0" indent="0">
              <a:buFont typeface="Arial" panose="020B0604020202020204" pitchFamily="34" charset="0"/>
              <a:buNone/>
            </a:pPr>
            <a:r>
              <a:rPr lang="nl-NL" sz="1000" dirty="0">
                <a:solidFill>
                  <a:schemeClr val="bg2">
                    <a:lumMod val="50000"/>
                  </a:schemeClr>
                </a:solidFill>
              </a:rPr>
              <a:t> </a:t>
            </a:r>
          </a:p>
        </p:txBody>
      </p:sp>
      <p:pic>
        <p:nvPicPr>
          <p:cNvPr id="19" name="Tijdelijke aanduiding voor inhoud 4" descr="Afbeelding met persoon, buiten&#10;&#10;Automatisch gegenereerde beschrijving">
            <a:extLst>
              <a:ext uri="{FF2B5EF4-FFF2-40B4-BE49-F238E27FC236}">
                <a16:creationId xmlns:a16="http://schemas.microsoft.com/office/drawing/2014/main" id="{69BFEBA2-C89E-E246-854E-DC345621E0F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3" b="-3"/>
          <a:stretch/>
        </p:blipFill>
        <p:spPr>
          <a:xfrm>
            <a:off x="6494975" y="2565403"/>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20" name="Tekstvak 19">
            <a:extLst>
              <a:ext uri="{FF2B5EF4-FFF2-40B4-BE49-F238E27FC236}">
                <a16:creationId xmlns:a16="http://schemas.microsoft.com/office/drawing/2014/main" id="{A6FBBC94-D0E5-9A49-89E7-24209956E4DC}"/>
              </a:ext>
            </a:extLst>
          </p:cNvPr>
          <p:cNvSpPr txBox="1"/>
          <p:nvPr/>
        </p:nvSpPr>
        <p:spPr>
          <a:xfrm>
            <a:off x="6407643" y="3176236"/>
            <a:ext cx="5417574" cy="1246495"/>
          </a:xfrm>
          <a:prstGeom prst="rect">
            <a:avLst/>
          </a:prstGeom>
          <a:noFill/>
        </p:spPr>
        <p:txBody>
          <a:bodyPr wrap="square" rtlCol="0">
            <a:spAutoFit/>
          </a:bodyPr>
          <a:lstStyle/>
          <a:p>
            <a:r>
              <a:rPr lang="nl-NL" sz="1500" dirty="0">
                <a:latin typeface="Pica black"/>
              </a:rPr>
              <a:t>Het NUS-Journaal kan dan wel zeggen dat </a:t>
            </a:r>
            <a:r>
              <a:rPr lang="nl-NL" sz="1500" dirty="0">
                <a:solidFill>
                  <a:srgbClr val="01E2FD"/>
                </a:solidFill>
                <a:latin typeface="Pica black"/>
              </a:rPr>
              <a:t>@dewaarheidgoeroe </a:t>
            </a:r>
            <a:r>
              <a:rPr lang="nl-NL" sz="1500" dirty="0">
                <a:latin typeface="Pica black"/>
              </a:rPr>
              <a:t>Fake News is, bij ons in het Woldendam UMC komen dagelijks kinderen met koortsklachten binnen die dezelfde dag nog gezwommen hebben in het Woldermeer. De NUS moet eens goed haar bronnen checken!! </a:t>
            </a:r>
            <a:r>
              <a:rPr lang="nl-NL" sz="1500" dirty="0">
                <a:solidFill>
                  <a:srgbClr val="01E2FD"/>
                </a:solidFill>
                <a:latin typeface="Pica black"/>
              </a:rPr>
              <a:t>#koorst #woldermeer #nusjournaal </a:t>
            </a:r>
          </a:p>
        </p:txBody>
      </p:sp>
      <p:sp>
        <p:nvSpPr>
          <p:cNvPr id="21" name="Ovaal 20">
            <a:extLst>
              <a:ext uri="{FF2B5EF4-FFF2-40B4-BE49-F238E27FC236}">
                <a16:creationId xmlns:a16="http://schemas.microsoft.com/office/drawing/2014/main" id="{F47F97B9-B709-ED15-DD65-6C689F9922EF}"/>
              </a:ext>
            </a:extLst>
          </p:cNvPr>
          <p:cNvSpPr/>
          <p:nvPr/>
        </p:nvSpPr>
        <p:spPr>
          <a:xfrm>
            <a:off x="11029088"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22" name="Tijdelijke aanduiding voor inhoud 2">
            <a:extLst>
              <a:ext uri="{FF2B5EF4-FFF2-40B4-BE49-F238E27FC236}">
                <a16:creationId xmlns:a16="http://schemas.microsoft.com/office/drawing/2014/main" id="{2B5D97C9-8E0F-9103-A6C9-F46D9E8AD804}"/>
              </a:ext>
            </a:extLst>
          </p:cNvPr>
          <p:cNvSpPr txBox="1">
            <a:spLocks/>
          </p:cNvSpPr>
          <p:nvPr/>
        </p:nvSpPr>
        <p:spPr>
          <a:xfrm>
            <a:off x="6328689" y="4472984"/>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07:38 a.m. 9 mei.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pic>
        <p:nvPicPr>
          <p:cNvPr id="23" name="Tijdelijke aanduiding voor inhoud 4">
            <a:extLst>
              <a:ext uri="{FF2B5EF4-FFF2-40B4-BE49-F238E27FC236}">
                <a16:creationId xmlns:a16="http://schemas.microsoft.com/office/drawing/2014/main" id="{54F6B4C8-974C-933B-C52C-073835975C61}"/>
              </a:ext>
            </a:extLst>
          </p:cNvPr>
          <p:cNvPicPr>
            <a:picLocks noChangeAspect="1"/>
          </p:cNvPicPr>
          <p:nvPr/>
        </p:nvPicPr>
        <p:blipFill>
          <a:blip r:embed="rId4" cstate="screen">
            <a:extLst>
              <a:ext uri="{BEBA8EAE-BF5A-486C-A8C5-ECC9F3942E4B}">
                <a14:imgProps xmlns:a14="http://schemas.microsoft.com/office/drawing/2010/main">
                  <a14:imgLayer r:embed="rId5">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8708832" y="2693863"/>
            <a:ext cx="136702" cy="136702"/>
          </a:xfrm>
          <a:prstGeom prst="rect">
            <a:avLst/>
          </a:prstGeom>
        </p:spPr>
      </p:pic>
      <p:sp>
        <p:nvSpPr>
          <p:cNvPr id="24" name="Tekstvak 23">
            <a:extLst>
              <a:ext uri="{FF2B5EF4-FFF2-40B4-BE49-F238E27FC236}">
                <a16:creationId xmlns:a16="http://schemas.microsoft.com/office/drawing/2014/main" id="{272D4CD0-2662-5D83-6997-ACE742C67BE3}"/>
              </a:ext>
            </a:extLst>
          </p:cNvPr>
          <p:cNvSpPr txBox="1"/>
          <p:nvPr/>
        </p:nvSpPr>
        <p:spPr>
          <a:xfrm>
            <a:off x="11098101"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pic>
        <p:nvPicPr>
          <p:cNvPr id="25" name="Tijdelijke aanduiding voor inhoud 3" descr="Afbeelding met tekst&#10;&#10;Automatisch gegenereerde beschrijving">
            <a:extLst>
              <a:ext uri="{FF2B5EF4-FFF2-40B4-BE49-F238E27FC236}">
                <a16:creationId xmlns:a16="http://schemas.microsoft.com/office/drawing/2014/main" id="{C3A10D6C-7681-BFF0-C4E0-24292167C94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3" b="-3"/>
          <a:stretch/>
        </p:blipFill>
        <p:spPr>
          <a:xfrm>
            <a:off x="6494975" y="2560149"/>
            <a:ext cx="602214" cy="602214"/>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pic>
        <p:nvPicPr>
          <p:cNvPr id="26" name="Tijdelijke aanduiding voor inhoud 4" descr="Afbeelding met persoon&#10;&#10;Automatisch gegenereerde beschrijving">
            <a:extLst>
              <a:ext uri="{FF2B5EF4-FFF2-40B4-BE49-F238E27FC236}">
                <a16:creationId xmlns:a16="http://schemas.microsoft.com/office/drawing/2014/main" id="{DA3DB22F-0141-7805-B41E-4BBE6CAC1293}"/>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r="-3" b="-3"/>
          <a:stretch/>
        </p:blipFill>
        <p:spPr>
          <a:xfrm>
            <a:off x="6488473" y="2557459"/>
            <a:ext cx="613971" cy="613971"/>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27" name="Tijdelijke aanduiding voor inhoud 4" descr="Afbeelding met persoon, buiten&#10;&#10;Automatisch gegenereerde beschrijving">
            <a:extLst>
              <a:ext uri="{FF2B5EF4-FFF2-40B4-BE49-F238E27FC236}">
                <a16:creationId xmlns:a16="http://schemas.microsoft.com/office/drawing/2014/main" id="{B14B4D44-C29D-B98E-A9A4-6FBA1F7EFCF3}"/>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r="-3" b="-3"/>
          <a:stretch/>
        </p:blipFill>
        <p:spPr>
          <a:xfrm>
            <a:off x="565178" y="2548706"/>
            <a:ext cx="618242" cy="61824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5" name="Afbeelding 4">
            <a:extLst>
              <a:ext uri="{FF2B5EF4-FFF2-40B4-BE49-F238E27FC236}">
                <a16:creationId xmlns:a16="http://schemas.microsoft.com/office/drawing/2014/main" id="{94F2AB33-061A-2FD8-C17C-01C8ADDD08AD}"/>
              </a:ext>
            </a:extLst>
          </p:cNvPr>
          <p:cNvPicPr>
            <a:picLocks noChangeAspect="1"/>
          </p:cNvPicPr>
          <p:nvPr/>
        </p:nvPicPr>
        <p:blipFill>
          <a:blip r:embed="rId9" cstate="screen">
            <a:extLst>
              <a:ext uri="{BEBA8EAE-BF5A-486C-A8C5-ECC9F3942E4B}">
                <a14:imgProps xmlns:a14="http://schemas.microsoft.com/office/drawing/2010/main">
                  <a14:imgLayer r:embed="rId10">
                    <a14:imgEffect>
                      <a14:backgroundRemoval t="10000" b="90000" l="10000" r="90000">
                        <a14:foregroundMark x1="39030" y1="48819" x2="39030" y2="48819"/>
                        <a14:foregroundMark x1="39879" y1="50394" x2="37576" y2="43504"/>
                      </a14:backgroundRemoval>
                    </a14:imgEffect>
                  </a14:imgLayer>
                </a14:imgProps>
              </a:ext>
              <a:ext uri="{28A0092B-C50C-407E-A947-70E740481C1C}">
                <a14:useLocalDpi xmlns:a14="http://schemas.microsoft.com/office/drawing/2010/main"/>
              </a:ext>
            </a:extLst>
          </a:blip>
          <a:stretch>
            <a:fillRect/>
          </a:stretch>
        </p:blipFill>
        <p:spPr>
          <a:xfrm>
            <a:off x="254072" y="2470467"/>
            <a:ext cx="1242294" cy="764952"/>
          </a:xfrm>
          <a:prstGeom prst="rect">
            <a:avLst/>
          </a:prstGeom>
        </p:spPr>
      </p:pic>
      <p:pic>
        <p:nvPicPr>
          <p:cNvPr id="8" name="Afbeelding 7">
            <a:extLst>
              <a:ext uri="{FF2B5EF4-FFF2-40B4-BE49-F238E27FC236}">
                <a16:creationId xmlns:a16="http://schemas.microsoft.com/office/drawing/2014/main" id="{4CF383BE-F99F-3870-C31A-97038184466B}"/>
              </a:ext>
            </a:extLst>
          </p:cNvPr>
          <p:cNvPicPr>
            <a:picLocks noChangeAspect="1"/>
          </p:cNvPicPr>
          <p:nvPr/>
        </p:nvPicPr>
        <p:blipFill>
          <a:blip r:embed="rId9" cstate="screen">
            <a:extLst>
              <a:ext uri="{BEBA8EAE-BF5A-486C-A8C5-ECC9F3942E4B}">
                <a14:imgProps xmlns:a14="http://schemas.microsoft.com/office/drawing/2010/main">
                  <a14:imgLayer r:embed="rId10">
                    <a14:imgEffect>
                      <a14:backgroundRemoval t="10000" b="90000" l="10000" r="90000">
                        <a14:foregroundMark x1="39030" y1="48819" x2="39030" y2="48819"/>
                        <a14:foregroundMark x1="39879" y1="50394" x2="37576" y2="43504"/>
                      </a14:backgroundRemoval>
                    </a14:imgEffect>
                  </a14:imgLayer>
                </a14:imgProps>
              </a:ext>
              <a:ext uri="{28A0092B-C50C-407E-A947-70E740481C1C}">
                <a14:useLocalDpi xmlns:a14="http://schemas.microsoft.com/office/drawing/2010/main"/>
              </a:ext>
            </a:extLst>
          </a:blip>
          <a:stretch>
            <a:fillRect/>
          </a:stretch>
        </p:blipFill>
        <p:spPr>
          <a:xfrm>
            <a:off x="6168163" y="2475351"/>
            <a:ext cx="1242294" cy="764952"/>
          </a:xfrm>
          <a:prstGeom prst="rect">
            <a:avLst/>
          </a:prstGeom>
        </p:spPr>
      </p:pic>
      <p:pic>
        <p:nvPicPr>
          <p:cNvPr id="31" name="Tijdelijke aanduiding voor inhoud 4" descr="Afbeelding met tekst, speler, persoon, spel&#10;&#10;Automatisch gegenereerde beschrijving">
            <a:extLst>
              <a:ext uri="{FF2B5EF4-FFF2-40B4-BE49-F238E27FC236}">
                <a16:creationId xmlns:a16="http://schemas.microsoft.com/office/drawing/2014/main" id="{4F8A963F-D5BF-84C8-7036-3A9FA1CD1906}"/>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r="-3" b="-3"/>
          <a:stretch/>
        </p:blipFill>
        <p:spPr>
          <a:xfrm>
            <a:off x="565237" y="2545928"/>
            <a:ext cx="618242" cy="61824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32" name="Afbeelding 31" descr="Afbeelding met persoon, poseren&#10;&#10;Automatisch gegenereerde beschrijving">
            <a:extLst>
              <a:ext uri="{FF2B5EF4-FFF2-40B4-BE49-F238E27FC236}">
                <a16:creationId xmlns:a16="http://schemas.microsoft.com/office/drawing/2014/main" id="{EE91B652-6A73-293A-C4C4-5D9CACCFD44F}"/>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r="-3" b="-3"/>
          <a:stretch/>
        </p:blipFill>
        <p:spPr>
          <a:xfrm>
            <a:off x="6477836" y="2548519"/>
            <a:ext cx="627689" cy="6276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28" name="Tijdelijke aanduiding voor inhoud 4" descr="Afbeelding met tekst, persoon, binnen, podium&#10;&#10;Automatisch gegenereerde beschrijving">
            <a:extLst>
              <a:ext uri="{FF2B5EF4-FFF2-40B4-BE49-F238E27FC236}">
                <a16:creationId xmlns:a16="http://schemas.microsoft.com/office/drawing/2014/main" id="{3AEC31DD-1ACB-5E85-EA5B-26C9036D705D}"/>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3" b="-3"/>
          <a:stretch/>
        </p:blipFill>
        <p:spPr>
          <a:xfrm>
            <a:off x="6478974" y="2548596"/>
            <a:ext cx="634450" cy="634450"/>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pic>
        <p:nvPicPr>
          <p:cNvPr id="35" name="Tijdelijke aanduiding voor inhoud 6" descr="Afbeelding met persoon, person, staand, paars&#10;&#10;Automatisch gegenereerde beschrijving">
            <a:extLst>
              <a:ext uri="{FF2B5EF4-FFF2-40B4-BE49-F238E27FC236}">
                <a16:creationId xmlns:a16="http://schemas.microsoft.com/office/drawing/2014/main" id="{2EAAFC58-5AB7-A361-9835-19AD70DC1124}"/>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r="-3" b="-3"/>
          <a:stretch/>
        </p:blipFill>
        <p:spPr>
          <a:xfrm>
            <a:off x="552747" y="2537859"/>
            <a:ext cx="651026" cy="651026"/>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37" name="Afbeelding 36">
            <a:extLst>
              <a:ext uri="{FF2B5EF4-FFF2-40B4-BE49-F238E27FC236}">
                <a16:creationId xmlns:a16="http://schemas.microsoft.com/office/drawing/2014/main" id="{45B91194-97E1-3434-D747-510ACCFCC23A}"/>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1962972" y="3760849"/>
            <a:ext cx="217405" cy="227198"/>
          </a:xfrm>
          <a:prstGeom prst="rect">
            <a:avLst/>
          </a:prstGeom>
        </p:spPr>
      </p:pic>
      <p:sp>
        <p:nvSpPr>
          <p:cNvPr id="33" name="Actieknop: Leeg 32">
            <a:hlinkClick r:id="" action="ppaction://hlinkshowjump?jump=nextslide" highlightClick="1"/>
            <a:extLst>
              <a:ext uri="{FF2B5EF4-FFF2-40B4-BE49-F238E27FC236}">
                <a16:creationId xmlns:a16="http://schemas.microsoft.com/office/drawing/2014/main" id="{D995C7FF-E743-F306-B3E1-A9EFBBCB621A}"/>
              </a:ext>
            </a:extLst>
          </p:cNvPr>
          <p:cNvSpPr/>
          <p:nvPr/>
        </p:nvSpPr>
        <p:spPr>
          <a:xfrm>
            <a:off x="6168163" y="2281287"/>
            <a:ext cx="5769765" cy="2573517"/>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9" name="Actieknop: Leeg 28">
            <a:hlinkClick r:id="rId16" action="ppaction://hlinksldjump" highlightClick="1"/>
            <a:extLst>
              <a:ext uri="{FF2B5EF4-FFF2-40B4-BE49-F238E27FC236}">
                <a16:creationId xmlns:a16="http://schemas.microsoft.com/office/drawing/2014/main" id="{BAB6D91E-B60B-EFA8-F1DB-88D4DF91A761}"/>
              </a:ext>
            </a:extLst>
          </p:cNvPr>
          <p:cNvSpPr/>
          <p:nvPr/>
        </p:nvSpPr>
        <p:spPr>
          <a:xfrm>
            <a:off x="350305" y="2329303"/>
            <a:ext cx="5615930" cy="2573517"/>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0886382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4"/>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2601"/>
                            </p:stCondLst>
                            <p:childTnLst>
                              <p:par>
                                <p:cTn id="8" presetID="1" presetClass="entr" presetSubtype="0" fill="hold" grpId="0" nodeType="afterEffect">
                                  <p:stCondLst>
                                    <p:cond delay="1150"/>
                                  </p:stCondLst>
                                  <p:childTnLst>
                                    <p:set>
                                      <p:cBhvr>
                                        <p:cTn id="9" dur="1" fill="hold">
                                          <p:stCondLst>
                                            <p:cond delay="0"/>
                                          </p:stCondLst>
                                        </p:cTn>
                                        <p:tgtEl>
                                          <p:spTgt spid="2"/>
                                        </p:tgtEl>
                                        <p:attrNameLst>
                                          <p:attrName>style.visibility</p:attrName>
                                        </p:attrNameLst>
                                      </p:cBhvr>
                                      <p:to>
                                        <p:strVal val="visible"/>
                                      </p:to>
                                    </p:set>
                                  </p:childTnLst>
                                </p:cTn>
                              </p:par>
                            </p:childTnLst>
                          </p:cTn>
                        </p:par>
                        <p:par>
                          <p:cTn id="10" fill="hold">
                            <p:stCondLst>
                              <p:cond delay="3751"/>
                            </p:stCondLst>
                            <p:childTnLst>
                              <p:par>
                                <p:cTn id="11" presetID="1"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par>
                          <p:cTn id="29" fill="hold">
                            <p:stCondLst>
                              <p:cond delay="3751"/>
                            </p:stCondLst>
                            <p:childTnLst>
                              <p:par>
                                <p:cTn id="30" presetID="1" presetClass="entr" presetSubtype="0"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19"/>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23"/>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25"/>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26"/>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24"/>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childTnLst>
                                </p:cTn>
                              </p:par>
                            </p:childTnLst>
                          </p:cTn>
                        </p:par>
                        <p:par>
                          <p:cTn id="52" fill="hold">
                            <p:stCondLst>
                              <p:cond delay="3751"/>
                            </p:stCondLst>
                            <p:childTnLst>
                              <p:par>
                                <p:cTn id="53" presetID="1" presetClass="entr" presetSubtype="0" fill="hold" nodeType="afterEffect">
                                  <p:stCondLst>
                                    <p:cond delay="0"/>
                                  </p:stCondLst>
                                  <p:childTnLst>
                                    <p:set>
                                      <p:cBhvr>
                                        <p:cTn id="54" dur="1" fill="hold">
                                          <p:stCondLst>
                                            <p:cond delay="0"/>
                                          </p:stCondLst>
                                        </p:cTn>
                                        <p:tgtEl>
                                          <p:spTgt spid="5"/>
                                        </p:tgtEl>
                                        <p:attrNameLst>
                                          <p:attrName>style.visibility</p:attrName>
                                        </p:attrNameLst>
                                      </p:cBhvr>
                                      <p:to>
                                        <p:strVal val="visible"/>
                                      </p:to>
                                    </p:set>
                                  </p:childTnLst>
                                </p:cTn>
                              </p:par>
                            </p:childTnLst>
                          </p:cTn>
                        </p:par>
                        <p:par>
                          <p:cTn id="55" fill="hold">
                            <p:stCondLst>
                              <p:cond delay="3751"/>
                            </p:stCondLst>
                            <p:childTnLst>
                              <p:par>
                                <p:cTn id="56" presetID="1" presetClass="entr" presetSubtype="0" fill="hold" nodeType="afterEffect">
                                  <p:stCondLst>
                                    <p:cond delay="0"/>
                                  </p:stCondLst>
                                  <p:childTnLst>
                                    <p:set>
                                      <p:cBhvr>
                                        <p:cTn id="57" dur="1" fill="hold">
                                          <p:stCondLst>
                                            <p:cond delay="0"/>
                                          </p:stCondLst>
                                        </p:cTn>
                                        <p:tgtEl>
                                          <p:spTgt spid="8"/>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31"/>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0"/>
                                          </p:stCondLst>
                                        </p:cTn>
                                        <p:tgtEl>
                                          <p:spTgt spid="32"/>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35"/>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0"/>
                                          </p:stCondLst>
                                        </p:cTn>
                                        <p:tgtEl>
                                          <p:spTgt spid="37"/>
                                        </p:tgtEl>
                                        <p:attrNameLst>
                                          <p:attrName>style.visibility</p:attrName>
                                        </p:attrNameLst>
                                      </p:cBhvr>
                                      <p:to>
                                        <p:strVal val="visible"/>
                                      </p:to>
                                    </p:set>
                                  </p:childTnLst>
                                </p:cTn>
                              </p:par>
                              <p:par>
                                <p:cTn id="66" presetID="1" presetClass="entr" presetSubtype="0" fill="hold" nodeType="withEffect">
                                  <p:stCondLst>
                                    <p:cond delay="0"/>
                                  </p:stCondLst>
                                  <p:childTnLst>
                                    <p:set>
                                      <p:cBhvr>
                                        <p:cTn id="67" dur="1" fill="hold">
                                          <p:stCondLst>
                                            <p:cond delay="0"/>
                                          </p:stCondLst>
                                        </p:cTn>
                                        <p:tgtEl>
                                          <p:spTgt spid="28"/>
                                        </p:tgtEl>
                                        <p:attrNameLst>
                                          <p:attrName>style.visibility</p:attrName>
                                        </p:attrNameLst>
                                      </p:cBhvr>
                                      <p:to>
                                        <p:strVal val="visible"/>
                                      </p:to>
                                    </p:set>
                                  </p:childTnLst>
                                </p:cTn>
                              </p:par>
                            </p:childTnLst>
                          </p:cTn>
                        </p:par>
                        <p:par>
                          <p:cTn id="68" fill="hold">
                            <p:stCondLst>
                              <p:cond delay="3751"/>
                            </p:stCondLst>
                            <p:childTnLst>
                              <p:par>
                                <p:cTn id="69" presetID="1" presetClass="entr" presetSubtype="0" fill="hold" grpId="0" nodeType="afterEffect" nodePh="1">
                                  <p:stCondLst>
                                    <p:cond delay="0"/>
                                  </p:stCondLst>
                                  <p:endCondLst>
                                    <p:cond evt="begin" delay="0">
                                      <p:tn val="69"/>
                                    </p:cond>
                                  </p:endCondLst>
                                  <p:childTnLst>
                                    <p:set>
                                      <p:cBhvr>
                                        <p:cTn id="70" dur="1" fill="hold">
                                          <p:stCondLst>
                                            <p:cond delay="0"/>
                                          </p:stCondLst>
                                        </p:cTn>
                                        <p:tgtEl>
                                          <p:spTgt spid="33"/>
                                        </p:tgtEl>
                                        <p:attrNameLst>
                                          <p:attrName>style.visibility</p:attrName>
                                        </p:attrNameLst>
                                      </p:cBhvr>
                                      <p:to>
                                        <p:strVal val="visible"/>
                                      </p:to>
                                    </p:set>
                                  </p:childTnLst>
                                </p:cTn>
                              </p:par>
                            </p:childTnLst>
                          </p:cTn>
                        </p:par>
                        <p:par>
                          <p:cTn id="71" fill="hold">
                            <p:stCondLst>
                              <p:cond delay="3751"/>
                            </p:stCondLst>
                            <p:childTnLst>
                              <p:par>
                                <p:cTn id="72" presetID="1" presetClass="entr" presetSubtype="0" fill="hold" grpId="0" nodeType="afterEffect" nodePh="1">
                                  <p:stCondLst>
                                    <p:cond delay="0"/>
                                  </p:stCondLst>
                                  <p:endCondLst>
                                    <p:cond evt="begin" delay="0">
                                      <p:tn val="72"/>
                                    </p:cond>
                                  </p:endCondLst>
                                  <p:childTnLst>
                                    <p:set>
                                      <p:cBhvr>
                                        <p:cTn id="73"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P spid="3" grpId="0"/>
      <p:bldP spid="7" grpId="0"/>
      <p:bldP spid="10" grpId="0"/>
      <p:bldP spid="11" grpId="0" animBg="1"/>
      <p:bldP spid="14" grpId="0"/>
      <p:bldP spid="16" grpId="0" animBg="1"/>
      <p:bldP spid="17" grpId="0"/>
      <p:bldP spid="18" grpId="0"/>
      <p:bldP spid="20" grpId="0"/>
      <p:bldP spid="21" grpId="0" animBg="1"/>
      <p:bldP spid="22" grpId="0"/>
      <p:bldP spid="24" grpId="0"/>
      <p:bldP spid="33" grpId="0"/>
      <p:bldP spid="29" grpId="0"/>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154B70-8C4C-2FCF-9E93-B6B11021B409}"/>
              </a:ext>
            </a:extLst>
          </p:cNvPr>
          <p:cNvSpPr>
            <a:spLocks noGrp="1"/>
          </p:cNvSpPr>
          <p:nvPr>
            <p:ph type="title"/>
          </p:nvPr>
        </p:nvSpPr>
        <p:spPr>
          <a:xfrm>
            <a:off x="838200" y="674738"/>
            <a:ext cx="10515600" cy="1325563"/>
          </a:xfrm>
        </p:spPr>
        <p:txBody>
          <a:bodyPr>
            <a:normAutofit fontScale="90000"/>
          </a:bodyPr>
          <a:lstStyle/>
          <a:p>
            <a:br>
              <a:rPr lang="nl-NL" sz="2800" dirty="0">
                <a:latin typeface="Pixellari" panose="02000603000000000000" pitchFamily="2" charset="0"/>
                <a:ea typeface="Pixellari" panose="02000603000000000000" pitchFamily="2" charset="0"/>
              </a:rPr>
            </a:br>
            <a:r>
              <a:rPr lang="nl-NL" sz="2800" dirty="0">
                <a:latin typeface="Pixellari" panose="02000603000000000000" pitchFamily="2" charset="0"/>
                <a:ea typeface="Pixellari" panose="02000603000000000000" pitchFamily="2" charset="0"/>
              </a:rPr>
              <a:t>Verstandig om een (nep) expert aan het woord te laten. Hierdoor gaan meer mensen jouw verhaal geloven. Het was nog beter geweest als jij een (nep) gedupeerde aan het woord had gelaten. Veel volgers zijn gevoelig voor sentimentele familieverhalen. Als nog krijg jij hiervoor </a:t>
            </a:r>
            <a:r>
              <a:rPr lang="nl-NL" sz="2800" dirty="0">
                <a:solidFill>
                  <a:srgbClr val="FF0000"/>
                </a:solidFill>
                <a:latin typeface="Pixellari" panose="02000603000000000000" pitchFamily="2" charset="0"/>
                <a:ea typeface="Pixellari" panose="02000603000000000000" pitchFamily="2" charset="0"/>
              </a:rPr>
              <a:t>984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a:t>
            </a:r>
            <a:r>
              <a:rPr lang="nl-NL" sz="2800" dirty="0">
                <a:latin typeface="Pixellari" panose="02000603000000000000" pitchFamily="2" charset="0"/>
                <a:ea typeface="Pixellari" panose="02000603000000000000" pitchFamily="2" charset="0"/>
              </a:rPr>
              <a:t>  </a:t>
            </a:r>
          </a:p>
        </p:txBody>
      </p:sp>
      <p:graphicFrame>
        <p:nvGraphicFramePr>
          <p:cNvPr id="6" name="Tijdelijke aanduiding voor inhoud 5">
            <a:extLst>
              <a:ext uri="{FF2B5EF4-FFF2-40B4-BE49-F238E27FC236}">
                <a16:creationId xmlns:a16="http://schemas.microsoft.com/office/drawing/2014/main" id="{A2DA108B-C181-919C-6384-7AC38ABCA985}"/>
              </a:ext>
            </a:extLst>
          </p:cNvPr>
          <p:cNvGraphicFramePr>
            <a:graphicFrameLocks noGrp="1" noChangeAspect="1"/>
          </p:cNvGraphicFramePr>
          <p:nvPr>
            <p:ph idx="1"/>
          </p:nvPr>
        </p:nvGraphicFramePr>
        <p:xfrm>
          <a:off x="838200" y="2138802"/>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9" name="Titel 1">
            <a:extLst>
              <a:ext uri="{FF2B5EF4-FFF2-40B4-BE49-F238E27FC236}">
                <a16:creationId xmlns:a16="http://schemas.microsoft.com/office/drawing/2014/main" id="{7DB248D7-61CC-FB26-6759-F79CBA9EE3A7}"/>
              </a:ext>
            </a:extLst>
          </p:cNvPr>
          <p:cNvSpPr txBox="1">
            <a:spLocks/>
          </p:cNvSpPr>
          <p:nvPr/>
        </p:nvSpPr>
        <p:spPr>
          <a:xfrm>
            <a:off x="8941904" y="5164577"/>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heb de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 </a:t>
            </a:r>
          </a:p>
          <a:p>
            <a:r>
              <a:rPr lang="nl-NL" sz="2800" dirty="0">
                <a:solidFill>
                  <a:srgbClr val="FF0000"/>
                </a:solidFill>
                <a:latin typeface="Pixellari" panose="02000603000000000000" pitchFamily="2" charset="0"/>
                <a:ea typeface="Pixellari" panose="02000603000000000000" pitchFamily="2" charset="0"/>
              </a:rPr>
              <a:t>genoteerd!</a:t>
            </a:r>
          </a:p>
        </p:txBody>
      </p:sp>
      <p:pic>
        <p:nvPicPr>
          <p:cNvPr id="10" name="Graphic 9" descr="Pijl-rechts met effen opvulling">
            <a:extLst>
              <a:ext uri="{FF2B5EF4-FFF2-40B4-BE49-F238E27FC236}">
                <a16:creationId xmlns:a16="http://schemas.microsoft.com/office/drawing/2014/main" id="{CA693FE2-05DE-87D9-4C12-A7F27BE4029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799822" y="5827359"/>
            <a:ext cx="553978" cy="389360"/>
          </a:xfrm>
          <a:prstGeom prst="rect">
            <a:avLst/>
          </a:prstGeom>
        </p:spPr>
      </p:pic>
      <p:pic>
        <p:nvPicPr>
          <p:cNvPr id="7" name="Afbeelding 6" descr="Afbeelding met tekst, persoon, person, dragen&#10;&#10;Automatisch gegenereerde beschrijving">
            <a:extLst>
              <a:ext uri="{FF2B5EF4-FFF2-40B4-BE49-F238E27FC236}">
                <a16:creationId xmlns:a16="http://schemas.microsoft.com/office/drawing/2014/main" id="{1362A57D-AC17-AE8D-855B-0D4592DF1329}"/>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429125" y="3838820"/>
            <a:ext cx="3333750" cy="1876425"/>
          </a:xfrm>
          <a:prstGeom prst="rect">
            <a:avLst/>
          </a:prstGeom>
        </p:spPr>
      </p:pic>
      <p:sp>
        <p:nvSpPr>
          <p:cNvPr id="3" name="Actieknop: Leeg 2">
            <a:hlinkClick r:id="rId6" action="ppaction://hlinksldjump" highlightClick="1"/>
            <a:extLst>
              <a:ext uri="{FF2B5EF4-FFF2-40B4-BE49-F238E27FC236}">
                <a16:creationId xmlns:a16="http://schemas.microsoft.com/office/drawing/2014/main" id="{6BB46D90-13D9-AA67-2845-D3D71E8686AB}"/>
              </a:ext>
            </a:extLst>
          </p:cNvPr>
          <p:cNvSpPr/>
          <p:nvPr/>
        </p:nvSpPr>
        <p:spPr>
          <a:xfrm>
            <a:off x="8941904" y="5368413"/>
            <a:ext cx="2542173" cy="848306"/>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40331041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par>
                          <p:cTn id="11" fill="hold">
                            <p:stCondLst>
                              <p:cond delay="10801"/>
                            </p:stCondLst>
                            <p:childTnLst>
                              <p:par>
                                <p:cTn id="12" presetID="1" presetClass="entr" presetSubtype="0" fill="hold" grpId="0" nodeType="afterEffect">
                                  <p:stCondLst>
                                    <p:cond delay="1000"/>
                                  </p:stCondLst>
                                  <p:childTnLst>
                                    <p:set>
                                      <p:cBhvr>
                                        <p:cTn id="13"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par>
                          <p:cTn id="14" fill="hold">
                            <p:stCondLst>
                              <p:cond delay="11801"/>
                            </p:stCondLst>
                            <p:childTnLst>
                              <p:par>
                                <p:cTn id="15" presetID="1" presetClass="entr" presetSubtype="0" fill="hold" grpId="0" nodeType="afterEffect">
                                  <p:stCondLst>
                                    <p:cond delay="0"/>
                                  </p:stCondLst>
                                  <p:childTnLst>
                                    <p:set>
                                      <p:cBhvr>
                                        <p:cTn id="16"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par>
                          <p:cTn id="17" fill="hold">
                            <p:stCondLst>
                              <p:cond delay="11801"/>
                            </p:stCondLst>
                            <p:childTnLst>
                              <p:par>
                                <p:cTn id="18" presetID="1" presetClass="entr" presetSubtype="0" fill="hold" grpId="0" nodeType="afterEffect">
                                  <p:stCondLst>
                                    <p:cond delay="1000"/>
                                  </p:stCondLst>
                                  <p:iterate type="lt">
                                    <p:tmAbs val="50"/>
                                  </p:iterate>
                                  <p:childTnLst>
                                    <p:set>
                                      <p:cBhvr>
                                        <p:cTn id="19" dur="1" fill="hold">
                                          <p:stCondLst>
                                            <p:cond delay="0"/>
                                          </p:stCondLst>
                                        </p:cTn>
                                        <p:tgtEl>
                                          <p:spTgt spid="9"/>
                                        </p:tgtEl>
                                        <p:attrNameLst>
                                          <p:attrName>style.visibility</p:attrName>
                                        </p:attrNameLst>
                                      </p:cBhvr>
                                      <p:to>
                                        <p:strVal val="visible"/>
                                      </p:to>
                                    </p:set>
                                  </p:childTnLst>
                                </p:cTn>
                              </p:par>
                            </p:childTnLst>
                          </p:cTn>
                        </p:par>
                        <p:par>
                          <p:cTn id="20" fill="hold">
                            <p:stCondLst>
                              <p:cond delay="13852"/>
                            </p:stCondLst>
                            <p:childTnLst>
                              <p:par>
                                <p:cTn id="21" presetID="1" presetClass="entr" presetSubtype="0" fill="hold" nodeType="afterEffect">
                                  <p:stCondLst>
                                    <p:cond delay="1000"/>
                                  </p:stCondLst>
                                  <p:childTnLst>
                                    <p:set>
                                      <p:cBhvr>
                                        <p:cTn id="22" dur="1" fill="hold">
                                          <p:stCondLst>
                                            <p:cond delay="0"/>
                                          </p:stCondLst>
                                        </p:cTn>
                                        <p:tgtEl>
                                          <p:spTgt spid="10"/>
                                        </p:tgtEl>
                                        <p:attrNameLst>
                                          <p:attrName>style.visibility</p:attrName>
                                        </p:attrNameLst>
                                      </p:cBhvr>
                                      <p:to>
                                        <p:strVal val="visible"/>
                                      </p:to>
                                    </p:set>
                                  </p:childTnLst>
                                </p:cTn>
                              </p:par>
                            </p:childTnLst>
                          </p:cTn>
                        </p:par>
                        <p:par>
                          <p:cTn id="23" fill="hold">
                            <p:stCondLst>
                              <p:cond delay="14852"/>
                            </p:stCondLst>
                            <p:childTnLst>
                              <p:par>
                                <p:cTn id="24" presetID="1" presetClass="entr" presetSubtype="0" fill="hold" grpId="0" nodeType="afterEffect" nodePh="1">
                                  <p:stCondLst>
                                    <p:cond delay="0"/>
                                  </p:stCondLst>
                                  <p:endCondLst>
                                    <p:cond evt="begin" delay="0">
                                      <p:tn val="24"/>
                                    </p:cond>
                                  </p:end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uiExpand="1">
        <p:bldSub>
          <a:bldChart bld="series"/>
        </p:bldSub>
      </p:bldGraphic>
      <p:bldP spid="9" grpId="0"/>
      <p:bldP spid="3" grpId="0"/>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154B70-8C4C-2FCF-9E93-B6B11021B409}"/>
              </a:ext>
            </a:extLst>
          </p:cNvPr>
          <p:cNvSpPr>
            <a:spLocks noGrp="1"/>
          </p:cNvSpPr>
          <p:nvPr>
            <p:ph type="title"/>
          </p:nvPr>
        </p:nvSpPr>
        <p:spPr>
          <a:xfrm>
            <a:off x="838200" y="674738"/>
            <a:ext cx="10515600" cy="1325563"/>
          </a:xfrm>
        </p:spPr>
        <p:txBody>
          <a:bodyPr>
            <a:normAutofit fontScale="90000"/>
          </a:bodyPr>
          <a:lstStyle/>
          <a:p>
            <a:br>
              <a:rPr lang="nl-NL" sz="2800" dirty="0">
                <a:latin typeface="Pixellari" panose="02000603000000000000" pitchFamily="2" charset="0"/>
                <a:ea typeface="Pixellari" panose="02000603000000000000" pitchFamily="2" charset="0"/>
              </a:rPr>
            </a:br>
            <a:r>
              <a:rPr lang="nl-NL" sz="2800" dirty="0">
                <a:latin typeface="Pixellari" panose="02000603000000000000" pitchFamily="2" charset="0"/>
                <a:ea typeface="Pixellari" panose="02000603000000000000" pitchFamily="2" charset="0"/>
              </a:rPr>
              <a:t>Verstandig om een (nep) gedupeerde aan het woord had gelaten. Veel volgers zijn gevoelig voor sentimentele familieverhalen. Hiervoor krijg je een dikke </a:t>
            </a:r>
            <a:r>
              <a:rPr lang="nl-NL" sz="2800" dirty="0">
                <a:solidFill>
                  <a:srgbClr val="FF0000"/>
                </a:solidFill>
                <a:latin typeface="Pixellari" panose="02000603000000000000" pitchFamily="2" charset="0"/>
                <a:ea typeface="Pixellari" panose="02000603000000000000" pitchFamily="2" charset="0"/>
              </a:rPr>
              <a:t>1984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a:t>
            </a:r>
            <a:r>
              <a:rPr lang="nl-NL" sz="2800" dirty="0">
                <a:latin typeface="Pixellari" panose="02000603000000000000" pitchFamily="2" charset="0"/>
                <a:ea typeface="Pixellari" panose="02000603000000000000" pitchFamily="2" charset="0"/>
              </a:rPr>
              <a:t>  </a:t>
            </a:r>
          </a:p>
        </p:txBody>
      </p:sp>
      <p:graphicFrame>
        <p:nvGraphicFramePr>
          <p:cNvPr id="6" name="Tijdelijke aanduiding voor inhoud 5">
            <a:extLst>
              <a:ext uri="{FF2B5EF4-FFF2-40B4-BE49-F238E27FC236}">
                <a16:creationId xmlns:a16="http://schemas.microsoft.com/office/drawing/2014/main" id="{A2DA108B-C181-919C-6384-7AC38ABCA985}"/>
              </a:ext>
            </a:extLst>
          </p:cNvPr>
          <p:cNvGraphicFramePr>
            <a:graphicFrameLocks noGrp="1" noChangeAspect="1"/>
          </p:cNvGraphicFramePr>
          <p:nvPr>
            <p:ph idx="1"/>
          </p:nvPr>
        </p:nvGraphicFramePr>
        <p:xfrm>
          <a:off x="838200" y="2138802"/>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9" name="Titel 1">
            <a:extLst>
              <a:ext uri="{FF2B5EF4-FFF2-40B4-BE49-F238E27FC236}">
                <a16:creationId xmlns:a16="http://schemas.microsoft.com/office/drawing/2014/main" id="{7DB248D7-61CC-FB26-6759-F79CBA9EE3A7}"/>
              </a:ext>
            </a:extLst>
          </p:cNvPr>
          <p:cNvSpPr txBox="1">
            <a:spLocks/>
          </p:cNvSpPr>
          <p:nvPr/>
        </p:nvSpPr>
        <p:spPr>
          <a:xfrm>
            <a:off x="8941904" y="5164577"/>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heb de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 </a:t>
            </a:r>
          </a:p>
          <a:p>
            <a:r>
              <a:rPr lang="nl-NL" sz="2800" dirty="0">
                <a:solidFill>
                  <a:srgbClr val="FF0000"/>
                </a:solidFill>
                <a:latin typeface="Pixellari" panose="02000603000000000000" pitchFamily="2" charset="0"/>
                <a:ea typeface="Pixellari" panose="02000603000000000000" pitchFamily="2" charset="0"/>
              </a:rPr>
              <a:t>genoteerd!</a:t>
            </a:r>
          </a:p>
        </p:txBody>
      </p:sp>
      <p:pic>
        <p:nvPicPr>
          <p:cNvPr id="10" name="Graphic 9" descr="Pijl-rechts met effen opvulling">
            <a:extLst>
              <a:ext uri="{FF2B5EF4-FFF2-40B4-BE49-F238E27FC236}">
                <a16:creationId xmlns:a16="http://schemas.microsoft.com/office/drawing/2014/main" id="{CA693FE2-05DE-87D9-4C12-A7F27BE4029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799822" y="5827359"/>
            <a:ext cx="553978" cy="389360"/>
          </a:xfrm>
          <a:prstGeom prst="rect">
            <a:avLst/>
          </a:prstGeom>
        </p:spPr>
      </p:pic>
      <p:sp>
        <p:nvSpPr>
          <p:cNvPr id="3" name="Actieknop: Leeg 2">
            <a:hlinkClick r:id="" action="ppaction://hlinkshowjump?jump=nextslide" highlightClick="1"/>
            <a:extLst>
              <a:ext uri="{FF2B5EF4-FFF2-40B4-BE49-F238E27FC236}">
                <a16:creationId xmlns:a16="http://schemas.microsoft.com/office/drawing/2014/main" id="{F4601B5C-1372-6FA1-D1B2-9B86BECD305B}"/>
              </a:ext>
            </a:extLst>
          </p:cNvPr>
          <p:cNvSpPr/>
          <p:nvPr/>
        </p:nvSpPr>
        <p:spPr>
          <a:xfrm>
            <a:off x="8941904" y="5298219"/>
            <a:ext cx="2676940" cy="10582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7" name="Afbeelding 6" descr="Afbeelding met tekst, persoon, person, dragen&#10;&#10;Automatisch gegenereerde beschrijving">
            <a:extLst>
              <a:ext uri="{FF2B5EF4-FFF2-40B4-BE49-F238E27FC236}">
                <a16:creationId xmlns:a16="http://schemas.microsoft.com/office/drawing/2014/main" id="{1362A57D-AC17-AE8D-855B-0D4592DF1329}"/>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429125" y="3838820"/>
            <a:ext cx="3333750" cy="1876425"/>
          </a:xfrm>
          <a:prstGeom prst="rect">
            <a:avLst/>
          </a:prstGeom>
        </p:spPr>
      </p:pic>
    </p:spTree>
    <p:extLst>
      <p:ext uri="{BB962C8B-B14F-4D97-AF65-F5344CB8AC3E}">
        <p14:creationId xmlns:p14="http://schemas.microsoft.com/office/powerpoint/2010/main" val="16636409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par>
                          <p:cTn id="11" fill="hold">
                            <p:stCondLst>
                              <p:cond delay="5601"/>
                            </p:stCondLst>
                            <p:childTnLst>
                              <p:par>
                                <p:cTn id="12" presetID="1" presetClass="entr" presetSubtype="0" fill="hold" grpId="0" nodeType="afterEffect">
                                  <p:stCondLst>
                                    <p:cond delay="1000"/>
                                  </p:stCondLst>
                                  <p:childTnLst>
                                    <p:set>
                                      <p:cBhvr>
                                        <p:cTn id="13"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par>
                          <p:cTn id="14" fill="hold">
                            <p:stCondLst>
                              <p:cond delay="6601"/>
                            </p:stCondLst>
                            <p:childTnLst>
                              <p:par>
                                <p:cTn id="15" presetID="1" presetClass="entr" presetSubtype="0" fill="hold" grpId="0" nodeType="afterEffect">
                                  <p:stCondLst>
                                    <p:cond delay="0"/>
                                  </p:stCondLst>
                                  <p:childTnLst>
                                    <p:set>
                                      <p:cBhvr>
                                        <p:cTn id="16"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par>
                          <p:cTn id="17" fill="hold">
                            <p:stCondLst>
                              <p:cond delay="6601"/>
                            </p:stCondLst>
                            <p:childTnLst>
                              <p:par>
                                <p:cTn id="18" presetID="1" presetClass="entr" presetSubtype="0" fill="hold" grpId="0" nodeType="afterEffect">
                                  <p:stCondLst>
                                    <p:cond delay="1000"/>
                                  </p:stCondLst>
                                  <p:iterate type="lt">
                                    <p:tmAbs val="50"/>
                                  </p:iterate>
                                  <p:childTnLst>
                                    <p:set>
                                      <p:cBhvr>
                                        <p:cTn id="19" dur="1" fill="hold">
                                          <p:stCondLst>
                                            <p:cond delay="0"/>
                                          </p:stCondLst>
                                        </p:cTn>
                                        <p:tgtEl>
                                          <p:spTgt spid="9"/>
                                        </p:tgtEl>
                                        <p:attrNameLst>
                                          <p:attrName>style.visibility</p:attrName>
                                        </p:attrNameLst>
                                      </p:cBhvr>
                                      <p:to>
                                        <p:strVal val="visible"/>
                                      </p:to>
                                    </p:set>
                                  </p:childTnLst>
                                </p:cTn>
                              </p:par>
                            </p:childTnLst>
                          </p:cTn>
                        </p:par>
                        <p:par>
                          <p:cTn id="20" fill="hold">
                            <p:stCondLst>
                              <p:cond delay="8652"/>
                            </p:stCondLst>
                            <p:childTnLst>
                              <p:par>
                                <p:cTn id="21" presetID="1" presetClass="entr" presetSubtype="0" fill="hold" nodeType="afterEffect">
                                  <p:stCondLst>
                                    <p:cond delay="1000"/>
                                  </p:stCondLst>
                                  <p:childTnLst>
                                    <p:set>
                                      <p:cBhvr>
                                        <p:cTn id="22" dur="1" fill="hold">
                                          <p:stCondLst>
                                            <p:cond delay="0"/>
                                          </p:stCondLst>
                                        </p:cTn>
                                        <p:tgtEl>
                                          <p:spTgt spid="10"/>
                                        </p:tgtEl>
                                        <p:attrNameLst>
                                          <p:attrName>style.visibility</p:attrName>
                                        </p:attrNameLst>
                                      </p:cBhvr>
                                      <p:to>
                                        <p:strVal val="visible"/>
                                      </p:to>
                                    </p:set>
                                  </p:childTnLst>
                                </p:cTn>
                              </p:par>
                            </p:childTnLst>
                          </p:cTn>
                        </p:par>
                        <p:par>
                          <p:cTn id="23" fill="hold">
                            <p:stCondLst>
                              <p:cond delay="9652"/>
                            </p:stCondLst>
                            <p:childTnLst>
                              <p:par>
                                <p:cTn id="24" presetID="1" presetClass="entr" presetSubtype="0" fill="hold" grpId="0" nodeType="afterEffect" nodePh="1">
                                  <p:stCondLst>
                                    <p:cond delay="0"/>
                                  </p:stCondLst>
                                  <p:endCondLst>
                                    <p:cond evt="begin" delay="0">
                                      <p:tn val="24"/>
                                    </p:cond>
                                  </p:end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uiExpand="1">
        <p:bldSub>
          <a:bldChart bld="series"/>
        </p:bldSub>
      </p:bldGraphic>
      <p:bldP spid="9" grpId="0"/>
      <p:bldP spid="3" grpId="0"/>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199" y="421847"/>
            <a:ext cx="10695039" cy="1435508"/>
          </a:xfrm>
        </p:spPr>
        <p:txBody>
          <a:bodyPr>
            <a:noAutofit/>
          </a:bodyPr>
          <a:lstStyle/>
          <a:p>
            <a:r>
              <a:rPr lang="nl-NL" sz="2800" dirty="0">
                <a:latin typeface="Pixellari" panose="02000603000000000000" pitchFamily="2" charset="0"/>
                <a:ea typeface="Pixellari" panose="02000603000000000000" pitchFamily="2" charset="0"/>
              </a:rPr>
              <a:t>Weet je wat wij voor elkaar hebben gekregen?   </a:t>
            </a: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199" y="1139601"/>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Nee? Vertel!</a:t>
            </a:r>
            <a:endParaRPr lang="nl-NL" sz="2800" dirty="0">
              <a:latin typeface="Pixellari" panose="02000603000000000000" pitchFamily="2" charset="0"/>
              <a:ea typeface="Pixellari" panose="02000603000000000000" pitchFamily="2" charset="0"/>
            </a:endParaRPr>
          </a:p>
        </p:txBody>
      </p:sp>
      <p:sp>
        <p:nvSpPr>
          <p:cNvPr id="3" name="Actieknop: Leeg 2">
            <a:hlinkClick r:id="" action="ppaction://hlinkshowjump?jump=nextslide" highlightClick="1"/>
            <a:extLst>
              <a:ext uri="{FF2B5EF4-FFF2-40B4-BE49-F238E27FC236}">
                <a16:creationId xmlns:a16="http://schemas.microsoft.com/office/drawing/2014/main" id="{D1FBD70D-EA40-92CB-038C-81AFCB5CBBCB}"/>
              </a:ext>
            </a:extLst>
          </p:cNvPr>
          <p:cNvSpPr/>
          <p:nvPr/>
        </p:nvSpPr>
        <p:spPr>
          <a:xfrm>
            <a:off x="838199" y="1504515"/>
            <a:ext cx="2150098" cy="7056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35349439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1601"/>
                            </p:stCondLst>
                            <p:childTnLst>
                              <p:par>
                                <p:cTn id="8" presetID="1" presetClass="entr" presetSubtype="0" fill="hold" grpId="0" nodeType="afterEffect">
                                  <p:stCondLst>
                                    <p:cond delay="999"/>
                                  </p:stCondLst>
                                  <p:iterate type="lt">
                                    <p:tmAbs val="50"/>
                                  </p:iterate>
                                  <p:childTnLst>
                                    <p:set>
                                      <p:cBhvr>
                                        <p:cTn id="9" dur="1" fill="hold">
                                          <p:stCondLst>
                                            <p:cond delay="0"/>
                                          </p:stCondLst>
                                        </p:cTn>
                                        <p:tgtEl>
                                          <p:spTgt spid="6"/>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3101"/>
                            </p:stCondLst>
                            <p:childTnLst>
                              <p:par>
                                <p:cTn id="11" presetID="1" presetClass="entr" presetSubtype="0" fill="hold" grpId="0" nodeType="afterEffect" nodePh="1">
                                  <p:stCondLst>
                                    <p:cond delay="0"/>
                                  </p:stCondLst>
                                  <p:endCondLst>
                                    <p:cond evt="begin" delay="0">
                                      <p:tn val="11"/>
                                    </p:cond>
                                  </p:end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3" grpId="0"/>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199" y="421847"/>
            <a:ext cx="10695039" cy="1435508"/>
          </a:xfrm>
        </p:spPr>
        <p:txBody>
          <a:bodyPr>
            <a:noAutofit/>
          </a:bodyPr>
          <a:lstStyle/>
          <a:p>
            <a:r>
              <a:rPr lang="nl-NL" sz="2800" dirty="0">
                <a:latin typeface="Pixellari" panose="02000603000000000000" pitchFamily="2" charset="0"/>
                <a:ea typeface="Pixellari" panose="02000603000000000000" pitchFamily="2" charset="0"/>
              </a:rPr>
              <a:t>Weet je wat wij voor elkaar hebben gekregen?   </a:t>
            </a: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199" y="1139601"/>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Nee? Vertel!</a:t>
            </a:r>
            <a:endParaRPr lang="nl-NL" sz="2800" dirty="0">
              <a:latin typeface="Pixellari" panose="02000603000000000000" pitchFamily="2" charset="0"/>
              <a:ea typeface="Pixellari" panose="02000603000000000000" pitchFamily="2" charset="0"/>
            </a:endParaRPr>
          </a:p>
        </p:txBody>
      </p:sp>
      <p:pic>
        <p:nvPicPr>
          <p:cNvPr id="4" name="Afbeelding 3">
            <a:extLst>
              <a:ext uri="{FF2B5EF4-FFF2-40B4-BE49-F238E27FC236}">
                <a16:creationId xmlns:a16="http://schemas.microsoft.com/office/drawing/2014/main" id="{B8CA6CF0-2750-052B-2ED1-C1E39152AB5F}"/>
              </a:ext>
            </a:extLst>
          </p:cNvPr>
          <p:cNvPicPr>
            <a:picLocks noChangeAspect="1"/>
          </p:cNvPicPr>
          <p:nvPr/>
        </p:nvPicPr>
        <p:blipFill>
          <a:blip r:embed="rId3"/>
          <a:stretch>
            <a:fillRect/>
          </a:stretch>
        </p:blipFill>
        <p:spPr>
          <a:xfrm>
            <a:off x="1422036" y="650334"/>
            <a:ext cx="9347928" cy="4279884"/>
          </a:xfrm>
          <a:prstGeom prst="rect">
            <a:avLst/>
          </a:prstGeom>
        </p:spPr>
      </p:pic>
      <p:sp>
        <p:nvSpPr>
          <p:cNvPr id="5" name="Titel 1">
            <a:extLst>
              <a:ext uri="{FF2B5EF4-FFF2-40B4-BE49-F238E27FC236}">
                <a16:creationId xmlns:a16="http://schemas.microsoft.com/office/drawing/2014/main" id="{9A7C263E-A991-7C4E-5180-BD43E6CBE4B2}"/>
              </a:ext>
            </a:extLst>
          </p:cNvPr>
          <p:cNvSpPr txBox="1">
            <a:spLocks/>
          </p:cNvSpPr>
          <p:nvPr/>
        </p:nvSpPr>
        <p:spPr>
          <a:xfrm>
            <a:off x="838199" y="5147370"/>
            <a:ext cx="720286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Oei! Hebben mensen hierop gereageerd?</a:t>
            </a:r>
            <a:endParaRPr lang="nl-NL" sz="2800" dirty="0">
              <a:latin typeface="Pixellari" panose="02000603000000000000" pitchFamily="2" charset="0"/>
              <a:ea typeface="Pixellari" panose="02000603000000000000" pitchFamily="2" charset="0"/>
            </a:endParaRPr>
          </a:p>
        </p:txBody>
      </p:sp>
      <p:sp>
        <p:nvSpPr>
          <p:cNvPr id="3" name="Actieknop: Leeg 2">
            <a:hlinkClick r:id="" action="ppaction://hlinkshowjump?jump=nextslide" highlightClick="1"/>
            <a:extLst>
              <a:ext uri="{FF2B5EF4-FFF2-40B4-BE49-F238E27FC236}">
                <a16:creationId xmlns:a16="http://schemas.microsoft.com/office/drawing/2014/main" id="{1F67AA53-FB54-AD6A-6084-D0C734E237EE}"/>
              </a:ext>
            </a:extLst>
          </p:cNvPr>
          <p:cNvSpPr/>
          <p:nvPr/>
        </p:nvSpPr>
        <p:spPr>
          <a:xfrm>
            <a:off x="838199" y="5501419"/>
            <a:ext cx="6606310" cy="585345"/>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25036474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grpId="0" nodeType="afterEffect">
                                  <p:stCondLst>
                                    <p:cond delay="0"/>
                                  </p:stCondLst>
                                  <p:childTnLst>
                                    <p:animMotion origin="layout" path="M 0 0 L 0 -0.25 E" pathEditMode="relative" ptsTypes="">
                                      <p:cBhvr>
                                        <p:cTn id="6" dur="2000" fill="hold"/>
                                        <p:tgtEl>
                                          <p:spTgt spid="2"/>
                                        </p:tgtEl>
                                        <p:attrNameLst>
                                          <p:attrName>ppt_x</p:attrName>
                                          <p:attrName>ppt_y</p:attrName>
                                        </p:attrNameLst>
                                      </p:cBhvr>
                                    </p:animMotion>
                                  </p:childTnLst>
                                </p:cTn>
                              </p:par>
                              <p:par>
                                <p:cTn id="7" presetID="64" presetClass="path" presetSubtype="0" accel="50000" decel="50000" fill="hold" grpId="0" nodeType="withEffect">
                                  <p:stCondLst>
                                    <p:cond delay="0"/>
                                  </p:stCondLst>
                                  <p:childTnLst>
                                    <p:animMotion origin="layout" path="M 5E-6 -1.48148E-6 L 0.00131 -0.31898 " pathEditMode="relative" rAng="0" ptsTypes="AA">
                                      <p:cBhvr>
                                        <p:cTn id="8" dur="2000" fill="hold"/>
                                        <p:tgtEl>
                                          <p:spTgt spid="6"/>
                                        </p:tgtEl>
                                        <p:attrNameLst>
                                          <p:attrName>ppt_x</p:attrName>
                                          <p:attrName>ppt_y</p:attrName>
                                        </p:attrNameLst>
                                      </p:cBhvr>
                                      <p:rCtr x="65" y="-15949"/>
                                    </p:animMotion>
                                  </p:childTnLst>
                                </p:cTn>
                              </p:par>
                            </p:childTnLst>
                          </p:cTn>
                        </p:par>
                        <p:par>
                          <p:cTn id="9" fill="hold">
                            <p:stCondLst>
                              <p:cond delay="2000"/>
                            </p:stCondLst>
                            <p:childTnLst>
                              <p:par>
                                <p:cTn id="10" presetID="1"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par>
                          <p:cTn id="12" fill="hold">
                            <p:stCondLst>
                              <p:cond delay="2000"/>
                            </p:stCondLst>
                            <p:childTnLst>
                              <p:par>
                                <p:cTn id="13" presetID="1" presetClass="entr" presetSubtype="0" fill="hold" grpId="0" nodeType="afterEffect">
                                  <p:stCondLst>
                                    <p:cond delay="999"/>
                                  </p:stCondLst>
                                  <p:iterate type="lt">
                                    <p:tmAbs val="50"/>
                                  </p:iterate>
                                  <p:childTnLst>
                                    <p:set>
                                      <p:cBhvr>
                                        <p:cTn id="14" dur="1" fill="hold">
                                          <p:stCondLst>
                                            <p:cond delay="0"/>
                                          </p:stCondLst>
                                        </p:cTn>
                                        <p:tgtEl>
                                          <p:spTgt spid="5"/>
                                        </p:tgtEl>
                                        <p:attrNameLst>
                                          <p:attrName>style.visibility</p:attrName>
                                        </p:attrNameLst>
                                      </p:cBhvr>
                                      <p:to>
                                        <p:strVal val="visible"/>
                                      </p:to>
                                    </p:set>
                                  </p:childTnLst>
                                  <p:subTnLst>
                                    <p:audio>
                                      <p:cMediaNode mute="1">
                                        <p:cTn display="0" masterRel="sameClick">
                                          <p:stCondLst>
                                            <p:cond evt="begin" delay="0">
                                              <p:tn val="13"/>
                                            </p:cond>
                                          </p:stCondLst>
                                          <p:endCondLst>
                                            <p:cond evt="onStopAudio" delay="0">
                                              <p:tgtEl>
                                                <p:sldTgt/>
                                              </p:tgtEl>
                                            </p:cond>
                                          </p:endCondLst>
                                        </p:cTn>
                                        <p:tgtEl>
                                          <p:sndTgt r:embed="rId2" name="TYPE.WAV"/>
                                        </p:tgtEl>
                                      </p:cMediaNode>
                                    </p:audio>
                                  </p:subTnLst>
                                </p:cTn>
                              </p:par>
                            </p:childTnLst>
                          </p:cTn>
                        </p:par>
                        <p:par>
                          <p:cTn id="15" fill="hold">
                            <p:stCondLst>
                              <p:cond delay="4600"/>
                            </p:stCondLst>
                            <p:childTnLst>
                              <p:par>
                                <p:cTn id="16" presetID="1" presetClass="entr" presetSubtype="0" fill="hold" grpId="0" nodeType="afterEffect" nodePh="1">
                                  <p:stCondLst>
                                    <p:cond delay="0"/>
                                  </p:stCondLst>
                                  <p:endCondLst>
                                    <p:cond evt="begin" delay="0">
                                      <p:tn val="16"/>
                                    </p:cond>
                                  </p:endCondLst>
                                  <p:childTnLst>
                                    <p:set>
                                      <p:cBhvr>
                                        <p:cTn id="17"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5" grpId="0"/>
      <p:bldP spid="3" grpId="0"/>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38198" y="1239584"/>
            <a:ext cx="513981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75552F6B-898E-1347-6681-326A7BC832B2}"/>
              </a:ext>
            </a:extLst>
          </p:cNvPr>
          <p:cNvSpPr txBox="1">
            <a:spLocks/>
          </p:cNvSpPr>
          <p:nvPr/>
        </p:nvSpPr>
        <p:spPr>
          <a:xfrm>
            <a:off x="743565" y="511665"/>
            <a:ext cx="10704869"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Jazeker! En die zijn niet al te mild.. </a:t>
            </a:r>
            <a:endParaRPr lang="nl-NL" sz="2800" dirty="0"/>
          </a:p>
        </p:txBody>
      </p:sp>
      <p:sp>
        <p:nvSpPr>
          <p:cNvPr id="2" name="Actieknop: Leeg 1">
            <a:hlinkClick r:id="" action="ppaction://noaction" highlightClick="1"/>
            <a:extLst>
              <a:ext uri="{FF2B5EF4-FFF2-40B4-BE49-F238E27FC236}">
                <a16:creationId xmlns:a16="http://schemas.microsoft.com/office/drawing/2014/main" id="{9B7EA633-1109-DCBA-85EA-794EE724D4D0}"/>
              </a:ext>
            </a:extLst>
          </p:cNvPr>
          <p:cNvSpPr/>
          <p:nvPr/>
        </p:nvSpPr>
        <p:spPr>
          <a:xfrm>
            <a:off x="355891" y="2372949"/>
            <a:ext cx="5559357" cy="2397834"/>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 name="Titel 1">
            <a:extLst>
              <a:ext uri="{FF2B5EF4-FFF2-40B4-BE49-F238E27FC236}">
                <a16:creationId xmlns:a16="http://schemas.microsoft.com/office/drawing/2014/main" id="{1113B0C4-55FE-2969-683C-74E3E745F271}"/>
              </a:ext>
            </a:extLst>
          </p:cNvPr>
          <p:cNvSpPr txBox="1">
            <a:spLocks/>
          </p:cNvSpPr>
          <p:nvPr/>
        </p:nvSpPr>
        <p:spPr>
          <a:xfrm>
            <a:off x="1163620"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err="1">
                <a:latin typeface="Pica black"/>
              </a:rPr>
              <a:t>Basjebas</a:t>
            </a:r>
            <a:endParaRPr lang="nl-NL" sz="1200" b="1" dirty="0">
              <a:latin typeface="Pica black"/>
            </a:endParaRPr>
          </a:p>
        </p:txBody>
      </p:sp>
      <p:sp>
        <p:nvSpPr>
          <p:cNvPr id="7" name="Tijdelijke aanduiding voor inhoud 2">
            <a:extLst>
              <a:ext uri="{FF2B5EF4-FFF2-40B4-BE49-F238E27FC236}">
                <a16:creationId xmlns:a16="http://schemas.microsoft.com/office/drawing/2014/main" id="{CF339ED8-4EB8-12E7-7FA0-8583A1B0BA7C}"/>
              </a:ext>
            </a:extLst>
          </p:cNvPr>
          <p:cNvSpPr txBox="1">
            <a:spLocks/>
          </p:cNvSpPr>
          <p:nvPr/>
        </p:nvSpPr>
        <p:spPr>
          <a:xfrm>
            <a:off x="1155431"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@ikwildansendansendansen </a:t>
            </a:r>
          </a:p>
          <a:p>
            <a:pPr marL="0" indent="0">
              <a:buFont typeface="Arial" panose="020B0604020202020204" pitchFamily="34" charset="0"/>
              <a:buNone/>
            </a:pPr>
            <a:r>
              <a:rPr lang="nl-NL" sz="1000" dirty="0">
                <a:solidFill>
                  <a:schemeClr val="bg2">
                    <a:lumMod val="50000"/>
                  </a:schemeClr>
                </a:solidFill>
              </a:rPr>
              <a:t> </a:t>
            </a:r>
          </a:p>
        </p:txBody>
      </p:sp>
      <p:sp>
        <p:nvSpPr>
          <p:cNvPr id="10" name="Tekstvak 9">
            <a:extLst>
              <a:ext uri="{FF2B5EF4-FFF2-40B4-BE49-F238E27FC236}">
                <a16:creationId xmlns:a16="http://schemas.microsoft.com/office/drawing/2014/main" id="{F6ECFA63-8F01-98BC-273B-035292AD19AC}"/>
              </a:ext>
            </a:extLst>
          </p:cNvPr>
          <p:cNvSpPr txBox="1"/>
          <p:nvPr/>
        </p:nvSpPr>
        <p:spPr>
          <a:xfrm>
            <a:off x="482137" y="3240334"/>
            <a:ext cx="5417574" cy="1015663"/>
          </a:xfrm>
          <a:prstGeom prst="rect">
            <a:avLst/>
          </a:prstGeom>
          <a:noFill/>
        </p:spPr>
        <p:txBody>
          <a:bodyPr wrap="square" rtlCol="0">
            <a:spAutoFit/>
          </a:bodyPr>
          <a:lstStyle/>
          <a:p>
            <a:r>
              <a:rPr lang="nl-NL" sz="1500" dirty="0">
                <a:latin typeface="Pica black"/>
              </a:rPr>
              <a:t>Het jaarlijkse </a:t>
            </a:r>
            <a:r>
              <a:rPr lang="nl-NL" sz="1500" i="1" dirty="0" err="1">
                <a:latin typeface="Pica black"/>
              </a:rPr>
              <a:t>WoldRlake</a:t>
            </a:r>
            <a:r>
              <a:rPr lang="nl-NL" sz="1500" i="1" dirty="0">
                <a:latin typeface="Pica black"/>
              </a:rPr>
              <a:t> Festival </a:t>
            </a:r>
            <a:r>
              <a:rPr lang="nl-NL" sz="1500" dirty="0">
                <a:latin typeface="Pica black"/>
              </a:rPr>
              <a:t>is gecanceld        Als jullie je geld terug willen, breng dan maar een bezoekje aan het adres van Burg. Misschien wil zij wel een deel van de steekpenningen met jullie delen! </a:t>
            </a:r>
            <a:r>
              <a:rPr lang="nl-NL" sz="1500" dirty="0">
                <a:solidFill>
                  <a:srgbClr val="01E2FD"/>
                </a:solidFill>
                <a:latin typeface="Pica black"/>
              </a:rPr>
              <a:t>       #vanbelzen #cancelculuur #lifesucks  </a:t>
            </a:r>
          </a:p>
        </p:txBody>
      </p:sp>
      <p:sp>
        <p:nvSpPr>
          <p:cNvPr id="11" name="Ovaal 10">
            <a:extLst>
              <a:ext uri="{FF2B5EF4-FFF2-40B4-BE49-F238E27FC236}">
                <a16:creationId xmlns:a16="http://schemas.microsoft.com/office/drawing/2014/main" id="{E0CACF20-DE09-0908-833B-CF8742401F9D}"/>
              </a:ext>
            </a:extLst>
          </p:cNvPr>
          <p:cNvSpPr/>
          <p:nvPr/>
        </p:nvSpPr>
        <p:spPr>
          <a:xfrm>
            <a:off x="5108225"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pic>
        <p:nvPicPr>
          <p:cNvPr id="13" name="Tijdelijke aanduiding voor inhoud 4">
            <a:extLst>
              <a:ext uri="{FF2B5EF4-FFF2-40B4-BE49-F238E27FC236}">
                <a16:creationId xmlns:a16="http://schemas.microsoft.com/office/drawing/2014/main" id="{6FE33EE0-969A-7239-C311-DB746CA1BF35}"/>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1859047" y="2712877"/>
            <a:ext cx="136702" cy="136702"/>
          </a:xfrm>
          <a:prstGeom prst="rect">
            <a:avLst/>
          </a:prstGeom>
        </p:spPr>
      </p:pic>
      <p:sp>
        <p:nvSpPr>
          <p:cNvPr id="14" name="Tekstvak 13">
            <a:extLst>
              <a:ext uri="{FF2B5EF4-FFF2-40B4-BE49-F238E27FC236}">
                <a16:creationId xmlns:a16="http://schemas.microsoft.com/office/drawing/2014/main" id="{C9D96DB1-37EC-C2A6-398E-F4A95E3864E2}"/>
              </a:ext>
            </a:extLst>
          </p:cNvPr>
          <p:cNvSpPr txBox="1"/>
          <p:nvPr/>
        </p:nvSpPr>
        <p:spPr>
          <a:xfrm>
            <a:off x="5177238"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sp>
        <p:nvSpPr>
          <p:cNvPr id="16" name="Actieknop: Leeg 15">
            <a:hlinkClick r:id="" action="ppaction://noaction" highlightClick="1"/>
            <a:extLst>
              <a:ext uri="{FF2B5EF4-FFF2-40B4-BE49-F238E27FC236}">
                <a16:creationId xmlns:a16="http://schemas.microsoft.com/office/drawing/2014/main" id="{60FB28AE-3893-EF1B-EAC1-A9B1BE4711E3}"/>
              </a:ext>
            </a:extLst>
          </p:cNvPr>
          <p:cNvSpPr/>
          <p:nvPr/>
        </p:nvSpPr>
        <p:spPr>
          <a:xfrm>
            <a:off x="6276753" y="2372949"/>
            <a:ext cx="5559357" cy="2397834"/>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17" name="Titel 1">
            <a:extLst>
              <a:ext uri="{FF2B5EF4-FFF2-40B4-BE49-F238E27FC236}">
                <a16:creationId xmlns:a16="http://schemas.microsoft.com/office/drawing/2014/main" id="{3A81C5B7-4231-4E3A-9BAA-5978595FEF90}"/>
              </a:ext>
            </a:extLst>
          </p:cNvPr>
          <p:cNvSpPr txBox="1">
            <a:spLocks/>
          </p:cNvSpPr>
          <p:nvPr/>
        </p:nvSpPr>
        <p:spPr>
          <a:xfrm>
            <a:off x="7084483"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Geloofwaardige Gerrit   </a:t>
            </a:r>
          </a:p>
        </p:txBody>
      </p:sp>
      <p:sp>
        <p:nvSpPr>
          <p:cNvPr id="18" name="Tijdelijke aanduiding voor inhoud 2">
            <a:extLst>
              <a:ext uri="{FF2B5EF4-FFF2-40B4-BE49-F238E27FC236}">
                <a16:creationId xmlns:a16="http://schemas.microsoft.com/office/drawing/2014/main" id="{D17EBEBC-7A7A-9BDE-272B-00602E6BA7CE}"/>
              </a:ext>
            </a:extLst>
          </p:cNvPr>
          <p:cNvSpPr txBox="1">
            <a:spLocks/>
          </p:cNvSpPr>
          <p:nvPr/>
        </p:nvSpPr>
        <p:spPr>
          <a:xfrm>
            <a:off x="7076294"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@gerritveenstra </a:t>
            </a:r>
          </a:p>
          <a:p>
            <a:pPr marL="0" indent="0">
              <a:buFont typeface="Arial" panose="020B0604020202020204" pitchFamily="34" charset="0"/>
              <a:buNone/>
            </a:pPr>
            <a:r>
              <a:rPr lang="nl-NL" sz="1000" dirty="0">
                <a:solidFill>
                  <a:schemeClr val="bg2">
                    <a:lumMod val="50000"/>
                  </a:schemeClr>
                </a:solidFill>
              </a:rPr>
              <a:t> </a:t>
            </a:r>
          </a:p>
        </p:txBody>
      </p:sp>
      <p:pic>
        <p:nvPicPr>
          <p:cNvPr id="19" name="Tijdelijke aanduiding voor inhoud 4" descr="Afbeelding met persoon, buiten&#10;&#10;Automatisch gegenereerde beschrijving">
            <a:extLst>
              <a:ext uri="{FF2B5EF4-FFF2-40B4-BE49-F238E27FC236}">
                <a16:creationId xmlns:a16="http://schemas.microsoft.com/office/drawing/2014/main" id="{69BFEBA2-C89E-E246-854E-DC345621E0F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3" b="-3"/>
          <a:stretch/>
        </p:blipFill>
        <p:spPr>
          <a:xfrm>
            <a:off x="6494975" y="2565403"/>
            <a:ext cx="589508" cy="589508"/>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20" name="Tekstvak 19">
            <a:extLst>
              <a:ext uri="{FF2B5EF4-FFF2-40B4-BE49-F238E27FC236}">
                <a16:creationId xmlns:a16="http://schemas.microsoft.com/office/drawing/2014/main" id="{A6FBBC94-D0E5-9A49-89E7-24209956E4DC}"/>
              </a:ext>
            </a:extLst>
          </p:cNvPr>
          <p:cNvSpPr txBox="1"/>
          <p:nvPr/>
        </p:nvSpPr>
        <p:spPr>
          <a:xfrm>
            <a:off x="6407643" y="3204517"/>
            <a:ext cx="5417574" cy="1015663"/>
          </a:xfrm>
          <a:prstGeom prst="rect">
            <a:avLst/>
          </a:prstGeom>
          <a:noFill/>
        </p:spPr>
        <p:txBody>
          <a:bodyPr wrap="square" rtlCol="0">
            <a:spAutoFit/>
          </a:bodyPr>
          <a:lstStyle/>
          <a:p>
            <a:r>
              <a:rPr lang="nl-NL" sz="1500" dirty="0">
                <a:latin typeface="Pica black"/>
              </a:rPr>
              <a:t>Je mag ook niets meer in dit land! Ik heb geen strafblad, heb nooit aan kinderen gezeten en betaal belasting, maar even rustig vissen HO MAAR!! Allemaal de schuld van die klote muts Marieke van </a:t>
            </a:r>
            <a:r>
              <a:rPr lang="nl-NL" sz="1500" dirty="0" err="1">
                <a:latin typeface="Pica black"/>
              </a:rPr>
              <a:t>Belzen</a:t>
            </a:r>
            <a:r>
              <a:rPr lang="nl-NL" sz="1500" dirty="0">
                <a:latin typeface="Pica black"/>
              </a:rPr>
              <a:t>!! </a:t>
            </a:r>
            <a:r>
              <a:rPr lang="nl-NL" sz="1500" dirty="0">
                <a:solidFill>
                  <a:srgbClr val="01E2FD"/>
                </a:solidFill>
                <a:latin typeface="Pica black"/>
              </a:rPr>
              <a:t>#wegmetvanbelzen #betutteling #hardwerkendemensen </a:t>
            </a:r>
          </a:p>
        </p:txBody>
      </p:sp>
      <p:sp>
        <p:nvSpPr>
          <p:cNvPr id="21" name="Ovaal 20">
            <a:extLst>
              <a:ext uri="{FF2B5EF4-FFF2-40B4-BE49-F238E27FC236}">
                <a16:creationId xmlns:a16="http://schemas.microsoft.com/office/drawing/2014/main" id="{F47F97B9-B709-ED15-DD65-6C689F9922EF}"/>
              </a:ext>
            </a:extLst>
          </p:cNvPr>
          <p:cNvSpPr/>
          <p:nvPr/>
        </p:nvSpPr>
        <p:spPr>
          <a:xfrm>
            <a:off x="11029088"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22" name="Tijdelijke aanduiding voor inhoud 2">
            <a:extLst>
              <a:ext uri="{FF2B5EF4-FFF2-40B4-BE49-F238E27FC236}">
                <a16:creationId xmlns:a16="http://schemas.microsoft.com/office/drawing/2014/main" id="{2B5D97C9-8E0F-9103-A6C9-F46D9E8AD804}"/>
              </a:ext>
            </a:extLst>
          </p:cNvPr>
          <p:cNvSpPr txBox="1">
            <a:spLocks/>
          </p:cNvSpPr>
          <p:nvPr/>
        </p:nvSpPr>
        <p:spPr>
          <a:xfrm>
            <a:off x="6328689" y="4467608"/>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11:48 a.m. 10 mei.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pic>
        <p:nvPicPr>
          <p:cNvPr id="23" name="Tijdelijke aanduiding voor inhoud 4">
            <a:extLst>
              <a:ext uri="{FF2B5EF4-FFF2-40B4-BE49-F238E27FC236}">
                <a16:creationId xmlns:a16="http://schemas.microsoft.com/office/drawing/2014/main" id="{54F6B4C8-974C-933B-C52C-073835975C61}"/>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8632086" y="2703450"/>
            <a:ext cx="136702" cy="136702"/>
          </a:xfrm>
          <a:prstGeom prst="rect">
            <a:avLst/>
          </a:prstGeom>
        </p:spPr>
      </p:pic>
      <p:sp>
        <p:nvSpPr>
          <p:cNvPr id="24" name="Tekstvak 23">
            <a:extLst>
              <a:ext uri="{FF2B5EF4-FFF2-40B4-BE49-F238E27FC236}">
                <a16:creationId xmlns:a16="http://schemas.microsoft.com/office/drawing/2014/main" id="{272D4CD0-2662-5D83-6997-ACE742C67BE3}"/>
              </a:ext>
            </a:extLst>
          </p:cNvPr>
          <p:cNvSpPr txBox="1"/>
          <p:nvPr/>
        </p:nvSpPr>
        <p:spPr>
          <a:xfrm>
            <a:off x="11098101"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pic>
        <p:nvPicPr>
          <p:cNvPr id="12" name="Afbeelding 11">
            <a:extLst>
              <a:ext uri="{FF2B5EF4-FFF2-40B4-BE49-F238E27FC236}">
                <a16:creationId xmlns:a16="http://schemas.microsoft.com/office/drawing/2014/main" id="{48BDDB22-F738-7F64-CC36-567955FEF75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082708" y="3243620"/>
            <a:ext cx="291330" cy="291330"/>
          </a:xfrm>
          <a:prstGeom prst="rect">
            <a:avLst/>
          </a:prstGeom>
        </p:spPr>
      </p:pic>
      <p:pic>
        <p:nvPicPr>
          <p:cNvPr id="29" name="Afbeelding 28">
            <a:extLst>
              <a:ext uri="{FF2B5EF4-FFF2-40B4-BE49-F238E27FC236}">
                <a16:creationId xmlns:a16="http://schemas.microsoft.com/office/drawing/2014/main" id="{5828F537-DAFC-0100-9231-5DE8A6D144AD}"/>
              </a:ext>
            </a:extLst>
          </p:cNvPr>
          <p:cNvPicPr>
            <a:picLocks noChangeAspect="1"/>
          </p:cNvPicPr>
          <p:nvPr/>
        </p:nvPicPr>
        <p:blipFill>
          <a:blip r:embed="rId7" cstate="screen">
            <a:extLst>
              <a:ext uri="{BEBA8EAE-BF5A-486C-A8C5-ECC9F3942E4B}">
                <a14:imgProps xmlns:a14="http://schemas.microsoft.com/office/drawing/2010/main">
                  <a14:imgLayer r:embed="rId8">
                    <a14:imgEffect>
                      <a14:backgroundRemoval t="3260" b="97090" l="3929" r="95952">
                        <a14:foregroundMark x1="11071" y1="20605" x2="1667" y2="48428"/>
                        <a14:foregroundMark x1="1667" y1="48428" x2="10595" y2="87427"/>
                        <a14:foregroundMark x1="10595" y1="87427" x2="23095" y2="88475"/>
                        <a14:foregroundMark x1="23095" y1="88475" x2="35238" y2="94296"/>
                        <a14:foregroundMark x1="35238" y1="94296" x2="40415" y2="94944"/>
                        <a14:foregroundMark x1="57950" y1="93095" x2="74524" y2="86612"/>
                        <a14:foregroundMark x1="74524" y1="86612" x2="92381" y2="63213"/>
                        <a14:foregroundMark x1="97082" y1="43673" x2="98571" y2="37485"/>
                        <a14:foregroundMark x1="92381" y1="63213" x2="93958" y2="56661"/>
                        <a14:foregroundMark x1="98571" y1="37485" x2="67024" y2="8149"/>
                        <a14:foregroundMark x1="67024" y1="8149" x2="56190" y2="4265"/>
                        <a14:foregroundMark x1="31991" y1="6627" x2="14167" y2="16997"/>
                        <a14:foregroundMark x1="14167" y1="16997" x2="11071" y2="21071"/>
                        <a14:foregroundMark x1="6786" y1="27474" x2="2262" y2="38650"/>
                        <a14:foregroundMark x1="2262" y1="38650" x2="357" y2="59371"/>
                        <a14:foregroundMark x1="2401" y1="66234" x2="3806" y2="70949"/>
                        <a14:foregroundMark x1="357" y1="59371" x2="1218" y2="62262"/>
                        <a14:foregroundMark x1="4220" y1="66356" x2="6310" y2="30384"/>
                        <a14:foregroundMark x1="4133" y1="67846" x2="4206" y2="66589"/>
                        <a14:foregroundMark x1="3929" y1="71362" x2="4069" y2="68957"/>
                        <a14:foregroundMark x1="8214" y1="76135" x2="19048" y2="65891"/>
                        <a14:foregroundMark x1="19048" y1="65891" x2="37381" y2="79627"/>
                        <a14:foregroundMark x1="37381" y1="79627" x2="65714" y2="85914"/>
                        <a14:foregroundMark x1="65714" y1="85914" x2="58665" y2="94111"/>
                        <a14:foregroundMark x1="39506" y1="95047" x2="8214" y2="82887"/>
                        <a14:foregroundMark x1="7360" y1="80589" x2="7262" y2="80326"/>
                        <a14:foregroundMark x1="8214" y1="82887" x2="7617" y2="81282"/>
                        <a14:foregroundMark x1="8214" y1="76601" x2="15357" y2="63795"/>
                        <a14:foregroundMark x1="15357" y1="63795" x2="27619" y2="71013"/>
                        <a14:foregroundMark x1="27619" y1="71013" x2="23095" y2="85914"/>
                        <a14:foregroundMark x1="23095" y1="85914" x2="8810" y2="83236"/>
                        <a14:foregroundMark x1="8810" y1="83236" x2="7262" y2="76135"/>
                        <a14:foregroundMark x1="11786" y1="71711" x2="12024" y2="72410"/>
                        <a14:foregroundMark x1="12738" y1="68568" x2="26905" y2="65891"/>
                        <a14:foregroundMark x1="26905" y1="65891" x2="28810" y2="80792"/>
                        <a14:foregroundMark x1="28810" y1="80792" x2="14971" y2="87995"/>
                        <a14:foregroundMark x1="13692" y1="87880" x2="7024" y2="76717"/>
                        <a14:foregroundMark x1="7024" y1="76717" x2="12024" y2="68568"/>
                        <a14:foregroundMark x1="72857" y1="33527" x2="83690" y2="25611"/>
                        <a14:foregroundMark x1="83690" y1="25611" x2="91786" y2="37951"/>
                        <a14:foregroundMark x1="91786" y1="37951" x2="79286" y2="47264"/>
                        <a14:foregroundMark x1="79286" y1="47264" x2="70952" y2="37020"/>
                        <a14:foregroundMark x1="70952" y1="37020" x2="72143" y2="33760"/>
                        <a14:foregroundMark x1="93333" y1="44121" x2="95952" y2="31898"/>
                        <a14:foregroundMark x1="95952" y1="31898" x2="92381" y2="31315"/>
                        <a14:backgroundMark x1="32262" y1="6170" x2="57143" y2="2212"/>
                        <a14:backgroundMark x1="57143" y1="2212" x2="38214" y2="1863"/>
                        <a14:backgroundMark x1="38214" y1="1863" x2="33571" y2="4889"/>
                        <a14:backgroundMark x1="5000" y1="74156" x2="0" y2="62398"/>
                        <a14:backgroundMark x1="0" y1="62398" x2="0" y2="60652"/>
                        <a14:backgroundMark x1="6071" y1="72177" x2="238" y2="61001"/>
                        <a14:backgroundMark x1="238" y1="61001" x2="238" y2="59488"/>
                        <a14:backgroundMark x1="94643" y1="56112" x2="96071" y2="43655"/>
                        <a14:backgroundMark x1="96071" y1="43655" x2="95833" y2="56694"/>
                        <a14:backgroundMark x1="95833" y1="56694" x2="94643" y2="55530"/>
                        <a14:backgroundMark x1="59286" y1="94994" x2="37857" y2="97439"/>
                        <a14:backgroundMark x1="21310" y1="90570" x2="13571" y2="89872"/>
                        <a14:backgroundMark x1="22738" y1="90570" x2="21786" y2="90105"/>
                        <a14:backgroundMark x1="5238" y1="81257" x2="5476" y2="81956"/>
                        <a14:backgroundMark x1="5000" y1="72992" x2="0" y2="59837"/>
                        <a14:backgroundMark x1="0" y1="59837" x2="0" y2="59721"/>
                        <a14:backgroundMark x1="2976" y1="66356" x2="2976" y2="66589"/>
                      </a14:backgroundRemoval>
                    </a14:imgEffect>
                    <a14:imgEffect>
                      <a14:sharpenSoften amount="-100000"/>
                    </a14:imgEffect>
                  </a14:imgLayer>
                </a14:imgProps>
              </a:ext>
              <a:ext uri="{28A0092B-C50C-407E-A947-70E740481C1C}">
                <a14:useLocalDpi xmlns:a14="http://schemas.microsoft.com/office/drawing/2010/main"/>
              </a:ext>
            </a:extLst>
          </a:blip>
          <a:stretch>
            <a:fillRect/>
          </a:stretch>
        </p:blipFill>
        <p:spPr>
          <a:xfrm>
            <a:off x="1134193" y="3976168"/>
            <a:ext cx="236765" cy="242121"/>
          </a:xfrm>
          <a:prstGeom prst="rect">
            <a:avLst/>
          </a:prstGeom>
        </p:spPr>
      </p:pic>
      <p:sp>
        <p:nvSpPr>
          <p:cNvPr id="34" name="Tijdelijke aanduiding voor inhoud 2">
            <a:extLst>
              <a:ext uri="{FF2B5EF4-FFF2-40B4-BE49-F238E27FC236}">
                <a16:creationId xmlns:a16="http://schemas.microsoft.com/office/drawing/2014/main" id="{11A1E1C0-F4BA-7051-2037-AA848C181911}"/>
              </a:ext>
            </a:extLst>
          </p:cNvPr>
          <p:cNvSpPr txBox="1">
            <a:spLocks/>
          </p:cNvSpPr>
          <p:nvPr/>
        </p:nvSpPr>
        <p:spPr>
          <a:xfrm>
            <a:off x="407827" y="4493998"/>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08:38 p.m. 10 mei.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sp>
        <p:nvSpPr>
          <p:cNvPr id="36" name="Titel 1">
            <a:extLst>
              <a:ext uri="{FF2B5EF4-FFF2-40B4-BE49-F238E27FC236}">
                <a16:creationId xmlns:a16="http://schemas.microsoft.com/office/drawing/2014/main" id="{BC18765F-36EE-8503-0427-CE005B7CD845}"/>
              </a:ext>
            </a:extLst>
          </p:cNvPr>
          <p:cNvSpPr txBox="1">
            <a:spLocks/>
          </p:cNvSpPr>
          <p:nvPr/>
        </p:nvSpPr>
        <p:spPr>
          <a:xfrm>
            <a:off x="743565" y="5125784"/>
            <a:ext cx="720286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Indrukwekkend..</a:t>
            </a:r>
            <a:endParaRPr lang="nl-NL" sz="2800" dirty="0">
              <a:latin typeface="Pixellari" panose="02000603000000000000" pitchFamily="2" charset="0"/>
              <a:ea typeface="Pixellari" panose="02000603000000000000" pitchFamily="2" charset="0"/>
            </a:endParaRPr>
          </a:p>
        </p:txBody>
      </p:sp>
      <p:pic>
        <p:nvPicPr>
          <p:cNvPr id="37" name="Tijdelijke aanduiding voor inhoud 8" descr="Afbeelding met persoon&#10;&#10;Automatisch gegenereerde beschrijving">
            <a:extLst>
              <a:ext uri="{FF2B5EF4-FFF2-40B4-BE49-F238E27FC236}">
                <a16:creationId xmlns:a16="http://schemas.microsoft.com/office/drawing/2014/main" id="{3996D53B-BEE1-A68E-BB48-AAA98AD727DF}"/>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r="-3" b="-3"/>
          <a:stretch/>
        </p:blipFill>
        <p:spPr>
          <a:xfrm>
            <a:off x="555258" y="2531898"/>
            <a:ext cx="650899" cy="650899"/>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sp>
        <p:nvSpPr>
          <p:cNvPr id="39" name="Actieknop: Leeg 38">
            <a:hlinkClick r:id="" action="ppaction://hlinkshowjump?jump=nextslide" highlightClick="1"/>
            <a:extLst>
              <a:ext uri="{FF2B5EF4-FFF2-40B4-BE49-F238E27FC236}">
                <a16:creationId xmlns:a16="http://schemas.microsoft.com/office/drawing/2014/main" id="{9720B17C-673B-25B1-0243-DBD0A81D0C81}"/>
              </a:ext>
            </a:extLst>
          </p:cNvPr>
          <p:cNvSpPr/>
          <p:nvPr/>
        </p:nvSpPr>
        <p:spPr>
          <a:xfrm>
            <a:off x="807475" y="5440288"/>
            <a:ext cx="2674634" cy="585345"/>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24248477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4"/>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1801"/>
                            </p:stCondLst>
                            <p:childTnLst>
                              <p:par>
                                <p:cTn id="8" presetID="1" presetClass="entr" presetSubtype="0"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22"/>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29"/>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34"/>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37"/>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12"/>
                                        </p:tgtEl>
                                        <p:attrNameLst>
                                          <p:attrName>style.visibility</p:attrName>
                                        </p:attrNameLst>
                                      </p:cBhvr>
                                      <p:to>
                                        <p:strVal val="visible"/>
                                      </p:to>
                                    </p:set>
                                  </p:childTnLst>
                                </p:cTn>
                              </p:par>
                            </p:childTnLst>
                          </p:cTn>
                        </p:par>
                        <p:par>
                          <p:cTn id="48" fill="hold">
                            <p:stCondLst>
                              <p:cond delay="1801"/>
                            </p:stCondLst>
                            <p:childTnLst>
                              <p:par>
                                <p:cTn id="49" presetID="1" presetClass="entr" presetSubtype="0" fill="hold" grpId="0" nodeType="afterEffect">
                                  <p:stCondLst>
                                    <p:cond delay="5000"/>
                                  </p:stCondLst>
                                  <p:iterate type="lt">
                                    <p:tmAbs val="50"/>
                                  </p:iterate>
                                  <p:childTnLst>
                                    <p:set>
                                      <p:cBhvr>
                                        <p:cTn id="50" dur="1" fill="hold">
                                          <p:stCondLst>
                                            <p:cond delay="0"/>
                                          </p:stCondLst>
                                        </p:cTn>
                                        <p:tgtEl>
                                          <p:spTgt spid="36"/>
                                        </p:tgtEl>
                                        <p:attrNameLst>
                                          <p:attrName>style.visibility</p:attrName>
                                        </p:attrNameLst>
                                      </p:cBhvr>
                                      <p:to>
                                        <p:strVal val="visible"/>
                                      </p:to>
                                    </p:set>
                                  </p:childTnLst>
                                  <p:subTnLst>
                                    <p:audio>
                                      <p:cMediaNode mute="1">
                                        <p:cTn display="0" masterRel="sameClick">
                                          <p:stCondLst>
                                            <p:cond evt="begin" delay="0">
                                              <p:tn val="49"/>
                                            </p:cond>
                                          </p:stCondLst>
                                          <p:endCondLst>
                                            <p:cond evt="onStopAudio" delay="0">
                                              <p:tgtEl>
                                                <p:sldTgt/>
                                              </p:tgtEl>
                                            </p:cond>
                                          </p:endCondLst>
                                        </p:cTn>
                                        <p:tgtEl>
                                          <p:sndTgt r:embed="rId2" name="TYPE.WAV"/>
                                        </p:tgtEl>
                                      </p:cMediaNode>
                                    </p:audio>
                                  </p:subTnLst>
                                </p:cTn>
                              </p:par>
                            </p:childTnLst>
                          </p:cTn>
                        </p:par>
                        <p:par>
                          <p:cTn id="51" fill="hold">
                            <p:stCondLst>
                              <p:cond delay="7502"/>
                            </p:stCondLst>
                            <p:childTnLst>
                              <p:par>
                                <p:cTn id="52" presetID="1" presetClass="entr" presetSubtype="0" fill="hold" grpId="0" nodeType="afterEffect" nodePh="1">
                                  <p:stCondLst>
                                    <p:cond delay="0"/>
                                  </p:stCondLst>
                                  <p:endCondLst>
                                    <p:cond evt="begin" delay="0">
                                      <p:tn val="52"/>
                                    </p:cond>
                                  </p:endCondLst>
                                  <p:childTnLst>
                                    <p:set>
                                      <p:cBhvr>
                                        <p:cTn id="53"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P spid="3" grpId="0"/>
      <p:bldP spid="7" grpId="0"/>
      <p:bldP spid="10" grpId="0"/>
      <p:bldP spid="11" grpId="0" animBg="1"/>
      <p:bldP spid="14" grpId="0"/>
      <p:bldP spid="16" grpId="0" animBg="1"/>
      <p:bldP spid="17" grpId="0"/>
      <p:bldP spid="18" grpId="0"/>
      <p:bldP spid="20" grpId="0"/>
      <p:bldP spid="21" grpId="0" animBg="1"/>
      <p:bldP spid="22" grpId="0"/>
      <p:bldP spid="24" grpId="0"/>
      <p:bldP spid="34" grpId="0"/>
      <p:bldP spid="36" grpId="0"/>
      <p:bldP spid="39" grpId="0"/>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0F03C2-B592-439E-C1AC-75643CD424EB}"/>
              </a:ext>
            </a:extLst>
          </p:cNvPr>
          <p:cNvSpPr>
            <a:spLocks noGrp="1"/>
          </p:cNvSpPr>
          <p:nvPr>
            <p:ph type="title"/>
          </p:nvPr>
        </p:nvSpPr>
        <p:spPr>
          <a:xfrm>
            <a:off x="4150442" y="500062"/>
            <a:ext cx="3891116" cy="1325563"/>
          </a:xfrm>
        </p:spPr>
        <p:txBody>
          <a:bodyPr/>
          <a:lstStyle/>
          <a:p>
            <a:pPr algn="ctr"/>
            <a:r>
              <a:rPr lang="nl-NL" dirty="0">
                <a:latin typeface="Pixellari" panose="02000603000000000000" pitchFamily="2" charset="0"/>
                <a:ea typeface="Pixellari" panose="02000603000000000000" pitchFamily="2" charset="0"/>
              </a:rPr>
              <a:t>Level 4</a:t>
            </a:r>
          </a:p>
        </p:txBody>
      </p:sp>
      <p:sp>
        <p:nvSpPr>
          <p:cNvPr id="3" name="Tijdelijke aanduiding voor inhoud 2">
            <a:extLst>
              <a:ext uri="{FF2B5EF4-FFF2-40B4-BE49-F238E27FC236}">
                <a16:creationId xmlns:a16="http://schemas.microsoft.com/office/drawing/2014/main" id="{C274C043-A83D-A69A-E842-518DAA58AB11}"/>
              </a:ext>
            </a:extLst>
          </p:cNvPr>
          <p:cNvSpPr>
            <a:spLocks noGrp="1"/>
          </p:cNvSpPr>
          <p:nvPr>
            <p:ph idx="1"/>
          </p:nvPr>
        </p:nvSpPr>
        <p:spPr>
          <a:xfrm>
            <a:off x="3714750" y="1717470"/>
            <a:ext cx="4762500" cy="760259"/>
          </a:xfrm>
        </p:spPr>
        <p:txBody>
          <a:bodyPr>
            <a:noAutofit/>
          </a:bodyPr>
          <a:lstStyle/>
          <a:p>
            <a:pPr marL="0" indent="0" algn="ctr">
              <a:buNone/>
            </a:pPr>
            <a:r>
              <a:rPr lang="nl-NL" sz="6000" dirty="0">
                <a:latin typeface="Digital Arcade" pitchFamily="2" charset="0"/>
              </a:rPr>
              <a:t>Trollen</a:t>
            </a:r>
          </a:p>
        </p:txBody>
      </p:sp>
      <p:pic>
        <p:nvPicPr>
          <p:cNvPr id="10" name="Afbeelding 9">
            <a:extLst>
              <a:ext uri="{FF2B5EF4-FFF2-40B4-BE49-F238E27FC236}">
                <a16:creationId xmlns:a16="http://schemas.microsoft.com/office/drawing/2014/main" id="{90052FDC-CC85-BAE8-F7A7-C919A43C4362}"/>
              </a:ext>
            </a:extLst>
          </p:cNvPr>
          <p:cNvPicPr>
            <a:picLocks noChangeAspect="1"/>
          </p:cNvPicPr>
          <p:nvPr/>
        </p:nvPicPr>
        <p:blipFill>
          <a:blip r:embed="rId2" cstate="screen">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6942745" y="1671872"/>
            <a:ext cx="1897192" cy="1065059"/>
          </a:xfrm>
          <a:prstGeom prst="rect">
            <a:avLst/>
          </a:prstGeom>
        </p:spPr>
      </p:pic>
      <p:sp>
        <p:nvSpPr>
          <p:cNvPr id="13" name="Titel 1">
            <a:extLst>
              <a:ext uri="{FF2B5EF4-FFF2-40B4-BE49-F238E27FC236}">
                <a16:creationId xmlns:a16="http://schemas.microsoft.com/office/drawing/2014/main" id="{1DEC678E-BC4D-DC8C-5145-614EA4E606A1}"/>
              </a:ext>
            </a:extLst>
          </p:cNvPr>
          <p:cNvSpPr txBox="1">
            <a:spLocks/>
          </p:cNvSpPr>
          <p:nvPr/>
        </p:nvSpPr>
        <p:spPr>
          <a:xfrm>
            <a:off x="502920" y="5186128"/>
            <a:ext cx="11186160" cy="162505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Door Trollen te gebruiken zijn meer mensen jouw verhalen gaan geloven. Nu komt het verhaal (dat door jou verzonnen is) van alle kanten en wordt jij niet eens in verband gebracht met jouw Fake News!</a:t>
            </a:r>
          </a:p>
        </p:txBody>
      </p:sp>
      <p:pic>
        <p:nvPicPr>
          <p:cNvPr id="15" name="Graphic 14" descr="Pijl-rechts met effen opvulling">
            <a:extLst>
              <a:ext uri="{FF2B5EF4-FFF2-40B4-BE49-F238E27FC236}">
                <a16:creationId xmlns:a16="http://schemas.microsoft.com/office/drawing/2014/main" id="{FF839982-6C55-B614-81BA-B24ADF97D8A2}"/>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670036" y="3879244"/>
            <a:ext cx="553978" cy="389360"/>
          </a:xfrm>
          <a:prstGeom prst="rect">
            <a:avLst/>
          </a:prstGeom>
        </p:spPr>
      </p:pic>
      <p:sp>
        <p:nvSpPr>
          <p:cNvPr id="16" name="Titel 1">
            <a:extLst>
              <a:ext uri="{FF2B5EF4-FFF2-40B4-BE49-F238E27FC236}">
                <a16:creationId xmlns:a16="http://schemas.microsoft.com/office/drawing/2014/main" id="{ECEAA539-A611-3108-2631-063BC45137AD}"/>
              </a:ext>
            </a:extLst>
          </p:cNvPr>
          <p:cNvSpPr txBox="1">
            <a:spLocks/>
          </p:cNvSpPr>
          <p:nvPr/>
        </p:nvSpPr>
        <p:spPr>
          <a:xfrm>
            <a:off x="8726944" y="3245959"/>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Naar volgend level</a:t>
            </a:r>
          </a:p>
        </p:txBody>
      </p:sp>
      <p:sp>
        <p:nvSpPr>
          <p:cNvPr id="17" name="Actieknop: Leeg 16">
            <a:hlinkClick r:id="" action="ppaction://hlinkshowjump?jump=nextslide" highlightClick="1"/>
            <a:extLst>
              <a:ext uri="{FF2B5EF4-FFF2-40B4-BE49-F238E27FC236}">
                <a16:creationId xmlns:a16="http://schemas.microsoft.com/office/drawing/2014/main" id="{FAE37099-DB5F-3BA4-AC14-F390308D2742}"/>
              </a:ext>
            </a:extLst>
          </p:cNvPr>
          <p:cNvSpPr/>
          <p:nvPr/>
        </p:nvSpPr>
        <p:spPr>
          <a:xfrm>
            <a:off x="8593394" y="3429000"/>
            <a:ext cx="2536722" cy="995516"/>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5" name="Afbeelding 4" descr="Afbeelding met muur, binnen&#10;&#10;Automatisch gegenereerde beschrijving">
            <a:extLst>
              <a:ext uri="{FF2B5EF4-FFF2-40B4-BE49-F238E27FC236}">
                <a16:creationId xmlns:a16="http://schemas.microsoft.com/office/drawing/2014/main" id="{10CBDA7F-BD60-7C59-5880-B3F35F42853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552579" y="2632917"/>
            <a:ext cx="3086842" cy="2642844"/>
          </a:xfrm>
          <a:prstGeom prst="rect">
            <a:avLst/>
          </a:prstGeom>
        </p:spPr>
      </p:pic>
    </p:spTree>
    <p:extLst>
      <p:ext uri="{BB962C8B-B14F-4D97-AF65-F5344CB8AC3E}">
        <p14:creationId xmlns:p14="http://schemas.microsoft.com/office/powerpoint/2010/main" val="47018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1+#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1" presetClass="entr" presetSubtype="0" fill="hold" grpId="0" nodeType="afterEffect">
                                  <p:stCondLst>
                                    <p:cond delay="0"/>
                                  </p:stCondLst>
                                  <p:iterate type="wd">
                                    <p:tmAbs val="200"/>
                                  </p:iterate>
                                  <p:childTnLst>
                                    <p:set>
                                      <p:cBhvr>
                                        <p:cTn id="22" dur="1" fill="hold">
                                          <p:stCondLst>
                                            <p:cond delay="0"/>
                                          </p:stCondLst>
                                        </p:cTn>
                                        <p:tgtEl>
                                          <p:spTgt spid="13"/>
                                        </p:tgtEl>
                                        <p:attrNameLst>
                                          <p:attrName>style.visibility</p:attrName>
                                        </p:attrNameLst>
                                      </p:cBhvr>
                                      <p:to>
                                        <p:strVal val="visible"/>
                                      </p:to>
                                    </p:set>
                                  </p:childTnLst>
                                </p:cTn>
                              </p:par>
                            </p:childTnLst>
                          </p:cTn>
                        </p:par>
                        <p:par>
                          <p:cTn id="23" fill="hold">
                            <p:stCondLst>
                              <p:cond delay="9101"/>
                            </p:stCondLst>
                            <p:childTnLst>
                              <p:par>
                                <p:cTn id="24" presetID="1" presetClass="entr" presetSubtype="0" fill="hold" grpId="0" nodeType="afterEffect">
                                  <p:stCondLst>
                                    <p:cond delay="1000"/>
                                  </p:stCondLst>
                                  <p:childTnLst>
                                    <p:set>
                                      <p:cBhvr>
                                        <p:cTn id="25" dur="1" fill="hold">
                                          <p:stCondLst>
                                            <p:cond delay="0"/>
                                          </p:stCondLst>
                                        </p:cTn>
                                        <p:tgtEl>
                                          <p:spTgt spid="16"/>
                                        </p:tgtEl>
                                        <p:attrNameLst>
                                          <p:attrName>style.visibility</p:attrName>
                                        </p:attrNameLst>
                                      </p:cBhvr>
                                      <p:to>
                                        <p:strVal val="visible"/>
                                      </p:to>
                                    </p:set>
                                  </p:childTnLst>
                                </p:cTn>
                              </p:par>
                            </p:childTnLst>
                          </p:cTn>
                        </p:par>
                        <p:par>
                          <p:cTn id="26" fill="hold">
                            <p:stCondLst>
                              <p:cond delay="10101"/>
                            </p:stCondLst>
                            <p:childTnLst>
                              <p:par>
                                <p:cTn id="27" presetID="1" presetClass="entr" presetSubtype="0"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par>
                          <p:cTn id="29" fill="hold">
                            <p:stCondLst>
                              <p:cond delay="10101"/>
                            </p:stCondLst>
                            <p:childTnLst>
                              <p:par>
                                <p:cTn id="30" presetID="1" presetClass="entr" presetSubtype="0" fill="hold" grpId="0" nodeType="afterEffect" nodePh="1">
                                  <p:stCondLst>
                                    <p:cond delay="0"/>
                                  </p:stCondLst>
                                  <p:endCondLst>
                                    <p:cond evt="begin" delay="0">
                                      <p:tn val="30"/>
                                    </p:cond>
                                  </p:endCondLst>
                                  <p:childTnLst>
                                    <p:set>
                                      <p:cBhvr>
                                        <p:cTn id="31"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13" grpId="0"/>
      <p:bldP spid="16" grpId="0"/>
      <p:bldP spid="17" grpId="0"/>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0F03C2-B592-439E-C1AC-75643CD424EB}"/>
              </a:ext>
            </a:extLst>
          </p:cNvPr>
          <p:cNvSpPr>
            <a:spLocks noGrp="1"/>
          </p:cNvSpPr>
          <p:nvPr>
            <p:ph type="title"/>
          </p:nvPr>
        </p:nvSpPr>
        <p:spPr>
          <a:xfrm>
            <a:off x="4150442" y="500062"/>
            <a:ext cx="3891116" cy="1325563"/>
          </a:xfrm>
        </p:spPr>
        <p:txBody>
          <a:bodyPr/>
          <a:lstStyle/>
          <a:p>
            <a:pPr algn="ctr"/>
            <a:r>
              <a:rPr lang="nl-NL" dirty="0">
                <a:latin typeface="Pixellari" panose="02000603000000000000" pitchFamily="2" charset="0"/>
                <a:ea typeface="Pixellari" panose="02000603000000000000" pitchFamily="2" charset="0"/>
              </a:rPr>
              <a:t>Level 5</a:t>
            </a:r>
          </a:p>
        </p:txBody>
      </p:sp>
      <p:sp>
        <p:nvSpPr>
          <p:cNvPr id="3" name="Tijdelijke aanduiding voor inhoud 2">
            <a:extLst>
              <a:ext uri="{FF2B5EF4-FFF2-40B4-BE49-F238E27FC236}">
                <a16:creationId xmlns:a16="http://schemas.microsoft.com/office/drawing/2014/main" id="{C274C043-A83D-A69A-E842-518DAA58AB11}"/>
              </a:ext>
            </a:extLst>
          </p:cNvPr>
          <p:cNvSpPr>
            <a:spLocks noGrp="1"/>
          </p:cNvSpPr>
          <p:nvPr>
            <p:ph idx="1"/>
          </p:nvPr>
        </p:nvSpPr>
        <p:spPr>
          <a:xfrm>
            <a:off x="3714750" y="1673399"/>
            <a:ext cx="4762500" cy="760259"/>
          </a:xfrm>
        </p:spPr>
        <p:txBody>
          <a:bodyPr>
            <a:noAutofit/>
          </a:bodyPr>
          <a:lstStyle/>
          <a:p>
            <a:pPr marL="0" indent="0" algn="ctr">
              <a:buNone/>
            </a:pPr>
            <a:r>
              <a:rPr lang="nl-NL" sz="6000" dirty="0">
                <a:solidFill>
                  <a:srgbClr val="FF0000"/>
                </a:solidFill>
                <a:latin typeface="Digital Arcade" pitchFamily="2" charset="0"/>
              </a:rPr>
              <a:t>Escaleren</a:t>
            </a:r>
          </a:p>
        </p:txBody>
      </p:sp>
      <p:pic>
        <p:nvPicPr>
          <p:cNvPr id="4" name="Graphic 3" descr="Pijl-rechts met effen opvulling">
            <a:extLst>
              <a:ext uri="{FF2B5EF4-FFF2-40B4-BE49-F238E27FC236}">
                <a16:creationId xmlns:a16="http://schemas.microsoft.com/office/drawing/2014/main" id="{322EF46A-0FDF-3C51-867A-119169A0859D}"/>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115567" y="1835558"/>
            <a:ext cx="914400" cy="642678"/>
          </a:xfrm>
          <a:prstGeom prst="rect">
            <a:avLst/>
          </a:prstGeom>
        </p:spPr>
      </p:pic>
      <p:sp>
        <p:nvSpPr>
          <p:cNvPr id="5" name="Rechthoek 4">
            <a:extLst>
              <a:ext uri="{FF2B5EF4-FFF2-40B4-BE49-F238E27FC236}">
                <a16:creationId xmlns:a16="http://schemas.microsoft.com/office/drawing/2014/main" id="{A6C90F63-A2DB-E23D-1121-F1B50862B7A6}"/>
              </a:ext>
            </a:extLst>
          </p:cNvPr>
          <p:cNvSpPr/>
          <p:nvPr/>
        </p:nvSpPr>
        <p:spPr>
          <a:xfrm>
            <a:off x="2576765" y="1851983"/>
            <a:ext cx="1692645" cy="698563"/>
          </a:xfrm>
          <a:prstGeom prst="rect">
            <a:avLst/>
          </a:prstGeom>
          <a:solidFill>
            <a:srgbClr val="FDFCD2"/>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pic>
        <p:nvPicPr>
          <p:cNvPr id="8" name="Afbeelding 7" descr="Afbeelding met tekst&#10;&#10;Automatisch gegenereerde beschrijving">
            <a:extLst>
              <a:ext uri="{FF2B5EF4-FFF2-40B4-BE49-F238E27FC236}">
                <a16:creationId xmlns:a16="http://schemas.microsoft.com/office/drawing/2014/main" id="{7B90A008-206E-61C5-1E58-BB23B7A90F5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634107" y="1707195"/>
            <a:ext cx="4923785" cy="4168096"/>
          </a:xfrm>
          <a:prstGeom prst="rect">
            <a:avLst/>
          </a:prstGeom>
        </p:spPr>
      </p:pic>
      <p:sp>
        <p:nvSpPr>
          <p:cNvPr id="7" name="Actieknop: Leeg 6">
            <a:hlinkClick r:id="" action="ppaction://hlinkshowjump?jump=nextslide" highlightClick="1"/>
            <a:extLst>
              <a:ext uri="{FF2B5EF4-FFF2-40B4-BE49-F238E27FC236}">
                <a16:creationId xmlns:a16="http://schemas.microsoft.com/office/drawing/2014/main" id="{17A3B77A-E5EA-52AC-2DE3-5105B12F8C4E}"/>
              </a:ext>
            </a:extLst>
          </p:cNvPr>
          <p:cNvSpPr/>
          <p:nvPr/>
        </p:nvSpPr>
        <p:spPr>
          <a:xfrm>
            <a:off x="4420338" y="1825625"/>
            <a:ext cx="3351321" cy="585345"/>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33577297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par>
                          <p:cTn id="15" fill="hold">
                            <p:stCondLst>
                              <p:cond delay="1000"/>
                            </p:stCondLst>
                            <p:childTnLst>
                              <p:par>
                                <p:cTn id="16" presetID="1" presetClass="exit"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hidden"/>
                                      </p:to>
                                    </p:set>
                                  </p:childTnLst>
                                </p:cTn>
                              </p:par>
                              <p:par>
                                <p:cTn id="18" presetID="35" presetClass="emph" presetSubtype="0" repeatCount="indefinite" fill="hold" nodeType="withEffect">
                                  <p:stCondLst>
                                    <p:cond delay="0"/>
                                  </p:stCondLst>
                                  <p:endCondLst>
                                    <p:cond evt="onNext" delay="0">
                                      <p:tgtEl>
                                        <p:sldTgt/>
                                      </p:tgtEl>
                                    </p:cond>
                                  </p:endCondLst>
                                  <p:childTnLst>
                                    <p:anim calcmode="discrete" valueType="str">
                                      <p:cBhvr>
                                        <p:cTn id="19" dur="1000" fill="hold"/>
                                        <p:tgtEl>
                                          <p:spTgt spid="4"/>
                                        </p:tgtEl>
                                        <p:attrNameLst>
                                          <p:attrName>style.visibility</p:attrName>
                                        </p:attrNameLst>
                                      </p:cBhvr>
                                      <p:tavLst>
                                        <p:tav tm="0">
                                          <p:val>
                                            <p:strVal val="hidden"/>
                                          </p:val>
                                        </p:tav>
                                        <p:tav tm="50000">
                                          <p:val>
                                            <p:strVal val="visible"/>
                                          </p:val>
                                        </p:tav>
                                      </p:tavLst>
                                    </p:anim>
                                  </p:childTnLst>
                                </p:cTn>
                              </p:par>
                            </p:childTnLst>
                          </p:cTn>
                        </p:par>
                        <p:par>
                          <p:cTn id="20" fill="hold">
                            <p:stCondLst>
                              <p:cond delay="2000"/>
                            </p:stCondLst>
                            <p:childTnLst>
                              <p:par>
                                <p:cTn id="21" presetID="1" presetClass="entr" presetSubtype="0" fill="hold" grpId="0" nodeType="afterEffect" nodePh="1">
                                  <p:stCondLst>
                                    <p:cond delay="0"/>
                                  </p:stCondLst>
                                  <p:endCondLst>
                                    <p:cond evt="begin" delay="0">
                                      <p:tn val="21"/>
                                    </p:cond>
                                  </p:end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animBg="1"/>
      <p:bldP spid="7" grpId="0"/>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38198" y="1239584"/>
            <a:ext cx="513981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75552F6B-898E-1347-6681-326A7BC832B2}"/>
              </a:ext>
            </a:extLst>
          </p:cNvPr>
          <p:cNvSpPr txBox="1">
            <a:spLocks/>
          </p:cNvSpPr>
          <p:nvPr/>
        </p:nvSpPr>
        <p:spPr>
          <a:xfrm>
            <a:off x="743565" y="511665"/>
            <a:ext cx="10704869"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Hé, een van jouw trouwe volgers stuurt steeds merkwaardigere berichten via </a:t>
            </a:r>
            <a:r>
              <a:rPr lang="nl-NL" sz="2800" i="1" dirty="0">
                <a:latin typeface="Pixellari" panose="02000603000000000000" pitchFamily="2" charset="0"/>
                <a:ea typeface="Pixellari" panose="02000603000000000000" pitchFamily="2" charset="0"/>
              </a:rPr>
              <a:t>Blinker. </a:t>
            </a:r>
            <a:r>
              <a:rPr lang="nl-NL" sz="2800" dirty="0">
                <a:latin typeface="Pixellari" panose="02000603000000000000" pitchFamily="2" charset="0"/>
                <a:ea typeface="Pixellari" panose="02000603000000000000" pitchFamily="2" charset="0"/>
              </a:rPr>
              <a:t> </a:t>
            </a:r>
            <a:endParaRPr lang="nl-NL" sz="2800" dirty="0"/>
          </a:p>
        </p:txBody>
      </p:sp>
      <p:sp>
        <p:nvSpPr>
          <p:cNvPr id="2" name="Actieknop: Leeg 1">
            <a:hlinkClick r:id="" action="ppaction://noaction" highlightClick="1"/>
            <a:extLst>
              <a:ext uri="{FF2B5EF4-FFF2-40B4-BE49-F238E27FC236}">
                <a16:creationId xmlns:a16="http://schemas.microsoft.com/office/drawing/2014/main" id="{9B7EA633-1109-DCBA-85EA-794EE724D4D0}"/>
              </a:ext>
            </a:extLst>
          </p:cNvPr>
          <p:cNvSpPr/>
          <p:nvPr/>
        </p:nvSpPr>
        <p:spPr>
          <a:xfrm>
            <a:off x="358494" y="2372949"/>
            <a:ext cx="5559357" cy="2397834"/>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 name="Titel 1">
            <a:extLst>
              <a:ext uri="{FF2B5EF4-FFF2-40B4-BE49-F238E27FC236}">
                <a16:creationId xmlns:a16="http://schemas.microsoft.com/office/drawing/2014/main" id="{1113B0C4-55FE-2969-683C-74E3E745F271}"/>
              </a:ext>
            </a:extLst>
          </p:cNvPr>
          <p:cNvSpPr txBox="1">
            <a:spLocks/>
          </p:cNvSpPr>
          <p:nvPr/>
        </p:nvSpPr>
        <p:spPr>
          <a:xfrm>
            <a:off x="1163620"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Sjon Baptist</a:t>
            </a:r>
          </a:p>
        </p:txBody>
      </p:sp>
      <p:sp>
        <p:nvSpPr>
          <p:cNvPr id="7" name="Tijdelijke aanduiding voor inhoud 2">
            <a:extLst>
              <a:ext uri="{FF2B5EF4-FFF2-40B4-BE49-F238E27FC236}">
                <a16:creationId xmlns:a16="http://schemas.microsoft.com/office/drawing/2014/main" id="{CF339ED8-4EB8-12E7-7FA0-8583A1B0BA7C}"/>
              </a:ext>
            </a:extLst>
          </p:cNvPr>
          <p:cNvSpPr txBox="1">
            <a:spLocks/>
          </p:cNvSpPr>
          <p:nvPr/>
        </p:nvSpPr>
        <p:spPr>
          <a:xfrm>
            <a:off x="1155431"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@sjonbaptist</a:t>
            </a:r>
          </a:p>
          <a:p>
            <a:pPr marL="0" indent="0">
              <a:buFont typeface="Arial" panose="020B0604020202020204" pitchFamily="34" charset="0"/>
              <a:buNone/>
            </a:pPr>
            <a:r>
              <a:rPr lang="nl-NL" sz="1000" dirty="0">
                <a:solidFill>
                  <a:schemeClr val="bg2">
                    <a:lumMod val="50000"/>
                  </a:schemeClr>
                </a:solidFill>
              </a:rPr>
              <a:t> </a:t>
            </a:r>
          </a:p>
        </p:txBody>
      </p:sp>
      <p:sp>
        <p:nvSpPr>
          <p:cNvPr id="10" name="Tekstvak 9">
            <a:extLst>
              <a:ext uri="{FF2B5EF4-FFF2-40B4-BE49-F238E27FC236}">
                <a16:creationId xmlns:a16="http://schemas.microsoft.com/office/drawing/2014/main" id="{F6ECFA63-8F01-98BC-273B-035292AD19AC}"/>
              </a:ext>
            </a:extLst>
          </p:cNvPr>
          <p:cNvSpPr txBox="1"/>
          <p:nvPr/>
        </p:nvSpPr>
        <p:spPr>
          <a:xfrm>
            <a:off x="482137" y="3240334"/>
            <a:ext cx="5417574" cy="784830"/>
          </a:xfrm>
          <a:prstGeom prst="rect">
            <a:avLst/>
          </a:prstGeom>
          <a:noFill/>
        </p:spPr>
        <p:txBody>
          <a:bodyPr wrap="square" rtlCol="0">
            <a:spAutoFit/>
          </a:bodyPr>
          <a:lstStyle/>
          <a:p>
            <a:r>
              <a:rPr lang="nl-NL" sz="1500" dirty="0">
                <a:latin typeface="Pica black"/>
              </a:rPr>
              <a:t>Gaan er nog mensen Koningsdag vieren in Woldendam? Stuur mij een DM en dan neem ik bier mee!         </a:t>
            </a:r>
            <a:r>
              <a:rPr lang="nl-NL" sz="1500" dirty="0">
                <a:solidFill>
                  <a:srgbClr val="01E2FD"/>
                </a:solidFill>
                <a:latin typeface="Pica black"/>
              </a:rPr>
              <a:t>#kingsday #feestje #bierdrinken  </a:t>
            </a:r>
          </a:p>
        </p:txBody>
      </p:sp>
      <p:sp>
        <p:nvSpPr>
          <p:cNvPr id="11" name="Ovaal 10">
            <a:extLst>
              <a:ext uri="{FF2B5EF4-FFF2-40B4-BE49-F238E27FC236}">
                <a16:creationId xmlns:a16="http://schemas.microsoft.com/office/drawing/2014/main" id="{E0CACF20-DE09-0908-833B-CF8742401F9D}"/>
              </a:ext>
            </a:extLst>
          </p:cNvPr>
          <p:cNvSpPr/>
          <p:nvPr/>
        </p:nvSpPr>
        <p:spPr>
          <a:xfrm>
            <a:off x="5108225"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pic>
        <p:nvPicPr>
          <p:cNvPr id="13" name="Tijdelijke aanduiding voor inhoud 4">
            <a:extLst>
              <a:ext uri="{FF2B5EF4-FFF2-40B4-BE49-F238E27FC236}">
                <a16:creationId xmlns:a16="http://schemas.microsoft.com/office/drawing/2014/main" id="{6FE33EE0-969A-7239-C311-DB746CA1BF35}"/>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2038158" y="2684596"/>
            <a:ext cx="136702" cy="136702"/>
          </a:xfrm>
          <a:prstGeom prst="rect">
            <a:avLst/>
          </a:prstGeom>
        </p:spPr>
      </p:pic>
      <p:sp>
        <p:nvSpPr>
          <p:cNvPr id="14" name="Tekstvak 13">
            <a:extLst>
              <a:ext uri="{FF2B5EF4-FFF2-40B4-BE49-F238E27FC236}">
                <a16:creationId xmlns:a16="http://schemas.microsoft.com/office/drawing/2014/main" id="{C9D96DB1-37EC-C2A6-398E-F4A95E3864E2}"/>
              </a:ext>
            </a:extLst>
          </p:cNvPr>
          <p:cNvSpPr txBox="1"/>
          <p:nvPr/>
        </p:nvSpPr>
        <p:spPr>
          <a:xfrm>
            <a:off x="5177238"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sp>
        <p:nvSpPr>
          <p:cNvPr id="16" name="Actieknop: Leeg 15">
            <a:hlinkClick r:id="" action="ppaction://noaction" highlightClick="1"/>
            <a:extLst>
              <a:ext uri="{FF2B5EF4-FFF2-40B4-BE49-F238E27FC236}">
                <a16:creationId xmlns:a16="http://schemas.microsoft.com/office/drawing/2014/main" id="{60FB28AE-3893-EF1B-EAC1-A9B1BE4711E3}"/>
              </a:ext>
            </a:extLst>
          </p:cNvPr>
          <p:cNvSpPr/>
          <p:nvPr/>
        </p:nvSpPr>
        <p:spPr>
          <a:xfrm>
            <a:off x="6276753" y="2372949"/>
            <a:ext cx="5559357" cy="2397834"/>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17" name="Titel 1">
            <a:extLst>
              <a:ext uri="{FF2B5EF4-FFF2-40B4-BE49-F238E27FC236}">
                <a16:creationId xmlns:a16="http://schemas.microsoft.com/office/drawing/2014/main" id="{3A81C5B7-4231-4E3A-9BAA-5978595FEF90}"/>
              </a:ext>
            </a:extLst>
          </p:cNvPr>
          <p:cNvSpPr txBox="1">
            <a:spLocks/>
          </p:cNvSpPr>
          <p:nvPr/>
        </p:nvSpPr>
        <p:spPr>
          <a:xfrm>
            <a:off x="7084483"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Sjon Baptist</a:t>
            </a:r>
          </a:p>
        </p:txBody>
      </p:sp>
      <p:sp>
        <p:nvSpPr>
          <p:cNvPr id="18" name="Tijdelijke aanduiding voor inhoud 2">
            <a:extLst>
              <a:ext uri="{FF2B5EF4-FFF2-40B4-BE49-F238E27FC236}">
                <a16:creationId xmlns:a16="http://schemas.microsoft.com/office/drawing/2014/main" id="{D17EBEBC-7A7A-9BDE-272B-00602E6BA7CE}"/>
              </a:ext>
            </a:extLst>
          </p:cNvPr>
          <p:cNvSpPr txBox="1">
            <a:spLocks/>
          </p:cNvSpPr>
          <p:nvPr/>
        </p:nvSpPr>
        <p:spPr>
          <a:xfrm>
            <a:off x="7076294"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@sjonbaptist </a:t>
            </a:r>
          </a:p>
          <a:p>
            <a:pPr marL="0" indent="0">
              <a:buFont typeface="Arial" panose="020B0604020202020204" pitchFamily="34" charset="0"/>
              <a:buNone/>
            </a:pPr>
            <a:r>
              <a:rPr lang="nl-NL" sz="1000" dirty="0">
                <a:solidFill>
                  <a:schemeClr val="bg2">
                    <a:lumMod val="50000"/>
                  </a:schemeClr>
                </a:solidFill>
              </a:rPr>
              <a:t> </a:t>
            </a:r>
          </a:p>
        </p:txBody>
      </p:sp>
      <p:sp>
        <p:nvSpPr>
          <p:cNvPr id="20" name="Tekstvak 19">
            <a:extLst>
              <a:ext uri="{FF2B5EF4-FFF2-40B4-BE49-F238E27FC236}">
                <a16:creationId xmlns:a16="http://schemas.microsoft.com/office/drawing/2014/main" id="{A6FBBC94-D0E5-9A49-89E7-24209956E4DC}"/>
              </a:ext>
            </a:extLst>
          </p:cNvPr>
          <p:cNvSpPr txBox="1"/>
          <p:nvPr/>
        </p:nvSpPr>
        <p:spPr>
          <a:xfrm>
            <a:off x="6407643" y="3204517"/>
            <a:ext cx="5417574" cy="553998"/>
          </a:xfrm>
          <a:prstGeom prst="rect">
            <a:avLst/>
          </a:prstGeom>
          <a:noFill/>
        </p:spPr>
        <p:txBody>
          <a:bodyPr wrap="square" rtlCol="0">
            <a:spAutoFit/>
          </a:bodyPr>
          <a:lstStyle/>
          <a:p>
            <a:r>
              <a:rPr lang="nl-NL" sz="1500" dirty="0">
                <a:latin typeface="Pica black"/>
              </a:rPr>
              <a:t>Hahaha ik ben midden in de nacht van mijn fietsgevallen, midden in de Kerkstraat LOL         </a:t>
            </a:r>
            <a:r>
              <a:rPr lang="nl-NL" sz="1500" dirty="0">
                <a:solidFill>
                  <a:srgbClr val="01E2FD"/>
                </a:solidFill>
                <a:latin typeface="Pica black"/>
              </a:rPr>
              <a:t>#gekkigheid #gezelligheid </a:t>
            </a:r>
          </a:p>
        </p:txBody>
      </p:sp>
      <p:sp>
        <p:nvSpPr>
          <p:cNvPr id="21" name="Ovaal 20">
            <a:extLst>
              <a:ext uri="{FF2B5EF4-FFF2-40B4-BE49-F238E27FC236}">
                <a16:creationId xmlns:a16="http://schemas.microsoft.com/office/drawing/2014/main" id="{F47F97B9-B709-ED15-DD65-6C689F9922EF}"/>
              </a:ext>
            </a:extLst>
          </p:cNvPr>
          <p:cNvSpPr/>
          <p:nvPr/>
        </p:nvSpPr>
        <p:spPr>
          <a:xfrm>
            <a:off x="11029088"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22" name="Tijdelijke aanduiding voor inhoud 2">
            <a:extLst>
              <a:ext uri="{FF2B5EF4-FFF2-40B4-BE49-F238E27FC236}">
                <a16:creationId xmlns:a16="http://schemas.microsoft.com/office/drawing/2014/main" id="{2B5D97C9-8E0F-9103-A6C9-F46D9E8AD804}"/>
              </a:ext>
            </a:extLst>
          </p:cNvPr>
          <p:cNvSpPr txBox="1">
            <a:spLocks/>
          </p:cNvSpPr>
          <p:nvPr/>
        </p:nvSpPr>
        <p:spPr>
          <a:xfrm>
            <a:off x="6328689" y="4467608"/>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03:37 a.m. 2 mei.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sp>
        <p:nvSpPr>
          <p:cNvPr id="24" name="Tekstvak 23">
            <a:extLst>
              <a:ext uri="{FF2B5EF4-FFF2-40B4-BE49-F238E27FC236}">
                <a16:creationId xmlns:a16="http://schemas.microsoft.com/office/drawing/2014/main" id="{272D4CD0-2662-5D83-6997-ACE742C67BE3}"/>
              </a:ext>
            </a:extLst>
          </p:cNvPr>
          <p:cNvSpPr txBox="1"/>
          <p:nvPr/>
        </p:nvSpPr>
        <p:spPr>
          <a:xfrm>
            <a:off x="11098101"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sp>
        <p:nvSpPr>
          <p:cNvPr id="34" name="Tijdelijke aanduiding voor inhoud 2">
            <a:extLst>
              <a:ext uri="{FF2B5EF4-FFF2-40B4-BE49-F238E27FC236}">
                <a16:creationId xmlns:a16="http://schemas.microsoft.com/office/drawing/2014/main" id="{11A1E1C0-F4BA-7051-2037-AA848C181911}"/>
              </a:ext>
            </a:extLst>
          </p:cNvPr>
          <p:cNvSpPr txBox="1">
            <a:spLocks/>
          </p:cNvSpPr>
          <p:nvPr/>
        </p:nvSpPr>
        <p:spPr>
          <a:xfrm>
            <a:off x="407827" y="4493998"/>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10:38 a.m. 27 april.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sp>
        <p:nvSpPr>
          <p:cNvPr id="36" name="Titel 1">
            <a:extLst>
              <a:ext uri="{FF2B5EF4-FFF2-40B4-BE49-F238E27FC236}">
                <a16:creationId xmlns:a16="http://schemas.microsoft.com/office/drawing/2014/main" id="{BC18765F-36EE-8503-0427-CE005B7CD845}"/>
              </a:ext>
            </a:extLst>
          </p:cNvPr>
          <p:cNvSpPr txBox="1">
            <a:spLocks/>
          </p:cNvSpPr>
          <p:nvPr/>
        </p:nvSpPr>
        <p:spPr>
          <a:xfrm>
            <a:off x="743565" y="5125784"/>
            <a:ext cx="720286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Aparte man, maar verder onschuldig toch?</a:t>
            </a:r>
            <a:endParaRPr lang="nl-NL" sz="2800" dirty="0">
              <a:latin typeface="Pixellari" panose="02000603000000000000" pitchFamily="2" charset="0"/>
              <a:ea typeface="Pixellari" panose="02000603000000000000" pitchFamily="2" charset="0"/>
            </a:endParaRPr>
          </a:p>
        </p:txBody>
      </p:sp>
      <p:pic>
        <p:nvPicPr>
          <p:cNvPr id="37" name="Tijdelijke aanduiding voor inhoud 4">
            <a:extLst>
              <a:ext uri="{FF2B5EF4-FFF2-40B4-BE49-F238E27FC236}">
                <a16:creationId xmlns:a16="http://schemas.microsoft.com/office/drawing/2014/main" id="{409145A3-6590-C6A9-F31C-74D9C24AE56E}"/>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7967307" y="2684596"/>
            <a:ext cx="136702" cy="136702"/>
          </a:xfrm>
          <a:prstGeom prst="rect">
            <a:avLst/>
          </a:prstGeom>
        </p:spPr>
      </p:pic>
      <p:sp>
        <p:nvSpPr>
          <p:cNvPr id="38" name="Actieknop: Leeg 37">
            <a:hlinkClick r:id="" action="ppaction://hlinkshowjump?jump=nextslide" highlightClick="1"/>
            <a:extLst>
              <a:ext uri="{FF2B5EF4-FFF2-40B4-BE49-F238E27FC236}">
                <a16:creationId xmlns:a16="http://schemas.microsoft.com/office/drawing/2014/main" id="{2D593F7B-073C-29E1-F80A-CF9FB68A5A1D}"/>
              </a:ext>
            </a:extLst>
          </p:cNvPr>
          <p:cNvSpPr/>
          <p:nvPr/>
        </p:nvSpPr>
        <p:spPr>
          <a:xfrm>
            <a:off x="713515" y="5426057"/>
            <a:ext cx="7138857" cy="7056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42" name="Afbeelding 41">
            <a:extLst>
              <a:ext uri="{FF2B5EF4-FFF2-40B4-BE49-F238E27FC236}">
                <a16:creationId xmlns:a16="http://schemas.microsoft.com/office/drawing/2014/main" id="{F356BA14-3B61-B507-8528-B8C5E8AD692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257636" y="3515091"/>
            <a:ext cx="300936" cy="270843"/>
          </a:xfrm>
          <a:prstGeom prst="rect">
            <a:avLst/>
          </a:prstGeom>
        </p:spPr>
      </p:pic>
      <p:pic>
        <p:nvPicPr>
          <p:cNvPr id="43" name="Afbeelding 42">
            <a:extLst>
              <a:ext uri="{FF2B5EF4-FFF2-40B4-BE49-F238E27FC236}">
                <a16:creationId xmlns:a16="http://schemas.microsoft.com/office/drawing/2014/main" id="{18D447BA-DF91-0E71-F1DD-4E7A28784FE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882422" y="3477486"/>
            <a:ext cx="300936" cy="270843"/>
          </a:xfrm>
          <a:prstGeom prst="rect">
            <a:avLst/>
          </a:prstGeom>
        </p:spPr>
      </p:pic>
      <p:pic>
        <p:nvPicPr>
          <p:cNvPr id="12" name="Tijdelijke aanduiding voor inhoud 10" descr="Afbeelding met persoon, kleurrijk, bril, duikbril&#10;&#10;Automatisch gegenereerde beschrijving">
            <a:extLst>
              <a:ext uri="{FF2B5EF4-FFF2-40B4-BE49-F238E27FC236}">
                <a16:creationId xmlns:a16="http://schemas.microsoft.com/office/drawing/2014/main" id="{14C246BF-33B3-7E19-E234-B5604CA572D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3" b="-3"/>
          <a:stretch/>
        </p:blipFill>
        <p:spPr>
          <a:xfrm>
            <a:off x="552324" y="2522997"/>
            <a:ext cx="667651" cy="667651"/>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23" name="Tijdelijke aanduiding voor inhoud 10" descr="Afbeelding met persoon, kleurrijk, bril, duikbril&#10;&#10;Automatisch gegenereerde beschrijving">
            <a:extLst>
              <a:ext uri="{FF2B5EF4-FFF2-40B4-BE49-F238E27FC236}">
                <a16:creationId xmlns:a16="http://schemas.microsoft.com/office/drawing/2014/main" id="{902E8B33-7C85-2BCB-1EEF-8E3EED3FA1B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3" b="-3"/>
          <a:stretch/>
        </p:blipFill>
        <p:spPr>
          <a:xfrm>
            <a:off x="6463336" y="2537705"/>
            <a:ext cx="672975" cy="672975"/>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Tree>
    <p:extLst>
      <p:ext uri="{BB962C8B-B14F-4D97-AF65-F5344CB8AC3E}">
        <p14:creationId xmlns:p14="http://schemas.microsoft.com/office/powerpoint/2010/main" val="30874613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4"/>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2601"/>
                            </p:stCondLst>
                            <p:childTnLst>
                              <p:par>
                                <p:cTn id="8" presetID="1" presetClass="entr" presetSubtype="0" fill="hold" grpId="0" nodeType="afterEffect">
                                  <p:stCondLst>
                                    <p:cond delay="1000"/>
                                  </p:stCondLst>
                                  <p:childTnLst>
                                    <p:set>
                                      <p:cBhvr>
                                        <p:cTn id="9" dur="1" fill="hold">
                                          <p:stCondLst>
                                            <p:cond delay="0"/>
                                          </p:stCondLst>
                                        </p:cTn>
                                        <p:tgtEl>
                                          <p:spTgt spid="2"/>
                                        </p:tgtEl>
                                        <p:attrNameLst>
                                          <p:attrName>style.visibility</p:attrName>
                                        </p:attrNameLst>
                                      </p:cBhvr>
                                      <p:to>
                                        <p:strVal val="visible"/>
                                      </p:to>
                                    </p:set>
                                  </p:childTnLst>
                                </p:cTn>
                              </p:par>
                            </p:childTnLst>
                          </p:cTn>
                        </p:par>
                        <p:par>
                          <p:cTn id="10" fill="hold">
                            <p:stCondLst>
                              <p:cond delay="3601"/>
                            </p:stCondLst>
                            <p:childTnLst>
                              <p:par>
                                <p:cTn id="11" presetID="1"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3"/>
                                        </p:tgtEl>
                                        <p:attrNameLst>
                                          <p:attrName>style.visibility</p:attrName>
                                        </p:attrNameLst>
                                      </p:cBhvr>
                                      <p:to>
                                        <p:strVal val="visible"/>
                                      </p:to>
                                    </p:set>
                                  </p:childTnLst>
                                </p:cTn>
                              </p:par>
                            </p:childTnLst>
                          </p:cTn>
                        </p:par>
                        <p:par>
                          <p:cTn id="49" fill="hold">
                            <p:stCondLst>
                              <p:cond delay="3601"/>
                            </p:stCondLst>
                            <p:childTnLst>
                              <p:par>
                                <p:cTn id="50" presetID="1" presetClass="entr" presetSubtype="0" fill="hold" grpId="0" nodeType="afterEffect">
                                  <p:stCondLst>
                                    <p:cond delay="5000"/>
                                  </p:stCondLst>
                                  <p:iterate type="lt">
                                    <p:tmAbs val="50"/>
                                  </p:iterate>
                                  <p:childTnLst>
                                    <p:set>
                                      <p:cBhvr>
                                        <p:cTn id="51" dur="1" fill="hold">
                                          <p:stCondLst>
                                            <p:cond delay="0"/>
                                          </p:stCondLst>
                                        </p:cTn>
                                        <p:tgtEl>
                                          <p:spTgt spid="36"/>
                                        </p:tgtEl>
                                        <p:attrNameLst>
                                          <p:attrName>style.visibility</p:attrName>
                                        </p:attrNameLst>
                                      </p:cBhvr>
                                      <p:to>
                                        <p:strVal val="visible"/>
                                      </p:to>
                                    </p:set>
                                  </p:childTnLst>
                                  <p:subTnLst>
                                    <p:audio>
                                      <p:cMediaNode mute="1">
                                        <p:cTn display="0" masterRel="sameClick">
                                          <p:stCondLst>
                                            <p:cond evt="begin" delay="0">
                                              <p:tn val="50"/>
                                            </p:cond>
                                          </p:stCondLst>
                                          <p:endCondLst>
                                            <p:cond evt="onStopAudio" delay="0">
                                              <p:tgtEl>
                                                <p:sldTgt/>
                                              </p:tgtEl>
                                            </p:cond>
                                          </p:endCondLst>
                                        </p:cTn>
                                        <p:tgtEl>
                                          <p:sndTgt r:embed="rId2" name="TYPE.WAV"/>
                                        </p:tgtEl>
                                      </p:cMediaNode>
                                    </p:audio>
                                  </p:subTnLst>
                                </p:cTn>
                              </p:par>
                            </p:childTnLst>
                          </p:cTn>
                        </p:par>
                        <p:par>
                          <p:cTn id="52" fill="hold">
                            <p:stCondLst>
                              <p:cond delay="10302"/>
                            </p:stCondLst>
                            <p:childTnLst>
                              <p:par>
                                <p:cTn id="53" presetID="1" presetClass="entr" presetSubtype="0" fill="hold" grpId="0" nodeType="afterEffect" nodePh="1">
                                  <p:stCondLst>
                                    <p:cond delay="0"/>
                                  </p:stCondLst>
                                  <p:endCondLst>
                                    <p:cond evt="begin" delay="0">
                                      <p:tn val="53"/>
                                    </p:cond>
                                  </p:endCondLst>
                                  <p:childTnLst>
                                    <p:set>
                                      <p:cBhvr>
                                        <p:cTn id="54"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P spid="3" grpId="0"/>
      <p:bldP spid="7" grpId="0"/>
      <p:bldP spid="10" grpId="0"/>
      <p:bldP spid="11" grpId="0" animBg="1"/>
      <p:bldP spid="14" grpId="0"/>
      <p:bldP spid="16" grpId="0" animBg="1"/>
      <p:bldP spid="17" grpId="0"/>
      <p:bldP spid="18" grpId="0"/>
      <p:bldP spid="20" grpId="0"/>
      <p:bldP spid="21" grpId="0" animBg="1"/>
      <p:bldP spid="22" grpId="0"/>
      <p:bldP spid="24" grpId="0"/>
      <p:bldP spid="34" grpId="0"/>
      <p:bldP spid="36" grpId="0"/>
      <p:bldP spid="38" grpId="0"/>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38198" y="1239584"/>
            <a:ext cx="513981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75552F6B-898E-1347-6681-326A7BC832B2}"/>
              </a:ext>
            </a:extLst>
          </p:cNvPr>
          <p:cNvSpPr txBox="1">
            <a:spLocks/>
          </p:cNvSpPr>
          <p:nvPr/>
        </p:nvSpPr>
        <p:spPr>
          <a:xfrm>
            <a:off x="743565" y="511665"/>
            <a:ext cx="10704869"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Er is meer..</a:t>
            </a:r>
            <a:r>
              <a:rPr lang="nl-NL" sz="2800" i="1" dirty="0">
                <a:latin typeface="Pixellari" panose="02000603000000000000" pitchFamily="2" charset="0"/>
                <a:ea typeface="Pixellari" panose="02000603000000000000" pitchFamily="2" charset="0"/>
              </a:rPr>
              <a:t>. </a:t>
            </a:r>
            <a:r>
              <a:rPr lang="nl-NL" sz="2800" dirty="0">
                <a:latin typeface="Pixellari" panose="02000603000000000000" pitchFamily="2" charset="0"/>
                <a:ea typeface="Pixellari" panose="02000603000000000000" pitchFamily="2" charset="0"/>
              </a:rPr>
              <a:t>Hij slaat door in de verhalen die jij bedacht hebt en verzint er nog meer bij. Zou hij zijn eigen verzinsels echt geloven? </a:t>
            </a:r>
            <a:endParaRPr lang="nl-NL" sz="2800" dirty="0"/>
          </a:p>
        </p:txBody>
      </p:sp>
      <p:sp>
        <p:nvSpPr>
          <p:cNvPr id="2" name="Actieknop: Leeg 1">
            <a:hlinkClick r:id="" action="ppaction://noaction" highlightClick="1"/>
            <a:extLst>
              <a:ext uri="{FF2B5EF4-FFF2-40B4-BE49-F238E27FC236}">
                <a16:creationId xmlns:a16="http://schemas.microsoft.com/office/drawing/2014/main" id="{9B7EA633-1109-DCBA-85EA-794EE724D4D0}"/>
              </a:ext>
            </a:extLst>
          </p:cNvPr>
          <p:cNvSpPr/>
          <p:nvPr/>
        </p:nvSpPr>
        <p:spPr>
          <a:xfrm>
            <a:off x="358494" y="2372949"/>
            <a:ext cx="5559357" cy="2397834"/>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 name="Titel 1">
            <a:extLst>
              <a:ext uri="{FF2B5EF4-FFF2-40B4-BE49-F238E27FC236}">
                <a16:creationId xmlns:a16="http://schemas.microsoft.com/office/drawing/2014/main" id="{1113B0C4-55FE-2969-683C-74E3E745F271}"/>
              </a:ext>
            </a:extLst>
          </p:cNvPr>
          <p:cNvSpPr txBox="1">
            <a:spLocks/>
          </p:cNvSpPr>
          <p:nvPr/>
        </p:nvSpPr>
        <p:spPr>
          <a:xfrm>
            <a:off x="1163620"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Sjon Baptist</a:t>
            </a:r>
          </a:p>
        </p:txBody>
      </p:sp>
      <p:sp>
        <p:nvSpPr>
          <p:cNvPr id="7" name="Tijdelijke aanduiding voor inhoud 2">
            <a:extLst>
              <a:ext uri="{FF2B5EF4-FFF2-40B4-BE49-F238E27FC236}">
                <a16:creationId xmlns:a16="http://schemas.microsoft.com/office/drawing/2014/main" id="{CF339ED8-4EB8-12E7-7FA0-8583A1B0BA7C}"/>
              </a:ext>
            </a:extLst>
          </p:cNvPr>
          <p:cNvSpPr txBox="1">
            <a:spLocks/>
          </p:cNvSpPr>
          <p:nvPr/>
        </p:nvSpPr>
        <p:spPr>
          <a:xfrm>
            <a:off x="1155431"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@sjonbaptist</a:t>
            </a:r>
          </a:p>
          <a:p>
            <a:pPr marL="0" indent="0">
              <a:buFont typeface="Arial" panose="020B0604020202020204" pitchFamily="34" charset="0"/>
              <a:buNone/>
            </a:pPr>
            <a:r>
              <a:rPr lang="nl-NL" sz="1000" dirty="0">
                <a:solidFill>
                  <a:schemeClr val="bg2">
                    <a:lumMod val="50000"/>
                  </a:schemeClr>
                </a:solidFill>
              </a:rPr>
              <a:t> </a:t>
            </a:r>
          </a:p>
        </p:txBody>
      </p:sp>
      <p:sp>
        <p:nvSpPr>
          <p:cNvPr id="10" name="Tekstvak 9">
            <a:extLst>
              <a:ext uri="{FF2B5EF4-FFF2-40B4-BE49-F238E27FC236}">
                <a16:creationId xmlns:a16="http://schemas.microsoft.com/office/drawing/2014/main" id="{F6ECFA63-8F01-98BC-273B-035292AD19AC}"/>
              </a:ext>
            </a:extLst>
          </p:cNvPr>
          <p:cNvSpPr txBox="1"/>
          <p:nvPr/>
        </p:nvSpPr>
        <p:spPr>
          <a:xfrm>
            <a:off x="482137" y="3240334"/>
            <a:ext cx="5417574" cy="1246495"/>
          </a:xfrm>
          <a:prstGeom prst="rect">
            <a:avLst/>
          </a:prstGeom>
          <a:noFill/>
        </p:spPr>
        <p:txBody>
          <a:bodyPr wrap="square" rtlCol="0">
            <a:spAutoFit/>
          </a:bodyPr>
          <a:lstStyle/>
          <a:p>
            <a:r>
              <a:rPr lang="nl-NL" sz="1500" dirty="0">
                <a:solidFill>
                  <a:srgbClr val="01E2FD"/>
                </a:solidFill>
                <a:latin typeface="Pica black"/>
              </a:rPr>
              <a:t>@dewaarheidgoeroe </a:t>
            </a:r>
            <a:r>
              <a:rPr lang="nl-NL" sz="1500" dirty="0">
                <a:latin typeface="Pica black"/>
              </a:rPr>
              <a:t>heb gelijk ik heb zelf met mijn eigen ogen gezien dat geheimzinnige mannetjes chemicaliën in het Woldermeer aan het dumpen waren mevrouw van </a:t>
            </a:r>
            <a:r>
              <a:rPr lang="nl-NL" sz="1500" dirty="0" err="1">
                <a:latin typeface="Pica black"/>
              </a:rPr>
              <a:t>Belzen</a:t>
            </a:r>
            <a:r>
              <a:rPr lang="nl-NL" sz="1500" dirty="0">
                <a:latin typeface="Pica black"/>
              </a:rPr>
              <a:t> stond er gewoon naast en ze was hard aan het lachen toen zij mij zag ben ik snel op mij fiets gestapt en heb niet meer achter mij gekeken</a:t>
            </a:r>
            <a:r>
              <a:rPr lang="nl-NL" sz="1500" dirty="0">
                <a:solidFill>
                  <a:srgbClr val="01E2FD"/>
                </a:solidFill>
                <a:latin typeface="Pica black"/>
              </a:rPr>
              <a:t>  </a:t>
            </a:r>
          </a:p>
        </p:txBody>
      </p:sp>
      <p:sp>
        <p:nvSpPr>
          <p:cNvPr id="11" name="Ovaal 10">
            <a:extLst>
              <a:ext uri="{FF2B5EF4-FFF2-40B4-BE49-F238E27FC236}">
                <a16:creationId xmlns:a16="http://schemas.microsoft.com/office/drawing/2014/main" id="{E0CACF20-DE09-0908-833B-CF8742401F9D}"/>
              </a:ext>
            </a:extLst>
          </p:cNvPr>
          <p:cNvSpPr/>
          <p:nvPr/>
        </p:nvSpPr>
        <p:spPr>
          <a:xfrm>
            <a:off x="5108225"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pic>
        <p:nvPicPr>
          <p:cNvPr id="13" name="Tijdelijke aanduiding voor inhoud 4">
            <a:extLst>
              <a:ext uri="{FF2B5EF4-FFF2-40B4-BE49-F238E27FC236}">
                <a16:creationId xmlns:a16="http://schemas.microsoft.com/office/drawing/2014/main" id="{6FE33EE0-969A-7239-C311-DB746CA1BF35}"/>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2038158" y="2684596"/>
            <a:ext cx="136702" cy="136702"/>
          </a:xfrm>
          <a:prstGeom prst="rect">
            <a:avLst/>
          </a:prstGeom>
        </p:spPr>
      </p:pic>
      <p:sp>
        <p:nvSpPr>
          <p:cNvPr id="14" name="Tekstvak 13">
            <a:extLst>
              <a:ext uri="{FF2B5EF4-FFF2-40B4-BE49-F238E27FC236}">
                <a16:creationId xmlns:a16="http://schemas.microsoft.com/office/drawing/2014/main" id="{C9D96DB1-37EC-C2A6-398E-F4A95E3864E2}"/>
              </a:ext>
            </a:extLst>
          </p:cNvPr>
          <p:cNvSpPr txBox="1"/>
          <p:nvPr/>
        </p:nvSpPr>
        <p:spPr>
          <a:xfrm>
            <a:off x="5177238"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sp>
        <p:nvSpPr>
          <p:cNvPr id="16" name="Actieknop: Leeg 15">
            <a:hlinkClick r:id="" action="ppaction://noaction" highlightClick="1"/>
            <a:extLst>
              <a:ext uri="{FF2B5EF4-FFF2-40B4-BE49-F238E27FC236}">
                <a16:creationId xmlns:a16="http://schemas.microsoft.com/office/drawing/2014/main" id="{60FB28AE-3893-EF1B-EAC1-A9B1BE4711E3}"/>
              </a:ext>
            </a:extLst>
          </p:cNvPr>
          <p:cNvSpPr/>
          <p:nvPr/>
        </p:nvSpPr>
        <p:spPr>
          <a:xfrm>
            <a:off x="6276753" y="2372948"/>
            <a:ext cx="5559357" cy="3187023"/>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17" name="Titel 1">
            <a:extLst>
              <a:ext uri="{FF2B5EF4-FFF2-40B4-BE49-F238E27FC236}">
                <a16:creationId xmlns:a16="http://schemas.microsoft.com/office/drawing/2014/main" id="{3A81C5B7-4231-4E3A-9BAA-5978595FEF90}"/>
              </a:ext>
            </a:extLst>
          </p:cNvPr>
          <p:cNvSpPr txBox="1">
            <a:spLocks/>
          </p:cNvSpPr>
          <p:nvPr/>
        </p:nvSpPr>
        <p:spPr>
          <a:xfrm>
            <a:off x="7084483"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Sjon Baptist</a:t>
            </a:r>
          </a:p>
        </p:txBody>
      </p:sp>
      <p:sp>
        <p:nvSpPr>
          <p:cNvPr id="18" name="Tijdelijke aanduiding voor inhoud 2">
            <a:extLst>
              <a:ext uri="{FF2B5EF4-FFF2-40B4-BE49-F238E27FC236}">
                <a16:creationId xmlns:a16="http://schemas.microsoft.com/office/drawing/2014/main" id="{D17EBEBC-7A7A-9BDE-272B-00602E6BA7CE}"/>
              </a:ext>
            </a:extLst>
          </p:cNvPr>
          <p:cNvSpPr txBox="1">
            <a:spLocks/>
          </p:cNvSpPr>
          <p:nvPr/>
        </p:nvSpPr>
        <p:spPr>
          <a:xfrm>
            <a:off x="7076294"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@sjonbaptist </a:t>
            </a:r>
          </a:p>
          <a:p>
            <a:pPr marL="0" indent="0">
              <a:buFont typeface="Arial" panose="020B0604020202020204" pitchFamily="34" charset="0"/>
              <a:buNone/>
            </a:pPr>
            <a:r>
              <a:rPr lang="nl-NL" sz="1000" dirty="0">
                <a:solidFill>
                  <a:schemeClr val="bg2">
                    <a:lumMod val="50000"/>
                  </a:schemeClr>
                </a:solidFill>
              </a:rPr>
              <a:t> </a:t>
            </a:r>
          </a:p>
        </p:txBody>
      </p:sp>
      <p:sp>
        <p:nvSpPr>
          <p:cNvPr id="20" name="Tekstvak 19">
            <a:extLst>
              <a:ext uri="{FF2B5EF4-FFF2-40B4-BE49-F238E27FC236}">
                <a16:creationId xmlns:a16="http://schemas.microsoft.com/office/drawing/2014/main" id="{A6FBBC94-D0E5-9A49-89E7-24209956E4DC}"/>
              </a:ext>
            </a:extLst>
          </p:cNvPr>
          <p:cNvSpPr txBox="1"/>
          <p:nvPr/>
        </p:nvSpPr>
        <p:spPr>
          <a:xfrm>
            <a:off x="6407643" y="3225537"/>
            <a:ext cx="5417574" cy="1938992"/>
          </a:xfrm>
          <a:prstGeom prst="rect">
            <a:avLst/>
          </a:prstGeom>
          <a:noFill/>
        </p:spPr>
        <p:txBody>
          <a:bodyPr wrap="square" rtlCol="0">
            <a:spAutoFit/>
          </a:bodyPr>
          <a:lstStyle/>
          <a:p>
            <a:r>
              <a:rPr lang="nl-NL" sz="1500" dirty="0">
                <a:latin typeface="Pica black"/>
              </a:rPr>
              <a:t>Toen ik gister bij de </a:t>
            </a:r>
            <a:r>
              <a:rPr lang="nl-NL" sz="1500" i="1" dirty="0">
                <a:latin typeface="Pica black"/>
              </a:rPr>
              <a:t>Hotdog King </a:t>
            </a:r>
            <a:r>
              <a:rPr lang="nl-NL" sz="1500" dirty="0">
                <a:latin typeface="Pica black"/>
              </a:rPr>
              <a:t>zat gingen twee mannen in pak tegenover mij zitten de een had en pistool en de ander had een camera die aan stond ze zeiden dat zij voor de burgemeester werkten en zij vroegen of ik wilde helpen ik moest voor hun chemicaliën in kindervoedsel stoppen toen ik dit hoorde ben ik weggelopen toen ik achter mij keek zag ik dat de mannen achter mij aan liepen helemaal tot mijn huis de hele nacht hebben ze voor mijn huis gestaan en de volgende ochtend waren ze pas weg</a:t>
            </a:r>
            <a:r>
              <a:rPr lang="nl-NL" sz="1500" dirty="0">
                <a:solidFill>
                  <a:srgbClr val="01E2FD"/>
                </a:solidFill>
                <a:latin typeface="Pica black"/>
              </a:rPr>
              <a:t> </a:t>
            </a:r>
          </a:p>
        </p:txBody>
      </p:sp>
      <p:sp>
        <p:nvSpPr>
          <p:cNvPr id="21" name="Ovaal 20">
            <a:extLst>
              <a:ext uri="{FF2B5EF4-FFF2-40B4-BE49-F238E27FC236}">
                <a16:creationId xmlns:a16="http://schemas.microsoft.com/office/drawing/2014/main" id="{F47F97B9-B709-ED15-DD65-6C689F9922EF}"/>
              </a:ext>
            </a:extLst>
          </p:cNvPr>
          <p:cNvSpPr/>
          <p:nvPr/>
        </p:nvSpPr>
        <p:spPr>
          <a:xfrm>
            <a:off x="11029088"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22" name="Tijdelijke aanduiding voor inhoud 2">
            <a:extLst>
              <a:ext uri="{FF2B5EF4-FFF2-40B4-BE49-F238E27FC236}">
                <a16:creationId xmlns:a16="http://schemas.microsoft.com/office/drawing/2014/main" id="{2B5D97C9-8E0F-9103-A6C9-F46D9E8AD804}"/>
              </a:ext>
            </a:extLst>
          </p:cNvPr>
          <p:cNvSpPr txBox="1">
            <a:spLocks/>
          </p:cNvSpPr>
          <p:nvPr/>
        </p:nvSpPr>
        <p:spPr>
          <a:xfrm>
            <a:off x="6328689" y="5252699"/>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11:33 a.m. 8 mei.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sp>
        <p:nvSpPr>
          <p:cNvPr id="24" name="Tekstvak 23">
            <a:extLst>
              <a:ext uri="{FF2B5EF4-FFF2-40B4-BE49-F238E27FC236}">
                <a16:creationId xmlns:a16="http://schemas.microsoft.com/office/drawing/2014/main" id="{272D4CD0-2662-5D83-6997-ACE742C67BE3}"/>
              </a:ext>
            </a:extLst>
          </p:cNvPr>
          <p:cNvSpPr txBox="1"/>
          <p:nvPr/>
        </p:nvSpPr>
        <p:spPr>
          <a:xfrm>
            <a:off x="11098101"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sp>
        <p:nvSpPr>
          <p:cNvPr id="34" name="Tijdelijke aanduiding voor inhoud 2">
            <a:extLst>
              <a:ext uri="{FF2B5EF4-FFF2-40B4-BE49-F238E27FC236}">
                <a16:creationId xmlns:a16="http://schemas.microsoft.com/office/drawing/2014/main" id="{11A1E1C0-F4BA-7051-2037-AA848C181911}"/>
              </a:ext>
            </a:extLst>
          </p:cNvPr>
          <p:cNvSpPr txBox="1">
            <a:spLocks/>
          </p:cNvSpPr>
          <p:nvPr/>
        </p:nvSpPr>
        <p:spPr>
          <a:xfrm>
            <a:off x="407827" y="4493998"/>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14:38 a.m. 7 mei.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sp>
        <p:nvSpPr>
          <p:cNvPr id="36" name="Titel 1">
            <a:extLst>
              <a:ext uri="{FF2B5EF4-FFF2-40B4-BE49-F238E27FC236}">
                <a16:creationId xmlns:a16="http://schemas.microsoft.com/office/drawing/2014/main" id="{BC18765F-36EE-8503-0427-CE005B7CD845}"/>
              </a:ext>
            </a:extLst>
          </p:cNvPr>
          <p:cNvSpPr txBox="1">
            <a:spLocks/>
          </p:cNvSpPr>
          <p:nvPr/>
        </p:nvSpPr>
        <p:spPr>
          <a:xfrm>
            <a:off x="743565" y="5125784"/>
            <a:ext cx="720286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err="1">
                <a:solidFill>
                  <a:srgbClr val="FF0000"/>
                </a:solidFill>
                <a:latin typeface="Pixellari" panose="02000603000000000000" pitchFamily="2" charset="0"/>
                <a:ea typeface="Pixellari" panose="02000603000000000000" pitchFamily="2" charset="0"/>
              </a:rPr>
              <a:t>Oke</a:t>
            </a:r>
            <a:r>
              <a:rPr lang="nl-NL" sz="2800" dirty="0">
                <a:solidFill>
                  <a:srgbClr val="FF0000"/>
                </a:solidFill>
                <a:latin typeface="Pixellari" panose="02000603000000000000" pitchFamily="2" charset="0"/>
                <a:ea typeface="Pixellari" panose="02000603000000000000" pitchFamily="2" charset="0"/>
              </a:rPr>
              <a:t>, dit gaat wel erg ver..</a:t>
            </a:r>
            <a:endParaRPr lang="nl-NL" sz="2800" dirty="0">
              <a:latin typeface="Pixellari" panose="02000603000000000000" pitchFamily="2" charset="0"/>
              <a:ea typeface="Pixellari" panose="02000603000000000000" pitchFamily="2" charset="0"/>
            </a:endParaRPr>
          </a:p>
        </p:txBody>
      </p:sp>
      <p:pic>
        <p:nvPicPr>
          <p:cNvPr id="37" name="Tijdelijke aanduiding voor inhoud 4">
            <a:extLst>
              <a:ext uri="{FF2B5EF4-FFF2-40B4-BE49-F238E27FC236}">
                <a16:creationId xmlns:a16="http://schemas.microsoft.com/office/drawing/2014/main" id="{409145A3-6590-C6A9-F31C-74D9C24AE56E}"/>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7967307" y="2684596"/>
            <a:ext cx="136702" cy="136702"/>
          </a:xfrm>
          <a:prstGeom prst="rect">
            <a:avLst/>
          </a:prstGeom>
        </p:spPr>
      </p:pic>
      <p:sp>
        <p:nvSpPr>
          <p:cNvPr id="38" name="Actieknop: Leeg 37">
            <a:hlinkClick r:id="" action="ppaction://hlinkshowjump?jump=nextslide" highlightClick="1"/>
            <a:extLst>
              <a:ext uri="{FF2B5EF4-FFF2-40B4-BE49-F238E27FC236}">
                <a16:creationId xmlns:a16="http://schemas.microsoft.com/office/drawing/2014/main" id="{2D593F7B-073C-29E1-F80A-CF9FB68A5A1D}"/>
              </a:ext>
            </a:extLst>
          </p:cNvPr>
          <p:cNvSpPr/>
          <p:nvPr/>
        </p:nvSpPr>
        <p:spPr>
          <a:xfrm>
            <a:off x="752255" y="5435725"/>
            <a:ext cx="4355970" cy="7056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12" name="Tijdelijke aanduiding voor inhoud 10" descr="Afbeelding met persoon, kleurrijk, bril, duikbril&#10;&#10;Automatisch gegenereerde beschrijving">
            <a:extLst>
              <a:ext uri="{FF2B5EF4-FFF2-40B4-BE49-F238E27FC236}">
                <a16:creationId xmlns:a16="http://schemas.microsoft.com/office/drawing/2014/main" id="{90989146-9801-CE57-1B70-E848E1811B7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3" b="-3"/>
          <a:stretch/>
        </p:blipFill>
        <p:spPr>
          <a:xfrm>
            <a:off x="552324" y="2522997"/>
            <a:ext cx="667651" cy="667651"/>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23" name="Tijdelijke aanduiding voor inhoud 10" descr="Afbeelding met persoon, kleurrijk, bril, duikbril&#10;&#10;Automatisch gegenereerde beschrijving">
            <a:extLst>
              <a:ext uri="{FF2B5EF4-FFF2-40B4-BE49-F238E27FC236}">
                <a16:creationId xmlns:a16="http://schemas.microsoft.com/office/drawing/2014/main" id="{3C8A8DF7-8854-73F8-61C0-C0C1B812652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3" b="-3"/>
          <a:stretch/>
        </p:blipFill>
        <p:spPr>
          <a:xfrm>
            <a:off x="6463336" y="2519233"/>
            <a:ext cx="672975" cy="672975"/>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Tree>
    <p:extLst>
      <p:ext uri="{BB962C8B-B14F-4D97-AF65-F5344CB8AC3E}">
        <p14:creationId xmlns:p14="http://schemas.microsoft.com/office/powerpoint/2010/main" val="22091164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4"/>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5601"/>
                            </p:stCondLst>
                            <p:childTnLst>
                              <p:par>
                                <p:cTn id="8" presetID="1" presetClass="entr" presetSubtype="0" fill="hold" grpId="0" nodeType="afterEffect">
                                  <p:stCondLst>
                                    <p:cond delay="1000"/>
                                  </p:stCondLst>
                                  <p:childTnLst>
                                    <p:set>
                                      <p:cBhvr>
                                        <p:cTn id="9" dur="1" fill="hold">
                                          <p:stCondLst>
                                            <p:cond delay="0"/>
                                          </p:stCondLst>
                                        </p:cTn>
                                        <p:tgtEl>
                                          <p:spTgt spid="2"/>
                                        </p:tgtEl>
                                        <p:attrNameLst>
                                          <p:attrName>style.visibility</p:attrName>
                                        </p:attrNameLst>
                                      </p:cBhvr>
                                      <p:to>
                                        <p:strVal val="visible"/>
                                      </p:to>
                                    </p:set>
                                  </p:childTnLst>
                                </p:cTn>
                              </p:par>
                            </p:childTnLst>
                          </p:cTn>
                        </p:par>
                        <p:par>
                          <p:cTn id="10" fill="hold">
                            <p:stCondLst>
                              <p:cond delay="6601"/>
                            </p:stCondLst>
                            <p:childTnLst>
                              <p:par>
                                <p:cTn id="11" presetID="1"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par>
                          <p:cTn id="23" fill="hold">
                            <p:stCondLst>
                              <p:cond delay="6601"/>
                            </p:stCondLst>
                            <p:childTnLst>
                              <p:par>
                                <p:cTn id="24" presetID="1" presetClass="entr" presetSubtype="0"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37"/>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12"/>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23"/>
                                        </p:tgtEl>
                                        <p:attrNameLst>
                                          <p:attrName>style.visibility</p:attrName>
                                        </p:attrNameLst>
                                      </p:cBhvr>
                                      <p:to>
                                        <p:strVal val="visible"/>
                                      </p:to>
                                    </p:set>
                                  </p:childTnLst>
                                </p:cTn>
                              </p:par>
                            </p:childTnLst>
                          </p:cTn>
                        </p:par>
                        <p:par>
                          <p:cTn id="46" fill="hold">
                            <p:stCondLst>
                              <p:cond delay="6601"/>
                            </p:stCondLst>
                            <p:childTnLst>
                              <p:par>
                                <p:cTn id="47" presetID="1" presetClass="entr" presetSubtype="0" fill="hold" grpId="0" nodeType="afterEffect">
                                  <p:stCondLst>
                                    <p:cond delay="10000"/>
                                  </p:stCondLst>
                                  <p:iterate type="lt">
                                    <p:tmAbs val="50"/>
                                  </p:iterate>
                                  <p:childTnLst>
                                    <p:set>
                                      <p:cBhvr>
                                        <p:cTn id="48" dur="1" fill="hold">
                                          <p:stCondLst>
                                            <p:cond delay="0"/>
                                          </p:stCondLst>
                                        </p:cTn>
                                        <p:tgtEl>
                                          <p:spTgt spid="36"/>
                                        </p:tgtEl>
                                        <p:attrNameLst>
                                          <p:attrName>style.visibility</p:attrName>
                                        </p:attrNameLst>
                                      </p:cBhvr>
                                      <p:to>
                                        <p:strVal val="visible"/>
                                      </p:to>
                                    </p:set>
                                  </p:childTnLst>
                                  <p:subTnLst>
                                    <p:audio>
                                      <p:cMediaNode mute="1">
                                        <p:cTn display="0" masterRel="sameClick">
                                          <p:stCondLst>
                                            <p:cond evt="begin" delay="0">
                                              <p:tn val="47"/>
                                            </p:cond>
                                          </p:stCondLst>
                                          <p:endCondLst>
                                            <p:cond evt="onStopAudio" delay="0">
                                              <p:tgtEl>
                                                <p:sldTgt/>
                                              </p:tgtEl>
                                            </p:cond>
                                          </p:endCondLst>
                                        </p:cTn>
                                        <p:tgtEl>
                                          <p:sndTgt r:embed="rId2" name="TYPE.WAV"/>
                                        </p:tgtEl>
                                      </p:cMediaNode>
                                    </p:audio>
                                  </p:subTnLst>
                                </p:cTn>
                              </p:par>
                            </p:childTnLst>
                          </p:cTn>
                        </p:par>
                        <p:par>
                          <p:cTn id="49" fill="hold">
                            <p:stCondLst>
                              <p:cond delay="17652"/>
                            </p:stCondLst>
                            <p:childTnLst>
                              <p:par>
                                <p:cTn id="50" presetID="1" presetClass="entr" presetSubtype="0" fill="hold" grpId="0" nodeType="afterEffect" nodePh="1">
                                  <p:stCondLst>
                                    <p:cond delay="0"/>
                                  </p:stCondLst>
                                  <p:endCondLst>
                                    <p:cond evt="begin" delay="0">
                                      <p:tn val="50"/>
                                    </p:cond>
                                  </p:endCondLst>
                                  <p:childTnLst>
                                    <p:set>
                                      <p:cBhvr>
                                        <p:cTn id="51"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P spid="3" grpId="0"/>
      <p:bldP spid="7" grpId="0"/>
      <p:bldP spid="10" grpId="0"/>
      <p:bldP spid="11" grpId="0" animBg="1"/>
      <p:bldP spid="14" grpId="0"/>
      <p:bldP spid="16" grpId="0" animBg="1"/>
      <p:bldP spid="17" grpId="0"/>
      <p:bldP spid="18" grpId="0"/>
      <p:bldP spid="20" grpId="0"/>
      <p:bldP spid="21" grpId="0" animBg="1"/>
      <p:bldP spid="22" grpId="0"/>
      <p:bldP spid="24" grpId="0"/>
      <p:bldP spid="34" grpId="0"/>
      <p:bldP spid="36" grpId="0"/>
      <p:bldP spid="38" grpId="0"/>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BA7D200A-2BFB-5510-0087-8BCCF5E8079C}"/>
              </a:ext>
            </a:extLst>
          </p:cNvPr>
          <p:cNvSpPr txBox="1">
            <a:spLocks/>
          </p:cNvSpPr>
          <p:nvPr/>
        </p:nvSpPr>
        <p:spPr>
          <a:xfrm>
            <a:off x="838198" y="1239584"/>
            <a:ext cx="513981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75552F6B-898E-1347-6681-326A7BC832B2}"/>
              </a:ext>
            </a:extLst>
          </p:cNvPr>
          <p:cNvSpPr txBox="1">
            <a:spLocks/>
          </p:cNvSpPr>
          <p:nvPr/>
        </p:nvSpPr>
        <p:spPr>
          <a:xfrm>
            <a:off x="743565" y="511665"/>
            <a:ext cx="10704869" cy="1435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Het wordt alleen maar erger.. Dit zijn de laatste berichten die vandaag nog gepost zijn.. </a:t>
            </a:r>
            <a:endParaRPr lang="nl-NL" sz="2800" dirty="0"/>
          </a:p>
        </p:txBody>
      </p:sp>
      <p:sp>
        <p:nvSpPr>
          <p:cNvPr id="2" name="Actieknop: Leeg 1">
            <a:hlinkClick r:id="" action="ppaction://noaction" highlightClick="1"/>
            <a:extLst>
              <a:ext uri="{FF2B5EF4-FFF2-40B4-BE49-F238E27FC236}">
                <a16:creationId xmlns:a16="http://schemas.microsoft.com/office/drawing/2014/main" id="{9B7EA633-1109-DCBA-85EA-794EE724D4D0}"/>
              </a:ext>
            </a:extLst>
          </p:cNvPr>
          <p:cNvSpPr/>
          <p:nvPr/>
        </p:nvSpPr>
        <p:spPr>
          <a:xfrm>
            <a:off x="358494" y="2372949"/>
            <a:ext cx="5559357" cy="2397834"/>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 name="Titel 1">
            <a:extLst>
              <a:ext uri="{FF2B5EF4-FFF2-40B4-BE49-F238E27FC236}">
                <a16:creationId xmlns:a16="http://schemas.microsoft.com/office/drawing/2014/main" id="{1113B0C4-55FE-2969-683C-74E3E745F271}"/>
              </a:ext>
            </a:extLst>
          </p:cNvPr>
          <p:cNvSpPr txBox="1">
            <a:spLocks/>
          </p:cNvSpPr>
          <p:nvPr/>
        </p:nvSpPr>
        <p:spPr>
          <a:xfrm>
            <a:off x="1163620"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Sjon Baptist</a:t>
            </a:r>
          </a:p>
        </p:txBody>
      </p:sp>
      <p:sp>
        <p:nvSpPr>
          <p:cNvPr id="7" name="Tijdelijke aanduiding voor inhoud 2">
            <a:extLst>
              <a:ext uri="{FF2B5EF4-FFF2-40B4-BE49-F238E27FC236}">
                <a16:creationId xmlns:a16="http://schemas.microsoft.com/office/drawing/2014/main" id="{CF339ED8-4EB8-12E7-7FA0-8583A1B0BA7C}"/>
              </a:ext>
            </a:extLst>
          </p:cNvPr>
          <p:cNvSpPr txBox="1">
            <a:spLocks/>
          </p:cNvSpPr>
          <p:nvPr/>
        </p:nvSpPr>
        <p:spPr>
          <a:xfrm>
            <a:off x="1155431"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@sjonbaptist</a:t>
            </a:r>
          </a:p>
          <a:p>
            <a:pPr marL="0" indent="0">
              <a:buFont typeface="Arial" panose="020B0604020202020204" pitchFamily="34" charset="0"/>
              <a:buNone/>
            </a:pPr>
            <a:r>
              <a:rPr lang="nl-NL" sz="1000" dirty="0">
                <a:solidFill>
                  <a:schemeClr val="bg2">
                    <a:lumMod val="50000"/>
                  </a:schemeClr>
                </a:solidFill>
              </a:rPr>
              <a:t> </a:t>
            </a:r>
          </a:p>
        </p:txBody>
      </p:sp>
      <p:sp>
        <p:nvSpPr>
          <p:cNvPr id="10" name="Tekstvak 9">
            <a:extLst>
              <a:ext uri="{FF2B5EF4-FFF2-40B4-BE49-F238E27FC236}">
                <a16:creationId xmlns:a16="http://schemas.microsoft.com/office/drawing/2014/main" id="{F6ECFA63-8F01-98BC-273B-035292AD19AC}"/>
              </a:ext>
            </a:extLst>
          </p:cNvPr>
          <p:cNvSpPr txBox="1"/>
          <p:nvPr/>
        </p:nvSpPr>
        <p:spPr>
          <a:xfrm>
            <a:off x="482137" y="3240334"/>
            <a:ext cx="5417574" cy="1015663"/>
          </a:xfrm>
          <a:prstGeom prst="rect">
            <a:avLst/>
          </a:prstGeom>
          <a:noFill/>
        </p:spPr>
        <p:txBody>
          <a:bodyPr wrap="square" rtlCol="0">
            <a:spAutoFit/>
          </a:bodyPr>
          <a:lstStyle/>
          <a:p>
            <a:r>
              <a:rPr lang="nl-NL" sz="1500" dirty="0">
                <a:latin typeface="Pica black"/>
              </a:rPr>
              <a:t>ik heb vannacht geen oog dicht gedaan niets hielp ik heb alles geprobeerd gelukkig heb ik gister voor 3 weken aan eten ingeslagen als jullie niets meer van mij horen dan weten jullie wat er gebeurd is</a:t>
            </a:r>
            <a:r>
              <a:rPr lang="nl-NL" sz="1500" dirty="0">
                <a:solidFill>
                  <a:srgbClr val="01E2FD"/>
                </a:solidFill>
                <a:latin typeface="Pica black"/>
              </a:rPr>
              <a:t>  </a:t>
            </a:r>
          </a:p>
        </p:txBody>
      </p:sp>
      <p:sp>
        <p:nvSpPr>
          <p:cNvPr id="11" name="Ovaal 10">
            <a:extLst>
              <a:ext uri="{FF2B5EF4-FFF2-40B4-BE49-F238E27FC236}">
                <a16:creationId xmlns:a16="http://schemas.microsoft.com/office/drawing/2014/main" id="{E0CACF20-DE09-0908-833B-CF8742401F9D}"/>
              </a:ext>
            </a:extLst>
          </p:cNvPr>
          <p:cNvSpPr/>
          <p:nvPr/>
        </p:nvSpPr>
        <p:spPr>
          <a:xfrm>
            <a:off x="5108225"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pic>
        <p:nvPicPr>
          <p:cNvPr id="13" name="Tijdelijke aanduiding voor inhoud 4">
            <a:extLst>
              <a:ext uri="{FF2B5EF4-FFF2-40B4-BE49-F238E27FC236}">
                <a16:creationId xmlns:a16="http://schemas.microsoft.com/office/drawing/2014/main" id="{6FE33EE0-969A-7239-C311-DB746CA1BF35}"/>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2038158" y="2684596"/>
            <a:ext cx="136702" cy="136702"/>
          </a:xfrm>
          <a:prstGeom prst="rect">
            <a:avLst/>
          </a:prstGeom>
        </p:spPr>
      </p:pic>
      <p:sp>
        <p:nvSpPr>
          <p:cNvPr id="14" name="Tekstvak 13">
            <a:extLst>
              <a:ext uri="{FF2B5EF4-FFF2-40B4-BE49-F238E27FC236}">
                <a16:creationId xmlns:a16="http://schemas.microsoft.com/office/drawing/2014/main" id="{C9D96DB1-37EC-C2A6-398E-F4A95E3864E2}"/>
              </a:ext>
            </a:extLst>
          </p:cNvPr>
          <p:cNvSpPr txBox="1"/>
          <p:nvPr/>
        </p:nvSpPr>
        <p:spPr>
          <a:xfrm>
            <a:off x="5177238"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sp>
        <p:nvSpPr>
          <p:cNvPr id="16" name="Actieknop: Leeg 15">
            <a:hlinkClick r:id="" action="ppaction://noaction" highlightClick="1"/>
            <a:extLst>
              <a:ext uri="{FF2B5EF4-FFF2-40B4-BE49-F238E27FC236}">
                <a16:creationId xmlns:a16="http://schemas.microsoft.com/office/drawing/2014/main" id="{60FB28AE-3893-EF1B-EAC1-A9B1BE4711E3}"/>
              </a:ext>
            </a:extLst>
          </p:cNvPr>
          <p:cNvSpPr/>
          <p:nvPr/>
        </p:nvSpPr>
        <p:spPr>
          <a:xfrm>
            <a:off x="6276753" y="2372948"/>
            <a:ext cx="5559357" cy="2397835"/>
          </a:xfrm>
          <a:prstGeom prst="actionButtonBlan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17" name="Titel 1">
            <a:extLst>
              <a:ext uri="{FF2B5EF4-FFF2-40B4-BE49-F238E27FC236}">
                <a16:creationId xmlns:a16="http://schemas.microsoft.com/office/drawing/2014/main" id="{3A81C5B7-4231-4E3A-9BAA-5978595FEF90}"/>
              </a:ext>
            </a:extLst>
          </p:cNvPr>
          <p:cNvSpPr txBox="1">
            <a:spLocks/>
          </p:cNvSpPr>
          <p:nvPr/>
        </p:nvSpPr>
        <p:spPr>
          <a:xfrm>
            <a:off x="7084483" y="2118836"/>
            <a:ext cx="68752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1200" b="1" dirty="0">
                <a:latin typeface="Pica black"/>
              </a:rPr>
              <a:t>Sjon Baptist</a:t>
            </a:r>
          </a:p>
        </p:txBody>
      </p:sp>
      <p:sp>
        <p:nvSpPr>
          <p:cNvPr id="18" name="Tijdelijke aanduiding voor inhoud 2">
            <a:extLst>
              <a:ext uri="{FF2B5EF4-FFF2-40B4-BE49-F238E27FC236}">
                <a16:creationId xmlns:a16="http://schemas.microsoft.com/office/drawing/2014/main" id="{D17EBEBC-7A7A-9BDE-272B-00602E6BA7CE}"/>
              </a:ext>
            </a:extLst>
          </p:cNvPr>
          <p:cNvSpPr txBox="1">
            <a:spLocks/>
          </p:cNvSpPr>
          <p:nvPr/>
        </p:nvSpPr>
        <p:spPr>
          <a:xfrm>
            <a:off x="7076294" y="280348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@sjonbaptist </a:t>
            </a:r>
          </a:p>
          <a:p>
            <a:pPr marL="0" indent="0">
              <a:buFont typeface="Arial" panose="020B0604020202020204" pitchFamily="34" charset="0"/>
              <a:buNone/>
            </a:pPr>
            <a:r>
              <a:rPr lang="nl-NL" sz="1000" dirty="0">
                <a:solidFill>
                  <a:schemeClr val="bg2">
                    <a:lumMod val="50000"/>
                  </a:schemeClr>
                </a:solidFill>
              </a:rPr>
              <a:t> </a:t>
            </a:r>
          </a:p>
        </p:txBody>
      </p:sp>
      <p:sp>
        <p:nvSpPr>
          <p:cNvPr id="20" name="Tekstvak 19">
            <a:extLst>
              <a:ext uri="{FF2B5EF4-FFF2-40B4-BE49-F238E27FC236}">
                <a16:creationId xmlns:a16="http://schemas.microsoft.com/office/drawing/2014/main" id="{A6FBBC94-D0E5-9A49-89E7-24209956E4DC}"/>
              </a:ext>
            </a:extLst>
          </p:cNvPr>
          <p:cNvSpPr txBox="1"/>
          <p:nvPr/>
        </p:nvSpPr>
        <p:spPr>
          <a:xfrm>
            <a:off x="6407643" y="3225537"/>
            <a:ext cx="5417574" cy="1015663"/>
          </a:xfrm>
          <a:prstGeom prst="rect">
            <a:avLst/>
          </a:prstGeom>
          <a:noFill/>
        </p:spPr>
        <p:txBody>
          <a:bodyPr wrap="square" rtlCol="0">
            <a:spAutoFit/>
          </a:bodyPr>
          <a:lstStyle/>
          <a:p>
            <a:r>
              <a:rPr lang="nl-NL" sz="1500" dirty="0">
                <a:latin typeface="Pica black"/>
              </a:rPr>
              <a:t>IK BEN ER HELEMAAL KLAAR MEE!! ER MOET EEN EINDE KOMEN AAN HET ZIEK MAKEN VAN ONSCHULDIGE KINDEREN DOOR MEVROUW VAN BELZEN IK GA ER NU WAT AAN DOEN VOOR DAT HET TE LAAT IS!!!!!!!!!!!!!!!!!!!!!</a:t>
            </a:r>
            <a:r>
              <a:rPr lang="nl-NL" sz="1500" dirty="0">
                <a:solidFill>
                  <a:srgbClr val="01E2FD"/>
                </a:solidFill>
                <a:latin typeface="Pica black"/>
              </a:rPr>
              <a:t> </a:t>
            </a:r>
          </a:p>
        </p:txBody>
      </p:sp>
      <p:sp>
        <p:nvSpPr>
          <p:cNvPr id="21" name="Ovaal 20">
            <a:extLst>
              <a:ext uri="{FF2B5EF4-FFF2-40B4-BE49-F238E27FC236}">
                <a16:creationId xmlns:a16="http://schemas.microsoft.com/office/drawing/2014/main" id="{F47F97B9-B709-ED15-DD65-6C689F9922EF}"/>
              </a:ext>
            </a:extLst>
          </p:cNvPr>
          <p:cNvSpPr/>
          <p:nvPr/>
        </p:nvSpPr>
        <p:spPr>
          <a:xfrm>
            <a:off x="11029088" y="2671963"/>
            <a:ext cx="692029" cy="213370"/>
          </a:xfrm>
          <a:prstGeom prst="ellipse">
            <a:avLst/>
          </a:prstGeom>
          <a:noFill/>
          <a:ln w="28575">
            <a:solidFill>
              <a:srgbClr val="01E2FD"/>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NL"/>
          </a:p>
        </p:txBody>
      </p:sp>
      <p:sp>
        <p:nvSpPr>
          <p:cNvPr id="22" name="Tijdelijke aanduiding voor inhoud 2">
            <a:extLst>
              <a:ext uri="{FF2B5EF4-FFF2-40B4-BE49-F238E27FC236}">
                <a16:creationId xmlns:a16="http://schemas.microsoft.com/office/drawing/2014/main" id="{2B5D97C9-8E0F-9103-A6C9-F46D9E8AD804}"/>
              </a:ext>
            </a:extLst>
          </p:cNvPr>
          <p:cNvSpPr txBox="1">
            <a:spLocks/>
          </p:cNvSpPr>
          <p:nvPr/>
        </p:nvSpPr>
        <p:spPr>
          <a:xfrm>
            <a:off x="6328689" y="4504700"/>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10:23 a.m. 10 mei.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sp>
        <p:nvSpPr>
          <p:cNvPr id="24" name="Tekstvak 23">
            <a:extLst>
              <a:ext uri="{FF2B5EF4-FFF2-40B4-BE49-F238E27FC236}">
                <a16:creationId xmlns:a16="http://schemas.microsoft.com/office/drawing/2014/main" id="{272D4CD0-2662-5D83-6997-ACE742C67BE3}"/>
              </a:ext>
            </a:extLst>
          </p:cNvPr>
          <p:cNvSpPr txBox="1"/>
          <p:nvPr/>
        </p:nvSpPr>
        <p:spPr>
          <a:xfrm>
            <a:off x="11098101" y="2653414"/>
            <a:ext cx="3666739" cy="261610"/>
          </a:xfrm>
          <a:prstGeom prst="rect">
            <a:avLst/>
          </a:prstGeom>
          <a:noFill/>
        </p:spPr>
        <p:txBody>
          <a:bodyPr wrap="square" rtlCol="0">
            <a:spAutoFit/>
          </a:bodyPr>
          <a:lstStyle/>
          <a:p>
            <a:r>
              <a:rPr lang="nl-NL" sz="1100" b="1" dirty="0">
                <a:solidFill>
                  <a:srgbClr val="01E2FD"/>
                </a:solidFill>
                <a:latin typeface="Pica black"/>
              </a:rPr>
              <a:t>Follow</a:t>
            </a:r>
          </a:p>
        </p:txBody>
      </p:sp>
      <p:sp>
        <p:nvSpPr>
          <p:cNvPr id="34" name="Tijdelijke aanduiding voor inhoud 2">
            <a:extLst>
              <a:ext uri="{FF2B5EF4-FFF2-40B4-BE49-F238E27FC236}">
                <a16:creationId xmlns:a16="http://schemas.microsoft.com/office/drawing/2014/main" id="{11A1E1C0-F4BA-7051-2037-AA848C181911}"/>
              </a:ext>
            </a:extLst>
          </p:cNvPr>
          <p:cNvSpPr txBox="1">
            <a:spLocks/>
          </p:cNvSpPr>
          <p:nvPr/>
        </p:nvSpPr>
        <p:spPr>
          <a:xfrm>
            <a:off x="407827" y="4493998"/>
            <a:ext cx="6255026" cy="12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000" dirty="0">
                <a:solidFill>
                  <a:schemeClr val="bg2">
                    <a:lumMod val="50000"/>
                  </a:schemeClr>
                </a:solidFill>
              </a:rPr>
              <a:t>05:03 a.m. 10 mei. 2023 . Blinker </a:t>
            </a:r>
            <a:r>
              <a:rPr lang="nl-NL" sz="1000" dirty="0" err="1">
                <a:solidFill>
                  <a:schemeClr val="bg2">
                    <a:lumMod val="50000"/>
                  </a:schemeClr>
                </a:solidFill>
              </a:rPr>
              <a:t>for</a:t>
            </a:r>
            <a:r>
              <a:rPr lang="nl-NL" sz="1000" dirty="0">
                <a:solidFill>
                  <a:schemeClr val="bg2">
                    <a:lumMod val="50000"/>
                  </a:schemeClr>
                </a:solidFill>
              </a:rPr>
              <a:t> </a:t>
            </a:r>
            <a:r>
              <a:rPr lang="nl-NL" sz="1000" dirty="0" err="1">
                <a:solidFill>
                  <a:schemeClr val="bg2">
                    <a:lumMod val="50000"/>
                  </a:schemeClr>
                </a:solidFill>
              </a:rPr>
              <a:t>Iphone</a:t>
            </a:r>
            <a:r>
              <a:rPr lang="nl-NL" sz="1000" dirty="0">
                <a:solidFill>
                  <a:schemeClr val="bg2">
                    <a:lumMod val="50000"/>
                  </a:schemeClr>
                </a:solidFill>
              </a:rPr>
              <a:t>  </a:t>
            </a:r>
          </a:p>
        </p:txBody>
      </p:sp>
      <p:sp>
        <p:nvSpPr>
          <p:cNvPr id="36" name="Titel 1">
            <a:extLst>
              <a:ext uri="{FF2B5EF4-FFF2-40B4-BE49-F238E27FC236}">
                <a16:creationId xmlns:a16="http://schemas.microsoft.com/office/drawing/2014/main" id="{BC18765F-36EE-8503-0427-CE005B7CD845}"/>
              </a:ext>
            </a:extLst>
          </p:cNvPr>
          <p:cNvSpPr txBox="1">
            <a:spLocks/>
          </p:cNvSpPr>
          <p:nvPr/>
        </p:nvSpPr>
        <p:spPr>
          <a:xfrm>
            <a:off x="743565" y="5125784"/>
            <a:ext cx="720286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Wat kan ik doen?</a:t>
            </a:r>
            <a:endParaRPr lang="nl-NL" sz="2800" dirty="0">
              <a:latin typeface="Pixellari" panose="02000603000000000000" pitchFamily="2" charset="0"/>
              <a:ea typeface="Pixellari" panose="02000603000000000000" pitchFamily="2" charset="0"/>
            </a:endParaRPr>
          </a:p>
        </p:txBody>
      </p:sp>
      <p:pic>
        <p:nvPicPr>
          <p:cNvPr id="37" name="Tijdelijke aanduiding voor inhoud 4">
            <a:extLst>
              <a:ext uri="{FF2B5EF4-FFF2-40B4-BE49-F238E27FC236}">
                <a16:creationId xmlns:a16="http://schemas.microsoft.com/office/drawing/2014/main" id="{409145A3-6590-C6A9-F31C-74D9C24AE56E}"/>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3223" b="92969" l="3516" r="94727">
                        <a14:foregroundMark x1="93750" y1="84766" x2="94824" y2="86328"/>
                        <a14:foregroundMark x1="3613" y1="86328" x2="8203" y2="77051"/>
                        <a14:foregroundMark x1="21094" y1="54883" x2="46875" y2="9473"/>
                        <a14:foregroundMark x1="49414" y1="10547" x2="63379" y2="27539"/>
                        <a14:foregroundMark x1="45801" y1="3320" x2="51465" y2="7910"/>
                        <a14:foregroundMark x1="65430" y1="28027" x2="77832" y2="53320"/>
                        <a14:foregroundMark x1="87598" y1="69824" x2="92773" y2="83203"/>
                        <a14:foregroundMark x1="94336" y1="89941" x2="57129" y2="92969"/>
                        <a14:foregroundMark x1="47852" y1="61523" x2="50977" y2="61523"/>
                        <a14:foregroundMark x1="40723" y1="54297" x2="50488" y2="58984"/>
                      </a14:backgroundRemoval>
                    </a14:imgEffect>
                  </a14:imgLayer>
                </a14:imgProps>
              </a:ext>
              <a:ext uri="{28A0092B-C50C-407E-A947-70E740481C1C}">
                <a14:useLocalDpi xmlns:a14="http://schemas.microsoft.com/office/drawing/2010/main"/>
              </a:ext>
            </a:extLst>
          </a:blip>
          <a:stretch>
            <a:fillRect/>
          </a:stretch>
        </p:blipFill>
        <p:spPr>
          <a:xfrm>
            <a:off x="7967307" y="2684596"/>
            <a:ext cx="136702" cy="136702"/>
          </a:xfrm>
          <a:prstGeom prst="rect">
            <a:avLst/>
          </a:prstGeom>
        </p:spPr>
      </p:pic>
      <p:sp>
        <p:nvSpPr>
          <p:cNvPr id="38" name="Actieknop: Leeg 37">
            <a:hlinkClick r:id="" action="ppaction://hlinkshowjump?jump=nextslide" highlightClick="1"/>
            <a:extLst>
              <a:ext uri="{FF2B5EF4-FFF2-40B4-BE49-F238E27FC236}">
                <a16:creationId xmlns:a16="http://schemas.microsoft.com/office/drawing/2014/main" id="{2D593F7B-073C-29E1-F80A-CF9FB68A5A1D}"/>
              </a:ext>
            </a:extLst>
          </p:cNvPr>
          <p:cNvSpPr/>
          <p:nvPr/>
        </p:nvSpPr>
        <p:spPr>
          <a:xfrm>
            <a:off x="689142" y="5435725"/>
            <a:ext cx="4355970" cy="7056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12" name="Tijdelijke aanduiding voor inhoud 10" descr="Afbeelding met persoon, kleurrijk, bril, duikbril&#10;&#10;Automatisch gegenereerde beschrijving">
            <a:extLst>
              <a:ext uri="{FF2B5EF4-FFF2-40B4-BE49-F238E27FC236}">
                <a16:creationId xmlns:a16="http://schemas.microsoft.com/office/drawing/2014/main" id="{3EC11D2F-ADA3-2A2A-B6C3-7A82FD8CF2E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3" b="-3"/>
          <a:stretch/>
        </p:blipFill>
        <p:spPr>
          <a:xfrm>
            <a:off x="552324" y="2522997"/>
            <a:ext cx="667651" cy="667651"/>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23" name="Tijdelijke aanduiding voor inhoud 10" descr="Afbeelding met persoon, kleurrijk, bril, duikbril&#10;&#10;Automatisch gegenereerde beschrijving">
            <a:extLst>
              <a:ext uri="{FF2B5EF4-FFF2-40B4-BE49-F238E27FC236}">
                <a16:creationId xmlns:a16="http://schemas.microsoft.com/office/drawing/2014/main" id="{D0606C1A-9684-F27B-E421-3F2D0EA1705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3" b="-3"/>
          <a:stretch/>
        </p:blipFill>
        <p:spPr>
          <a:xfrm>
            <a:off x="6463336" y="2537705"/>
            <a:ext cx="672975" cy="672975"/>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Tree>
    <p:extLst>
      <p:ext uri="{BB962C8B-B14F-4D97-AF65-F5344CB8AC3E}">
        <p14:creationId xmlns:p14="http://schemas.microsoft.com/office/powerpoint/2010/main" val="6254365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4"/>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3201"/>
                            </p:stCondLst>
                            <p:childTnLst>
                              <p:par>
                                <p:cTn id="8" presetID="1" presetClass="entr" presetSubtype="0" fill="hold" grpId="0" nodeType="afterEffect">
                                  <p:stCondLst>
                                    <p:cond delay="1000"/>
                                  </p:stCondLst>
                                  <p:childTnLst>
                                    <p:set>
                                      <p:cBhvr>
                                        <p:cTn id="9" dur="1" fill="hold">
                                          <p:stCondLst>
                                            <p:cond delay="0"/>
                                          </p:stCondLst>
                                        </p:cTn>
                                        <p:tgtEl>
                                          <p:spTgt spid="2"/>
                                        </p:tgtEl>
                                        <p:attrNameLst>
                                          <p:attrName>style.visibility</p:attrName>
                                        </p:attrNameLst>
                                      </p:cBhvr>
                                      <p:to>
                                        <p:strVal val="visible"/>
                                      </p:to>
                                    </p:set>
                                  </p:childTnLst>
                                </p:cTn>
                              </p:par>
                            </p:childTnLst>
                          </p:cTn>
                        </p:par>
                        <p:par>
                          <p:cTn id="10" fill="hold">
                            <p:stCondLst>
                              <p:cond delay="4201"/>
                            </p:stCondLst>
                            <p:childTnLst>
                              <p:par>
                                <p:cTn id="11" presetID="1"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par>
                          <p:cTn id="23" fill="hold">
                            <p:stCondLst>
                              <p:cond delay="4201"/>
                            </p:stCondLst>
                            <p:childTnLst>
                              <p:par>
                                <p:cTn id="24" presetID="1" presetClass="entr" presetSubtype="0"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23"/>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12"/>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37"/>
                                        </p:tgtEl>
                                        <p:attrNameLst>
                                          <p:attrName>style.visibility</p:attrName>
                                        </p:attrNameLst>
                                      </p:cBhvr>
                                      <p:to>
                                        <p:strVal val="visible"/>
                                      </p:to>
                                    </p:set>
                                  </p:childTnLst>
                                </p:cTn>
                              </p:par>
                            </p:childTnLst>
                          </p:cTn>
                        </p:par>
                        <p:par>
                          <p:cTn id="46" fill="hold">
                            <p:stCondLst>
                              <p:cond delay="4201"/>
                            </p:stCondLst>
                            <p:childTnLst>
                              <p:par>
                                <p:cTn id="47" presetID="1" presetClass="entr" presetSubtype="0" fill="hold" grpId="0" nodeType="afterEffect">
                                  <p:stCondLst>
                                    <p:cond delay="8000"/>
                                  </p:stCondLst>
                                  <p:iterate type="lt">
                                    <p:tmAbs val="50"/>
                                  </p:iterate>
                                  <p:childTnLst>
                                    <p:set>
                                      <p:cBhvr>
                                        <p:cTn id="48" dur="1" fill="hold">
                                          <p:stCondLst>
                                            <p:cond delay="0"/>
                                          </p:stCondLst>
                                        </p:cTn>
                                        <p:tgtEl>
                                          <p:spTgt spid="36"/>
                                        </p:tgtEl>
                                        <p:attrNameLst>
                                          <p:attrName>style.visibility</p:attrName>
                                        </p:attrNameLst>
                                      </p:cBhvr>
                                      <p:to>
                                        <p:strVal val="visible"/>
                                      </p:to>
                                    </p:set>
                                  </p:childTnLst>
                                  <p:subTnLst>
                                    <p:audio>
                                      <p:cMediaNode mute="1">
                                        <p:cTn display="0" masterRel="sameClick">
                                          <p:stCondLst>
                                            <p:cond evt="begin" delay="0">
                                              <p:tn val="47"/>
                                            </p:cond>
                                          </p:stCondLst>
                                          <p:endCondLst>
                                            <p:cond evt="onStopAudio" delay="0">
                                              <p:tgtEl>
                                                <p:sldTgt/>
                                              </p:tgtEl>
                                            </p:cond>
                                          </p:endCondLst>
                                        </p:cTn>
                                        <p:tgtEl>
                                          <p:sndTgt r:embed="rId2" name="TYPE.WAV"/>
                                        </p:tgtEl>
                                      </p:cMediaNode>
                                    </p:audio>
                                  </p:subTnLst>
                                </p:cTn>
                              </p:par>
                            </p:childTnLst>
                          </p:cTn>
                        </p:par>
                        <p:par>
                          <p:cTn id="49" fill="hold">
                            <p:stCondLst>
                              <p:cond delay="12802"/>
                            </p:stCondLst>
                            <p:childTnLst>
                              <p:par>
                                <p:cTn id="50" presetID="1" presetClass="entr" presetSubtype="0" fill="hold" grpId="0" nodeType="afterEffect" nodePh="1">
                                  <p:stCondLst>
                                    <p:cond delay="0"/>
                                  </p:stCondLst>
                                  <p:endCondLst>
                                    <p:cond evt="begin" delay="0">
                                      <p:tn val="50"/>
                                    </p:cond>
                                  </p:endCondLst>
                                  <p:childTnLst>
                                    <p:set>
                                      <p:cBhvr>
                                        <p:cTn id="51"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P spid="3" grpId="0"/>
      <p:bldP spid="7" grpId="0"/>
      <p:bldP spid="10" grpId="0"/>
      <p:bldP spid="11" grpId="0" animBg="1"/>
      <p:bldP spid="14" grpId="0"/>
      <p:bldP spid="16" grpId="0" animBg="1"/>
      <p:bldP spid="17" grpId="0"/>
      <p:bldP spid="18" grpId="0"/>
      <p:bldP spid="20" grpId="0"/>
      <p:bldP spid="21" grpId="0" animBg="1"/>
      <p:bldP spid="22" grpId="0"/>
      <p:bldP spid="24" grpId="0"/>
      <p:bldP spid="34" grpId="0"/>
      <p:bldP spid="36" grpId="0"/>
      <p:bldP spid="38" grpId="0"/>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199" y="421847"/>
            <a:ext cx="10695039" cy="1435508"/>
          </a:xfrm>
        </p:spPr>
        <p:txBody>
          <a:bodyPr>
            <a:noAutofit/>
          </a:bodyPr>
          <a:lstStyle/>
          <a:p>
            <a:r>
              <a:rPr lang="nl-NL" sz="2800" dirty="0">
                <a:latin typeface="Pixellari" panose="02000603000000000000" pitchFamily="2" charset="0"/>
                <a:ea typeface="Pixellari" panose="02000603000000000000" pitchFamily="2" charset="0"/>
              </a:rPr>
              <a:t>Je kunt twee dingen doen: of je post een bericht waarbij je aangeeft dat alles totaal verzonnen is, of je doet niets en wacht af hoe dit afloopt.. </a:t>
            </a: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199" y="1946976"/>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zal mijzelf ontmaskeren..  </a:t>
            </a:r>
            <a:endParaRPr lang="nl-NL" sz="2800" dirty="0">
              <a:latin typeface="Pixellari" panose="02000603000000000000" pitchFamily="2" charset="0"/>
              <a:ea typeface="Pixellari" panose="02000603000000000000" pitchFamily="2" charset="0"/>
            </a:endParaRPr>
          </a:p>
        </p:txBody>
      </p:sp>
      <p:sp>
        <p:nvSpPr>
          <p:cNvPr id="4" name="Titel 1">
            <a:extLst>
              <a:ext uri="{FF2B5EF4-FFF2-40B4-BE49-F238E27FC236}">
                <a16:creationId xmlns:a16="http://schemas.microsoft.com/office/drawing/2014/main" id="{60CFA5A8-5B49-B980-C4A2-B1010A33FA12}"/>
              </a:ext>
            </a:extLst>
          </p:cNvPr>
          <p:cNvSpPr txBox="1">
            <a:spLocks/>
          </p:cNvSpPr>
          <p:nvPr/>
        </p:nvSpPr>
        <p:spPr>
          <a:xfrm>
            <a:off x="7162800" y="1946976"/>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wacht af..</a:t>
            </a:r>
            <a:endParaRPr lang="nl-NL" sz="2800" dirty="0">
              <a:latin typeface="Pixellari" panose="02000603000000000000" pitchFamily="2" charset="0"/>
              <a:ea typeface="Pixellari" panose="02000603000000000000" pitchFamily="2" charset="0"/>
            </a:endParaRPr>
          </a:p>
        </p:txBody>
      </p:sp>
      <p:sp>
        <p:nvSpPr>
          <p:cNvPr id="3" name="Actieknop: Leeg 2">
            <a:hlinkClick r:id="rId3" action="ppaction://hlinksldjump" highlightClick="1"/>
            <a:extLst>
              <a:ext uri="{FF2B5EF4-FFF2-40B4-BE49-F238E27FC236}">
                <a16:creationId xmlns:a16="http://schemas.microsoft.com/office/drawing/2014/main" id="{B75CD2CA-9AB8-FF22-F735-437E1ECA58A5}"/>
              </a:ext>
            </a:extLst>
          </p:cNvPr>
          <p:cNvSpPr/>
          <p:nvPr/>
        </p:nvSpPr>
        <p:spPr>
          <a:xfrm>
            <a:off x="7059561" y="2222090"/>
            <a:ext cx="2684207" cy="74725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Actieknop: Leeg 4">
            <a:hlinkClick r:id="" action="ppaction://hlinkshowjump?jump=nextslide" highlightClick="1"/>
            <a:extLst>
              <a:ext uri="{FF2B5EF4-FFF2-40B4-BE49-F238E27FC236}">
                <a16:creationId xmlns:a16="http://schemas.microsoft.com/office/drawing/2014/main" id="{1EBE502E-3A13-1862-443A-6B667E0D5842}"/>
              </a:ext>
            </a:extLst>
          </p:cNvPr>
          <p:cNvSpPr/>
          <p:nvPr/>
        </p:nvSpPr>
        <p:spPr>
          <a:xfrm>
            <a:off x="838199" y="2309091"/>
            <a:ext cx="4546601" cy="572654"/>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7502405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6001"/>
                            </p:stCondLst>
                            <p:childTnLst>
                              <p:par>
                                <p:cTn id="8" presetID="1" presetClass="entr" presetSubtype="0" fill="hold" grpId="0" nodeType="afterEffect">
                                  <p:stCondLst>
                                    <p:cond delay="999"/>
                                  </p:stCondLst>
                                  <p:iterate type="lt">
                                    <p:tmAbs val="50"/>
                                  </p:iterate>
                                  <p:childTnLst>
                                    <p:set>
                                      <p:cBhvr>
                                        <p:cTn id="9" dur="1" fill="hold">
                                          <p:stCondLst>
                                            <p:cond delay="0"/>
                                          </p:stCondLst>
                                        </p:cTn>
                                        <p:tgtEl>
                                          <p:spTgt spid="6"/>
                                        </p:tgtEl>
                                        <p:attrNameLst>
                                          <p:attrName>style.visibility</p:attrName>
                                        </p:attrNameLst>
                                      </p:cBhvr>
                                      <p:to>
                                        <p:strVal val="visible"/>
                                      </p:to>
                                    </p:set>
                                  </p:childTnLst>
                                  <p:subTnLst>
                                    <p:audio>
                                      <p:cMediaNode mute="1">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p:stCondLst>
                              <p:cond delay="8201"/>
                            </p:stCondLst>
                            <p:childTnLst>
                              <p:par>
                                <p:cTn id="11" presetID="1" presetClass="entr" presetSubtype="0" fill="hold" grpId="0" nodeType="afterEffect">
                                  <p:stCondLst>
                                    <p:cond delay="999"/>
                                  </p:stCondLst>
                                  <p:iterate type="lt">
                                    <p:tmAbs val="50"/>
                                  </p:iterate>
                                  <p:childTnLst>
                                    <p:set>
                                      <p:cBhvr>
                                        <p:cTn id="12" dur="1" fill="hold">
                                          <p:stCondLst>
                                            <p:cond delay="0"/>
                                          </p:stCondLst>
                                        </p:cTn>
                                        <p:tgtEl>
                                          <p:spTgt spid="4"/>
                                        </p:tgtEl>
                                        <p:attrNameLst>
                                          <p:attrName>style.visibility</p:attrName>
                                        </p:attrNameLst>
                                      </p:cBhvr>
                                      <p:to>
                                        <p:strVal val="visible"/>
                                      </p:to>
                                    </p:set>
                                  </p:childTnLst>
                                  <p:subTnLst>
                                    <p:audio>
                                      <p:cMediaNode mute="1">
                                        <p:cTn display="0" masterRel="sameClick">
                                          <p:stCondLst>
                                            <p:cond evt="begin" delay="0">
                                              <p:tn val="11"/>
                                            </p:cond>
                                          </p:stCondLst>
                                          <p:endCondLst>
                                            <p:cond evt="onStopAudio" delay="0">
                                              <p:tgtEl>
                                                <p:sldTgt/>
                                              </p:tgtEl>
                                            </p:cond>
                                          </p:endCondLst>
                                        </p:cTn>
                                        <p:tgtEl>
                                          <p:sndTgt r:embed="rId2" name="TYPE.WAV"/>
                                        </p:tgtEl>
                                      </p:cMediaNode>
                                    </p:audio>
                                  </p:subTnLst>
                                </p:cTn>
                              </p:par>
                            </p:childTnLst>
                          </p:cTn>
                        </p:par>
                        <p:par>
                          <p:cTn id="13" fill="hold">
                            <p:stCondLst>
                              <p:cond delay="9701"/>
                            </p:stCondLst>
                            <p:childTnLst>
                              <p:par>
                                <p:cTn id="14" presetID="1" presetClass="entr" presetSubtype="0" fill="hold" grpId="0" nodeType="afterEffect" nodePh="1">
                                  <p:stCondLst>
                                    <p:cond delay="0"/>
                                  </p:stCondLst>
                                  <p:endCondLst>
                                    <p:cond evt="begin" delay="0">
                                      <p:tn val="14"/>
                                    </p:cond>
                                  </p:endCondLst>
                                  <p:childTnLst>
                                    <p:set>
                                      <p:cBhvr>
                                        <p:cTn id="15" dur="1" fill="hold">
                                          <p:stCondLst>
                                            <p:cond delay="0"/>
                                          </p:stCondLst>
                                        </p:cTn>
                                        <p:tgtEl>
                                          <p:spTgt spid="5"/>
                                        </p:tgtEl>
                                        <p:attrNameLst>
                                          <p:attrName>style.visibility</p:attrName>
                                        </p:attrNameLst>
                                      </p:cBhvr>
                                      <p:to>
                                        <p:strVal val="visible"/>
                                      </p:to>
                                    </p:set>
                                  </p:childTnLst>
                                </p:cTn>
                              </p:par>
                            </p:childTnLst>
                          </p:cTn>
                        </p:par>
                        <p:par>
                          <p:cTn id="16" fill="hold">
                            <p:stCondLst>
                              <p:cond delay="9701"/>
                            </p:stCondLst>
                            <p:childTnLst>
                              <p:par>
                                <p:cTn id="17" presetID="1" presetClass="entr" presetSubtype="0" fill="hold" grpId="0" nodeType="afterEffect" nodePh="1">
                                  <p:stCondLst>
                                    <p:cond delay="0"/>
                                  </p:stCondLst>
                                  <p:endCondLst>
                                    <p:cond evt="begin" delay="0">
                                      <p:tn val="17"/>
                                    </p:cond>
                                  </p:end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4" grpId="0"/>
      <p:bldP spid="3" grpId="0"/>
      <p:bldP spid="5" grpId="0"/>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154B70-8C4C-2FCF-9E93-B6B11021B409}"/>
              </a:ext>
            </a:extLst>
          </p:cNvPr>
          <p:cNvSpPr>
            <a:spLocks noGrp="1"/>
          </p:cNvSpPr>
          <p:nvPr>
            <p:ph type="title"/>
          </p:nvPr>
        </p:nvSpPr>
        <p:spPr>
          <a:xfrm>
            <a:off x="838200" y="674738"/>
            <a:ext cx="10515600" cy="1325563"/>
          </a:xfrm>
        </p:spPr>
        <p:txBody>
          <a:bodyPr>
            <a:normAutofit fontScale="90000"/>
          </a:bodyPr>
          <a:lstStyle/>
          <a:p>
            <a:br>
              <a:rPr lang="nl-NL" sz="2800" dirty="0">
                <a:latin typeface="Pixellari" panose="02000603000000000000" pitchFamily="2" charset="0"/>
                <a:ea typeface="Pixellari" panose="02000603000000000000" pitchFamily="2" charset="0"/>
              </a:rPr>
            </a:br>
            <a:r>
              <a:rPr lang="nl-NL" sz="2800" dirty="0">
                <a:latin typeface="Pixellari" panose="02000603000000000000" pitchFamily="2" charset="0"/>
                <a:ea typeface="Pixellari" panose="02000603000000000000" pitchFamily="2" charset="0"/>
              </a:rPr>
              <a:t>Oei!! Dit gaat jou heel veel </a:t>
            </a:r>
            <a:r>
              <a:rPr lang="nl-NL" sz="2800" dirty="0" err="1">
                <a:latin typeface="Pixellari" panose="02000603000000000000" pitchFamily="2" charset="0"/>
                <a:ea typeface="Pixellari" panose="02000603000000000000" pitchFamily="2" charset="0"/>
              </a:rPr>
              <a:t>likes</a:t>
            </a:r>
            <a:r>
              <a:rPr lang="nl-NL" sz="2800" dirty="0">
                <a:latin typeface="Pixellari" panose="02000603000000000000" pitchFamily="2" charset="0"/>
                <a:ea typeface="Pixellari" panose="02000603000000000000" pitchFamily="2" charset="0"/>
              </a:rPr>
              <a:t> kosten.. Nu mensen jouw ware aard hebben ontdekt ben jij massaal </a:t>
            </a:r>
            <a:r>
              <a:rPr lang="nl-NL" sz="2800" dirty="0" err="1">
                <a:latin typeface="Pixellari" panose="02000603000000000000" pitchFamily="2" charset="0"/>
                <a:ea typeface="Pixellari" panose="02000603000000000000" pitchFamily="2" charset="0"/>
              </a:rPr>
              <a:t>ontvolgt</a:t>
            </a:r>
            <a:r>
              <a:rPr lang="nl-NL" sz="2800" dirty="0">
                <a:latin typeface="Pixellari" panose="02000603000000000000" pitchFamily="2" charset="0"/>
                <a:ea typeface="Pixellari" panose="02000603000000000000" pitchFamily="2" charset="0"/>
              </a:rPr>
              <a:t> en zijn veel </a:t>
            </a:r>
            <a:r>
              <a:rPr lang="nl-NL" sz="2800" dirty="0" err="1">
                <a:latin typeface="Pixellari" panose="02000603000000000000" pitchFamily="2" charset="0"/>
                <a:ea typeface="Pixellari" panose="02000603000000000000" pitchFamily="2" charset="0"/>
              </a:rPr>
              <a:t>likes</a:t>
            </a:r>
            <a:r>
              <a:rPr lang="nl-NL" sz="2800" dirty="0">
                <a:latin typeface="Pixellari" panose="02000603000000000000" pitchFamily="2" charset="0"/>
                <a:ea typeface="Pixellari" panose="02000603000000000000" pitchFamily="2" charset="0"/>
              </a:rPr>
              <a:t> verwijderd. Hierdoor heb jij maar liefst </a:t>
            </a:r>
            <a:r>
              <a:rPr lang="nl-NL" sz="2800" dirty="0">
                <a:solidFill>
                  <a:srgbClr val="FF0000"/>
                </a:solidFill>
                <a:latin typeface="Pixellari" panose="02000603000000000000" pitchFamily="2" charset="0"/>
                <a:ea typeface="Pixellari" panose="02000603000000000000" pitchFamily="2" charset="0"/>
              </a:rPr>
              <a:t>2734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 verloren.</a:t>
            </a:r>
            <a:r>
              <a:rPr lang="nl-NL" sz="2800" dirty="0">
                <a:latin typeface="Pixellari" panose="02000603000000000000" pitchFamily="2" charset="0"/>
                <a:ea typeface="Pixellari" panose="02000603000000000000" pitchFamily="2" charset="0"/>
              </a:rPr>
              <a:t>  </a:t>
            </a:r>
          </a:p>
        </p:txBody>
      </p:sp>
      <p:graphicFrame>
        <p:nvGraphicFramePr>
          <p:cNvPr id="6" name="Tijdelijke aanduiding voor inhoud 5">
            <a:extLst>
              <a:ext uri="{FF2B5EF4-FFF2-40B4-BE49-F238E27FC236}">
                <a16:creationId xmlns:a16="http://schemas.microsoft.com/office/drawing/2014/main" id="{A2DA108B-C181-919C-6384-7AC38ABCA985}"/>
              </a:ext>
            </a:extLst>
          </p:cNvPr>
          <p:cNvGraphicFramePr>
            <a:graphicFrameLocks noGrp="1" noChangeAspect="1"/>
          </p:cNvGraphicFramePr>
          <p:nvPr>
            <p:ph idx="1"/>
          </p:nvPr>
        </p:nvGraphicFramePr>
        <p:xfrm>
          <a:off x="838200" y="2138802"/>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9" name="Titel 1">
            <a:extLst>
              <a:ext uri="{FF2B5EF4-FFF2-40B4-BE49-F238E27FC236}">
                <a16:creationId xmlns:a16="http://schemas.microsoft.com/office/drawing/2014/main" id="{7DB248D7-61CC-FB26-6759-F79CBA9EE3A7}"/>
              </a:ext>
            </a:extLst>
          </p:cNvPr>
          <p:cNvSpPr txBox="1">
            <a:spLocks/>
          </p:cNvSpPr>
          <p:nvPr/>
        </p:nvSpPr>
        <p:spPr>
          <a:xfrm>
            <a:off x="8941904" y="5164577"/>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Ik heb de verloren </a:t>
            </a:r>
            <a:r>
              <a:rPr lang="nl-NL" sz="2800" dirty="0" err="1">
                <a:solidFill>
                  <a:srgbClr val="FF0000"/>
                </a:solidFill>
                <a:latin typeface="Pixellari" panose="02000603000000000000" pitchFamily="2" charset="0"/>
                <a:ea typeface="Pixellari" panose="02000603000000000000" pitchFamily="2" charset="0"/>
              </a:rPr>
              <a:t>Likes</a:t>
            </a:r>
            <a:r>
              <a:rPr lang="nl-NL" sz="2800" dirty="0">
                <a:solidFill>
                  <a:srgbClr val="FF0000"/>
                </a:solidFill>
                <a:latin typeface="Pixellari" panose="02000603000000000000" pitchFamily="2" charset="0"/>
                <a:ea typeface="Pixellari" panose="02000603000000000000" pitchFamily="2" charset="0"/>
              </a:rPr>
              <a:t> </a:t>
            </a:r>
          </a:p>
          <a:p>
            <a:r>
              <a:rPr lang="nl-NL" sz="2800" dirty="0">
                <a:solidFill>
                  <a:srgbClr val="FF0000"/>
                </a:solidFill>
                <a:latin typeface="Pixellari" panose="02000603000000000000" pitchFamily="2" charset="0"/>
                <a:ea typeface="Pixellari" panose="02000603000000000000" pitchFamily="2" charset="0"/>
              </a:rPr>
              <a:t>genoteerd!</a:t>
            </a:r>
          </a:p>
        </p:txBody>
      </p:sp>
      <p:pic>
        <p:nvPicPr>
          <p:cNvPr id="10" name="Graphic 9" descr="Pijl-rechts met effen opvulling">
            <a:extLst>
              <a:ext uri="{FF2B5EF4-FFF2-40B4-BE49-F238E27FC236}">
                <a16:creationId xmlns:a16="http://schemas.microsoft.com/office/drawing/2014/main" id="{CA693FE2-05DE-87D9-4C12-A7F27BE4029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799822" y="6028176"/>
            <a:ext cx="553978" cy="389360"/>
          </a:xfrm>
          <a:prstGeom prst="rect">
            <a:avLst/>
          </a:prstGeom>
        </p:spPr>
      </p:pic>
      <p:sp>
        <p:nvSpPr>
          <p:cNvPr id="3" name="Actieknop: Leeg 2">
            <a:hlinkClick r:id="" action="ppaction://hlinkshowjump?jump=nextslide" highlightClick="1"/>
            <a:extLst>
              <a:ext uri="{FF2B5EF4-FFF2-40B4-BE49-F238E27FC236}">
                <a16:creationId xmlns:a16="http://schemas.microsoft.com/office/drawing/2014/main" id="{F4601B5C-1372-6FA1-D1B2-9B86BECD305B}"/>
              </a:ext>
            </a:extLst>
          </p:cNvPr>
          <p:cNvSpPr/>
          <p:nvPr/>
        </p:nvSpPr>
        <p:spPr>
          <a:xfrm>
            <a:off x="8941904" y="5124983"/>
            <a:ext cx="2676940" cy="1365157"/>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7" name="Afbeelding 6" descr="Afbeelding met tekst, persoon, person, dragen&#10;&#10;Automatisch gegenereerde beschrijving">
            <a:extLst>
              <a:ext uri="{FF2B5EF4-FFF2-40B4-BE49-F238E27FC236}">
                <a16:creationId xmlns:a16="http://schemas.microsoft.com/office/drawing/2014/main" id="{1362A57D-AC17-AE8D-855B-0D4592DF1329}"/>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429125" y="3838820"/>
            <a:ext cx="3333750" cy="1876425"/>
          </a:xfrm>
          <a:prstGeom prst="rect">
            <a:avLst/>
          </a:prstGeom>
        </p:spPr>
      </p:pic>
      <p:pic>
        <p:nvPicPr>
          <p:cNvPr id="5" name="Afbeelding 4" descr="Afbeelding met persoon, person, binnen, donker&#10;&#10;Automatisch gegenereerde beschrijving">
            <a:extLst>
              <a:ext uri="{FF2B5EF4-FFF2-40B4-BE49-F238E27FC236}">
                <a16:creationId xmlns:a16="http://schemas.microsoft.com/office/drawing/2014/main" id="{1946406A-19AC-50D4-E858-D604871C697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t="13008" b="17563"/>
          <a:stretch/>
        </p:blipFill>
        <p:spPr>
          <a:xfrm>
            <a:off x="4360442" y="3636579"/>
            <a:ext cx="3991947" cy="2078666"/>
          </a:xfrm>
          <a:prstGeom prst="rect">
            <a:avLst/>
          </a:prstGeom>
        </p:spPr>
      </p:pic>
    </p:spTree>
    <p:extLst>
      <p:ext uri="{BB962C8B-B14F-4D97-AF65-F5344CB8AC3E}">
        <p14:creationId xmlns:p14="http://schemas.microsoft.com/office/powerpoint/2010/main" val="12525135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par>
                          <p:cTn id="11" fill="hold">
                            <p:stCondLst>
                              <p:cond delay="7001"/>
                            </p:stCondLst>
                            <p:childTnLst>
                              <p:par>
                                <p:cTn id="12" presetID="1" presetClass="entr" presetSubtype="0" fill="hold" grpId="0" nodeType="afterEffect">
                                  <p:stCondLst>
                                    <p:cond delay="1000"/>
                                  </p:stCondLst>
                                  <p:childTnLst>
                                    <p:set>
                                      <p:cBhvr>
                                        <p:cTn id="13"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par>
                          <p:cTn id="14" fill="hold">
                            <p:stCondLst>
                              <p:cond delay="8001"/>
                            </p:stCondLst>
                            <p:childTnLst>
                              <p:par>
                                <p:cTn id="15" presetID="1" presetClass="entr" presetSubtype="0" fill="hold" grpId="0" nodeType="afterEffect">
                                  <p:stCondLst>
                                    <p:cond delay="0"/>
                                  </p:stCondLst>
                                  <p:childTnLst>
                                    <p:set>
                                      <p:cBhvr>
                                        <p:cTn id="16"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par>
                          <p:cTn id="17" fill="hold">
                            <p:stCondLst>
                              <p:cond delay="8001"/>
                            </p:stCondLst>
                            <p:childTnLst>
                              <p:par>
                                <p:cTn id="18" presetID="1" presetClass="entr" presetSubtype="0" fill="hold" grpId="0" nodeType="afterEffect">
                                  <p:stCondLst>
                                    <p:cond delay="1000"/>
                                  </p:stCondLst>
                                  <p:iterate type="lt">
                                    <p:tmAbs val="50"/>
                                  </p:iterate>
                                  <p:childTnLst>
                                    <p:set>
                                      <p:cBhvr>
                                        <p:cTn id="19" dur="1" fill="hold">
                                          <p:stCondLst>
                                            <p:cond delay="0"/>
                                          </p:stCondLst>
                                        </p:cTn>
                                        <p:tgtEl>
                                          <p:spTgt spid="9"/>
                                        </p:tgtEl>
                                        <p:attrNameLst>
                                          <p:attrName>style.visibility</p:attrName>
                                        </p:attrNameLst>
                                      </p:cBhvr>
                                      <p:to>
                                        <p:strVal val="visible"/>
                                      </p:to>
                                    </p:set>
                                  </p:childTnLst>
                                </p:cTn>
                              </p:par>
                            </p:childTnLst>
                          </p:cTn>
                        </p:par>
                        <p:par>
                          <p:cTn id="20" fill="hold">
                            <p:stCondLst>
                              <p:cond delay="10452"/>
                            </p:stCondLst>
                            <p:childTnLst>
                              <p:par>
                                <p:cTn id="21" presetID="1" presetClass="entr" presetSubtype="0" fill="hold" nodeType="afterEffect">
                                  <p:stCondLst>
                                    <p:cond delay="1000"/>
                                  </p:stCondLst>
                                  <p:childTnLst>
                                    <p:set>
                                      <p:cBhvr>
                                        <p:cTn id="22" dur="1" fill="hold">
                                          <p:stCondLst>
                                            <p:cond delay="0"/>
                                          </p:stCondLst>
                                        </p:cTn>
                                        <p:tgtEl>
                                          <p:spTgt spid="10"/>
                                        </p:tgtEl>
                                        <p:attrNameLst>
                                          <p:attrName>style.visibility</p:attrName>
                                        </p:attrNameLst>
                                      </p:cBhvr>
                                      <p:to>
                                        <p:strVal val="visible"/>
                                      </p:to>
                                    </p:set>
                                  </p:childTnLst>
                                </p:cTn>
                              </p:par>
                            </p:childTnLst>
                          </p:cTn>
                        </p:par>
                        <p:par>
                          <p:cTn id="23" fill="hold">
                            <p:stCondLst>
                              <p:cond delay="11452"/>
                            </p:stCondLst>
                            <p:childTnLst>
                              <p:par>
                                <p:cTn id="24" presetID="1" presetClass="entr" presetSubtype="0" fill="hold" grpId="0" nodeType="afterEffect" nodePh="1">
                                  <p:stCondLst>
                                    <p:cond delay="0"/>
                                  </p:stCondLst>
                                  <p:endCondLst>
                                    <p:cond evt="begin" delay="0">
                                      <p:tn val="24"/>
                                    </p:cond>
                                  </p:end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uiExpand="1">
        <p:bldSub>
          <a:bldChart bld="series"/>
        </p:bldSub>
      </p:bldGraphic>
      <p:bldP spid="9" grpId="0"/>
      <p:bldP spid="3" grpId="0"/>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199" y="-149112"/>
            <a:ext cx="10695039" cy="1435508"/>
          </a:xfrm>
        </p:spPr>
        <p:txBody>
          <a:bodyPr>
            <a:noAutofit/>
          </a:bodyPr>
          <a:lstStyle/>
          <a:p>
            <a:r>
              <a:rPr lang="nl-NL" sz="2800" dirty="0">
                <a:latin typeface="Pixellari" panose="02000603000000000000" pitchFamily="2" charset="0"/>
                <a:ea typeface="Pixellari" panose="02000603000000000000" pitchFamily="2" charset="0"/>
              </a:rPr>
              <a:t>En je bent sowieso te laat! Het kwaad is al geschied..   </a:t>
            </a: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199" y="5561083"/>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..En nu?</a:t>
            </a:r>
            <a:endParaRPr lang="nl-NL" sz="2800" dirty="0">
              <a:latin typeface="Pixellari" panose="02000603000000000000" pitchFamily="2" charset="0"/>
              <a:ea typeface="Pixellari" panose="02000603000000000000" pitchFamily="2" charset="0"/>
            </a:endParaRPr>
          </a:p>
        </p:txBody>
      </p:sp>
      <p:sp>
        <p:nvSpPr>
          <p:cNvPr id="4" name="Actieknop: Leeg 3">
            <a:hlinkClick r:id="rId3" action="ppaction://hlinksldjump" highlightClick="1"/>
            <a:extLst>
              <a:ext uri="{FF2B5EF4-FFF2-40B4-BE49-F238E27FC236}">
                <a16:creationId xmlns:a16="http://schemas.microsoft.com/office/drawing/2014/main" id="{C409654E-8693-E8C1-2E87-D662F62E1D8B}"/>
              </a:ext>
            </a:extLst>
          </p:cNvPr>
          <p:cNvSpPr/>
          <p:nvPr/>
        </p:nvSpPr>
        <p:spPr>
          <a:xfrm>
            <a:off x="838199" y="5892800"/>
            <a:ext cx="1590965" cy="572655"/>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5" name="Afbeelding 4">
            <a:extLst>
              <a:ext uri="{FF2B5EF4-FFF2-40B4-BE49-F238E27FC236}">
                <a16:creationId xmlns:a16="http://schemas.microsoft.com/office/drawing/2014/main" id="{0DD0D09D-3A93-D52E-DFD9-C546A47D1D7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18197" y="860269"/>
            <a:ext cx="7768095" cy="5126942"/>
          </a:xfrm>
          <a:prstGeom prst="rect">
            <a:avLst/>
          </a:prstGeom>
        </p:spPr>
      </p:pic>
    </p:spTree>
    <p:extLst>
      <p:ext uri="{BB962C8B-B14F-4D97-AF65-F5344CB8AC3E}">
        <p14:creationId xmlns:p14="http://schemas.microsoft.com/office/powerpoint/2010/main" val="6779880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2401"/>
                            </p:stCondLst>
                            <p:childTnLst>
                              <p:par>
                                <p:cTn id="8" presetID="2" presetClass="entr" presetSubtype="4" fill="hold" nodeType="after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1500" fill="hold"/>
                                        <p:tgtEl>
                                          <p:spTgt spid="5"/>
                                        </p:tgtEl>
                                        <p:attrNameLst>
                                          <p:attrName>ppt_x</p:attrName>
                                        </p:attrNameLst>
                                      </p:cBhvr>
                                      <p:tavLst>
                                        <p:tav tm="0">
                                          <p:val>
                                            <p:strVal val="#ppt_x"/>
                                          </p:val>
                                        </p:tav>
                                        <p:tav tm="100000">
                                          <p:val>
                                            <p:strVal val="#ppt_x"/>
                                          </p:val>
                                        </p:tav>
                                      </p:tavLst>
                                    </p:anim>
                                    <p:anim calcmode="lin" valueType="num">
                                      <p:cBhvr additive="base">
                                        <p:cTn id="11" dur="1500" fill="hold"/>
                                        <p:tgtEl>
                                          <p:spTgt spid="5"/>
                                        </p:tgtEl>
                                        <p:attrNameLst>
                                          <p:attrName>ppt_y</p:attrName>
                                        </p:attrNameLst>
                                      </p:cBhvr>
                                      <p:tavLst>
                                        <p:tav tm="0">
                                          <p:val>
                                            <p:strVal val="1+#ppt_h/2"/>
                                          </p:val>
                                        </p:tav>
                                        <p:tav tm="100000">
                                          <p:val>
                                            <p:strVal val="#ppt_y"/>
                                          </p:val>
                                        </p:tav>
                                      </p:tavLst>
                                    </p:anim>
                                  </p:childTnLst>
                                </p:cTn>
                              </p:par>
                            </p:childTnLst>
                          </p:cTn>
                        </p:par>
                        <p:par>
                          <p:cTn id="12" fill="hold">
                            <p:stCondLst>
                              <p:cond delay="3901"/>
                            </p:stCondLst>
                            <p:childTnLst>
                              <p:par>
                                <p:cTn id="13" presetID="1" presetClass="entr" presetSubtype="0" fill="hold" grpId="0" nodeType="afterEffect">
                                  <p:stCondLst>
                                    <p:cond delay="10000"/>
                                  </p:stCondLst>
                                  <p:iterate type="lt">
                                    <p:tmAbs val="50"/>
                                  </p:iterate>
                                  <p:childTnLst>
                                    <p:set>
                                      <p:cBhvr>
                                        <p:cTn id="14" dur="1" fill="hold">
                                          <p:stCondLst>
                                            <p:cond delay="0"/>
                                          </p:stCondLst>
                                        </p:cTn>
                                        <p:tgtEl>
                                          <p:spTgt spid="6"/>
                                        </p:tgtEl>
                                        <p:attrNameLst>
                                          <p:attrName>style.visibility</p:attrName>
                                        </p:attrNameLst>
                                      </p:cBhvr>
                                      <p:to>
                                        <p:strVal val="visible"/>
                                      </p:to>
                                    </p:set>
                                  </p:childTnLst>
                                  <p:subTnLst>
                                    <p:audio>
                                      <p:cMediaNode mute="1">
                                        <p:cTn display="0" masterRel="sameClick">
                                          <p:stCondLst>
                                            <p:cond evt="begin" delay="0">
                                              <p:tn val="13"/>
                                            </p:cond>
                                          </p:stCondLst>
                                          <p:endCondLst>
                                            <p:cond evt="onStopAudio" delay="0">
                                              <p:tgtEl>
                                                <p:sldTgt/>
                                              </p:tgtEl>
                                            </p:cond>
                                          </p:endCondLst>
                                        </p:cTn>
                                        <p:tgtEl>
                                          <p:sndTgt r:embed="rId2" name="TYPE.WAV"/>
                                        </p:tgtEl>
                                      </p:cMediaNode>
                                    </p:audio>
                                  </p:subTnLst>
                                </p:cTn>
                              </p:par>
                            </p:childTnLst>
                          </p:cTn>
                        </p:par>
                        <p:par>
                          <p:cTn id="15" fill="hold">
                            <p:stCondLst>
                              <p:cond delay="14202"/>
                            </p:stCondLst>
                            <p:childTnLst>
                              <p:par>
                                <p:cTn id="16" presetID="1" presetClass="entr" presetSubtype="0" fill="hold" grpId="0" nodeType="afterEffect" nodePh="1">
                                  <p:stCondLst>
                                    <p:cond delay="0"/>
                                  </p:stCondLst>
                                  <p:endCondLst>
                                    <p:cond evt="begin" delay="0">
                                      <p:tn val="16"/>
                                    </p:cond>
                                  </p:endCondLst>
                                  <p:childTnLst>
                                    <p:set>
                                      <p:cBhvr>
                                        <p:cTn id="17"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4" grpId="0"/>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E8C5B-46EF-D27C-C732-FBB6B35EB379}"/>
              </a:ext>
            </a:extLst>
          </p:cNvPr>
          <p:cNvSpPr>
            <a:spLocks noGrp="1"/>
          </p:cNvSpPr>
          <p:nvPr>
            <p:ph type="title"/>
          </p:nvPr>
        </p:nvSpPr>
        <p:spPr>
          <a:xfrm>
            <a:off x="838199" y="-185963"/>
            <a:ext cx="10695039" cy="1435508"/>
          </a:xfrm>
        </p:spPr>
        <p:txBody>
          <a:bodyPr>
            <a:noAutofit/>
          </a:bodyPr>
          <a:lstStyle/>
          <a:p>
            <a:r>
              <a:rPr lang="nl-NL" sz="2800" dirty="0">
                <a:latin typeface="Pixellari" panose="02000603000000000000" pitchFamily="2" charset="0"/>
                <a:ea typeface="Pixellari" panose="02000603000000000000" pitchFamily="2" charset="0"/>
              </a:rPr>
              <a:t>Doordat jij koos om niets te doen is het volgende gebeurd..   </a:t>
            </a:r>
            <a:endParaRPr lang="nl-NL" sz="2800" dirty="0"/>
          </a:p>
        </p:txBody>
      </p:sp>
      <p:sp>
        <p:nvSpPr>
          <p:cNvPr id="6" name="Titel 1">
            <a:extLst>
              <a:ext uri="{FF2B5EF4-FFF2-40B4-BE49-F238E27FC236}">
                <a16:creationId xmlns:a16="http://schemas.microsoft.com/office/drawing/2014/main" id="{BA7D200A-2BFB-5510-0087-8BCCF5E8079C}"/>
              </a:ext>
            </a:extLst>
          </p:cNvPr>
          <p:cNvSpPr txBox="1">
            <a:spLocks/>
          </p:cNvSpPr>
          <p:nvPr/>
        </p:nvSpPr>
        <p:spPr>
          <a:xfrm>
            <a:off x="838199" y="5652180"/>
            <a:ext cx="63246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En nu?</a:t>
            </a:r>
            <a:endParaRPr lang="nl-NL" sz="2800" dirty="0">
              <a:latin typeface="Pixellari" panose="02000603000000000000" pitchFamily="2" charset="0"/>
              <a:ea typeface="Pixellari" panose="02000603000000000000" pitchFamily="2" charset="0"/>
            </a:endParaRPr>
          </a:p>
        </p:txBody>
      </p:sp>
      <p:sp>
        <p:nvSpPr>
          <p:cNvPr id="3" name="Actieknop: Leeg 2">
            <a:hlinkClick r:id="" action="ppaction://hlinkshowjump?jump=nextslide" highlightClick="1"/>
            <a:extLst>
              <a:ext uri="{FF2B5EF4-FFF2-40B4-BE49-F238E27FC236}">
                <a16:creationId xmlns:a16="http://schemas.microsoft.com/office/drawing/2014/main" id="{D1FBD70D-EA40-92CB-038C-81AFCB5CBBCB}"/>
              </a:ext>
            </a:extLst>
          </p:cNvPr>
          <p:cNvSpPr/>
          <p:nvPr/>
        </p:nvSpPr>
        <p:spPr>
          <a:xfrm>
            <a:off x="658761" y="5959361"/>
            <a:ext cx="1455174" cy="70567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4" name="Afbeelding 3">
            <a:extLst>
              <a:ext uri="{FF2B5EF4-FFF2-40B4-BE49-F238E27FC236}">
                <a16:creationId xmlns:a16="http://schemas.microsoft.com/office/drawing/2014/main" id="{75FC485E-8299-5101-E7BC-CF7B7349D0C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05707" y="832419"/>
            <a:ext cx="7780585" cy="5126942"/>
          </a:xfrm>
          <a:prstGeom prst="rect">
            <a:avLst/>
          </a:prstGeom>
        </p:spPr>
      </p:pic>
      <p:pic>
        <p:nvPicPr>
          <p:cNvPr id="5" name="Afbeelding 4">
            <a:extLst>
              <a:ext uri="{FF2B5EF4-FFF2-40B4-BE49-F238E27FC236}">
                <a16:creationId xmlns:a16="http://schemas.microsoft.com/office/drawing/2014/main" id="{F6005113-A594-F549-D08C-5C77667C7F5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18197" y="860269"/>
            <a:ext cx="7768095" cy="5126942"/>
          </a:xfrm>
          <a:prstGeom prst="rect">
            <a:avLst/>
          </a:prstGeom>
        </p:spPr>
      </p:pic>
    </p:spTree>
    <p:extLst>
      <p:ext uri="{BB962C8B-B14F-4D97-AF65-F5344CB8AC3E}">
        <p14:creationId xmlns:p14="http://schemas.microsoft.com/office/powerpoint/2010/main" val="35038208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subTnLst>
                                    <p:audio>
                                      <p:cMediaNode mute="1">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p:stCondLst>
                              <p:cond delay="2201"/>
                            </p:stCondLst>
                            <p:childTnLst>
                              <p:par>
                                <p:cTn id="8" presetID="2" presetClass="entr" presetSubtype="4"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1500" fill="hold"/>
                                        <p:tgtEl>
                                          <p:spTgt spid="4"/>
                                        </p:tgtEl>
                                        <p:attrNameLst>
                                          <p:attrName>ppt_x</p:attrName>
                                        </p:attrNameLst>
                                      </p:cBhvr>
                                      <p:tavLst>
                                        <p:tav tm="0">
                                          <p:val>
                                            <p:strVal val="#ppt_x"/>
                                          </p:val>
                                        </p:tav>
                                        <p:tav tm="100000">
                                          <p:val>
                                            <p:strVal val="#ppt_x"/>
                                          </p:val>
                                        </p:tav>
                                      </p:tavLst>
                                    </p:anim>
                                    <p:anim calcmode="lin" valueType="num">
                                      <p:cBhvr additive="base">
                                        <p:cTn id="11" dur="1500" fill="hold"/>
                                        <p:tgtEl>
                                          <p:spTgt spid="4"/>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1500" fill="hold"/>
                                        <p:tgtEl>
                                          <p:spTgt spid="5"/>
                                        </p:tgtEl>
                                        <p:attrNameLst>
                                          <p:attrName>ppt_x</p:attrName>
                                        </p:attrNameLst>
                                      </p:cBhvr>
                                      <p:tavLst>
                                        <p:tav tm="0">
                                          <p:val>
                                            <p:strVal val="#ppt_x"/>
                                          </p:val>
                                        </p:tav>
                                        <p:tav tm="100000">
                                          <p:val>
                                            <p:strVal val="#ppt_x"/>
                                          </p:val>
                                        </p:tav>
                                      </p:tavLst>
                                    </p:anim>
                                    <p:anim calcmode="lin" valueType="num">
                                      <p:cBhvr additive="base">
                                        <p:cTn id="15" dur="1500" fill="hold"/>
                                        <p:tgtEl>
                                          <p:spTgt spid="5"/>
                                        </p:tgtEl>
                                        <p:attrNameLst>
                                          <p:attrName>ppt_y</p:attrName>
                                        </p:attrNameLst>
                                      </p:cBhvr>
                                      <p:tavLst>
                                        <p:tav tm="0">
                                          <p:val>
                                            <p:strVal val="1+#ppt_h/2"/>
                                          </p:val>
                                        </p:tav>
                                        <p:tav tm="100000">
                                          <p:val>
                                            <p:strVal val="#ppt_y"/>
                                          </p:val>
                                        </p:tav>
                                      </p:tavLst>
                                    </p:anim>
                                  </p:childTnLst>
                                </p:cTn>
                              </p:par>
                            </p:childTnLst>
                          </p:cTn>
                        </p:par>
                        <p:par>
                          <p:cTn id="16" fill="hold">
                            <p:stCondLst>
                              <p:cond delay="3701"/>
                            </p:stCondLst>
                            <p:childTnLst>
                              <p:par>
                                <p:cTn id="17" presetID="1" presetClass="entr" presetSubtype="0" fill="hold" grpId="0" nodeType="afterEffect">
                                  <p:stCondLst>
                                    <p:cond delay="10000"/>
                                  </p:stCondLst>
                                  <p:iterate type="lt">
                                    <p:tmAbs val="50"/>
                                  </p:iterate>
                                  <p:childTnLst>
                                    <p:set>
                                      <p:cBhvr>
                                        <p:cTn id="18" dur="1" fill="hold">
                                          <p:stCondLst>
                                            <p:cond delay="0"/>
                                          </p:stCondLst>
                                        </p:cTn>
                                        <p:tgtEl>
                                          <p:spTgt spid="6"/>
                                        </p:tgtEl>
                                        <p:attrNameLst>
                                          <p:attrName>style.visibility</p:attrName>
                                        </p:attrNameLst>
                                      </p:cBhvr>
                                      <p:to>
                                        <p:strVal val="visible"/>
                                      </p:to>
                                    </p:set>
                                  </p:childTnLst>
                                  <p:subTnLst>
                                    <p:audio>
                                      <p:cMediaNode mute="1">
                                        <p:cTn display="0" masterRel="sameClick">
                                          <p:stCondLst>
                                            <p:cond evt="begin" delay="0">
                                              <p:tn val="17"/>
                                            </p:cond>
                                          </p:stCondLst>
                                          <p:endCondLst>
                                            <p:cond evt="onStopAudio" delay="0">
                                              <p:tgtEl>
                                                <p:sldTgt/>
                                              </p:tgtEl>
                                            </p:cond>
                                          </p:endCondLst>
                                        </p:cTn>
                                        <p:tgtEl>
                                          <p:sndTgt r:embed="rId2" name="TYPE.WAV"/>
                                        </p:tgtEl>
                                      </p:cMediaNode>
                                    </p:audio>
                                  </p:subTnLst>
                                </p:cTn>
                              </p:par>
                            </p:childTnLst>
                          </p:cTn>
                        </p:par>
                        <p:par>
                          <p:cTn id="19" fill="hold">
                            <p:stCondLst>
                              <p:cond delay="13902"/>
                            </p:stCondLst>
                            <p:childTnLst>
                              <p:par>
                                <p:cTn id="20" presetID="1" presetClass="entr" presetSubtype="0" fill="hold" grpId="0" nodeType="afterEffect" nodePh="1">
                                  <p:stCondLst>
                                    <p:cond delay="0"/>
                                  </p:stCondLst>
                                  <p:endCondLst>
                                    <p:cond evt="begin" delay="0">
                                      <p:tn val="20"/>
                                    </p:cond>
                                  </p:end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3" grpId="0"/>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0F03C2-B592-439E-C1AC-75643CD424EB}"/>
              </a:ext>
            </a:extLst>
          </p:cNvPr>
          <p:cNvSpPr>
            <a:spLocks noGrp="1"/>
          </p:cNvSpPr>
          <p:nvPr>
            <p:ph type="title"/>
          </p:nvPr>
        </p:nvSpPr>
        <p:spPr>
          <a:xfrm>
            <a:off x="4160274" y="196785"/>
            <a:ext cx="3891116" cy="1325563"/>
          </a:xfrm>
        </p:spPr>
        <p:txBody>
          <a:bodyPr/>
          <a:lstStyle/>
          <a:p>
            <a:pPr algn="ctr"/>
            <a:r>
              <a:rPr lang="nl-NL" dirty="0">
                <a:latin typeface="Pixellari" panose="02000603000000000000" pitchFamily="2" charset="0"/>
                <a:ea typeface="Pixellari" panose="02000603000000000000" pitchFamily="2" charset="0"/>
              </a:rPr>
              <a:t>Level 5</a:t>
            </a:r>
          </a:p>
        </p:txBody>
      </p:sp>
      <p:sp>
        <p:nvSpPr>
          <p:cNvPr id="3" name="Tijdelijke aanduiding voor inhoud 2">
            <a:extLst>
              <a:ext uri="{FF2B5EF4-FFF2-40B4-BE49-F238E27FC236}">
                <a16:creationId xmlns:a16="http://schemas.microsoft.com/office/drawing/2014/main" id="{C274C043-A83D-A69A-E842-518DAA58AB11}"/>
              </a:ext>
            </a:extLst>
          </p:cNvPr>
          <p:cNvSpPr>
            <a:spLocks noGrp="1"/>
          </p:cNvSpPr>
          <p:nvPr>
            <p:ph idx="1"/>
          </p:nvPr>
        </p:nvSpPr>
        <p:spPr>
          <a:xfrm>
            <a:off x="3714750" y="1099057"/>
            <a:ext cx="4762500" cy="760259"/>
          </a:xfrm>
        </p:spPr>
        <p:txBody>
          <a:bodyPr>
            <a:noAutofit/>
          </a:bodyPr>
          <a:lstStyle/>
          <a:p>
            <a:pPr marL="0" indent="0" algn="ctr">
              <a:buNone/>
            </a:pPr>
            <a:r>
              <a:rPr lang="nl-NL" sz="6000" dirty="0">
                <a:latin typeface="Digital Arcade" pitchFamily="2" charset="0"/>
              </a:rPr>
              <a:t>Escaleren</a:t>
            </a:r>
          </a:p>
        </p:txBody>
      </p:sp>
      <p:pic>
        <p:nvPicPr>
          <p:cNvPr id="10" name="Afbeelding 9">
            <a:extLst>
              <a:ext uri="{FF2B5EF4-FFF2-40B4-BE49-F238E27FC236}">
                <a16:creationId xmlns:a16="http://schemas.microsoft.com/office/drawing/2014/main" id="{90052FDC-CC85-BAE8-F7A7-C919A43C4362}"/>
              </a:ext>
            </a:extLst>
          </p:cNvPr>
          <p:cNvPicPr>
            <a:picLocks noChangeAspect="1"/>
          </p:cNvPicPr>
          <p:nvPr/>
        </p:nvPicPr>
        <p:blipFill>
          <a:blip r:embed="rId2" cstate="screen">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7315724" y="1074215"/>
            <a:ext cx="1897192" cy="1065059"/>
          </a:xfrm>
          <a:prstGeom prst="rect">
            <a:avLst/>
          </a:prstGeom>
        </p:spPr>
      </p:pic>
      <p:sp>
        <p:nvSpPr>
          <p:cNvPr id="13" name="Titel 1">
            <a:extLst>
              <a:ext uri="{FF2B5EF4-FFF2-40B4-BE49-F238E27FC236}">
                <a16:creationId xmlns:a16="http://schemas.microsoft.com/office/drawing/2014/main" id="{1DEC678E-BC4D-DC8C-5145-614EA4E606A1}"/>
              </a:ext>
            </a:extLst>
          </p:cNvPr>
          <p:cNvSpPr txBox="1">
            <a:spLocks/>
          </p:cNvSpPr>
          <p:nvPr/>
        </p:nvSpPr>
        <p:spPr>
          <a:xfrm>
            <a:off x="502920" y="5215624"/>
            <a:ext cx="11186160" cy="162505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latin typeface="Pixellari" panose="02000603000000000000" pitchFamily="2" charset="0"/>
                <a:ea typeface="Pixellari" panose="02000603000000000000" pitchFamily="2" charset="0"/>
              </a:rPr>
              <a:t>En nu helemaal niets! Het is jou gelukt om te escaleren en daar gaat het om.. De gemeente is en rep en roer, je hebt chaos en verdeeldheid gecreëerd en dat vanuit jouw luie stoel!</a:t>
            </a:r>
          </a:p>
        </p:txBody>
      </p:sp>
      <p:pic>
        <p:nvPicPr>
          <p:cNvPr id="15" name="Graphic 14" descr="Pijl-rechts met effen opvulling">
            <a:extLst>
              <a:ext uri="{FF2B5EF4-FFF2-40B4-BE49-F238E27FC236}">
                <a16:creationId xmlns:a16="http://schemas.microsoft.com/office/drawing/2014/main" id="{FF839982-6C55-B614-81BA-B24ADF97D8A2}"/>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073157" y="3879244"/>
            <a:ext cx="553978" cy="389360"/>
          </a:xfrm>
          <a:prstGeom prst="rect">
            <a:avLst/>
          </a:prstGeom>
        </p:spPr>
      </p:pic>
      <p:pic>
        <p:nvPicPr>
          <p:cNvPr id="4" name="Afbeelding 3" descr="Afbeelding met persoon, binnen&#10;&#10;Automatisch gegenereerde beschrijving">
            <a:extLst>
              <a:ext uri="{FF2B5EF4-FFF2-40B4-BE49-F238E27FC236}">
                <a16:creationId xmlns:a16="http://schemas.microsoft.com/office/drawing/2014/main" id="{2FF2A4E9-B6D7-AA2B-6415-FFB89A5B866F}"/>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443526" y="2164116"/>
            <a:ext cx="5324611" cy="2989974"/>
          </a:xfrm>
          <a:prstGeom prst="rect">
            <a:avLst/>
          </a:prstGeom>
        </p:spPr>
      </p:pic>
      <p:sp>
        <p:nvSpPr>
          <p:cNvPr id="8" name="Titel 1">
            <a:extLst>
              <a:ext uri="{FF2B5EF4-FFF2-40B4-BE49-F238E27FC236}">
                <a16:creationId xmlns:a16="http://schemas.microsoft.com/office/drawing/2014/main" id="{A81EAB14-81A3-C1F7-6A1A-1951A74D23F1}"/>
              </a:ext>
            </a:extLst>
          </p:cNvPr>
          <p:cNvSpPr txBox="1">
            <a:spLocks/>
          </p:cNvSpPr>
          <p:nvPr/>
        </p:nvSpPr>
        <p:spPr>
          <a:xfrm>
            <a:off x="9169910" y="3216462"/>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Naar volgend level</a:t>
            </a:r>
          </a:p>
        </p:txBody>
      </p:sp>
      <p:sp>
        <p:nvSpPr>
          <p:cNvPr id="9" name="Actieknop: Leeg 8">
            <a:hlinkClick r:id="" action="ppaction://hlinkshowjump?jump=nextslide" highlightClick="1"/>
            <a:extLst>
              <a:ext uri="{FF2B5EF4-FFF2-40B4-BE49-F238E27FC236}">
                <a16:creationId xmlns:a16="http://schemas.microsoft.com/office/drawing/2014/main" id="{80A73C4E-718E-E5BD-CAE2-A8ADBE52C64F}"/>
              </a:ext>
            </a:extLst>
          </p:cNvPr>
          <p:cNvSpPr/>
          <p:nvPr/>
        </p:nvSpPr>
        <p:spPr>
          <a:xfrm>
            <a:off x="9212916" y="3429000"/>
            <a:ext cx="2231832" cy="839604"/>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8297952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1+#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1" presetClass="entr" presetSubtype="0" fill="hold" grpId="0" nodeType="afterEffect">
                                  <p:stCondLst>
                                    <p:cond delay="0"/>
                                  </p:stCondLst>
                                  <p:iterate type="wd">
                                    <p:tmAbs val="200"/>
                                  </p:iterate>
                                  <p:childTnLst>
                                    <p:set>
                                      <p:cBhvr>
                                        <p:cTn id="22" dur="1" fill="hold">
                                          <p:stCondLst>
                                            <p:cond delay="0"/>
                                          </p:stCondLst>
                                        </p:cTn>
                                        <p:tgtEl>
                                          <p:spTgt spid="13"/>
                                        </p:tgtEl>
                                        <p:attrNameLst>
                                          <p:attrName>style.visibility</p:attrName>
                                        </p:attrNameLst>
                                      </p:cBhvr>
                                      <p:to>
                                        <p:strVal val="visible"/>
                                      </p:to>
                                    </p:set>
                                  </p:childTnLst>
                                </p:cTn>
                              </p:par>
                            </p:childTnLst>
                          </p:cTn>
                        </p:par>
                        <p:par>
                          <p:cTn id="23" fill="hold">
                            <p:stCondLst>
                              <p:cond delay="9101"/>
                            </p:stCondLst>
                            <p:childTnLst>
                              <p:par>
                                <p:cTn id="24" presetID="1" presetClass="entr" presetSubtype="0"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childTnLst>
                                </p:cTn>
                              </p:par>
                            </p:childTnLst>
                          </p:cTn>
                        </p:par>
                        <p:par>
                          <p:cTn id="26" fill="hold">
                            <p:stCondLst>
                              <p:cond delay="9101"/>
                            </p:stCondLst>
                            <p:childTnLst>
                              <p:par>
                                <p:cTn id="27" presetID="1"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par>
                          <p:cTn id="29" fill="hold">
                            <p:stCondLst>
                              <p:cond delay="9101"/>
                            </p:stCondLst>
                            <p:childTnLst>
                              <p:par>
                                <p:cTn id="30" presetID="1" presetClass="entr" presetSubtype="0" fill="hold" grpId="0" nodeType="afterEffect" nodePh="1">
                                  <p:stCondLst>
                                    <p:cond delay="0"/>
                                  </p:stCondLst>
                                  <p:endCondLst>
                                    <p:cond evt="begin" delay="0">
                                      <p:tn val="30"/>
                                    </p:cond>
                                  </p:endCondLst>
                                  <p:childTnLst>
                                    <p:set>
                                      <p:cBhvr>
                                        <p:cTn id="3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13" grpId="0"/>
      <p:bldP spid="8" grpId="0"/>
      <p:bldP spid="9" grpId="0"/>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0F03C2-B592-439E-C1AC-75643CD424EB}"/>
              </a:ext>
            </a:extLst>
          </p:cNvPr>
          <p:cNvSpPr>
            <a:spLocks noGrp="1"/>
          </p:cNvSpPr>
          <p:nvPr>
            <p:ph type="title"/>
          </p:nvPr>
        </p:nvSpPr>
        <p:spPr>
          <a:xfrm>
            <a:off x="4160274" y="196785"/>
            <a:ext cx="3891116" cy="1325563"/>
          </a:xfrm>
        </p:spPr>
        <p:txBody>
          <a:bodyPr/>
          <a:lstStyle/>
          <a:p>
            <a:pPr algn="ctr"/>
            <a:r>
              <a:rPr lang="nl-NL" dirty="0">
                <a:latin typeface="Pixellari" panose="02000603000000000000" pitchFamily="2" charset="0"/>
                <a:ea typeface="Pixellari" panose="02000603000000000000" pitchFamily="2" charset="0"/>
              </a:rPr>
              <a:t>Level 5</a:t>
            </a:r>
          </a:p>
        </p:txBody>
      </p:sp>
      <p:sp>
        <p:nvSpPr>
          <p:cNvPr id="3" name="Tijdelijke aanduiding voor inhoud 2">
            <a:extLst>
              <a:ext uri="{FF2B5EF4-FFF2-40B4-BE49-F238E27FC236}">
                <a16:creationId xmlns:a16="http://schemas.microsoft.com/office/drawing/2014/main" id="{C274C043-A83D-A69A-E842-518DAA58AB11}"/>
              </a:ext>
            </a:extLst>
          </p:cNvPr>
          <p:cNvSpPr>
            <a:spLocks noGrp="1"/>
          </p:cNvSpPr>
          <p:nvPr>
            <p:ph idx="1"/>
          </p:nvPr>
        </p:nvSpPr>
        <p:spPr>
          <a:xfrm>
            <a:off x="3714750" y="1099057"/>
            <a:ext cx="4762500" cy="760259"/>
          </a:xfrm>
        </p:spPr>
        <p:txBody>
          <a:bodyPr>
            <a:noAutofit/>
          </a:bodyPr>
          <a:lstStyle/>
          <a:p>
            <a:pPr marL="0" indent="0" algn="ctr">
              <a:buNone/>
            </a:pPr>
            <a:r>
              <a:rPr lang="nl-NL" sz="6000" dirty="0">
                <a:latin typeface="Digital Arcade" pitchFamily="2" charset="0"/>
              </a:rPr>
              <a:t>Escaleren</a:t>
            </a:r>
          </a:p>
        </p:txBody>
      </p:sp>
      <p:sp>
        <p:nvSpPr>
          <p:cNvPr id="13" name="Titel 1">
            <a:extLst>
              <a:ext uri="{FF2B5EF4-FFF2-40B4-BE49-F238E27FC236}">
                <a16:creationId xmlns:a16="http://schemas.microsoft.com/office/drawing/2014/main" id="{1DEC678E-BC4D-DC8C-5145-614EA4E606A1}"/>
              </a:ext>
            </a:extLst>
          </p:cNvPr>
          <p:cNvSpPr txBox="1">
            <a:spLocks/>
          </p:cNvSpPr>
          <p:nvPr/>
        </p:nvSpPr>
        <p:spPr>
          <a:xfrm>
            <a:off x="502920" y="5215624"/>
            <a:ext cx="11186160" cy="162505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err="1">
                <a:latin typeface="Pixellari" panose="02000603000000000000" pitchFamily="2" charset="0"/>
                <a:ea typeface="Pixellari" panose="02000603000000000000" pitchFamily="2" charset="0"/>
              </a:rPr>
              <a:t>eN</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nU</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hElEmAal</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NiEtS</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hEt</a:t>
            </a:r>
            <a:r>
              <a:rPr lang="nl-NL" sz="2800" dirty="0">
                <a:latin typeface="Pixellari" panose="02000603000000000000" pitchFamily="2" charset="0"/>
                <a:ea typeface="Pixellari" panose="02000603000000000000" pitchFamily="2" charset="0"/>
              </a:rPr>
              <a:t> Is </a:t>
            </a:r>
            <a:r>
              <a:rPr lang="nl-NL" sz="2800" dirty="0" err="1">
                <a:latin typeface="Pixellari" panose="02000603000000000000" pitchFamily="2" charset="0"/>
                <a:ea typeface="Pixellari" panose="02000603000000000000" pitchFamily="2" charset="0"/>
              </a:rPr>
              <a:t>JoU</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gElUkT</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oM</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tE</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eScAlErEn</a:t>
            </a:r>
            <a:r>
              <a:rPr lang="nl-NL" sz="2800" dirty="0">
                <a:latin typeface="Pixellari" panose="02000603000000000000" pitchFamily="2" charset="0"/>
                <a:ea typeface="Pixellari" panose="02000603000000000000" pitchFamily="2" charset="0"/>
              </a:rPr>
              <a:t> En </a:t>
            </a:r>
            <a:r>
              <a:rPr lang="nl-NL" sz="2800" dirty="0" err="1">
                <a:latin typeface="Pixellari" panose="02000603000000000000" pitchFamily="2" charset="0"/>
                <a:ea typeface="Pixellari" panose="02000603000000000000" pitchFamily="2" charset="0"/>
              </a:rPr>
              <a:t>DaAr</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GaAt</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HeT</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oM</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dE</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gEmEeNtE</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iS</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eN</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rEp</a:t>
            </a:r>
            <a:r>
              <a:rPr lang="nl-NL" sz="2800" dirty="0">
                <a:latin typeface="Pixellari" panose="02000603000000000000" pitchFamily="2" charset="0"/>
                <a:ea typeface="Pixellari" panose="02000603000000000000" pitchFamily="2" charset="0"/>
              </a:rPr>
              <a:t> En </a:t>
            </a:r>
            <a:r>
              <a:rPr lang="nl-NL" sz="2800" dirty="0" err="1">
                <a:latin typeface="Pixellari" panose="02000603000000000000" pitchFamily="2" charset="0"/>
                <a:ea typeface="Pixellari" panose="02000603000000000000" pitchFamily="2" charset="0"/>
              </a:rPr>
              <a:t>RoEr</a:t>
            </a:r>
            <a:r>
              <a:rPr lang="nl-NL" sz="2800" dirty="0">
                <a:latin typeface="Pixellari" panose="02000603000000000000" pitchFamily="2" charset="0"/>
                <a:ea typeface="Pixellari" panose="02000603000000000000" pitchFamily="2" charset="0"/>
              </a:rPr>
              <a:t>, Je </a:t>
            </a:r>
            <a:r>
              <a:rPr lang="nl-NL" sz="2800" dirty="0" err="1">
                <a:latin typeface="Pixellari" panose="02000603000000000000" pitchFamily="2" charset="0"/>
                <a:ea typeface="Pixellari" panose="02000603000000000000" pitchFamily="2" charset="0"/>
              </a:rPr>
              <a:t>HeBt</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ChAoS</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eN</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vErDeElDhEiD</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gEcReËeRd</a:t>
            </a:r>
            <a:r>
              <a:rPr lang="nl-NL" sz="2800" dirty="0">
                <a:latin typeface="Pixellari" panose="02000603000000000000" pitchFamily="2" charset="0"/>
                <a:ea typeface="Pixellari" panose="02000603000000000000" pitchFamily="2" charset="0"/>
              </a:rPr>
              <a:t> En </a:t>
            </a:r>
            <a:r>
              <a:rPr lang="nl-NL" sz="2800" dirty="0" err="1">
                <a:latin typeface="Pixellari" panose="02000603000000000000" pitchFamily="2" charset="0"/>
                <a:ea typeface="Pixellari" panose="02000603000000000000" pitchFamily="2" charset="0"/>
              </a:rPr>
              <a:t>DaT</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vAnUiT</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jOuW</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lUiE</a:t>
            </a:r>
            <a:r>
              <a:rPr lang="nl-NL" sz="2800" dirty="0">
                <a:latin typeface="Pixellari" panose="02000603000000000000" pitchFamily="2" charset="0"/>
                <a:ea typeface="Pixellari" panose="02000603000000000000" pitchFamily="2" charset="0"/>
              </a:rPr>
              <a:t> </a:t>
            </a:r>
            <a:r>
              <a:rPr lang="nl-NL" sz="2800" dirty="0" err="1">
                <a:latin typeface="Pixellari" panose="02000603000000000000" pitchFamily="2" charset="0"/>
                <a:ea typeface="Pixellari" panose="02000603000000000000" pitchFamily="2" charset="0"/>
              </a:rPr>
              <a:t>sToEl</a:t>
            </a:r>
            <a:r>
              <a:rPr lang="nl-NL" sz="2800" dirty="0">
                <a:latin typeface="Pixellari" panose="02000603000000000000" pitchFamily="2" charset="0"/>
                <a:ea typeface="Pixellari" panose="02000603000000000000" pitchFamily="2" charset="0"/>
              </a:rPr>
              <a:t>!</a:t>
            </a:r>
          </a:p>
        </p:txBody>
      </p:sp>
      <p:pic>
        <p:nvPicPr>
          <p:cNvPr id="15" name="Graphic 14" descr="Pijl-rechts met effen opvulling">
            <a:extLst>
              <a:ext uri="{FF2B5EF4-FFF2-40B4-BE49-F238E27FC236}">
                <a16:creationId xmlns:a16="http://schemas.microsoft.com/office/drawing/2014/main" id="{FF839982-6C55-B614-81BA-B24ADF97D8A2}"/>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073157" y="3879244"/>
            <a:ext cx="553978" cy="389360"/>
          </a:xfrm>
          <a:prstGeom prst="rect">
            <a:avLst/>
          </a:prstGeom>
        </p:spPr>
      </p:pic>
      <p:sp>
        <p:nvSpPr>
          <p:cNvPr id="8" name="Titel 1">
            <a:extLst>
              <a:ext uri="{FF2B5EF4-FFF2-40B4-BE49-F238E27FC236}">
                <a16:creationId xmlns:a16="http://schemas.microsoft.com/office/drawing/2014/main" id="{A81EAB14-81A3-C1F7-6A1A-1951A74D23F1}"/>
              </a:ext>
            </a:extLst>
          </p:cNvPr>
          <p:cNvSpPr txBox="1">
            <a:spLocks/>
          </p:cNvSpPr>
          <p:nvPr/>
        </p:nvSpPr>
        <p:spPr>
          <a:xfrm>
            <a:off x="9169910" y="3216462"/>
            <a:ext cx="26769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FF0000"/>
                </a:solidFill>
                <a:latin typeface="Pixellari" panose="02000603000000000000" pitchFamily="2" charset="0"/>
                <a:ea typeface="Pixellari" panose="02000603000000000000" pitchFamily="2" charset="0"/>
              </a:rPr>
              <a:t>Naar volgend level</a:t>
            </a:r>
          </a:p>
        </p:txBody>
      </p:sp>
      <p:sp>
        <p:nvSpPr>
          <p:cNvPr id="4" name="Actieknop: Leeg 3">
            <a:hlinkClick r:id="" action="ppaction://hlinkshowjump?jump=nextslide" highlightClick="1"/>
            <a:extLst>
              <a:ext uri="{FF2B5EF4-FFF2-40B4-BE49-F238E27FC236}">
                <a16:creationId xmlns:a16="http://schemas.microsoft.com/office/drawing/2014/main" id="{6D1D0F10-B3AB-DFA9-79D0-0AD3DE71FC43}"/>
              </a:ext>
            </a:extLst>
          </p:cNvPr>
          <p:cNvSpPr/>
          <p:nvPr/>
        </p:nvSpPr>
        <p:spPr>
          <a:xfrm>
            <a:off x="9169910" y="3429000"/>
            <a:ext cx="2333832" cy="839604"/>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5460038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par>
                          <p:cTn id="8" fill="hold">
                            <p:stCondLst>
                              <p:cond delay="500"/>
                            </p:stCondLst>
                            <p:childTnLst>
                              <p:par>
                                <p:cTn id="9" presetID="1" presetClass="entr" presetSubtype="0" fill="hold" grpId="0" nodeType="afterEffect" nodePh="1">
                                  <p:stCondLst>
                                    <p:cond delay="3000"/>
                                  </p:stCondLst>
                                  <p:endCondLst>
                                    <p:cond evt="begin" delay="0">
                                      <p:tn val="9"/>
                                    </p:cond>
                                  </p:end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C274C043-A83D-A69A-E842-518DAA58AB11}"/>
              </a:ext>
            </a:extLst>
          </p:cNvPr>
          <p:cNvSpPr>
            <a:spLocks noGrp="1"/>
          </p:cNvSpPr>
          <p:nvPr>
            <p:ph idx="1"/>
          </p:nvPr>
        </p:nvSpPr>
        <p:spPr>
          <a:xfrm>
            <a:off x="3714750" y="1099057"/>
            <a:ext cx="4762500" cy="760259"/>
          </a:xfrm>
        </p:spPr>
        <p:txBody>
          <a:bodyPr>
            <a:noAutofit/>
          </a:bodyPr>
          <a:lstStyle/>
          <a:p>
            <a:pPr marL="0" indent="0" algn="ctr">
              <a:buNone/>
            </a:pPr>
            <a:r>
              <a:rPr lang="nl-NL" sz="6000" dirty="0">
                <a:latin typeface="Digital Arcade" pitchFamily="2" charset="0"/>
              </a:rPr>
              <a:t>Escaleren</a:t>
            </a:r>
          </a:p>
        </p:txBody>
      </p:sp>
      <p:sp>
        <p:nvSpPr>
          <p:cNvPr id="5" name="Actieknop: Leeg 4">
            <a:hlinkClick r:id="" action="ppaction://hlinkshowjump?jump=nextslide" highlightClick="1"/>
            <a:extLst>
              <a:ext uri="{FF2B5EF4-FFF2-40B4-BE49-F238E27FC236}">
                <a16:creationId xmlns:a16="http://schemas.microsoft.com/office/drawing/2014/main" id="{98D5F196-1327-32DF-5B7F-2E434C3F4CC0}"/>
              </a:ext>
            </a:extLst>
          </p:cNvPr>
          <p:cNvSpPr/>
          <p:nvPr/>
        </p:nvSpPr>
        <p:spPr>
          <a:xfrm>
            <a:off x="1307284" y="5282363"/>
            <a:ext cx="2324000" cy="97585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itel 5">
            <a:extLst>
              <a:ext uri="{FF2B5EF4-FFF2-40B4-BE49-F238E27FC236}">
                <a16:creationId xmlns:a16="http://schemas.microsoft.com/office/drawing/2014/main" id="{EE51A6D5-09B8-B3B7-55AB-F48C6E9E3B22}"/>
              </a:ext>
            </a:extLst>
          </p:cNvPr>
          <p:cNvSpPr>
            <a:spLocks noGrp="1"/>
          </p:cNvSpPr>
          <p:nvPr>
            <p:ph type="title"/>
          </p:nvPr>
        </p:nvSpPr>
        <p:spPr/>
        <p:txBody>
          <a:bodyPr/>
          <a:lstStyle/>
          <a:p>
            <a:endParaRPr lang="nl-NL"/>
          </a:p>
        </p:txBody>
      </p:sp>
      <p:pic>
        <p:nvPicPr>
          <p:cNvPr id="4" name="Afbeelding 3">
            <a:extLst>
              <a:ext uri="{FF2B5EF4-FFF2-40B4-BE49-F238E27FC236}">
                <a16:creationId xmlns:a16="http://schemas.microsoft.com/office/drawing/2014/main" id="{37ADBB06-15C0-BEE4-3F47-F6E2BEEC1024}"/>
              </a:ext>
            </a:extLst>
          </p:cNvPr>
          <p:cNvPicPr>
            <a:picLocks noChangeAspect="1"/>
          </p:cNvPicPr>
          <p:nvPr/>
        </p:nvPicPr>
        <p:blipFill>
          <a:blip r:embed="rId2"/>
          <a:stretch>
            <a:fillRect/>
          </a:stretch>
        </p:blipFill>
        <p:spPr>
          <a:xfrm>
            <a:off x="1307284" y="5282363"/>
            <a:ext cx="2407466" cy="953160"/>
          </a:xfrm>
          <a:prstGeom prst="rect">
            <a:avLst/>
          </a:prstGeom>
        </p:spPr>
      </p:pic>
      <p:sp>
        <p:nvSpPr>
          <p:cNvPr id="7" name="Actieknop: Leeg 6">
            <a:hlinkClick r:id="" action="ppaction://hlinkshowjump?jump=nextslide" highlightClick="1"/>
            <a:extLst>
              <a:ext uri="{FF2B5EF4-FFF2-40B4-BE49-F238E27FC236}">
                <a16:creationId xmlns:a16="http://schemas.microsoft.com/office/drawing/2014/main" id="{870F6BCE-4C4C-FAC0-EE6F-C2C3F273A343}"/>
              </a:ext>
            </a:extLst>
          </p:cNvPr>
          <p:cNvSpPr/>
          <p:nvPr/>
        </p:nvSpPr>
        <p:spPr>
          <a:xfrm>
            <a:off x="1307284" y="5282363"/>
            <a:ext cx="2407466" cy="97585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35368713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ctieknop: Leeg 4">
            <a:hlinkClick r:id="" action="ppaction://hlinkshowjump?jump=nextslide" highlightClick="1"/>
            <a:extLst>
              <a:ext uri="{FF2B5EF4-FFF2-40B4-BE49-F238E27FC236}">
                <a16:creationId xmlns:a16="http://schemas.microsoft.com/office/drawing/2014/main" id="{98D5F196-1327-32DF-5B7F-2E434C3F4CC0}"/>
              </a:ext>
            </a:extLst>
          </p:cNvPr>
          <p:cNvSpPr/>
          <p:nvPr/>
        </p:nvSpPr>
        <p:spPr>
          <a:xfrm>
            <a:off x="1307284" y="5282363"/>
            <a:ext cx="2324000" cy="97585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itel 5">
            <a:extLst>
              <a:ext uri="{FF2B5EF4-FFF2-40B4-BE49-F238E27FC236}">
                <a16:creationId xmlns:a16="http://schemas.microsoft.com/office/drawing/2014/main" id="{EE51A6D5-09B8-B3B7-55AB-F48C6E9E3B22}"/>
              </a:ext>
            </a:extLst>
          </p:cNvPr>
          <p:cNvSpPr>
            <a:spLocks noGrp="1"/>
          </p:cNvSpPr>
          <p:nvPr>
            <p:ph type="title"/>
          </p:nvPr>
        </p:nvSpPr>
        <p:spPr/>
        <p:txBody>
          <a:bodyPr/>
          <a:lstStyle/>
          <a:p>
            <a:endParaRPr lang="nl-NL"/>
          </a:p>
        </p:txBody>
      </p:sp>
      <p:pic>
        <p:nvPicPr>
          <p:cNvPr id="4" name="Afbeelding 3">
            <a:extLst>
              <a:ext uri="{FF2B5EF4-FFF2-40B4-BE49-F238E27FC236}">
                <a16:creationId xmlns:a16="http://schemas.microsoft.com/office/drawing/2014/main" id="{37ADBB06-15C0-BEE4-3F47-F6E2BEEC1024}"/>
              </a:ext>
            </a:extLst>
          </p:cNvPr>
          <p:cNvPicPr>
            <a:picLocks noChangeAspect="1"/>
          </p:cNvPicPr>
          <p:nvPr/>
        </p:nvPicPr>
        <p:blipFill>
          <a:blip r:embed="rId2"/>
          <a:stretch>
            <a:fillRect/>
          </a:stretch>
        </p:blipFill>
        <p:spPr>
          <a:xfrm>
            <a:off x="4892267" y="3197924"/>
            <a:ext cx="2407466" cy="953160"/>
          </a:xfrm>
          <a:prstGeom prst="rect">
            <a:avLst/>
          </a:prstGeom>
        </p:spPr>
      </p:pic>
      <p:sp>
        <p:nvSpPr>
          <p:cNvPr id="7" name="Actieknop: Leeg 6">
            <a:hlinkClick r:id="" action="ppaction://hlinkshowjump?jump=nextslide" highlightClick="1"/>
            <a:extLst>
              <a:ext uri="{FF2B5EF4-FFF2-40B4-BE49-F238E27FC236}">
                <a16:creationId xmlns:a16="http://schemas.microsoft.com/office/drawing/2014/main" id="{870F6BCE-4C4C-FAC0-EE6F-C2C3F273A343}"/>
              </a:ext>
            </a:extLst>
          </p:cNvPr>
          <p:cNvSpPr/>
          <p:nvPr/>
        </p:nvSpPr>
        <p:spPr>
          <a:xfrm>
            <a:off x="4892267" y="3197924"/>
            <a:ext cx="2407466" cy="97585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8" name="Tijdelijke aanduiding voor inhoud 7">
            <a:extLst>
              <a:ext uri="{FF2B5EF4-FFF2-40B4-BE49-F238E27FC236}">
                <a16:creationId xmlns:a16="http://schemas.microsoft.com/office/drawing/2014/main" id="{2B119326-6A58-FE07-8721-5A53C165D250}"/>
              </a:ext>
            </a:extLst>
          </p:cNvPr>
          <p:cNvSpPr>
            <a:spLocks noGrp="1"/>
          </p:cNvSpPr>
          <p:nvPr>
            <p:ph idx="1"/>
          </p:nvPr>
        </p:nvSpPr>
        <p:spPr/>
        <p:txBody>
          <a:bodyPr/>
          <a:lstStyle/>
          <a:p>
            <a:endParaRPr lang="nl-NL"/>
          </a:p>
        </p:txBody>
      </p:sp>
    </p:spTree>
    <p:extLst>
      <p:ext uri="{BB962C8B-B14F-4D97-AF65-F5344CB8AC3E}">
        <p14:creationId xmlns:p14="http://schemas.microsoft.com/office/powerpoint/2010/main" val="30172610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ctieknop: Leeg 4">
            <a:hlinkClick r:id="" action="ppaction://hlinkshowjump?jump=nextslide" highlightClick="1"/>
            <a:extLst>
              <a:ext uri="{FF2B5EF4-FFF2-40B4-BE49-F238E27FC236}">
                <a16:creationId xmlns:a16="http://schemas.microsoft.com/office/drawing/2014/main" id="{98D5F196-1327-32DF-5B7F-2E434C3F4CC0}"/>
              </a:ext>
            </a:extLst>
          </p:cNvPr>
          <p:cNvSpPr/>
          <p:nvPr/>
        </p:nvSpPr>
        <p:spPr>
          <a:xfrm>
            <a:off x="1325040" y="5282363"/>
            <a:ext cx="2324000" cy="97585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itel 5">
            <a:extLst>
              <a:ext uri="{FF2B5EF4-FFF2-40B4-BE49-F238E27FC236}">
                <a16:creationId xmlns:a16="http://schemas.microsoft.com/office/drawing/2014/main" id="{EE51A6D5-09B8-B3B7-55AB-F48C6E9E3B22}"/>
              </a:ext>
            </a:extLst>
          </p:cNvPr>
          <p:cNvSpPr>
            <a:spLocks noGrp="1"/>
          </p:cNvSpPr>
          <p:nvPr>
            <p:ph type="title"/>
          </p:nvPr>
        </p:nvSpPr>
        <p:spPr/>
        <p:txBody>
          <a:bodyPr/>
          <a:lstStyle/>
          <a:p>
            <a:endParaRPr lang="nl-NL" dirty="0"/>
          </a:p>
        </p:txBody>
      </p:sp>
      <p:pic>
        <p:nvPicPr>
          <p:cNvPr id="4" name="Afbeelding 3">
            <a:extLst>
              <a:ext uri="{FF2B5EF4-FFF2-40B4-BE49-F238E27FC236}">
                <a16:creationId xmlns:a16="http://schemas.microsoft.com/office/drawing/2014/main" id="{37ADBB06-15C0-BEE4-3F47-F6E2BEEC1024}"/>
              </a:ext>
            </a:extLst>
          </p:cNvPr>
          <p:cNvPicPr>
            <a:picLocks noChangeAspect="1"/>
          </p:cNvPicPr>
          <p:nvPr/>
        </p:nvPicPr>
        <p:blipFill>
          <a:blip r:embed="rId3"/>
          <a:stretch>
            <a:fillRect/>
          </a:stretch>
        </p:blipFill>
        <p:spPr>
          <a:xfrm>
            <a:off x="4892267" y="3197924"/>
            <a:ext cx="2407466" cy="953160"/>
          </a:xfrm>
          <a:prstGeom prst="rect">
            <a:avLst/>
          </a:prstGeom>
        </p:spPr>
      </p:pic>
      <p:pic>
        <p:nvPicPr>
          <p:cNvPr id="32" name="Afbeelding 31">
            <a:extLst>
              <a:ext uri="{FF2B5EF4-FFF2-40B4-BE49-F238E27FC236}">
                <a16:creationId xmlns:a16="http://schemas.microsoft.com/office/drawing/2014/main" id="{F95603C5-B775-0F89-556B-B209E404287B}"/>
              </a:ext>
            </a:extLst>
          </p:cNvPr>
          <p:cNvPicPr>
            <a:picLocks noChangeAspect="1"/>
          </p:cNvPicPr>
          <p:nvPr/>
        </p:nvPicPr>
        <p:blipFill>
          <a:blip r:embed="rId4"/>
          <a:stretch>
            <a:fillRect/>
          </a:stretch>
        </p:blipFill>
        <p:spPr>
          <a:xfrm>
            <a:off x="7670042" y="5350709"/>
            <a:ext cx="4521958" cy="1509479"/>
          </a:xfrm>
          <a:prstGeom prst="rect">
            <a:avLst/>
          </a:prstGeom>
        </p:spPr>
      </p:pic>
      <p:sp>
        <p:nvSpPr>
          <p:cNvPr id="7" name="Tijdelijke aanduiding voor inhoud 6">
            <a:extLst>
              <a:ext uri="{FF2B5EF4-FFF2-40B4-BE49-F238E27FC236}">
                <a16:creationId xmlns:a16="http://schemas.microsoft.com/office/drawing/2014/main" id="{6BAC5F12-B7A0-7EA6-4D73-92C1B432E007}"/>
              </a:ext>
            </a:extLst>
          </p:cNvPr>
          <p:cNvSpPr>
            <a:spLocks noGrp="1"/>
          </p:cNvSpPr>
          <p:nvPr>
            <p:ph idx="1"/>
          </p:nvPr>
        </p:nvSpPr>
        <p:spPr/>
        <p:txBody>
          <a:bodyPr/>
          <a:lstStyle/>
          <a:p>
            <a:endParaRPr lang="nl-NL"/>
          </a:p>
        </p:txBody>
      </p:sp>
    </p:spTree>
    <p:extLst>
      <p:ext uri="{BB962C8B-B14F-4D97-AF65-F5344CB8AC3E}">
        <p14:creationId xmlns:p14="http://schemas.microsoft.com/office/powerpoint/2010/main" val="223074020"/>
      </p:ext>
    </p:extLst>
  </p:cSld>
  <p:clrMapOvr>
    <a:masterClrMapping/>
  </p:clrMapOvr>
  <mc:AlternateContent xmlns:mc="http://schemas.openxmlformats.org/markup-compatibility/2006" xmlns:p14="http://schemas.microsoft.com/office/powerpoint/2010/main">
    <mc:Choice Requires="p14">
      <p:transition spd="slow" p14:dur="2000" advClick="0" advTm="2000"/>
    </mc:Choice>
    <mc:Fallback xmlns="">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3500" fill="hold"/>
                                        <p:tgtEl>
                                          <p:spTgt spid="32"/>
                                        </p:tgtEl>
                                        <p:attrNameLst>
                                          <p:attrName>ppt_x</p:attrName>
                                        </p:attrNameLst>
                                      </p:cBhvr>
                                      <p:tavLst>
                                        <p:tav tm="0">
                                          <p:val>
                                            <p:strVal val="#ppt_x"/>
                                          </p:val>
                                        </p:tav>
                                        <p:tav tm="100000">
                                          <p:val>
                                            <p:strVal val="#ppt_x"/>
                                          </p:val>
                                        </p:tav>
                                      </p:tavLst>
                                    </p:anim>
                                    <p:anim calcmode="lin" valueType="num">
                                      <p:cBhvr additive="base">
                                        <p:cTn id="8" dur="3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9064FE9D-0ED2-14C3-3D00-50FF943C761C}"/>
              </a:ext>
            </a:extLst>
          </p:cNvPr>
          <p:cNvPicPr>
            <a:picLocks noChangeAspect="1"/>
          </p:cNvPicPr>
          <p:nvPr/>
        </p:nvPicPr>
        <p:blipFill>
          <a:blip r:embed="rId2"/>
          <a:stretch>
            <a:fillRect/>
          </a:stretch>
        </p:blipFill>
        <p:spPr>
          <a:xfrm>
            <a:off x="7670042" y="5350709"/>
            <a:ext cx="4521958" cy="1509479"/>
          </a:xfrm>
          <a:prstGeom prst="rect">
            <a:avLst/>
          </a:prstGeom>
        </p:spPr>
      </p:pic>
    </p:spTree>
    <p:extLst>
      <p:ext uri="{BB962C8B-B14F-4D97-AF65-F5344CB8AC3E}">
        <p14:creationId xmlns:p14="http://schemas.microsoft.com/office/powerpoint/2010/main" val="455590241"/>
      </p:ext>
    </p:extLst>
  </p:cSld>
  <p:clrMapOvr>
    <a:masterClrMapping/>
  </p:clrMapOvr>
  <mc:AlternateContent xmlns:mc="http://schemas.openxmlformats.org/markup-compatibility/2006" xmlns:p14="http://schemas.microsoft.com/office/powerpoint/2010/main">
    <mc:Choice Requires="p14">
      <p:transition spd="slow" p14:dur="3000" advClick="0" advTm="2000">
        <p:fade/>
      </p:transition>
    </mc:Choice>
    <mc:Fallback xmlns="">
      <p:transition spd="slow" advClick="0" advTm="2000">
        <p:fade/>
      </p:transition>
    </mc:Fallback>
  </mc:AlternateContent>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tekst&#10;&#10;Automatisch gegenereerde beschrijving">
            <a:extLst>
              <a:ext uri="{FF2B5EF4-FFF2-40B4-BE49-F238E27FC236}">
                <a16:creationId xmlns:a16="http://schemas.microsoft.com/office/drawing/2014/main" id="{5ABE1F52-AC05-9858-D26C-D9262219D1B5}"/>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Rechthoek 6">
            <a:extLst>
              <a:ext uri="{FF2B5EF4-FFF2-40B4-BE49-F238E27FC236}">
                <a16:creationId xmlns:a16="http://schemas.microsoft.com/office/drawing/2014/main" id="{8D91DE45-F0C4-ADDE-2CFD-0D1CE8095362}"/>
              </a:ext>
            </a:extLst>
          </p:cNvPr>
          <p:cNvSpPr/>
          <p:nvPr/>
        </p:nvSpPr>
        <p:spPr>
          <a:xfrm>
            <a:off x="1209368" y="2510079"/>
            <a:ext cx="6774426" cy="1729051"/>
          </a:xfrm>
          <a:prstGeom prst="rect">
            <a:avLst/>
          </a:prstGeom>
          <a:solidFill>
            <a:srgbClr val="007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C4C82598-4A9D-E862-1873-DE4B6165AAB5}"/>
              </a:ext>
            </a:extLst>
          </p:cNvPr>
          <p:cNvSpPr>
            <a:spLocks noGrp="1"/>
          </p:cNvSpPr>
          <p:nvPr>
            <p:ph type="ctrTitle"/>
          </p:nvPr>
        </p:nvSpPr>
        <p:spPr>
          <a:xfrm>
            <a:off x="1209368" y="1316279"/>
            <a:ext cx="6774426" cy="2387600"/>
          </a:xfrm>
        </p:spPr>
        <p:txBody>
          <a:bodyPr>
            <a:normAutofit/>
          </a:bodyPr>
          <a:lstStyle/>
          <a:p>
            <a:pPr algn="l"/>
            <a:r>
              <a:rPr lang="nl-NL" sz="2800" dirty="0">
                <a:solidFill>
                  <a:schemeClr val="bg1"/>
                </a:solidFill>
              </a:rPr>
              <a:t>Tel de behaalde punten op en beantwoord de vragen nadat jij de QR-code gescand hebt.</a:t>
            </a:r>
            <a:br>
              <a:rPr lang="nl-NL" sz="2800" dirty="0">
                <a:solidFill>
                  <a:schemeClr val="bg1"/>
                </a:solidFill>
              </a:rPr>
            </a:br>
            <a:endParaRPr lang="nl-NL" sz="2800" dirty="0">
              <a:solidFill>
                <a:schemeClr val="bg1"/>
              </a:solidFill>
            </a:endParaRPr>
          </a:p>
        </p:txBody>
      </p:sp>
      <p:pic>
        <p:nvPicPr>
          <p:cNvPr id="3" name="Afbeelding 2">
            <a:extLst>
              <a:ext uri="{FF2B5EF4-FFF2-40B4-BE49-F238E27FC236}">
                <a16:creationId xmlns:a16="http://schemas.microsoft.com/office/drawing/2014/main" id="{9064FE9D-0ED2-14C3-3D00-50FF943C761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691718" y="5432930"/>
            <a:ext cx="4500282" cy="1427258"/>
          </a:xfrm>
          <a:prstGeom prst="rect">
            <a:avLst/>
          </a:prstGeom>
        </p:spPr>
      </p:pic>
      <p:sp>
        <p:nvSpPr>
          <p:cNvPr id="6" name="Titel 1">
            <a:extLst>
              <a:ext uri="{FF2B5EF4-FFF2-40B4-BE49-F238E27FC236}">
                <a16:creationId xmlns:a16="http://schemas.microsoft.com/office/drawing/2014/main" id="{530241BD-676E-4CC0-BF61-BE8B8E91F953}"/>
              </a:ext>
            </a:extLst>
          </p:cNvPr>
          <p:cNvSpPr txBox="1">
            <a:spLocks/>
          </p:cNvSpPr>
          <p:nvPr/>
        </p:nvSpPr>
        <p:spPr>
          <a:xfrm>
            <a:off x="-983226" y="3623473"/>
            <a:ext cx="6774426" cy="61565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nl-NL" sz="2800" dirty="0">
                <a:solidFill>
                  <a:schemeClr val="bg1"/>
                </a:solidFill>
              </a:rPr>
              <a:t>100% complete</a:t>
            </a:r>
          </a:p>
        </p:txBody>
      </p:sp>
      <p:pic>
        <p:nvPicPr>
          <p:cNvPr id="8" name="Afbeelding 7">
            <a:extLst>
              <a:ext uri="{FF2B5EF4-FFF2-40B4-BE49-F238E27FC236}">
                <a16:creationId xmlns:a16="http://schemas.microsoft.com/office/drawing/2014/main" id="{2B9C6B7F-ACF9-8920-C78C-0C92DCA896F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72744" y="4450855"/>
            <a:ext cx="778516" cy="760241"/>
          </a:xfrm>
          <a:prstGeom prst="rect">
            <a:avLst/>
          </a:prstGeom>
        </p:spPr>
      </p:pic>
      <p:sp>
        <p:nvSpPr>
          <p:cNvPr id="12" name="Rechthoek 11">
            <a:extLst>
              <a:ext uri="{FF2B5EF4-FFF2-40B4-BE49-F238E27FC236}">
                <a16:creationId xmlns:a16="http://schemas.microsoft.com/office/drawing/2014/main" id="{83BB4A5E-8E47-836C-F0EA-0C5998A00721}"/>
              </a:ext>
            </a:extLst>
          </p:cNvPr>
          <p:cNvSpPr/>
          <p:nvPr/>
        </p:nvSpPr>
        <p:spPr>
          <a:xfrm>
            <a:off x="5413411" y="4274954"/>
            <a:ext cx="3356149" cy="503277"/>
          </a:xfrm>
          <a:prstGeom prst="rect">
            <a:avLst/>
          </a:prstGeom>
          <a:solidFill>
            <a:srgbClr val="007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el 1">
            <a:extLst>
              <a:ext uri="{FF2B5EF4-FFF2-40B4-BE49-F238E27FC236}">
                <a16:creationId xmlns:a16="http://schemas.microsoft.com/office/drawing/2014/main" id="{280265DF-8F9A-4AB6-7781-A30BEA4AAD8C}"/>
              </a:ext>
            </a:extLst>
          </p:cNvPr>
          <p:cNvSpPr txBox="1">
            <a:spLocks/>
          </p:cNvSpPr>
          <p:nvPr/>
        </p:nvSpPr>
        <p:spPr>
          <a:xfrm>
            <a:off x="5353123" y="4272766"/>
            <a:ext cx="2762650" cy="357723"/>
          </a:xfrm>
          <a:prstGeom prst="rect">
            <a:avLst/>
          </a:prstGeom>
          <a:noFill/>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1050" dirty="0">
                <a:solidFill>
                  <a:srgbClr val="AED4F1"/>
                </a:solidFill>
              </a:rPr>
              <a:t>https://forms.gle/A1hRUrMKUMShqNJs9</a:t>
            </a:r>
          </a:p>
        </p:txBody>
      </p:sp>
      <p:pic>
        <p:nvPicPr>
          <p:cNvPr id="14" name="Afbeelding 13">
            <a:extLst>
              <a:ext uri="{FF2B5EF4-FFF2-40B4-BE49-F238E27FC236}">
                <a16:creationId xmlns:a16="http://schemas.microsoft.com/office/drawing/2014/main" id="{AC885825-BF4C-48BE-9648-95BA9CF1408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72744" y="4458323"/>
            <a:ext cx="778516" cy="778516"/>
          </a:xfrm>
          <a:prstGeom prst="rect">
            <a:avLst/>
          </a:prstGeom>
        </p:spPr>
      </p:pic>
      <p:sp>
        <p:nvSpPr>
          <p:cNvPr id="17" name="Rechthoek 16">
            <a:extLst>
              <a:ext uri="{FF2B5EF4-FFF2-40B4-BE49-F238E27FC236}">
                <a16:creationId xmlns:a16="http://schemas.microsoft.com/office/drawing/2014/main" id="{E852F24E-0F93-DC52-556D-C0823F23492C}"/>
              </a:ext>
            </a:extLst>
          </p:cNvPr>
          <p:cNvSpPr/>
          <p:nvPr/>
        </p:nvSpPr>
        <p:spPr>
          <a:xfrm>
            <a:off x="1051139" y="4450855"/>
            <a:ext cx="1032826" cy="10178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Afbeelding 15">
            <a:extLst>
              <a:ext uri="{FF2B5EF4-FFF2-40B4-BE49-F238E27FC236}">
                <a16:creationId xmlns:a16="http://schemas.microsoft.com/office/drawing/2014/main" id="{0D75EAA6-891A-35A7-3FBC-46C9DB85B70A}"/>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12919" t="11024" r="8876" b="4445"/>
          <a:stretch/>
        </p:blipFill>
        <p:spPr>
          <a:xfrm>
            <a:off x="1059439" y="4455766"/>
            <a:ext cx="990079" cy="1010691"/>
          </a:xfrm>
          <a:prstGeom prst="rect">
            <a:avLst/>
          </a:prstGeom>
        </p:spPr>
      </p:pic>
    </p:spTree>
    <p:extLst>
      <p:ext uri="{BB962C8B-B14F-4D97-AF65-F5344CB8AC3E}">
        <p14:creationId xmlns:p14="http://schemas.microsoft.com/office/powerpoint/2010/main" val="96210891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afterEffect">
                                  <p:stCondLst>
                                    <p:cond delay="2000"/>
                                  </p:stCondLst>
                                  <p:childTnLst>
                                    <p:anim calcmode="lin" valueType="num">
                                      <p:cBhvr additive="base">
                                        <p:cTn id="6" dur="3500"/>
                                        <p:tgtEl>
                                          <p:spTgt spid="3"/>
                                        </p:tgtEl>
                                        <p:attrNameLst>
                                          <p:attrName>ppt_x</p:attrName>
                                        </p:attrNameLst>
                                      </p:cBhvr>
                                      <p:tavLst>
                                        <p:tav tm="0">
                                          <p:val>
                                            <p:strVal val="ppt_x"/>
                                          </p:val>
                                        </p:tav>
                                        <p:tav tm="100000">
                                          <p:val>
                                            <p:strVal val="ppt_x"/>
                                          </p:val>
                                        </p:tav>
                                      </p:tavLst>
                                    </p:anim>
                                    <p:anim calcmode="lin" valueType="num">
                                      <p:cBhvr additive="base">
                                        <p:cTn id="7" dur="3500"/>
                                        <p:tgtEl>
                                          <p:spTgt spid="3"/>
                                        </p:tgtEl>
                                        <p:attrNameLst>
                                          <p:attrName>ppt_y</p:attrName>
                                        </p:attrNameLst>
                                      </p:cBhvr>
                                      <p:tavLst>
                                        <p:tav tm="0">
                                          <p:val>
                                            <p:strVal val="ppt_y"/>
                                          </p:val>
                                        </p:tav>
                                        <p:tav tm="100000">
                                          <p:val>
                                            <p:strVal val="1+ppt_h/2"/>
                                          </p:val>
                                        </p:tav>
                                      </p:tavLst>
                                    </p:anim>
                                    <p:set>
                                      <p:cBhvr>
                                        <p:cTn id="8" dur="1" fill="hold">
                                          <p:stCondLst>
                                            <p:cond delay="3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0</TotalTime>
  <Words>9513</Words>
  <Application>Microsoft Office PowerPoint</Application>
  <PresentationFormat>Breedbeeld</PresentationFormat>
  <Paragraphs>1056</Paragraphs>
  <Slides>183</Slides>
  <Notes>6</Notes>
  <HiddenSlides>0</HiddenSlides>
  <MMClips>2</MMClips>
  <ScaleCrop>false</ScaleCrop>
  <HeadingPairs>
    <vt:vector size="6" baseType="variant">
      <vt:variant>
        <vt:lpstr>Gebruikte lettertypen</vt:lpstr>
      </vt:variant>
      <vt:variant>
        <vt:i4>8</vt:i4>
      </vt:variant>
      <vt:variant>
        <vt:lpstr>Thema</vt:lpstr>
      </vt:variant>
      <vt:variant>
        <vt:i4>1</vt:i4>
      </vt:variant>
      <vt:variant>
        <vt:lpstr>Diatitels</vt:lpstr>
      </vt:variant>
      <vt:variant>
        <vt:i4>183</vt:i4>
      </vt:variant>
    </vt:vector>
  </HeadingPairs>
  <TitlesOfParts>
    <vt:vector size="192" baseType="lpstr">
      <vt:lpstr>Arcadeclassic</vt:lpstr>
      <vt:lpstr>Arial</vt:lpstr>
      <vt:lpstr>Calibri</vt:lpstr>
      <vt:lpstr>Calibri Light</vt:lpstr>
      <vt:lpstr>Digital Arcade</vt:lpstr>
      <vt:lpstr>Digital arcade </vt:lpstr>
      <vt:lpstr>Pica black</vt:lpstr>
      <vt:lpstr>Pixellari</vt:lpstr>
      <vt:lpstr>Kantoorthema</vt:lpstr>
      <vt:lpstr>Klik telkens op de rode tekst om een antwoord te kiezen of om door te gaan </vt:lpstr>
      <vt:lpstr>PowerPoint-presentatie</vt:lpstr>
      <vt:lpstr>PowerPoint-presentatie</vt:lpstr>
      <vt:lpstr>PowerPoint-presentatie</vt:lpstr>
      <vt:lpstr>PowerPoint-presentatie</vt:lpstr>
      <vt:lpstr>Dit is Marieke van Belzen, burgermeester van gemeente Woldendam. Wij gaan haar het leven zuur maken! </vt:lpstr>
      <vt:lpstr>Helemaal niets! Maar daar gaat het niet om.. zij is gewoon veel te  populair en dat moet eens afgelopen zijn..  We willen chaos en verdeeldheid! </vt:lpstr>
      <vt:lpstr>Kom op! Niet zo moeilijk doen.. Vrijheid van meningsuiting is een  belangrijk goed.. En daarnaast kunnen een paar woorden via  sociale media echt niet zo veel kwaad..  </vt:lpstr>
      <vt:lpstr>Ik wist wel dat je het in je had!  </vt:lpstr>
      <vt:lpstr>Ik wist wel dat je het in je had!  </vt:lpstr>
      <vt:lpstr>Level 1</vt:lpstr>
      <vt:lpstr> Om Fake News te kunnen maken en verspreiden moet je eerst een nep-account aanmaken.  </vt:lpstr>
      <vt:lpstr> Om Fake News te kunnen maken en verspreiden moet je eerst een nep-account aanmaken.  </vt:lpstr>
      <vt:lpstr>PowerPoint-presentatie</vt:lpstr>
      <vt:lpstr>PowerPoint-presentatie</vt:lpstr>
      <vt:lpstr>PowerPoint-presentatie</vt:lpstr>
      <vt:lpstr>PowerPoint-presentatie</vt:lpstr>
      <vt:lpstr>PowerPoint-presentatie</vt:lpstr>
      <vt:lpstr>Hoppa! Je hebt 19 Likes in de pocket, terwijl je nog niet eens iets gedeeld hebt! Noteer deze Likes zelf, dat gaan wij niet voor jou doen!! </vt:lpstr>
      <vt:lpstr>Hoppa! Je hebt 68 Likes in de pocket, terwijl je nog niet eens iets gedeeld hebt! Noteer deze Likes zelf, dat gaan wij niet voor jou doen!! </vt:lpstr>
      <vt:lpstr>Psst.. we hebben een nieuws artikel gevonden waar jij op kunt reageren!  </vt:lpstr>
      <vt:lpstr>Hier kunnen we heisa over maken, kies maar welk bericht je op Blinker wil plaatsen.   </vt:lpstr>
      <vt:lpstr>PowerPoint-presentatie</vt:lpstr>
      <vt:lpstr>Oei, dat is een goede keuze! Zeggen dat de overheid geheimen heeft voor haar burgers werkt altijd! Hiervoor krijg je maar liefst 166 Likes!   </vt:lpstr>
      <vt:lpstr>Ah kijk, je krijgt gelijk reacties van jouw kersverse volgers!</vt:lpstr>
      <vt:lpstr>Maar je hebt ook een minder enthousiaste reactie van een betweter die zegt dat jouw bericht niet klopt.  </vt:lpstr>
      <vt:lpstr>Oei, niet iedereen wordt vrolijk van jouw visie op het vrouwelijk geslacht, maar alsnog heb je een aantal volgers enthousiast gemaakt. Hiervoor krijg je een prima aantal van 127 Likes!   </vt:lpstr>
      <vt:lpstr>Ah kijk, je krijgt gelijk reacties van jouw kersverse volgers!</vt:lpstr>
      <vt:lpstr>Maar je hebt ook een minder enthousiaste reactie van een betweter die zegt dat jouw bericht niet klopt.  </vt:lpstr>
      <vt:lpstr>PowerPoint-presentatie</vt:lpstr>
      <vt:lpstr>Goed dat jij jezelf verdedigd hebt. Echter vonden jouw volgers dit niet erg interessant dus het heeft jou maar 6 Likes opgeleverd.</vt:lpstr>
      <vt:lpstr>Mooi! Je kunt kiezen uit de onderstaande Meme’s </vt:lpstr>
      <vt:lpstr>Jouw Meme heeft ‘’Feitje Voor Karweitje’’ hard aangepakt en het heeft jou 204 Likes opgeleverd omdat jouw volgers het vermakelijk vinden dat de confrontatie opgezocht wordt.   </vt:lpstr>
      <vt:lpstr>Level 1</vt:lpstr>
      <vt:lpstr>Level 2</vt:lpstr>
      <vt:lpstr>Nu wordt het tijd om te gaan polariseren, wat betekent dat jij ervoor gaat zorgen dat tegenstellingen tussen groepen in de samenleving versterkt worden. </vt:lpstr>
      <vt:lpstr>Nu wordt het tijd om te gaan polariseren, wat betekent dat jij ervoor gaat zorgen dat tegenstellingen tussen groepen in de samenleving versterkt worden. </vt:lpstr>
      <vt:lpstr>PowerPoint-presentatie</vt:lpstr>
      <vt:lpstr>Marieke van Belzen, burgemeester van gemeente Woldendam.   </vt:lpstr>
      <vt:lpstr>PowerPoint-presentatie</vt:lpstr>
      <vt:lpstr>PowerPoint-presentatie</vt:lpstr>
      <vt:lpstr>PowerPoint-presentatie</vt:lpstr>
      <vt:lpstr>PowerPoint-presentatie</vt:lpstr>
      <vt:lpstr>Je hebt ervoor gekozen om een ‘’neutraal’’ bericht te versturen. Dit zorgt ervoor dat gebruikers de indruk krijgen dat JouwNieuws een onafhankelijke nieuwssite is! Hiervoor krijg je 456 Likes, die kun je in de zak steken!   </vt:lpstr>
      <vt:lpstr>Je hebt ervoor gekozen om een sensationele tekst erbij te schrijven. Sommige gebruikers spreekt dit aan maar tegelijk zorgt dit ervoor dat je minder neutraal of objectief overkomst als nieuwsite. Toch heb je hier 171 Likes mee verdient, die kun je in de zak steken!   </vt:lpstr>
      <vt:lpstr>PowerPoint-presentatie</vt:lpstr>
      <vt:lpstr>PowerPoint-presentatie</vt:lpstr>
      <vt:lpstr>PowerPoint-presentatie</vt:lpstr>
      <vt:lpstr>PowerPoint-presentatie</vt:lpstr>
      <vt:lpstr>Slim en gewiekst! Je hebt volledig geprofiteerd van een volger die zijn woede niet kon beheersen. Dit noem je ook wel Rage Bait. Daarnaast heb je het idee de wereld in geholpen dat @timdegraaf misschien voor de overheid werkt en dat mensen die het niet met jou eens zijn niet aan de kant van het volk staan! Hiervoor krijg je maar liefst 874 Likes, katsjing!   </vt:lpstr>
      <vt:lpstr>Level 2</vt:lpstr>
      <vt:lpstr>Doordat je niet met het gestrekte been erin bent gegaan, zijn er weinig mensen die jouw bericht geliket hebben. Volgers die niet blij met de video waren zijn nog steeds ontevreden over jouw bericht en mensen die aan jouw kant staan hadden liever een confrontatie gezien. Daarom krijg je een schamele 43 Likes   </vt:lpstr>
      <vt:lpstr>Level 2</vt:lpstr>
      <vt:lpstr>Level 3</vt:lpstr>
      <vt:lpstr>Emotie is het sterkste wapen om volgers aan jouw kant te krijgen, want als mensen bang worden, gaat alle aandacht naar die angst uit en maken feiten niet zo veel meer uit. </vt:lpstr>
      <vt:lpstr>PowerPoint-presentatie</vt:lpstr>
      <vt:lpstr>PowerPoint-presentatie</vt:lpstr>
      <vt:lpstr>PowerPoint-presentatie</vt:lpstr>
      <vt:lpstr>Burgemeester van Belzen de schuld geven.. </vt:lpstr>
      <vt:lpstr>Burgemeester van Belzen de schuld geven.. </vt:lpstr>
      <vt:lpstr>Wat is hier gevaarlijk aan? Het is maar voor de grap en jou gaan ze met jouw nepaccount nooit herkennen.. </vt:lpstr>
      <vt:lpstr>Jij gaat een ‘’wetenschappelijk’’ artikel verspreiden. Wat voor woorden moeten er in het promotiebericht voorkomen?  Kies één kolom. </vt:lpstr>
      <vt:lpstr>PowerPoint-presentatie</vt:lpstr>
      <vt:lpstr>Verstandig dat jij niet te overdreven en veroordelende woorden hebt gekozen. Hierdoor kom je professioneel en objectief over. Omdat het bericht veel families aanspreekt zullen jouw volgers waarschijnlijk uit zichzelf veroordelende uitspraken doen over de burgemeester. Dit levert jou een goede 747 Likes op!  </vt:lpstr>
      <vt:lpstr>PowerPoint-presentatie</vt:lpstr>
      <vt:lpstr>Doordat jij erg overdreven en veroordelende woorden hebt gekozen, zijn er veel volgens die twijfelen aan de feitelijkheid van het bericht. Omdat het onderwerp veel families aanspreekt zouden jouw volgers waarschijnlijk uit zichzelf veroordelende uitspraken doen over de burgemeester, dus dit was niet noodzakelijk. Dit levert jou 208 Likes op..  </vt:lpstr>
      <vt:lpstr>PowerPoint-presentatie</vt:lpstr>
      <vt:lpstr>O nee, daar heb je hém weer...  </vt:lpstr>
      <vt:lpstr>Wij doen het al voor jou, kijk eens aan..</vt:lpstr>
      <vt:lpstr> Zo! Dat photoshoppen heeft veel invloed gehad. Veel mensen hebben de tijd genomen om naar de foto te kijken en dit heeft de emoties doen gelden. Dit levert jou maar liefst 1848 Likes op! Je weet wat ze zeggen: een beeld zegt meer dan duizend woorden.. </vt:lpstr>
      <vt:lpstr>PowerPoint-presentatie</vt:lpstr>
      <vt:lpstr>Level 3</vt:lpstr>
      <vt:lpstr>Level 4</vt:lpstr>
      <vt:lpstr>Het NUS-Journaal heeft grondig onderzoek gedaan naar JouwNieuws en heeft hier een artikel over gepubliceerd!  </vt:lpstr>
      <vt:lpstr>Het NUS-Journaal heeft grondig onderzoek gedaan naar JouwNieuws en heeft hier een artikel over gepubliceerd!  </vt:lpstr>
      <vt:lpstr>Zeg dat wel.. Jij moet hier iets aan doen, hoe ga je het aanpakken?  </vt:lpstr>
      <vt:lpstr>Zeg dat wel.. Jij moet hier iets aan doen, hoe ga je het aanpakken?  </vt:lpstr>
      <vt:lpstr>Zeg dat wel.. Jij moet hier iets aan doen, hoe ga je het aanpakken?  </vt:lpstr>
      <vt:lpstr>Trollen zijn nepaccounts op sociale media die opzettelijk verkeerde informatie geven of zich voordoen als iemand anders. We kunnen ze gewoon kopen.   </vt:lpstr>
      <vt:lpstr>PowerPoint-presentatie</vt:lpstr>
      <vt:lpstr> Verstandig om een (nep) expert aan het woord te laten. Hierdoor gaan meer mensen jouw verhaal geloven. Het was nog beter geweest als jij een (nep) gedupeerde aan het woord had gelaten. Veel volgers zijn gevoelig voor sentimentele familieverhalen. Als nog krijg jij hiervoor 984 Likes.  </vt:lpstr>
      <vt:lpstr> Verstandig om een (nep) gedupeerde aan het woord had gelaten. Veel volgers zijn gevoelig voor sentimentele familieverhalen. Hiervoor krijg je een dikke 1984 Likes.  </vt:lpstr>
      <vt:lpstr>Weet je wat wij voor elkaar hebben gekregen?   </vt:lpstr>
      <vt:lpstr>Weet je wat wij voor elkaar hebben gekregen?   </vt:lpstr>
      <vt:lpstr>PowerPoint-presentatie</vt:lpstr>
      <vt:lpstr>Level 4</vt:lpstr>
      <vt:lpstr>Level 5</vt:lpstr>
      <vt:lpstr>PowerPoint-presentatie</vt:lpstr>
      <vt:lpstr>PowerPoint-presentatie</vt:lpstr>
      <vt:lpstr>PowerPoint-presentatie</vt:lpstr>
      <vt:lpstr>Je kunt twee dingen doen: of je post een bericht waarbij je aangeeft dat alles totaal verzonnen is, of je doet niets en wacht af hoe dit afloopt.. </vt:lpstr>
      <vt:lpstr> Oei!! Dit gaat jou heel veel likes kosten.. Nu mensen jouw ware aard hebben ontdekt ben jij massaal ontvolgt en zijn veel likes verwijderd. Hierdoor heb jij maar liefst 2734 Likes verloren.  </vt:lpstr>
      <vt:lpstr>En je bent sowieso te laat! Het kwaad is al geschied..   </vt:lpstr>
      <vt:lpstr>Doordat jij koos om niets te doen is het volgende gebeurd..   </vt:lpstr>
      <vt:lpstr>Level 5</vt:lpstr>
      <vt:lpstr>Level 5</vt:lpstr>
      <vt:lpstr>PowerPoint-presentatie</vt:lpstr>
      <vt:lpstr>PowerPoint-presentatie</vt:lpstr>
      <vt:lpstr>PowerPoint-presentatie</vt:lpstr>
      <vt:lpstr>PowerPoint-presentatie</vt:lpstr>
      <vt:lpstr>Tel de behaalde punten op en beantwoord de vragen nadat jij de QR-code gescand hebt. </vt:lpstr>
      <vt:lpstr>We zijn nog niet zo ver!</vt:lpstr>
      <vt:lpstr>Psst.. we hebben een nieuws artikel gevonden waar jij op kunt reageren!  </vt:lpstr>
      <vt:lpstr>Hier kunnen we heisa over maken, kies maar welk bericht je op Blinker wil plaatsen.   </vt:lpstr>
      <vt:lpstr>PowerPoint-presentatie</vt:lpstr>
      <vt:lpstr>Oei, dat is een goede keuze! Zeggen dat de overheid geheimen heeft voor haar burgers werkt altijd! Hiervoor krijg je maar liefst 166 Likes!   </vt:lpstr>
      <vt:lpstr>Ah kijk, je krijgt gelijk reacties van jouw kersverse volgers!</vt:lpstr>
      <vt:lpstr>Maar je hebt ook een minder enthousiaste reactie van een betweter die zegt dat jouw bericht niet klopt.  </vt:lpstr>
      <vt:lpstr>Oei, niet iedereen wordt vrolijk van jouw visie op het vrouwelijk geslacht, maar alsnog heb je een aantal volgers enthousiast gemaakt. Hiervoor krijg je een prima aantal van 127 Likes!   </vt:lpstr>
      <vt:lpstr>Ah kijk, je krijgt gelijk reacties van jouw kersverse volgers!</vt:lpstr>
      <vt:lpstr>Maar je hebt ook een minder enthousiaste reactie van een betweter die zegt dat jouw bericht niet klopt.  </vt:lpstr>
      <vt:lpstr>PowerPoint-presentatie</vt:lpstr>
      <vt:lpstr>Goed dat jij jezelf verdedigd hebt. Echter vonden jouw volgers dit niet erg interessant dus het heeft jou maar 6 Likes opgeleverd.</vt:lpstr>
      <vt:lpstr>Mooi! Je kunt kiezen uit de onderstaande Meme’s </vt:lpstr>
      <vt:lpstr>Jouw Meme heeft ‘’Feitje Voor Karweitje’’ hard aangepakt en het heeft jou 204 Likes opgeleverd omdat jouw volgers het vermakelijk vinden dat de confrontatie opgezocht wordt.   </vt:lpstr>
      <vt:lpstr>Level 1</vt:lpstr>
      <vt:lpstr>Level 2</vt:lpstr>
      <vt:lpstr>Nu wordt het tijd om te gaan polariseren, wat betekend dat jij ervoor gaat zorgen dat tegenstellingen tussen groepen in de samenleving versterkt worden. </vt:lpstr>
      <vt:lpstr>Nu wordt het tijd om te gaan polariseren, wat betekend dat jij ervoor gaat zorgen dat tegenstellingen tussen groepen in de samenleving versterkt worden. </vt:lpstr>
      <vt:lpstr>PowerPoint-presentatie</vt:lpstr>
      <vt:lpstr>Marieke van Belzen, burgermeester van gemeente Woldendam.   </vt:lpstr>
      <vt:lpstr>PowerPoint-presentatie</vt:lpstr>
      <vt:lpstr>PowerPoint-presentatie</vt:lpstr>
      <vt:lpstr>PowerPoint-presentatie</vt:lpstr>
      <vt:lpstr>PowerPoint-presentatie</vt:lpstr>
      <vt:lpstr>Je hebt ervoor gekozen om een ‘’neutraal’’ bericht te versturen. Dit zorgt ervoor dat gebruikers de indruk krijgen dat waarheidgoeroe.nl een onafhankelijke nieuwssite is! Hiervoor krijg je 456 Likes, die kun je in de zak steken!   </vt:lpstr>
      <vt:lpstr>Je hebt ervoor gekozen om een sensationele tekst erbij te schrijven. Sommige gebruikers spreekt dit aan maar tegelijk zorgt dit ervoor dat je minder neutraal of objectief overkomst als nieuwsite. Toch heb je hier 171 Likes mee verdient, die kun je in de zak steken!   </vt:lpstr>
      <vt:lpstr>PowerPoint-presentatie</vt:lpstr>
      <vt:lpstr>PowerPoint-presentatie</vt:lpstr>
      <vt:lpstr>PowerPoint-presentatie</vt:lpstr>
      <vt:lpstr>PowerPoint-presentatie</vt:lpstr>
      <vt:lpstr>Slim en gewiekst! Je hebt volledig geprofiteerd van een volger die zijn woede niet kon beheersen. Dit noem je ook wel Raige Bait. Daarnaast heb je het idee de wereld in geholpen dat @timdegraaf misschien voor de overheid werkt en dat mensen die het niet met jou eens zijn niet aan de kant van het volk staan! Hiervoor krijg je maar liefst 874 Likes, katsjing!   </vt:lpstr>
      <vt:lpstr>Level 2</vt:lpstr>
      <vt:lpstr>Doordat je niet met het gestrekte been erin bent gegaan, zijn er weinig mensen die jouw bericht geliket hebben. Volgers die niet blij met de video waren zijn nog steeds ontevreden over jouw bericht en mensen die aan jouw kant staan hadden liever een confrontatie gezien. Daarom krijg je een schamele 43 Likes   </vt:lpstr>
      <vt:lpstr>Level 2</vt:lpstr>
      <vt:lpstr>Level 3</vt:lpstr>
      <vt:lpstr>Emotie is het sterkste wapen om volgers aan jouw kant te krijgen, want als mensen bang worden, gaat alle aandacht naar die angst uit en maken feiten niet zo veel meer uit. </vt:lpstr>
      <vt:lpstr>PowerPoint-presentatie</vt:lpstr>
      <vt:lpstr>PowerPoint-presentatie</vt:lpstr>
      <vt:lpstr>PowerPoint-presentatie</vt:lpstr>
      <vt:lpstr>Burgemeester van Belzen de schuld geven.. </vt:lpstr>
      <vt:lpstr>Burgemeester van Belzen de schuld geven.. </vt:lpstr>
      <vt:lpstr>Wat is hier gevaarlijk aan? Het is maar voor de grap en jou gaan ze met jouw nepaccount nooit herkennen.. </vt:lpstr>
      <vt:lpstr>Jij gaat een ‘’wetenschappelijk’’ artikel verspreiden. Wat voor woorden moeten er in het promotiebericht voorkomen?  Kies één kolom. </vt:lpstr>
      <vt:lpstr>PowerPoint-presentatie</vt:lpstr>
      <vt:lpstr>Verstandig dat jij niet te overdreven en veroordelende woorden hebt gekozen. Hierdoor kom je professioneel en objectief over. Omdat het bericht veel families aanspreekt zullen jouw volgers waarschijnlijk uit zichzelf veroordelende uitspraken doen over de burgemeester. Dit levert jou een goede 747 Likes op!  </vt:lpstr>
      <vt:lpstr>PowerPoint-presentatie</vt:lpstr>
      <vt:lpstr>Doordat jij erg overdreven en veroordelende woorden hebt gekozen, zijn er veel volgens die twijfelen aan de feitelijkheid van het bericht. Omdat het onderwerp veel families aanspreekt zouden jouw volgers waarschijnlijk uit zichzelf veroordelende uitspraken doen over de burgemeester, dus dit was niet noodzakelijk. Dit levert jou 208 Likes op..  </vt:lpstr>
      <vt:lpstr>PowerPoint-presentatie</vt:lpstr>
      <vt:lpstr>O nee, daar heb je hém weer...  </vt:lpstr>
      <vt:lpstr>Wij doen het al voor jou, kijk eens aan..</vt:lpstr>
      <vt:lpstr> Zo! Dat photoshoppen heeft veel invloed gehad. Veel mensen hebben de tijd genomen om naar de foto te kijken en dit heeft de emoties doen gelden. Dit levert jou maar liefst 1848 Likes op! Je weet wat ze zeggen: een beeld zegt meer dan duizend woorden.. </vt:lpstr>
      <vt:lpstr>PowerPoint-presentatie</vt:lpstr>
      <vt:lpstr>Level 3</vt:lpstr>
      <vt:lpstr>Level 4</vt:lpstr>
      <vt:lpstr>Het NUS-Journaal heeft grondig onderzoek gedaan naar Waarheidgoeroe.nl en heeft hier een artikel over gepubliceerd!  </vt:lpstr>
      <vt:lpstr>Het NUS-Journaal heeft grondig onderzoek gedaan naar Waarheidgoeroe.nl en heeft hier een artikel over gepubliceerd!  </vt:lpstr>
      <vt:lpstr>Zeg dat wel.. Jij moet hier iets aan doen, hoe ga je het aanpakken?  </vt:lpstr>
      <vt:lpstr>Zeg dat wel.. Jij moet hier iets aan doen, hoe ga je het aanpakken?  </vt:lpstr>
      <vt:lpstr>Zeg dat wel.. Jij moet hier iets aan doen, hoe ga je het aanpakken?  </vt:lpstr>
      <vt:lpstr>Trollen zijn nepaccounts op sociale media die opzettelijk verkeerde informatie geven of zich voordoen als iemand anders. We kunnen ze gewoon kopen.   </vt:lpstr>
      <vt:lpstr>PowerPoint-presentatie</vt:lpstr>
      <vt:lpstr> Verstandig om een (nep) expert aan het woord te laten. Hierdoor gaan meer mensen jouw verhaal geloven. Het was nog beter geweest als jij een (nep) gedupeerde aan het woord had gelaten. Veel volgers zijn gevoelig voor sentimentele familieverhalen. Als nog krijg jij hiervoor 984 Likes.  </vt:lpstr>
      <vt:lpstr> Verstandig om een (nep) gedupeerde aan het woord had gelaten. Veel volgers zijn gevoelig voor sentimentele familieverhalen. Hiervoor krijg je een dikke 1984 Likes.  </vt:lpstr>
      <vt:lpstr>Weet je wat wij voor elkaar hebben gekregen?   </vt:lpstr>
      <vt:lpstr>Weet je wat wij voor elkaar hebben gekregen?   </vt:lpstr>
      <vt:lpstr>PowerPoint-presentatie</vt:lpstr>
      <vt:lpstr>Level 4</vt:lpstr>
      <vt:lpstr>Level 5</vt:lpstr>
      <vt:lpstr>PowerPoint-presentatie</vt:lpstr>
      <vt:lpstr>PowerPoint-presentatie</vt:lpstr>
      <vt:lpstr>PowerPoint-presentatie</vt:lpstr>
      <vt:lpstr>Je kunt twee dingen doen: of je post een bericht waarbij je aangeeft dat alles totaal verzonnen is, of je doet niets en wacht af hoe dit afloopt.. </vt:lpstr>
      <vt:lpstr> Oei!! Dit gaat jou heel veel likes kosten.. Nu mensen jouw ware aard hebben ontdekt ben jij massaal ontvolgt en zijn veel likes verwijderd. Hierdoor heb jij maar liefst 2734 Likes verloren.  </vt:lpstr>
      <vt:lpstr>En je bent sowieso te laat! Het kwaad is al geschied..   </vt:lpstr>
      <vt:lpstr>Doordat jij koos om niets te doen is het volgende gebeurd..   </vt:lpstr>
      <vt:lpstr>Level 5</vt:lpstr>
      <vt:lpstr>Level 5</vt:lpstr>
      <vt:lpstr>PowerPoint-presentatie</vt:lpstr>
      <vt:lpstr>PowerPoint-presentatie</vt:lpstr>
      <vt:lpstr>PowerPoint-presentatie</vt:lpstr>
      <vt:lpstr>PowerPoint-presentatie</vt:lpstr>
      <vt:lpstr>Tel de behaalde punten op en beantwoord de vragen nadat jij de QR-code gescand hebt.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Bart Martens (student)</dc:creator>
  <cp:lastModifiedBy>Ruud Klomp</cp:lastModifiedBy>
  <cp:revision>159</cp:revision>
  <dcterms:created xsi:type="dcterms:W3CDTF">2023-01-10T14:50:57Z</dcterms:created>
  <dcterms:modified xsi:type="dcterms:W3CDTF">2023-06-21T13:43:04Z</dcterms:modified>
</cp:coreProperties>
</file>