
<file path=[Content_Types].xml><?xml version="1.0" encoding="utf-8"?>
<Types xmlns="http://schemas.openxmlformats.org/package/2006/content-types">
  <Default Extension="fntdata" ContentType="application/x-fontdata"/>
  <Default Extension="jpe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3_26C7FD21.xml" ContentType="application/vnd.ms-powerpoint.comments+xml"/>
  <Override PartName="/ppt/comments/modernComment_106_3FB39A70.xml" ContentType="application/vnd.ms-powerpoint.comments+xml"/>
  <Override PartName="/ppt/comments/modernComment_107_60FA0549.xml" ContentType="application/vnd.ms-powerpoint.comments+xml"/>
  <Override PartName="/ppt/comments/modernComment_109_AF7E2764.xml" ContentType="application/vnd.ms-powerpoint.comments+xml"/>
  <Override PartName="/ppt/comments/modernComment_10A_45D1C2ED.xml" ContentType="application/vnd.ms-powerpoint.comments+xml"/>
  <Override PartName="/ppt/comments/modernComment_10B_A230F1EF.xml" ContentType="application/vnd.ms-powerpoint.comments+xml"/>
  <Override PartName="/ppt/comments/modernComment_10C_72B8BDDC.xml" ContentType="application/vnd.ms-powerpoint.comments+xml"/>
  <Override PartName="/ppt/comments/modernComment_10D_FCFA844D.xml" ContentType="application/vnd.ms-powerpoint.comments+xml"/>
  <Override PartName="/ppt/notesSlides/notesSlide2.xml" ContentType="application/vnd.openxmlformats-officedocument.presentationml.notesSlide+xml"/>
  <Override PartName="/ppt/comments/modernComment_118_A48B91BD.xml" ContentType="application/vnd.ms-powerpoint.comments+xml"/>
  <Override PartName="/ppt/notesSlides/notesSlide3.xml" ContentType="application/vnd.openxmlformats-officedocument.presentationml.notesSlide+xml"/>
  <Override PartName="/ppt/comments/modernComment_124_DFF05F1B.xml" ContentType="application/vnd.ms-powerpoint.comments+xml"/>
  <Override PartName="/ppt/notesSlides/notesSlide4.xml" ContentType="application/vnd.openxmlformats-officedocument.presentationml.notesSlide+xml"/>
  <Override PartName="/ppt/comments/modernComment_125_1913F733.xml" ContentType="application/vnd.ms-powerpoint.comments+xml"/>
  <Override PartName="/ppt/notesSlides/notesSlide5.xml" ContentType="application/vnd.openxmlformats-officedocument.presentationml.notesSlide+xml"/>
  <Override PartName="/ppt/comments/modernComment_123_19CEB4B4.xml" ContentType="application/vnd.ms-powerpoint.comments+xml"/>
  <Override PartName="/ppt/notesSlides/notesSlide6.xml" ContentType="application/vnd.openxmlformats-officedocument.presentationml.notesSlide+xml"/>
  <Override PartName="/ppt/comments/modernComment_169_876E3122.xml" ContentType="application/vnd.ms-powerpoint.comments+xml"/>
  <Override PartName="/ppt/notesSlides/notesSlide7.xml" ContentType="application/vnd.openxmlformats-officedocument.presentationml.notesSlide+xml"/>
  <Override PartName="/ppt/comments/modernComment_16A_8C83D110.xml" ContentType="application/vnd.ms-powerpoint.comments+xml"/>
  <Override PartName="/ppt/notesSlides/notesSlide8.xml" ContentType="application/vnd.openxmlformats-officedocument.presentationml.notesSlide+xml"/>
  <Override PartName="/ppt/comments/modernComment_126_91DB1A64.xml" ContentType="application/vnd.ms-powerpoint.comments+xml"/>
  <Override PartName="/ppt/notesSlides/notesSlide9.xml" ContentType="application/vnd.openxmlformats-officedocument.presentationml.notesSlide+xml"/>
  <Override PartName="/ppt/comments/modernComment_16B_4FE28E2E.xml" ContentType="application/vnd.ms-powerpoint.comments+xml"/>
  <Override PartName="/ppt/notesSlides/notesSlide10.xml" ContentType="application/vnd.openxmlformats-officedocument.presentationml.notesSlide+xml"/>
  <Override PartName="/ppt/comments/modernComment_16C_C42BF20E.xml" ContentType="application/vnd.ms-powerpoint.comments+xml"/>
  <Override PartName="/ppt/notesSlides/notesSlide11.xml" ContentType="application/vnd.openxmlformats-officedocument.presentationml.notesSlide+xml"/>
  <Override PartName="/ppt/comments/modernComment_127_450287D5.xml" ContentType="application/vnd.ms-powerpoint.comments+xml"/>
  <Override PartName="/ppt/notesSlides/notesSlide12.xml" ContentType="application/vnd.openxmlformats-officedocument.presentationml.notesSlide+xml"/>
  <Override PartName="/ppt/comments/modernComment_16D_B45B94AD.xml" ContentType="application/vnd.ms-powerpoint.comments+xml"/>
  <Override PartName="/ppt/notesSlides/notesSlide13.xml" ContentType="application/vnd.openxmlformats-officedocument.presentationml.notesSlide+xml"/>
  <Override PartName="/ppt/comments/modernComment_16E_DC3B9A3C.xml" ContentType="application/vnd.ms-powerpoint.comments+xml"/>
  <Override PartName="/ppt/notesSlides/notesSlide14.xml" ContentType="application/vnd.openxmlformats-officedocument.presentationml.notesSlide+xml"/>
  <Override PartName="/ppt/comments/modernComment_128_81BEA88A.xml" ContentType="application/vnd.ms-powerpoint.comments+xml"/>
  <Override PartName="/ppt/notesSlides/notesSlide15.xml" ContentType="application/vnd.openxmlformats-officedocument.presentationml.notesSlide+xml"/>
  <Override PartName="/ppt/comments/modernComment_16F_578CBD3E.xml" ContentType="application/vnd.ms-powerpoint.comments+xml"/>
  <Override PartName="/ppt/notesSlides/notesSlide16.xml" ContentType="application/vnd.openxmlformats-officedocument.presentationml.notesSlide+xml"/>
  <Override PartName="/ppt/comments/modernComment_170_5ECB5828.xml" ContentType="application/vnd.ms-powerpoint.comments+xml"/>
  <Override PartName="/ppt/notesSlides/notesSlide17.xml" ContentType="application/vnd.openxmlformats-officedocument.presentationml.notesSlide+xml"/>
  <Override PartName="/ppt/comments/modernComment_129_88ABFDC9.xml" ContentType="application/vnd.ms-powerpoint.comments+xml"/>
  <Override PartName="/ppt/notesSlides/notesSlide18.xml" ContentType="application/vnd.openxmlformats-officedocument.presentationml.notesSlide+xml"/>
  <Override PartName="/ppt/comments/modernComment_171_C10BE7D9.xml" ContentType="application/vnd.ms-powerpoint.comments+xml"/>
  <Override PartName="/ppt/notesSlides/notesSlide19.xml" ContentType="application/vnd.openxmlformats-officedocument.presentationml.notesSlide+xml"/>
  <Override PartName="/ppt/comments/modernComment_172_73098E7B.xml" ContentType="application/vnd.ms-powerpoint.comments+xml"/>
  <Override PartName="/ppt/notesSlides/notesSlide20.xml" ContentType="application/vnd.openxmlformats-officedocument.presentationml.notesSlide+xml"/>
  <Override PartName="/ppt/comments/modernComment_12A_EE22DCE6.xml" ContentType="application/vnd.ms-powerpoint.comments+xml"/>
  <Override PartName="/ppt/notesSlides/notesSlide21.xml" ContentType="application/vnd.openxmlformats-officedocument.presentationml.notesSlide+xml"/>
  <Override PartName="/ppt/comments/modernComment_173_5FA84946.xml" ContentType="application/vnd.ms-powerpoint.comments+xml"/>
  <Override PartName="/ppt/notesSlides/notesSlide22.xml" ContentType="application/vnd.openxmlformats-officedocument.presentationml.notesSlide+xml"/>
  <Override PartName="/ppt/comments/modernComment_174_3EF6486B.xml" ContentType="application/vnd.ms-powerpoint.comments+xml"/>
  <Override PartName="/ppt/notesSlides/notesSlide23.xml" ContentType="application/vnd.openxmlformats-officedocument.presentationml.notesSlide+xml"/>
  <Override PartName="/ppt/comments/modernComment_178_559F1AF8.xml" ContentType="application/vnd.ms-powerpoint.comments+xml"/>
  <Override PartName="/ppt/notesSlides/notesSlide24.xml" ContentType="application/vnd.openxmlformats-officedocument.presentationml.notesSlide+xml"/>
  <Override PartName="/ppt/comments/modernComment_179_761F9889.xml" ContentType="application/vnd.ms-powerpoint.comments+xml"/>
  <Override PartName="/ppt/notesSlides/notesSlide25.xml" ContentType="application/vnd.openxmlformats-officedocument.presentationml.notesSlide+xml"/>
  <Override PartName="/ppt/comments/modernComment_17A_9CA00C28.xml" ContentType="application/vnd.ms-powerpoint.comments+xml"/>
  <Override PartName="/ppt/notesSlides/notesSlide26.xml" ContentType="application/vnd.openxmlformats-officedocument.presentationml.notesSlide+xml"/>
  <Override PartName="/ppt/comments/modernComment_17B_289F3593.xml" ContentType="application/vnd.ms-powerpoint.comments+xml"/>
  <Override PartName="/ppt/notesSlides/notesSlide27.xml" ContentType="application/vnd.openxmlformats-officedocument.presentationml.notesSlide+xml"/>
  <Override PartName="/ppt/comments/modernComment_17C_94CF0F44.xml" ContentType="application/vnd.ms-powerpoint.comments+xml"/>
  <Override PartName="/ppt/notesSlides/notesSlide28.xml" ContentType="application/vnd.openxmlformats-officedocument.presentationml.notesSlide+xml"/>
  <Override PartName="/ppt/comments/modernComment_17D_D7D1034E.xml" ContentType="application/vnd.ms-powerpoint.comments+xml"/>
  <Override PartName="/ppt/notesSlides/notesSlide29.xml" ContentType="application/vnd.openxmlformats-officedocument.presentationml.notesSlide+xml"/>
  <Override PartName="/ppt/comments/modernComment_17E_C3DF5BC3.xml" ContentType="application/vnd.ms-powerpoint.comments+xml"/>
  <Override PartName="/ppt/notesSlides/notesSlide30.xml" ContentType="application/vnd.openxmlformats-officedocument.presentationml.notesSlide+xml"/>
  <Override PartName="/ppt/comments/modernComment_17F_899C0142.xml" ContentType="application/vnd.ms-powerpoint.comments+xml"/>
  <Override PartName="/ppt/notesSlides/notesSlide31.xml" ContentType="application/vnd.openxmlformats-officedocument.presentationml.notesSlide+xml"/>
  <Override PartName="/ppt/comments/modernComment_180_9E5AFE6B.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7"/>
  </p:notesMasterIdLst>
  <p:sldIdLst>
    <p:sldId id="256" r:id="rId2"/>
    <p:sldId id="257" r:id="rId3"/>
    <p:sldId id="259" r:id="rId4"/>
    <p:sldId id="262" r:id="rId5"/>
    <p:sldId id="263" r:id="rId6"/>
    <p:sldId id="265" r:id="rId7"/>
    <p:sldId id="266" r:id="rId8"/>
    <p:sldId id="267" r:id="rId9"/>
    <p:sldId id="268" r:id="rId10"/>
    <p:sldId id="269" r:id="rId11"/>
    <p:sldId id="271" r:id="rId12"/>
    <p:sldId id="270" r:id="rId13"/>
    <p:sldId id="272" r:id="rId14"/>
    <p:sldId id="273" r:id="rId15"/>
    <p:sldId id="277" r:id="rId16"/>
    <p:sldId id="331" r:id="rId17"/>
    <p:sldId id="330" r:id="rId18"/>
    <p:sldId id="329" r:id="rId19"/>
    <p:sldId id="328" r:id="rId20"/>
    <p:sldId id="327" r:id="rId21"/>
    <p:sldId id="326" r:id="rId22"/>
    <p:sldId id="325" r:id="rId23"/>
    <p:sldId id="324" r:id="rId24"/>
    <p:sldId id="279" r:id="rId25"/>
    <p:sldId id="316" r:id="rId26"/>
    <p:sldId id="317" r:id="rId27"/>
    <p:sldId id="323" r:id="rId28"/>
    <p:sldId id="322" r:id="rId29"/>
    <p:sldId id="321" r:id="rId30"/>
    <p:sldId id="320" r:id="rId31"/>
    <p:sldId id="318" r:id="rId32"/>
    <p:sldId id="319" r:id="rId33"/>
    <p:sldId id="278" r:id="rId34"/>
    <p:sldId id="300" r:id="rId35"/>
    <p:sldId id="301" r:id="rId36"/>
    <p:sldId id="302" r:id="rId37"/>
    <p:sldId id="303" r:id="rId38"/>
    <p:sldId id="304" r:id="rId39"/>
    <p:sldId id="305" r:id="rId40"/>
    <p:sldId id="306" r:id="rId41"/>
    <p:sldId id="307" r:id="rId42"/>
    <p:sldId id="299" r:id="rId43"/>
    <p:sldId id="341" r:id="rId44"/>
    <p:sldId id="340" r:id="rId45"/>
    <p:sldId id="339" r:id="rId46"/>
    <p:sldId id="342" r:id="rId47"/>
    <p:sldId id="343" r:id="rId48"/>
    <p:sldId id="338" r:id="rId49"/>
    <p:sldId id="345" r:id="rId50"/>
    <p:sldId id="344" r:id="rId51"/>
    <p:sldId id="337" r:id="rId52"/>
    <p:sldId id="347" r:id="rId53"/>
    <p:sldId id="346" r:id="rId54"/>
    <p:sldId id="336" r:id="rId55"/>
    <p:sldId id="348" r:id="rId56"/>
    <p:sldId id="349" r:id="rId57"/>
    <p:sldId id="335" r:id="rId58"/>
    <p:sldId id="356" r:id="rId59"/>
    <p:sldId id="357" r:id="rId60"/>
    <p:sldId id="334" r:id="rId61"/>
    <p:sldId id="351" r:id="rId62"/>
    <p:sldId id="350" r:id="rId63"/>
    <p:sldId id="333" r:id="rId64"/>
    <p:sldId id="353" r:id="rId65"/>
    <p:sldId id="352" r:id="rId66"/>
    <p:sldId id="332" r:id="rId67"/>
    <p:sldId id="355" r:id="rId68"/>
    <p:sldId id="354" r:id="rId69"/>
    <p:sldId id="281" r:id="rId70"/>
    <p:sldId id="282" r:id="rId71"/>
    <p:sldId id="358" r:id="rId72"/>
    <p:sldId id="359" r:id="rId73"/>
    <p:sldId id="360" r:id="rId74"/>
    <p:sldId id="280" r:id="rId75"/>
    <p:sldId id="292" r:id="rId76"/>
    <p:sldId id="293" r:id="rId77"/>
    <p:sldId id="291" r:id="rId78"/>
    <p:sldId id="361" r:id="rId79"/>
    <p:sldId id="362" r:id="rId80"/>
    <p:sldId id="294" r:id="rId81"/>
    <p:sldId id="363" r:id="rId82"/>
    <p:sldId id="364" r:id="rId83"/>
    <p:sldId id="295" r:id="rId84"/>
    <p:sldId id="365" r:id="rId85"/>
    <p:sldId id="366" r:id="rId86"/>
    <p:sldId id="296" r:id="rId87"/>
    <p:sldId id="367" r:id="rId88"/>
    <p:sldId id="368" r:id="rId89"/>
    <p:sldId id="297" r:id="rId90"/>
    <p:sldId id="369" r:id="rId91"/>
    <p:sldId id="370" r:id="rId92"/>
    <p:sldId id="298" r:id="rId93"/>
    <p:sldId id="371" r:id="rId94"/>
    <p:sldId id="372" r:id="rId95"/>
    <p:sldId id="376" r:id="rId96"/>
    <p:sldId id="377" r:id="rId97"/>
    <p:sldId id="378" r:id="rId98"/>
    <p:sldId id="379" r:id="rId99"/>
    <p:sldId id="380" r:id="rId100"/>
    <p:sldId id="381" r:id="rId101"/>
    <p:sldId id="382" r:id="rId102"/>
    <p:sldId id="383" r:id="rId103"/>
    <p:sldId id="384" r:id="rId104"/>
    <p:sldId id="373" r:id="rId105"/>
    <p:sldId id="385" r:id="rId106"/>
    <p:sldId id="386" r:id="rId107"/>
    <p:sldId id="374" r:id="rId108"/>
    <p:sldId id="387" r:id="rId109"/>
    <p:sldId id="388" r:id="rId110"/>
    <p:sldId id="391" r:id="rId111"/>
    <p:sldId id="392" r:id="rId112"/>
    <p:sldId id="393" r:id="rId113"/>
    <p:sldId id="375" r:id="rId114"/>
    <p:sldId id="389" r:id="rId115"/>
    <p:sldId id="390" r:id="rId116"/>
  </p:sldIdLst>
  <p:sldSz cx="12192000" cy="6858000"/>
  <p:notesSz cx="6858000" cy="9144000"/>
  <p:embeddedFontLst>
    <p:embeddedFont>
      <p:font typeface="Candara" panose="020E0502030303020204" pitchFamily="34" charset="0"/>
      <p:regular r:id="rId118"/>
      <p:bold r:id="rId119"/>
      <p:italic r:id="rId120"/>
      <p:boldItalic r:id="rId121"/>
    </p:embeddedFont>
    <p:embeddedFont>
      <p:font typeface="Gadugi" panose="020B0502040204020203" pitchFamily="34" charset="0"/>
      <p:regular r:id="rId122"/>
      <p:bold r:id="rId123"/>
    </p:embeddedFont>
    <p:embeddedFont>
      <p:font typeface="Segoe UI" panose="020B0502040204020203" pitchFamily="34" charset="0"/>
      <p:regular r:id="rId124"/>
      <p:bold r:id="rId125"/>
      <p:italic r:id="rId126"/>
      <p:boldItalic r:id="rId127"/>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C8D3D2-5BEE-71C2-DD52-F71BA2BCD4E5}" name="Lotte Nap" initials="LN" userId="9e03985650552c2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99"/>
    <a:srgbClr val="34164A"/>
    <a:srgbClr val="112766"/>
    <a:srgbClr val="31579B"/>
    <a:srgbClr val="284698"/>
    <a:srgbClr val="C00000"/>
    <a:srgbClr val="0E2C4E"/>
    <a:srgbClr val="FFFFFF"/>
    <a:srgbClr val="365CA8"/>
    <a:srgbClr val="5E82CB"/>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2D6A57-FD18-4293-A3DC-633F4E7AD23D}" v="2" dt="2024-09-23T07:47:33.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58" autoAdjust="0"/>
    <p:restoredTop sz="94660"/>
  </p:normalViewPr>
  <p:slideViewPr>
    <p:cSldViewPr snapToGrid="0">
      <p:cViewPr varScale="1">
        <p:scale>
          <a:sx n="105" d="100"/>
          <a:sy n="105" d="100"/>
        </p:scale>
        <p:origin x="720" y="96"/>
      </p:cViewPr>
      <p:guideLst/>
    </p:cSldViewPr>
  </p:slideViewPr>
  <p:notesTextViewPr>
    <p:cViewPr>
      <p:scale>
        <a:sx n="75" d="100"/>
        <a:sy n="75" d="100"/>
      </p:scale>
      <p:origin x="0" y="0"/>
    </p:cViewPr>
  </p:notesTextViewPr>
  <p:sorterViewPr>
    <p:cViewPr>
      <p:scale>
        <a:sx n="100" d="100"/>
        <a:sy n="100" d="100"/>
      </p:scale>
      <p:origin x="0" y="-83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microsoft.com/office/2018/10/relationships/authors" Target="author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6.fntdata"/><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font" Target="fonts/font1.fntdata"/><Relationship Id="rId12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font" Target="fonts/font7.fntdata"/><Relationship Id="rId12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font" Target="fonts/font2.fntdata"/><Relationship Id="rId12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5.fntdata"/><Relationship Id="rId13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3.fntdata"/><Relationship Id="rId125"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omments/modernComment_10A_45D1C2ED.xml><?xml version="1.0" encoding="utf-8"?>
<p188:cmLst xmlns:a="http://schemas.openxmlformats.org/drawingml/2006/main" xmlns:r="http://schemas.openxmlformats.org/officeDocument/2006/relationships" xmlns:p188="http://schemas.microsoft.com/office/powerpoint/2018/8/main">
  <p188:cm id="{CBAB90E5-7FAD-4634-A3A5-990CB9589BA7}" authorId="{73C8D3D2-5BEE-71C2-DD52-F71BA2BCD4E5}" created="2024-04-06T23:18:37.400">
    <pc:sldMkLst xmlns:pc="http://schemas.microsoft.com/office/powerpoint/2013/main/command">
      <pc:docMk/>
      <pc:sldMk cId="1171374829" sldId="266"/>
    </pc:sldMkLst>
    <p188:txBody>
      <a:bodyPr/>
      <a:lstStyle/>
      <a:p>
        <a:r>
          <a:rPr lang="nl-NL"/>
          <a:t>Dia keuze gelijkheidspartij</a:t>
        </a:r>
      </a:p>
    </p188:txBody>
  </p188:cm>
</p188:cmLst>
</file>

<file path=ppt/comments/modernComment_10B_A230F1EF.xml><?xml version="1.0" encoding="utf-8"?>
<p188:cmLst xmlns:a="http://schemas.openxmlformats.org/drawingml/2006/main" xmlns:r="http://schemas.openxmlformats.org/officeDocument/2006/relationships" xmlns:p188="http://schemas.microsoft.com/office/powerpoint/2018/8/main">
  <p188:cm id="{4C5EE0F5-8FE3-498E-BBB4-573AF59567D5}" authorId="{73C8D3D2-5BEE-71C2-DD52-F71BA2BCD4E5}" created="2024-04-06T23:19:21.438">
    <pc:sldMkLst xmlns:pc="http://schemas.microsoft.com/office/powerpoint/2013/main/command">
      <pc:docMk/>
      <pc:sldMk cId="2721116655" sldId="267"/>
    </pc:sldMkLst>
    <p188:txBody>
      <a:bodyPr/>
      <a:lstStyle/>
      <a:p>
        <a:r>
          <a:rPr lang="nl-NL"/>
          <a:t>Dia keuze de nieuwe linkse golf</a:t>
        </a:r>
      </a:p>
    </p188:txBody>
  </p188:cm>
</p188:cmLst>
</file>

<file path=ppt/comments/modernComment_10C_72B8BDDC.xml><?xml version="1.0" encoding="utf-8"?>
<p188:cmLst xmlns:a="http://schemas.openxmlformats.org/drawingml/2006/main" xmlns:r="http://schemas.openxmlformats.org/officeDocument/2006/relationships" xmlns:p188="http://schemas.microsoft.com/office/powerpoint/2018/8/main">
  <p188:cm id="{C194367D-BEC8-400E-8F4B-518C9B590C09}" authorId="{73C8D3D2-5BEE-71C2-DD52-F71BA2BCD4E5}" created="2024-04-06T23:21:06.995">
    <pc:sldMkLst xmlns:pc="http://schemas.microsoft.com/office/powerpoint/2013/main/command">
      <pc:docMk/>
      <pc:sldMk cId="1924709852" sldId="268"/>
    </pc:sldMkLst>
    <p188:txBody>
      <a:bodyPr/>
      <a:lstStyle/>
      <a:p>
        <a:r>
          <a:rPr lang="nl-NL"/>
          <a:t>Dia keuze Centrum Democraten</a:t>
        </a:r>
      </a:p>
    </p188:txBody>
  </p188:cm>
</p188:cmLst>
</file>

<file path=ppt/comments/modernComment_10D_FCFA844D.xml><?xml version="1.0" encoding="utf-8"?>
<p188:cmLst xmlns:a="http://schemas.openxmlformats.org/drawingml/2006/main" xmlns:r="http://schemas.openxmlformats.org/officeDocument/2006/relationships" xmlns:p188="http://schemas.microsoft.com/office/powerpoint/2018/8/main">
  <p188:cm id="{F06A32FB-37D9-4166-9CF2-696BED35AFCC}" authorId="{73C8D3D2-5BEE-71C2-DD52-F71BA2BCD4E5}" created="2024-04-06T23:24:30.531">
    <pc:sldMkLst xmlns:pc="http://schemas.microsoft.com/office/powerpoint/2013/main/command">
      <pc:docMk/>
      <pc:sldMk cId="4244276301" sldId="269"/>
    </pc:sldMkLst>
    <p188:txBody>
      <a:bodyPr/>
      <a:lstStyle/>
      <a:p>
        <a:r>
          <a:rPr lang="nl-NL"/>
          <a:t>Dia keuze de nieuwe koers</a:t>
        </a:r>
      </a:p>
    </p188:txBody>
  </p188:cm>
</p188:cmLst>
</file>

<file path=ppt/comments/modernComment_12A_EE22DCE6.xml><?xml version="1.0" encoding="utf-8"?>
<p188:cmLst xmlns:a="http://schemas.openxmlformats.org/drawingml/2006/main" xmlns:r="http://schemas.openxmlformats.org/officeDocument/2006/relationships" xmlns:p188="http://schemas.microsoft.com/office/powerpoint/2018/8/main">
  <p188:cm id="{31F78ECF-1EE9-4953-8650-AC208CBC919F}" authorId="{73C8D3D2-5BEE-71C2-DD52-F71BA2BCD4E5}" created="2024-04-17T23:57:32.720">
    <pc:sldMkLst xmlns:pc="http://schemas.microsoft.com/office/powerpoint/2013/main/command">
      <pc:docMk/>
      <pc:sldMk cId="3995262182" sldId="298"/>
    </pc:sldMkLst>
    <p188:txBody>
      <a:bodyPr/>
      <a:lstStyle/>
      <a:p>
        <a:r>
          <a:rPr lang="nl-NL"/>
          <a:t>Rechts goed</a:t>
        </a:r>
      </a:p>
    </p188:txBody>
  </p188:cm>
</p188:cmLst>
</file>

<file path=ppt/comments/modernComment_16A_8C83D110.xml><?xml version="1.0" encoding="utf-8"?>
<p188:cmLst xmlns:a="http://schemas.openxmlformats.org/drawingml/2006/main" xmlns:r="http://schemas.openxmlformats.org/officeDocument/2006/relationships" xmlns:p188="http://schemas.microsoft.com/office/powerpoint/2018/8/main">
  <p188:cm id="{5D66C792-E533-436F-AE3E-572A0B240E23}" authorId="{73C8D3D2-5BEE-71C2-DD52-F71BA2BCD4E5}" created="2024-04-17T23:51:03.911">
    <pc:sldMkLst xmlns:pc="http://schemas.microsoft.com/office/powerpoint/2013/main/command">
      <pc:docMk/>
      <pc:sldMk cId="2357448976" sldId="362"/>
    </pc:sldMkLst>
    <p188:txBody>
      <a:bodyPr/>
      <a:lstStyle/>
      <a:p>
        <a:r>
          <a:rPr lang="nl-NL"/>
          <a:t>Links slecht</a:t>
        </a:r>
      </a:p>
    </p188:txBody>
  </p188:cm>
</p188:cmLst>
</file>

<file path=ppt/comments/modernComment_16B_4FE28E2E.xml><?xml version="1.0" encoding="utf-8"?>
<p188:cmLst xmlns:a="http://schemas.openxmlformats.org/drawingml/2006/main" xmlns:r="http://schemas.openxmlformats.org/officeDocument/2006/relationships" xmlns:p188="http://schemas.microsoft.com/office/powerpoint/2018/8/main">
  <p188:cm id="{444A0685-73C9-47F8-8023-6988C02A9039}" authorId="{73C8D3D2-5BEE-71C2-DD52-F71BA2BCD4E5}" created="2024-04-17T23:53:29.411">
    <pc:sldMkLst xmlns:pc="http://schemas.microsoft.com/office/powerpoint/2013/main/command">
      <pc:docMk/>
      <pc:sldMk cId="1340247598" sldId="363"/>
    </pc:sldMkLst>
    <p188:txBody>
      <a:bodyPr/>
      <a:lstStyle/>
      <a:p>
        <a:r>
          <a:rPr lang="nl-NL"/>
          <a:t>Centrum matig
</a:t>
        </a:r>
      </a:p>
    </p188:txBody>
  </p188:cm>
</p188:cmLst>
</file>

<file path=ppt/comments/modernComment_16C_C42BF20E.xml><?xml version="1.0" encoding="utf-8"?>
<p188:cmLst xmlns:a="http://schemas.openxmlformats.org/drawingml/2006/main" xmlns:r="http://schemas.openxmlformats.org/officeDocument/2006/relationships" xmlns:p188="http://schemas.microsoft.com/office/powerpoint/2018/8/main">
  <p188:cm id="{9AC1DA53-14AE-4EC1-BFF5-F92841FCAAD8}" authorId="{73C8D3D2-5BEE-71C2-DD52-F71BA2BCD4E5}" created="2024-04-17T23:53:53.207">
    <pc:sldMkLst xmlns:pc="http://schemas.microsoft.com/office/powerpoint/2013/main/command">
      <pc:docMk/>
      <pc:sldMk cId="3291214350" sldId="364"/>
    </pc:sldMkLst>
    <p188:txBody>
      <a:bodyPr/>
      <a:lstStyle/>
      <a:p>
        <a:r>
          <a:rPr lang="nl-NL"/>
          <a:t>Centrum slecht</a:t>
        </a:r>
      </a:p>
    </p188:txBody>
  </p188:cm>
</p188:cmLst>
</file>

<file path=ppt/comments/modernComment_16D_B45B94AD.xml><?xml version="1.0" encoding="utf-8"?>
<p188:cmLst xmlns:a="http://schemas.openxmlformats.org/drawingml/2006/main" xmlns:r="http://schemas.openxmlformats.org/officeDocument/2006/relationships" xmlns:p188="http://schemas.microsoft.com/office/powerpoint/2018/8/main">
  <p188:cm id="{13DA4334-42BB-4776-A0FD-9D174AC0C245}" authorId="{73C8D3D2-5BEE-71C2-DD52-F71BA2BCD4E5}" created="2024-04-17T23:55:35.291">
    <pc:sldMkLst xmlns:pc="http://schemas.microsoft.com/office/powerpoint/2013/main/command">
      <pc:docMk/>
      <pc:sldMk cId="3025900717" sldId="365"/>
    </pc:sldMkLst>
    <p188:txBody>
      <a:bodyPr/>
      <a:lstStyle/>
      <a:p>
        <a:r>
          <a:rPr lang="nl-NL"/>
          <a:t>Rechts matig</a:t>
        </a:r>
      </a:p>
    </p188:txBody>
  </p188:cm>
</p188:cmLst>
</file>

<file path=ppt/comments/modernComment_16E_DC3B9A3C.xml><?xml version="1.0" encoding="utf-8"?>
<p188:cmLst xmlns:a="http://schemas.openxmlformats.org/drawingml/2006/main" xmlns:r="http://schemas.openxmlformats.org/officeDocument/2006/relationships" xmlns:p188="http://schemas.microsoft.com/office/powerpoint/2018/8/main">
  <p188:cm id="{C0390B07-ACE5-490E-9D29-6C2C619AB98E}" authorId="{73C8D3D2-5BEE-71C2-DD52-F71BA2BCD4E5}" created="2024-04-17T23:55:42.984">
    <pc:sldMkLst xmlns:pc="http://schemas.microsoft.com/office/powerpoint/2013/main/command">
      <pc:docMk/>
      <pc:sldMk cId="3694893628" sldId="366"/>
    </pc:sldMkLst>
    <p188:txBody>
      <a:bodyPr/>
      <a:lstStyle/>
      <a:p>
        <a:r>
          <a:rPr lang="nl-NL"/>
          <a:t>Rechts slecht</a:t>
        </a:r>
      </a:p>
    </p188:txBody>
  </p188:cm>
</p188:cmLst>
</file>

<file path=ppt/comments/modernComment_16F_578CBD3E.xml><?xml version="1.0" encoding="utf-8"?>
<p188:cmLst xmlns:a="http://schemas.openxmlformats.org/drawingml/2006/main" xmlns:r="http://schemas.openxmlformats.org/officeDocument/2006/relationships" xmlns:p188="http://schemas.microsoft.com/office/powerpoint/2018/8/main">
  <p188:cm id="{B0081E06-8403-4155-899E-BE6DB1D68BA1}" authorId="{73C8D3D2-5BEE-71C2-DD52-F71BA2BCD4E5}" created="2024-04-17T23:58:05.914">
    <pc:sldMkLst xmlns:pc="http://schemas.microsoft.com/office/powerpoint/2013/main/command">
      <pc:docMk/>
      <pc:sldMk cId="1468841278" sldId="367"/>
    </pc:sldMkLst>
    <p188:txBody>
      <a:bodyPr/>
      <a:lstStyle/>
      <a:p>
        <a:r>
          <a:rPr lang="nl-NL"/>
          <a:t>Links matig</a:t>
        </a:r>
      </a:p>
    </p188:txBody>
  </p188:cm>
</p188:cmLst>
</file>

<file path=ppt/comments/modernComment_17A_9CA00C28.xml><?xml version="1.0" encoding="utf-8"?>
<p188:cmLst xmlns:a="http://schemas.openxmlformats.org/drawingml/2006/main" xmlns:r="http://schemas.openxmlformats.org/officeDocument/2006/relationships" xmlns:p188="http://schemas.microsoft.com/office/powerpoint/2018/8/main">
  <p188:cm id="{59996FC6-28C0-465C-B051-8F943ED67DF0}" authorId="{73C8D3D2-5BEE-71C2-DD52-F71BA2BCD4E5}" created="2024-04-18T00:35:43.725">
    <pc:sldMkLst xmlns:pc="http://schemas.microsoft.com/office/powerpoint/2013/main/command">
      <pc:docMk/>
      <pc:sldMk cId="2627734568" sldId="378"/>
    </pc:sldMkLst>
    <p188:txBody>
      <a:bodyPr/>
      <a:lstStyle/>
      <a:p>
        <a:r>
          <a:rPr lang="nl-NL"/>
          <a:t>Links slecht</a:t>
        </a:r>
      </a:p>
    </p188:txBody>
  </p188:cm>
</p188:cmLst>
</file>

<file path=ppt/comments/modernComment_17B_289F3593.xml><?xml version="1.0" encoding="utf-8"?>
<p188:cmLst xmlns:a="http://schemas.openxmlformats.org/drawingml/2006/main" xmlns:r="http://schemas.openxmlformats.org/officeDocument/2006/relationships" xmlns:p188="http://schemas.microsoft.com/office/powerpoint/2018/8/main">
  <p188:cm id="{95C32171-C2E6-41C0-978E-5C9AE037B531}" authorId="{73C8D3D2-5BEE-71C2-DD52-F71BA2BCD4E5}" created="2024-04-18T00:37:57.416">
    <pc:sldMkLst xmlns:pc="http://schemas.microsoft.com/office/powerpoint/2013/main/command">
      <pc:docMk/>
      <pc:sldMk cId="681522579" sldId="379"/>
    </pc:sldMkLst>
    <p188:txBody>
      <a:bodyPr/>
      <a:lstStyle/>
      <a:p>
        <a:r>
          <a:rPr lang="nl-NL"/>
          <a:t>Centrum goed</a:t>
        </a:r>
      </a:p>
    </p188:txBody>
  </p188:cm>
</p188:cmLst>
</file>

<file path=ppt/comments/modernComment_17C_94CF0F44.xml><?xml version="1.0" encoding="utf-8"?>
<p188:cmLst xmlns:a="http://schemas.openxmlformats.org/drawingml/2006/main" xmlns:r="http://schemas.openxmlformats.org/officeDocument/2006/relationships" xmlns:p188="http://schemas.microsoft.com/office/powerpoint/2018/8/main">
  <p188:cm id="{A16F3022-D594-4EF4-AFFD-91709CCBD10E}" authorId="{73C8D3D2-5BEE-71C2-DD52-F71BA2BCD4E5}" created="2024-04-18T00:38:06.636">
    <pc:sldMkLst xmlns:pc="http://schemas.microsoft.com/office/powerpoint/2013/main/command">
      <pc:docMk/>
      <pc:sldMk cId="2496597828" sldId="380"/>
    </pc:sldMkLst>
    <p188:txBody>
      <a:bodyPr/>
      <a:lstStyle/>
      <a:p>
        <a:r>
          <a:rPr lang="nl-NL"/>
          <a:t>Centrum matig</a:t>
        </a:r>
      </a:p>
    </p188:txBody>
  </p188:cm>
</p188:cmLst>
</file>

<file path=ppt/comments/modernComment_17D_D7D1034E.xml><?xml version="1.0" encoding="utf-8"?>
<p188:cmLst xmlns:a="http://schemas.openxmlformats.org/drawingml/2006/main" xmlns:r="http://schemas.openxmlformats.org/officeDocument/2006/relationships" xmlns:p188="http://schemas.microsoft.com/office/powerpoint/2018/8/main">
  <p188:cm id="{FB501DCB-6DA2-4EDF-A294-AD0EB1815367}" authorId="{73C8D3D2-5BEE-71C2-DD52-F71BA2BCD4E5}" created="2024-04-18T00:38:15.055">
    <pc:sldMkLst xmlns:pc="http://schemas.microsoft.com/office/powerpoint/2013/main/command">
      <pc:docMk/>
      <pc:sldMk cId="3620799310" sldId="381"/>
    </pc:sldMkLst>
    <p188:txBody>
      <a:bodyPr/>
      <a:lstStyle/>
      <a:p>
        <a:r>
          <a:rPr lang="nl-NL"/>
          <a:t>Centrum slecht</a:t>
        </a:r>
      </a:p>
    </p188:txBody>
  </p188:cm>
</p188:cmLst>
</file>

<file path=ppt/comments/modernComment_17E_C3DF5BC3.xml><?xml version="1.0" encoding="utf-8"?>
<p188:cmLst xmlns:a="http://schemas.openxmlformats.org/drawingml/2006/main" xmlns:r="http://schemas.openxmlformats.org/officeDocument/2006/relationships" xmlns:p188="http://schemas.microsoft.com/office/powerpoint/2018/8/main">
  <p188:cm id="{A2AC4F61-0DCD-476F-BA79-ACE21F777BDE}" authorId="{73C8D3D2-5BEE-71C2-DD52-F71BA2BCD4E5}" created="2024-04-18T00:44:00.972">
    <pc:sldMkLst xmlns:pc="http://schemas.microsoft.com/office/powerpoint/2013/main/command">
      <pc:docMk/>
      <pc:sldMk cId="3286195139" sldId="382"/>
    </pc:sldMkLst>
    <p188:txBody>
      <a:bodyPr/>
      <a:lstStyle/>
      <a:p>
        <a:r>
          <a:rPr lang="nl-NL"/>
          <a:t>Rechts goed</a:t>
        </a:r>
      </a:p>
    </p188:txBody>
  </p188:cm>
</p188:cmLst>
</file>

<file path=ppt/comments/modernComment_17F_899C0142.xml><?xml version="1.0" encoding="utf-8"?>
<p188:cmLst xmlns:a="http://schemas.openxmlformats.org/drawingml/2006/main" xmlns:r="http://schemas.openxmlformats.org/officeDocument/2006/relationships" xmlns:p188="http://schemas.microsoft.com/office/powerpoint/2018/8/main">
  <p188:cm id="{347E902D-2DB2-4E69-A966-EF20BF54B6B1}" authorId="{73C8D3D2-5BEE-71C2-DD52-F71BA2BCD4E5}" created="2024-04-18T00:44:09.480">
    <pc:sldMkLst xmlns:pc="http://schemas.microsoft.com/office/powerpoint/2013/main/command">
      <pc:docMk/>
      <pc:sldMk cId="2308702530" sldId="383"/>
    </pc:sldMkLst>
    <p188:txBody>
      <a:bodyPr/>
      <a:lstStyle/>
      <a:p>
        <a:r>
          <a:rPr lang="nl-NL"/>
          <a:t>Rechts matig</a:t>
        </a:r>
      </a:p>
    </p188:txBody>
  </p188:cm>
</p188:cmLst>
</file>

<file path=ppt/comments/modernComment_103_26C7FD21.xml><?xml version="1.0" encoding="utf-8"?>
<p188:cmLst xmlns:a="http://schemas.openxmlformats.org/drawingml/2006/main" xmlns:r="http://schemas.openxmlformats.org/officeDocument/2006/relationships" xmlns:p188="http://schemas.microsoft.com/office/powerpoint/2018/8/main">
  <p188:cm id="{1008D73E-D10C-47CA-BDB1-1C272029E6AB}" authorId="{73C8D3D2-5BEE-71C2-DD52-F71BA2BCD4E5}" created="2024-04-02T12:21:30.032">
    <pc:sldMkLst xmlns:pc="http://schemas.microsoft.com/office/powerpoint/2013/main/command">
      <pc:docMk/>
      <pc:sldMk cId="650640673" sldId="259"/>
    </pc:sldMkLst>
    <p188:txBody>
      <a:bodyPr/>
      <a:lstStyle/>
      <a:p>
        <a:r>
          <a:rPr lang="nl-NL"/>
          <a:t>Dia keuze links</a:t>
        </a:r>
      </a:p>
    </p188:txBody>
  </p188:cm>
</p188:cmLst>
</file>

<file path=ppt/comments/modernComment_106_3FB39A70.xml><?xml version="1.0" encoding="utf-8"?>
<p188:cmLst xmlns:a="http://schemas.openxmlformats.org/drawingml/2006/main" xmlns:r="http://schemas.openxmlformats.org/officeDocument/2006/relationships" xmlns:p188="http://schemas.microsoft.com/office/powerpoint/2018/8/main">
  <p188:cm id="{62374048-5734-4025-B592-CB33F4FC6E6E}" authorId="{73C8D3D2-5BEE-71C2-DD52-F71BA2BCD4E5}" created="2024-04-02T12:54:52.403">
    <pc:sldMkLst xmlns:pc="http://schemas.microsoft.com/office/powerpoint/2013/main/command">
      <pc:docMk/>
      <pc:sldMk cId="1068735088" sldId="262"/>
    </pc:sldMkLst>
    <p188:txBody>
      <a:bodyPr/>
      <a:lstStyle/>
      <a:p>
        <a:r>
          <a:rPr lang="nl-NL"/>
          <a:t>Keuze centraal</a:t>
        </a:r>
      </a:p>
    </p188:txBody>
  </p188:cm>
</p188:cmLst>
</file>

<file path=ppt/comments/modernComment_107_60FA0549.xml><?xml version="1.0" encoding="utf-8"?>
<p188:cmLst xmlns:a="http://schemas.openxmlformats.org/drawingml/2006/main" xmlns:r="http://schemas.openxmlformats.org/officeDocument/2006/relationships" xmlns:p188="http://schemas.microsoft.com/office/powerpoint/2018/8/main">
  <p188:cm id="{D1A26302-BF23-4927-84AB-BFDA16348C8F}" authorId="{73C8D3D2-5BEE-71C2-DD52-F71BA2BCD4E5}" created="2024-04-02T12:55:01.534">
    <pc:sldMkLst xmlns:pc="http://schemas.microsoft.com/office/powerpoint/2013/main/command">
      <pc:docMk/>
      <pc:sldMk cId="1626998089" sldId="263"/>
    </pc:sldMkLst>
    <p188:txBody>
      <a:bodyPr/>
      <a:lstStyle/>
      <a:p>
        <a:r>
          <a:rPr lang="nl-NL"/>
          <a:t>Keuze rechts</a:t>
        </a:r>
      </a:p>
    </p188:txBody>
  </p188:cm>
</p188:cmLst>
</file>

<file path=ppt/comments/modernComment_109_AF7E2764.xml><?xml version="1.0" encoding="utf-8"?>
<p188:cmLst xmlns:a="http://schemas.openxmlformats.org/drawingml/2006/main" xmlns:r="http://schemas.openxmlformats.org/officeDocument/2006/relationships" xmlns:p188="http://schemas.microsoft.com/office/powerpoint/2018/8/main">
  <p188:cm id="{4789A68C-6961-4C40-822A-3C6B45B3F701}" authorId="{73C8D3D2-5BEE-71C2-DD52-F71BA2BCD4E5}" created="2024-04-06T23:07:57.490">
    <pc:sldMkLst xmlns:pc="http://schemas.microsoft.com/office/powerpoint/2013/main/command">
      <pc:docMk/>
      <pc:sldMk cId="2944280420" sldId="265"/>
    </pc:sldMkLst>
    <p188:txBody>
      <a:bodyPr/>
      <a:lstStyle/>
      <a:p>
        <a:r>
          <a:rPr lang="nl-NL"/>
          <a:t>Dia keuze Progressief Nederland</a:t>
        </a:r>
      </a:p>
    </p188:txBody>
  </p188:cm>
</p188:cmLst>
</file>

<file path=ppt/comments/modernComment_118_A48B91BD.xml><?xml version="1.0" encoding="utf-8"?>
<p188:cmLst xmlns:a="http://schemas.openxmlformats.org/drawingml/2006/main" xmlns:r="http://schemas.openxmlformats.org/officeDocument/2006/relationships" xmlns:p188="http://schemas.microsoft.com/office/powerpoint/2018/8/main">
  <p188:cm id="{51B2EFE4-1D54-4057-A83C-65C9C5B60D3A}" authorId="{73C8D3D2-5BEE-71C2-DD52-F71BA2BCD4E5}" created="2024-04-17T23:51:17.261">
    <pc:sldMkLst xmlns:pc="http://schemas.microsoft.com/office/powerpoint/2013/main/command">
      <pc:docMk/>
      <pc:sldMk cId="2760610237" sldId="280"/>
    </pc:sldMkLst>
    <p188:txBody>
      <a:bodyPr/>
      <a:lstStyle/>
      <a:p>
        <a:r>
          <a:rPr lang="nl-NL"/>
          <a:t>Links
</a:t>
        </a:r>
      </a:p>
    </p188:txBody>
  </p188:cm>
</p188:cmLst>
</file>

<file path=ppt/comments/modernComment_123_19CEB4B4.xml><?xml version="1.0" encoding="utf-8"?>
<p188:cmLst xmlns:a="http://schemas.openxmlformats.org/drawingml/2006/main" xmlns:r="http://schemas.openxmlformats.org/officeDocument/2006/relationships" xmlns:p188="http://schemas.microsoft.com/office/powerpoint/2018/8/main">
  <p188:cm id="{2D803823-34C8-4095-B092-60C83A95FBF0}" authorId="{73C8D3D2-5BEE-71C2-DD52-F71BA2BCD4E5}" created="2024-04-17T23:48:59.604">
    <pc:sldMkLst xmlns:pc="http://schemas.microsoft.com/office/powerpoint/2013/main/command">
      <pc:docMk/>
      <pc:sldMk cId="432977076" sldId="291"/>
    </pc:sldMkLst>
    <p188:txBody>
      <a:bodyPr/>
      <a:lstStyle/>
      <a:p>
        <a:r>
          <a:rPr lang="nl-NL"/>
          <a:t>Links goed</a:t>
        </a:r>
      </a:p>
    </p188:txBody>
  </p188:cm>
</p188:cmLst>
</file>

<file path=ppt/comments/modernComment_124_DFF05F1B.xml><?xml version="1.0" encoding="utf-8"?>
<p188:cmLst xmlns:a="http://schemas.openxmlformats.org/drawingml/2006/main" xmlns:r="http://schemas.openxmlformats.org/officeDocument/2006/relationships" xmlns:p188="http://schemas.microsoft.com/office/powerpoint/2018/8/main">
  <p188:cm id="{56E6BDA7-B85D-4425-959D-ABD586BE668A}" authorId="{73C8D3D2-5BEE-71C2-DD52-F71BA2BCD4E5}" created="2024-04-17T23:54:05.604">
    <pc:sldMkLst xmlns:pc="http://schemas.microsoft.com/office/powerpoint/2013/main/command">
      <pc:docMk/>
      <pc:sldMk cId="3757072155" sldId="292"/>
    </pc:sldMkLst>
    <p188:txBody>
      <a:bodyPr/>
      <a:lstStyle/>
      <a:p>
        <a:r>
          <a:rPr lang="nl-NL"/>
          <a:t>centrum</a:t>
        </a:r>
      </a:p>
    </p188:txBody>
  </p188:cm>
</p188:cmLst>
</file>

<file path=ppt/comments/modernComment_125_1913F733.xml><?xml version="1.0" encoding="utf-8"?>
<p188:cmLst xmlns:a="http://schemas.openxmlformats.org/drawingml/2006/main" xmlns:r="http://schemas.openxmlformats.org/officeDocument/2006/relationships" xmlns:p188="http://schemas.microsoft.com/office/powerpoint/2018/8/main">
  <p188:cm id="{23D16982-D4F5-4541-90A0-6E48A810B14E}" authorId="{73C8D3D2-5BEE-71C2-DD52-F71BA2BCD4E5}" created="2024-04-17T23:55:54.041">
    <pc:sldMkLst xmlns:pc="http://schemas.microsoft.com/office/powerpoint/2013/main/command">
      <pc:docMk/>
      <pc:sldMk cId="420738867" sldId="293"/>
    </pc:sldMkLst>
    <p188:txBody>
      <a:bodyPr/>
      <a:lstStyle/>
      <a:p>
        <a:r>
          <a:rPr lang="nl-NL"/>
          <a:t>rechts</a:t>
        </a:r>
      </a:p>
    </p188:txBody>
  </p188:cm>
</p188:cmLst>
</file>

<file path=ppt/comments/modernComment_126_91DB1A64.xml><?xml version="1.0" encoding="utf-8"?>
<p188:cmLst xmlns:a="http://schemas.openxmlformats.org/drawingml/2006/main" xmlns:r="http://schemas.openxmlformats.org/officeDocument/2006/relationships" xmlns:p188="http://schemas.microsoft.com/office/powerpoint/2018/8/main">
  <p188:cm id="{24326D38-FA13-43BD-B15A-529FF9FC5FC9}" authorId="{73C8D3D2-5BEE-71C2-DD52-F71BA2BCD4E5}" created="2024-04-17T23:50:01.501">
    <pc:sldMkLst xmlns:pc="http://schemas.microsoft.com/office/powerpoint/2013/main/command">
      <pc:docMk/>
      <pc:sldMk cId="2447055460" sldId="294"/>
    </pc:sldMkLst>
    <p188:txBody>
      <a:bodyPr/>
      <a:lstStyle/>
      <a:p>
        <a:r>
          <a:rPr lang="nl-NL"/>
          <a:t>Centrum goed</a:t>
        </a:r>
      </a:p>
    </p188:txBody>
  </p188:cm>
</p188:cmLst>
</file>

<file path=ppt/comments/modernComment_127_450287D5.xml><?xml version="1.0" encoding="utf-8"?>
<p188:cmLst xmlns:a="http://schemas.openxmlformats.org/drawingml/2006/main" xmlns:r="http://schemas.openxmlformats.org/officeDocument/2006/relationships" xmlns:p188="http://schemas.microsoft.com/office/powerpoint/2018/8/main">
  <p188:cm id="{3CEDE6C5-2E21-4827-9E39-2720614FEBA4}" authorId="{73C8D3D2-5BEE-71C2-DD52-F71BA2BCD4E5}" created="2024-04-17T23:50:09.294">
    <pc:sldMkLst xmlns:pc="http://schemas.microsoft.com/office/powerpoint/2013/main/command">
      <pc:docMk/>
      <pc:sldMk cId="1157793749" sldId="295"/>
    </pc:sldMkLst>
    <p188:txBody>
      <a:bodyPr/>
      <a:lstStyle/>
      <a:p>
        <a:r>
          <a:rPr lang="nl-NL"/>
          <a:t>Rechts goed</a:t>
        </a:r>
      </a:p>
    </p188:txBody>
  </p188:cm>
</p188:cmLst>
</file>

<file path=ppt/comments/modernComment_128_81BEA88A.xml><?xml version="1.0" encoding="utf-8"?>
<p188:cmLst xmlns:a="http://schemas.openxmlformats.org/drawingml/2006/main" xmlns:r="http://schemas.openxmlformats.org/officeDocument/2006/relationships" xmlns:p188="http://schemas.microsoft.com/office/powerpoint/2018/8/main">
  <p188:cm id="{1BB3920C-03C9-49EB-9FD4-9EFAEF1DDE5F}" authorId="{73C8D3D2-5BEE-71C2-DD52-F71BA2BCD4E5}" created="2024-04-17T23:57:19.356">
    <pc:sldMkLst xmlns:pc="http://schemas.microsoft.com/office/powerpoint/2013/main/command">
      <pc:docMk/>
      <pc:sldMk cId="2176755850" sldId="296"/>
    </pc:sldMkLst>
    <p188:txBody>
      <a:bodyPr/>
      <a:lstStyle/>
      <a:p>
        <a:r>
          <a:rPr lang="nl-NL"/>
          <a:t>Links goed</a:t>
        </a:r>
      </a:p>
    </p188:txBody>
  </p188:cm>
</p188:cmLst>
</file>

<file path=ppt/comments/modernComment_129_88ABFDC9.xml><?xml version="1.0" encoding="utf-8"?>
<p188:cmLst xmlns:a="http://schemas.openxmlformats.org/drawingml/2006/main" xmlns:r="http://schemas.openxmlformats.org/officeDocument/2006/relationships" xmlns:p188="http://schemas.microsoft.com/office/powerpoint/2018/8/main">
  <p188:cm id="{E91CD7ED-D1ED-4754-9B22-0DAA343C2A5E}" authorId="{73C8D3D2-5BEE-71C2-DD52-F71BA2BCD4E5}" created="2024-04-17T23:57:25.627">
    <pc:sldMkLst xmlns:pc="http://schemas.microsoft.com/office/powerpoint/2013/main/command">
      <pc:docMk/>
      <pc:sldMk cId="2292973001" sldId="297"/>
    </pc:sldMkLst>
    <p188:txBody>
      <a:bodyPr/>
      <a:lstStyle/>
      <a:p>
        <a:r>
          <a:rPr lang="nl-NL"/>
          <a:t>Centrum goed</a:t>
        </a:r>
      </a:p>
    </p188:txBody>
  </p188:cm>
</p188:cmLst>
</file>

<file path=ppt/comments/modernComment_169_876E3122.xml><?xml version="1.0" encoding="utf-8"?>
<p188:cmLst xmlns:a="http://schemas.openxmlformats.org/drawingml/2006/main" xmlns:r="http://schemas.openxmlformats.org/officeDocument/2006/relationships" xmlns:p188="http://schemas.microsoft.com/office/powerpoint/2018/8/main">
  <p188:cm id="{42B54F70-4AE8-4762-9366-53452C401F0C}" authorId="{73C8D3D2-5BEE-71C2-DD52-F71BA2BCD4E5}" created="2024-04-17T23:50:56.491">
    <pc:sldMkLst xmlns:pc="http://schemas.microsoft.com/office/powerpoint/2013/main/command">
      <pc:docMk/>
      <pc:sldMk cId="2272145698" sldId="361"/>
    </pc:sldMkLst>
    <p188:txBody>
      <a:bodyPr/>
      <a:lstStyle/>
      <a:p>
        <a:r>
          <a:rPr lang="nl-NL"/>
          <a:t>Links midden</a:t>
        </a:r>
      </a:p>
    </p188:txBody>
  </p188:cm>
</p188:cmLst>
</file>

<file path=ppt/comments/modernComment_170_5ECB5828.xml><?xml version="1.0" encoding="utf-8"?>
<p188:cmLst xmlns:a="http://schemas.openxmlformats.org/drawingml/2006/main" xmlns:r="http://schemas.openxmlformats.org/officeDocument/2006/relationships" xmlns:p188="http://schemas.microsoft.com/office/powerpoint/2018/8/main">
  <p188:cm id="{3B8C3CCF-F5C0-49BC-AC1B-F6D14E9CB378}" authorId="{73C8D3D2-5BEE-71C2-DD52-F71BA2BCD4E5}" created="2024-04-17T23:58:11.822">
    <pc:sldMkLst xmlns:pc="http://schemas.microsoft.com/office/powerpoint/2013/main/command">
      <pc:docMk/>
      <pc:sldMk cId="1590384680" sldId="368"/>
    </pc:sldMkLst>
    <p188:txBody>
      <a:bodyPr/>
      <a:lstStyle/>
      <a:p>
        <a:r>
          <a:rPr lang="nl-NL"/>
          <a:t>Links slecht</a:t>
        </a:r>
      </a:p>
    </p188:txBody>
  </p188:cm>
</p188:cmLst>
</file>

<file path=ppt/comments/modernComment_171_C10BE7D9.xml><?xml version="1.0" encoding="utf-8"?>
<p188:cmLst xmlns:a="http://schemas.openxmlformats.org/drawingml/2006/main" xmlns:r="http://schemas.openxmlformats.org/officeDocument/2006/relationships" xmlns:p188="http://schemas.microsoft.com/office/powerpoint/2018/8/main">
  <p188:cm id="{8C5B0BF1-DA0C-4D19-9688-AE2534B0E68E}" authorId="{73C8D3D2-5BEE-71C2-DD52-F71BA2BCD4E5}" created="2024-04-17T23:58:32.819">
    <pc:sldMkLst xmlns:pc="http://schemas.microsoft.com/office/powerpoint/2013/main/command">
      <pc:docMk/>
      <pc:sldMk cId="3238782937" sldId="369"/>
    </pc:sldMkLst>
    <p188:txBody>
      <a:bodyPr/>
      <a:lstStyle/>
      <a:p>
        <a:r>
          <a:rPr lang="nl-NL"/>
          <a:t>Centrum matig</a:t>
        </a:r>
      </a:p>
    </p188:txBody>
  </p188:cm>
</p188:cmLst>
</file>

<file path=ppt/comments/modernComment_172_73098E7B.xml><?xml version="1.0" encoding="utf-8"?>
<p188:cmLst xmlns:a="http://schemas.openxmlformats.org/drawingml/2006/main" xmlns:r="http://schemas.openxmlformats.org/officeDocument/2006/relationships" xmlns:p188="http://schemas.microsoft.com/office/powerpoint/2018/8/main">
  <p188:cm id="{A0212B4E-30AD-4F5C-84C0-8DB12D5E6F7A}" authorId="{73C8D3D2-5BEE-71C2-DD52-F71BA2BCD4E5}" created="2024-04-17T23:58:39.921">
    <pc:sldMkLst xmlns:pc="http://schemas.microsoft.com/office/powerpoint/2013/main/command">
      <pc:docMk/>
      <pc:sldMk cId="1930006139" sldId="370"/>
    </pc:sldMkLst>
    <p188:txBody>
      <a:bodyPr/>
      <a:lstStyle/>
      <a:p>
        <a:r>
          <a:rPr lang="nl-NL"/>
          <a:t>Centrum slecht</a:t>
        </a:r>
      </a:p>
    </p188:txBody>
  </p188:cm>
</p188:cmLst>
</file>

<file path=ppt/comments/modernComment_173_5FA84946.xml><?xml version="1.0" encoding="utf-8"?>
<p188:cmLst xmlns:a="http://schemas.openxmlformats.org/drawingml/2006/main" xmlns:r="http://schemas.openxmlformats.org/officeDocument/2006/relationships" xmlns:p188="http://schemas.microsoft.com/office/powerpoint/2018/8/main">
  <p188:cm id="{20C4B7B6-54CE-4C84-A325-444BEF2775E5}" authorId="{73C8D3D2-5BEE-71C2-DD52-F71BA2BCD4E5}" created="2024-04-17T23:58:59.260">
    <pc:sldMkLst xmlns:pc="http://schemas.microsoft.com/office/powerpoint/2013/main/command">
      <pc:docMk/>
      <pc:sldMk cId="1604864326" sldId="371"/>
    </pc:sldMkLst>
    <p188:txBody>
      <a:bodyPr/>
      <a:lstStyle/>
      <a:p>
        <a:r>
          <a:rPr lang="nl-NL"/>
          <a:t>Rechts matig</a:t>
        </a:r>
      </a:p>
    </p188:txBody>
  </p188:cm>
</p188:cmLst>
</file>

<file path=ppt/comments/modernComment_174_3EF6486B.xml><?xml version="1.0" encoding="utf-8"?>
<p188:cmLst xmlns:a="http://schemas.openxmlformats.org/drawingml/2006/main" xmlns:r="http://schemas.openxmlformats.org/officeDocument/2006/relationships" xmlns:p188="http://schemas.microsoft.com/office/powerpoint/2018/8/main">
  <p188:cm id="{ECB41BE8-6AA8-43E5-A4A2-1A8CCAB6F829}" authorId="{73C8D3D2-5BEE-71C2-DD52-F71BA2BCD4E5}" created="2024-04-17T23:59:11.967">
    <pc:sldMkLst xmlns:pc="http://schemas.microsoft.com/office/powerpoint/2013/main/command">
      <pc:docMk/>
      <pc:sldMk cId="1056327787" sldId="372"/>
    </pc:sldMkLst>
    <p188:txBody>
      <a:bodyPr/>
      <a:lstStyle/>
      <a:p>
        <a:r>
          <a:rPr lang="nl-NL"/>
          <a:t>Rechts slecht</a:t>
        </a:r>
      </a:p>
    </p188:txBody>
  </p188:cm>
</p188:cmLst>
</file>

<file path=ppt/comments/modernComment_178_559F1AF8.xml><?xml version="1.0" encoding="utf-8"?>
<p188:cmLst xmlns:a="http://schemas.openxmlformats.org/drawingml/2006/main" xmlns:r="http://schemas.openxmlformats.org/officeDocument/2006/relationships" xmlns:p188="http://schemas.microsoft.com/office/powerpoint/2018/8/main">
  <p188:cm id="{E85038DC-5AD0-480E-9D67-D9CB99E315B7}" authorId="{73C8D3D2-5BEE-71C2-DD52-F71BA2BCD4E5}" created="2024-04-18T00:35:17.038">
    <pc:sldMkLst xmlns:pc="http://schemas.microsoft.com/office/powerpoint/2013/main/command">
      <pc:docMk/>
      <pc:sldMk cId="1436490488" sldId="376"/>
    </pc:sldMkLst>
    <p188:txBody>
      <a:bodyPr/>
      <a:lstStyle/>
      <a:p>
        <a:r>
          <a:rPr lang="nl-NL"/>
          <a:t>Links goed</a:t>
        </a:r>
      </a:p>
    </p188:txBody>
  </p188:cm>
</p188:cmLst>
</file>

<file path=ppt/comments/modernComment_179_761F9889.xml><?xml version="1.0" encoding="utf-8"?>
<p188:cmLst xmlns:a="http://schemas.openxmlformats.org/drawingml/2006/main" xmlns:r="http://schemas.openxmlformats.org/officeDocument/2006/relationships" xmlns:p188="http://schemas.microsoft.com/office/powerpoint/2018/8/main">
  <p188:cm id="{82F13861-65D6-49D1-B14B-EF612529AAB2}" authorId="{73C8D3D2-5BEE-71C2-DD52-F71BA2BCD4E5}" created="2024-04-18T00:35:36.629">
    <pc:sldMkLst xmlns:pc="http://schemas.microsoft.com/office/powerpoint/2013/main/command">
      <pc:docMk/>
      <pc:sldMk cId="1981782153" sldId="377"/>
    </pc:sldMkLst>
    <p188:txBody>
      <a:bodyPr/>
      <a:lstStyle/>
      <a:p>
        <a:r>
          <a:rPr lang="nl-NL"/>
          <a:t>Links midden</a:t>
        </a:r>
      </a:p>
    </p188:txBody>
  </p188:cm>
</p188:cmLst>
</file>

<file path=ppt/comments/modernComment_180_9E5AFE6B.xml><?xml version="1.0" encoding="utf-8"?>
<p188:cmLst xmlns:a="http://schemas.openxmlformats.org/drawingml/2006/main" xmlns:r="http://schemas.openxmlformats.org/officeDocument/2006/relationships" xmlns:p188="http://schemas.microsoft.com/office/powerpoint/2018/8/main">
  <p188:cm id="{3FBAD232-8284-4309-9DDF-BFE49540CEB8}" authorId="{73C8D3D2-5BEE-71C2-DD52-F71BA2BCD4E5}" created="2024-04-18T00:44:15.138">
    <pc:sldMkLst xmlns:pc="http://schemas.microsoft.com/office/powerpoint/2013/main/command">
      <pc:docMk/>
      <pc:sldMk cId="2656763499" sldId="384"/>
    </pc:sldMkLst>
    <p188:txBody>
      <a:bodyPr/>
      <a:lstStyle/>
      <a:p>
        <a:r>
          <a:rPr lang="nl-NL"/>
          <a:t>Rechts slecht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A872A-CA9A-4A98-A859-A42585EC1EC3}" type="datetimeFigureOut">
              <a:rPr lang="nl-NL" smtClean="0"/>
              <a:t>23-9-2024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99BD3D-7088-4567-886F-BB94808FED5D}" type="slidenum">
              <a:rPr lang="nl-NL" smtClean="0"/>
              <a:t>‹nr.›</a:t>
            </a:fld>
            <a:endParaRPr lang="nl-NL"/>
          </a:p>
        </p:txBody>
      </p:sp>
    </p:spTree>
    <p:extLst>
      <p:ext uri="{BB962C8B-B14F-4D97-AF65-F5344CB8AC3E}">
        <p14:creationId xmlns:p14="http://schemas.microsoft.com/office/powerpoint/2010/main" val="1451660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2</a:t>
            </a:fld>
            <a:endParaRPr lang="nl-NL"/>
          </a:p>
        </p:txBody>
      </p:sp>
    </p:spTree>
    <p:extLst>
      <p:ext uri="{BB962C8B-B14F-4D97-AF65-F5344CB8AC3E}">
        <p14:creationId xmlns:p14="http://schemas.microsoft.com/office/powerpoint/2010/main" val="3422417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74</a:t>
            </a:fld>
            <a:endParaRPr lang="nl-NL"/>
          </a:p>
        </p:txBody>
      </p:sp>
    </p:spTree>
    <p:extLst>
      <p:ext uri="{BB962C8B-B14F-4D97-AF65-F5344CB8AC3E}">
        <p14:creationId xmlns:p14="http://schemas.microsoft.com/office/powerpoint/2010/main" val="3446209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75</a:t>
            </a:fld>
            <a:endParaRPr lang="nl-NL"/>
          </a:p>
        </p:txBody>
      </p:sp>
    </p:spTree>
    <p:extLst>
      <p:ext uri="{BB962C8B-B14F-4D97-AF65-F5344CB8AC3E}">
        <p14:creationId xmlns:p14="http://schemas.microsoft.com/office/powerpoint/2010/main" val="133936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76</a:t>
            </a:fld>
            <a:endParaRPr lang="nl-NL"/>
          </a:p>
        </p:txBody>
      </p:sp>
    </p:spTree>
    <p:extLst>
      <p:ext uri="{BB962C8B-B14F-4D97-AF65-F5344CB8AC3E}">
        <p14:creationId xmlns:p14="http://schemas.microsoft.com/office/powerpoint/2010/main" val="3250736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77</a:t>
            </a:fld>
            <a:endParaRPr lang="nl-NL"/>
          </a:p>
        </p:txBody>
      </p:sp>
    </p:spTree>
    <p:extLst>
      <p:ext uri="{BB962C8B-B14F-4D97-AF65-F5344CB8AC3E}">
        <p14:creationId xmlns:p14="http://schemas.microsoft.com/office/powerpoint/2010/main" val="2309341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78</a:t>
            </a:fld>
            <a:endParaRPr lang="nl-NL"/>
          </a:p>
        </p:txBody>
      </p:sp>
    </p:spTree>
    <p:extLst>
      <p:ext uri="{BB962C8B-B14F-4D97-AF65-F5344CB8AC3E}">
        <p14:creationId xmlns:p14="http://schemas.microsoft.com/office/powerpoint/2010/main" val="2187673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79</a:t>
            </a:fld>
            <a:endParaRPr lang="nl-NL"/>
          </a:p>
        </p:txBody>
      </p:sp>
    </p:spTree>
    <p:extLst>
      <p:ext uri="{BB962C8B-B14F-4D97-AF65-F5344CB8AC3E}">
        <p14:creationId xmlns:p14="http://schemas.microsoft.com/office/powerpoint/2010/main" val="2928195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80</a:t>
            </a:fld>
            <a:endParaRPr lang="nl-NL"/>
          </a:p>
        </p:txBody>
      </p:sp>
    </p:spTree>
    <p:extLst>
      <p:ext uri="{BB962C8B-B14F-4D97-AF65-F5344CB8AC3E}">
        <p14:creationId xmlns:p14="http://schemas.microsoft.com/office/powerpoint/2010/main" val="3933108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81</a:t>
            </a:fld>
            <a:endParaRPr lang="nl-NL"/>
          </a:p>
        </p:txBody>
      </p:sp>
    </p:spTree>
    <p:extLst>
      <p:ext uri="{BB962C8B-B14F-4D97-AF65-F5344CB8AC3E}">
        <p14:creationId xmlns:p14="http://schemas.microsoft.com/office/powerpoint/2010/main" val="2142622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82</a:t>
            </a:fld>
            <a:endParaRPr lang="nl-NL"/>
          </a:p>
        </p:txBody>
      </p:sp>
    </p:spTree>
    <p:extLst>
      <p:ext uri="{BB962C8B-B14F-4D97-AF65-F5344CB8AC3E}">
        <p14:creationId xmlns:p14="http://schemas.microsoft.com/office/powerpoint/2010/main" val="637556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83</a:t>
            </a:fld>
            <a:endParaRPr lang="nl-NL"/>
          </a:p>
        </p:txBody>
      </p:sp>
    </p:spTree>
    <p:extLst>
      <p:ext uri="{BB962C8B-B14F-4D97-AF65-F5344CB8AC3E}">
        <p14:creationId xmlns:p14="http://schemas.microsoft.com/office/powerpoint/2010/main" val="1186443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84</a:t>
            </a:fld>
            <a:endParaRPr lang="nl-NL"/>
          </a:p>
        </p:txBody>
      </p:sp>
    </p:spTree>
    <p:extLst>
      <p:ext uri="{BB962C8B-B14F-4D97-AF65-F5344CB8AC3E}">
        <p14:creationId xmlns:p14="http://schemas.microsoft.com/office/powerpoint/2010/main" val="3582099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85</a:t>
            </a:fld>
            <a:endParaRPr lang="nl-NL"/>
          </a:p>
        </p:txBody>
      </p:sp>
    </p:spTree>
    <p:extLst>
      <p:ext uri="{BB962C8B-B14F-4D97-AF65-F5344CB8AC3E}">
        <p14:creationId xmlns:p14="http://schemas.microsoft.com/office/powerpoint/2010/main" val="516214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86</a:t>
            </a:fld>
            <a:endParaRPr lang="nl-NL"/>
          </a:p>
        </p:txBody>
      </p:sp>
    </p:spTree>
    <p:extLst>
      <p:ext uri="{BB962C8B-B14F-4D97-AF65-F5344CB8AC3E}">
        <p14:creationId xmlns:p14="http://schemas.microsoft.com/office/powerpoint/2010/main" val="1953856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87</a:t>
            </a:fld>
            <a:endParaRPr lang="nl-NL"/>
          </a:p>
        </p:txBody>
      </p:sp>
    </p:spTree>
    <p:extLst>
      <p:ext uri="{BB962C8B-B14F-4D97-AF65-F5344CB8AC3E}">
        <p14:creationId xmlns:p14="http://schemas.microsoft.com/office/powerpoint/2010/main" val="2119982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88</a:t>
            </a:fld>
            <a:endParaRPr lang="nl-NL"/>
          </a:p>
        </p:txBody>
      </p:sp>
    </p:spTree>
    <p:extLst>
      <p:ext uri="{BB962C8B-B14F-4D97-AF65-F5344CB8AC3E}">
        <p14:creationId xmlns:p14="http://schemas.microsoft.com/office/powerpoint/2010/main" val="3930244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89</a:t>
            </a:fld>
            <a:endParaRPr lang="nl-NL"/>
          </a:p>
        </p:txBody>
      </p:sp>
    </p:spTree>
    <p:extLst>
      <p:ext uri="{BB962C8B-B14F-4D97-AF65-F5344CB8AC3E}">
        <p14:creationId xmlns:p14="http://schemas.microsoft.com/office/powerpoint/2010/main" val="3395950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90</a:t>
            </a:fld>
            <a:endParaRPr lang="nl-NL"/>
          </a:p>
        </p:txBody>
      </p:sp>
    </p:spTree>
    <p:extLst>
      <p:ext uri="{BB962C8B-B14F-4D97-AF65-F5344CB8AC3E}">
        <p14:creationId xmlns:p14="http://schemas.microsoft.com/office/powerpoint/2010/main" val="3086795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91</a:t>
            </a:fld>
            <a:endParaRPr lang="nl-NL"/>
          </a:p>
        </p:txBody>
      </p:sp>
    </p:spTree>
    <p:extLst>
      <p:ext uri="{BB962C8B-B14F-4D97-AF65-F5344CB8AC3E}">
        <p14:creationId xmlns:p14="http://schemas.microsoft.com/office/powerpoint/2010/main" val="958893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92</a:t>
            </a:fld>
            <a:endParaRPr lang="nl-NL"/>
          </a:p>
        </p:txBody>
      </p:sp>
    </p:spTree>
    <p:extLst>
      <p:ext uri="{BB962C8B-B14F-4D97-AF65-F5344CB8AC3E}">
        <p14:creationId xmlns:p14="http://schemas.microsoft.com/office/powerpoint/2010/main" val="1941928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93</a:t>
            </a:fld>
            <a:endParaRPr lang="nl-NL"/>
          </a:p>
        </p:txBody>
      </p:sp>
    </p:spTree>
    <p:extLst>
      <p:ext uri="{BB962C8B-B14F-4D97-AF65-F5344CB8AC3E}">
        <p14:creationId xmlns:p14="http://schemas.microsoft.com/office/powerpoint/2010/main" val="1212551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94</a:t>
            </a:fld>
            <a:endParaRPr lang="nl-NL"/>
          </a:p>
        </p:txBody>
      </p:sp>
    </p:spTree>
    <p:extLst>
      <p:ext uri="{BB962C8B-B14F-4D97-AF65-F5344CB8AC3E}">
        <p14:creationId xmlns:p14="http://schemas.microsoft.com/office/powerpoint/2010/main" val="2027626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95</a:t>
            </a:fld>
            <a:endParaRPr lang="nl-NL"/>
          </a:p>
        </p:txBody>
      </p:sp>
    </p:spTree>
    <p:extLst>
      <p:ext uri="{BB962C8B-B14F-4D97-AF65-F5344CB8AC3E}">
        <p14:creationId xmlns:p14="http://schemas.microsoft.com/office/powerpoint/2010/main" val="1127741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96</a:t>
            </a:fld>
            <a:endParaRPr lang="nl-NL"/>
          </a:p>
        </p:txBody>
      </p:sp>
    </p:spTree>
    <p:extLst>
      <p:ext uri="{BB962C8B-B14F-4D97-AF65-F5344CB8AC3E}">
        <p14:creationId xmlns:p14="http://schemas.microsoft.com/office/powerpoint/2010/main" val="234190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97</a:t>
            </a:fld>
            <a:endParaRPr lang="nl-NL"/>
          </a:p>
        </p:txBody>
      </p:sp>
    </p:spTree>
    <p:extLst>
      <p:ext uri="{BB962C8B-B14F-4D97-AF65-F5344CB8AC3E}">
        <p14:creationId xmlns:p14="http://schemas.microsoft.com/office/powerpoint/2010/main" val="3121819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98</a:t>
            </a:fld>
            <a:endParaRPr lang="nl-NL"/>
          </a:p>
        </p:txBody>
      </p:sp>
    </p:spTree>
    <p:extLst>
      <p:ext uri="{BB962C8B-B14F-4D97-AF65-F5344CB8AC3E}">
        <p14:creationId xmlns:p14="http://schemas.microsoft.com/office/powerpoint/2010/main" val="42269138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99</a:t>
            </a:fld>
            <a:endParaRPr lang="nl-NL"/>
          </a:p>
        </p:txBody>
      </p:sp>
    </p:spTree>
    <p:extLst>
      <p:ext uri="{BB962C8B-B14F-4D97-AF65-F5344CB8AC3E}">
        <p14:creationId xmlns:p14="http://schemas.microsoft.com/office/powerpoint/2010/main" val="2602654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100</a:t>
            </a:fld>
            <a:endParaRPr lang="nl-NL"/>
          </a:p>
        </p:txBody>
      </p:sp>
    </p:spTree>
    <p:extLst>
      <p:ext uri="{BB962C8B-B14F-4D97-AF65-F5344CB8AC3E}">
        <p14:creationId xmlns:p14="http://schemas.microsoft.com/office/powerpoint/2010/main" val="916885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101</a:t>
            </a:fld>
            <a:endParaRPr lang="nl-NL"/>
          </a:p>
        </p:txBody>
      </p:sp>
    </p:spTree>
    <p:extLst>
      <p:ext uri="{BB962C8B-B14F-4D97-AF65-F5344CB8AC3E}">
        <p14:creationId xmlns:p14="http://schemas.microsoft.com/office/powerpoint/2010/main" val="23194346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102</a:t>
            </a:fld>
            <a:endParaRPr lang="nl-NL"/>
          </a:p>
        </p:txBody>
      </p:sp>
    </p:spTree>
    <p:extLst>
      <p:ext uri="{BB962C8B-B14F-4D97-AF65-F5344CB8AC3E}">
        <p14:creationId xmlns:p14="http://schemas.microsoft.com/office/powerpoint/2010/main" val="2632629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99BD3D-7088-4567-886F-BB94808FED5D}" type="slidenum">
              <a:rPr lang="nl-NL" smtClean="0"/>
              <a:t>103</a:t>
            </a:fld>
            <a:endParaRPr lang="nl-NL"/>
          </a:p>
        </p:txBody>
      </p:sp>
    </p:spTree>
    <p:extLst>
      <p:ext uri="{BB962C8B-B14F-4D97-AF65-F5344CB8AC3E}">
        <p14:creationId xmlns:p14="http://schemas.microsoft.com/office/powerpoint/2010/main" val="1169570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2AF7D-A23D-36C0-6B35-5756B3F0884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FF755B0-3FD9-21BD-79F6-3A807B0A24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265BC2F-2D71-7AFF-FE30-1B9EB6BE7659}"/>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AD4162D5-97B0-20B4-9877-8C9FC2337AB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FF2B5AB-CA4C-746B-857E-936EE3D87615}"/>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2434793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E15242-14EB-7F6A-9AF7-A61614995F1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15DCDEC-1C8B-9B80-19FB-EFF7772497B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3C6E3FA-8E7D-A283-6DA8-BC9902C1A516}"/>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0BB2C8C9-21A8-D945-9909-6564E8BE2DE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9094A23-9DB1-38F3-0EC0-9EFE466D7223}"/>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3415962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D8470F-2259-CC0A-AED9-88ED34EC12A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0579C87-F149-0DA5-3A99-43E946EA54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C111D70-E0A9-64E3-06B9-7FFD4F0F3749}"/>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09E44E91-9468-996D-5D2D-9D7A9C38AC3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102CEB-9B04-4300-5197-9C569CD09C81}"/>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560938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16A9C1-B5BB-50F6-BF2A-0E8FD64AB3F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B13EB91-2935-B3E6-C20A-4CAFE36876A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B816624-E55F-477D-2623-B7DECE885DE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4BDAC27E-8BDB-815A-9C22-05B01C63CD7E}"/>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6" name="Tijdelijke aanduiding voor voettekst 5">
            <a:extLst>
              <a:ext uri="{FF2B5EF4-FFF2-40B4-BE49-F238E27FC236}">
                <a16:creationId xmlns:a16="http://schemas.microsoft.com/office/drawing/2014/main" id="{E4B10E8C-CF6B-02B3-4060-0DC685CD5AB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4E033F4-B263-BB75-0C0C-EA9E01D0B8EA}"/>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2808406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15F5C-F048-BE34-7880-125D53C6CBA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75D71A2-5516-65AE-97F6-96D8E3955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63677EC-007C-6220-7AD2-FA5CB8FF277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9CE9ACD3-9459-B855-DD3B-DFB7EB421A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4D29A69-28BA-4BA8-80A3-57FC484309B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EB1E61F-0C10-3D6C-A4B6-F94988A85ABA}"/>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8" name="Tijdelijke aanduiding voor voettekst 7">
            <a:extLst>
              <a:ext uri="{FF2B5EF4-FFF2-40B4-BE49-F238E27FC236}">
                <a16:creationId xmlns:a16="http://schemas.microsoft.com/office/drawing/2014/main" id="{C1733A65-612E-A762-CBD5-63F8D827260B}"/>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50FEEDC-CCF0-664B-924C-12CEA105CDB0}"/>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3572473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2263A2-AB12-1EB5-26DC-F873B86DB6D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5524F09-5A6E-C339-A525-7B0BCAE069EC}"/>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4" name="Tijdelijke aanduiding voor voettekst 3">
            <a:extLst>
              <a:ext uri="{FF2B5EF4-FFF2-40B4-BE49-F238E27FC236}">
                <a16:creationId xmlns:a16="http://schemas.microsoft.com/office/drawing/2014/main" id="{E0C5372B-3C81-8CAE-D6A5-8CE4DD793D2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AACD9479-F0AA-2AB2-87B4-9F244DD1A0E6}"/>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284062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3814D60-5AB4-1EE9-4FDD-EE8B884EB143}"/>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3" name="Tijdelijke aanduiding voor voettekst 2">
            <a:extLst>
              <a:ext uri="{FF2B5EF4-FFF2-40B4-BE49-F238E27FC236}">
                <a16:creationId xmlns:a16="http://schemas.microsoft.com/office/drawing/2014/main" id="{1BD34728-C0AF-C1F5-06DB-6486CBC6D67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5D0D5C1-352C-6F42-94D9-7A4632A0928A}"/>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2507060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9B8797-E47B-6C73-6DB2-A8B19DBCF97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E202F82-FDB8-5C52-2E49-4BB961C3BD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F052DC6-0412-B231-BB60-FAEC982815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08992D1-2A67-C709-6CE9-C0EF750CF7AE}"/>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6" name="Tijdelijke aanduiding voor voettekst 5">
            <a:extLst>
              <a:ext uri="{FF2B5EF4-FFF2-40B4-BE49-F238E27FC236}">
                <a16:creationId xmlns:a16="http://schemas.microsoft.com/office/drawing/2014/main" id="{27A25EA6-49A6-D889-F41A-0BBFC2C3014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B19507-79CB-F0F4-FBDA-879E124A6D98}"/>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381602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97AB7-3EF6-6BDD-2DE4-99A58285551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AEE8DD3-4121-9658-C9D9-42ACAC7F2D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07430A7-729B-FBAB-EFFC-E3D2C17C9A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082E348-1CA9-D927-EB5B-B17024A51122}"/>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6" name="Tijdelijke aanduiding voor voettekst 5">
            <a:extLst>
              <a:ext uri="{FF2B5EF4-FFF2-40B4-BE49-F238E27FC236}">
                <a16:creationId xmlns:a16="http://schemas.microsoft.com/office/drawing/2014/main" id="{69E19582-C333-2022-763A-D1FCEC6579F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FE9F59B-E317-9044-60B9-C099116D4495}"/>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3557652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5A89D8-EF11-BF91-2DB2-10F59CBD761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B8A4DAC-09B1-F567-4118-1F0D6B88D36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E9725CF-06B8-CEA7-0357-6BB6CD5FC6AC}"/>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1DCE9AA6-5898-93A6-C232-D5C33D02FE4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67B36A1-1B83-9EA7-1334-766FE7FA22D1}"/>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1045477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132AE37-E94F-2CAF-060C-134A8EC82DB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477D4F4-9B60-0047-13B8-5E5804127A8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9B40790-5129-8EE8-2708-90AE6B369FA7}"/>
              </a:ext>
            </a:extLst>
          </p:cNvPr>
          <p:cNvSpPr>
            <a:spLocks noGrp="1"/>
          </p:cNvSpPr>
          <p:nvPr>
            <p:ph type="dt" sz="half" idx="10"/>
          </p:nvPr>
        </p:nvSpPr>
        <p:spPr/>
        <p:txBody>
          <a:bodyPr/>
          <a:lstStyle/>
          <a:p>
            <a:fld id="{CEB72F9A-6279-42D5-86EF-D1CE69F42AFB}"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C2CF6785-F9C4-C291-99A8-C2462D02560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1231872-F9E8-2E6F-CE13-7398D6B7160B}"/>
              </a:ext>
            </a:extLst>
          </p:cNvPr>
          <p:cNvSpPr>
            <a:spLocks noGrp="1"/>
          </p:cNvSpPr>
          <p:nvPr>
            <p:ph type="sldNum" sz="quarter" idx="12"/>
          </p:nvPr>
        </p:nvSpPr>
        <p:spPr/>
        <p:txBody>
          <a:bodyPr/>
          <a:lstStyle/>
          <a:p>
            <a:fld id="{E63B8F8C-C7D4-481F-8E42-27A79992AA47}" type="slidenum">
              <a:rPr lang="nl-NL" smtClean="0"/>
              <a:t>‹nr.›</a:t>
            </a:fld>
            <a:endParaRPr lang="nl-NL"/>
          </a:p>
        </p:txBody>
      </p:sp>
    </p:spTree>
    <p:extLst>
      <p:ext uri="{BB962C8B-B14F-4D97-AF65-F5344CB8AC3E}">
        <p14:creationId xmlns:p14="http://schemas.microsoft.com/office/powerpoint/2010/main" val="1536515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287C25E-3862-4BB3-5A40-737C25E21D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2B8066F-1531-A97D-2F59-E240BBEFC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6F21856-0612-12E4-D277-1D69020CF6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72F9A-6279-42D5-86EF-D1CE69F42AFB}"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29C44AB7-3195-3BFB-6570-37B2DC9C92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87F2CFE-A07E-B27B-059D-CD71FC8101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3B8F8C-C7D4-481F-8E42-27A79992AA47}" type="slidenum">
              <a:rPr lang="nl-NL" smtClean="0"/>
              <a:t>‹nr.›</a:t>
            </a:fld>
            <a:endParaRPr lang="nl-NL"/>
          </a:p>
        </p:txBody>
      </p:sp>
    </p:spTree>
    <p:extLst>
      <p:ext uri="{BB962C8B-B14F-4D97-AF65-F5344CB8AC3E}">
        <p14:creationId xmlns:p14="http://schemas.microsoft.com/office/powerpoint/2010/main" val="58983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slide" Target="slide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microsoft.com/office/2007/relationships/media" Target="../media/media6.mp3"/><Relationship Id="rId13" Type="http://schemas.openxmlformats.org/officeDocument/2006/relationships/image" Target="../media/image3.pn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video" Target="NULL" TargetMode="External"/><Relationship Id="rId21" Type="http://schemas.openxmlformats.org/officeDocument/2006/relationships/image" Target="../media/image11.png"/><Relationship Id="rId7" Type="http://schemas.microsoft.com/office/2007/relationships/media" Target="../media/media5.mp4"/><Relationship Id="rId12" Type="http://schemas.openxmlformats.org/officeDocument/2006/relationships/image" Target="../media/image2.jpeg"/><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video" Target="../media/media2.mp4"/><Relationship Id="rId16" Type="http://schemas.openxmlformats.org/officeDocument/2006/relationships/image" Target="../media/image6.png"/><Relationship Id="rId20" Type="http://schemas.openxmlformats.org/officeDocument/2006/relationships/image" Target="../media/image10.png"/><Relationship Id="rId29" Type="http://schemas.openxmlformats.org/officeDocument/2006/relationships/slide" Target="slide4.xml"/><Relationship Id="rId1" Type="http://schemas.microsoft.com/office/2007/relationships/media" Target="../media/media2.mp4"/><Relationship Id="rId6" Type="http://schemas.microsoft.com/office/2007/relationships/media" Target="../media/media4.mp3"/><Relationship Id="rId11" Type="http://schemas.openxmlformats.org/officeDocument/2006/relationships/notesSlide" Target="../notesSlides/notesSlide1.xml"/><Relationship Id="rId24" Type="http://schemas.openxmlformats.org/officeDocument/2006/relationships/image" Target="../media/image14.PNG"/><Relationship Id="rId5" Type="http://schemas.openxmlformats.org/officeDocument/2006/relationships/audio" Target="NULL" TargetMode="External"/><Relationship Id="rId15" Type="http://schemas.openxmlformats.org/officeDocument/2006/relationships/image" Target="../media/image5.png"/><Relationship Id="rId23" Type="http://schemas.openxmlformats.org/officeDocument/2006/relationships/image" Target="../media/image13.png"/><Relationship Id="rId28" Type="http://schemas.openxmlformats.org/officeDocument/2006/relationships/slide" Target="slide3.xml"/><Relationship Id="rId10" Type="http://schemas.openxmlformats.org/officeDocument/2006/relationships/slideLayout" Target="../slideLayouts/slideLayout1.xml"/><Relationship Id="rId19" Type="http://schemas.openxmlformats.org/officeDocument/2006/relationships/image" Target="../media/image9.png"/><Relationship Id="rId4" Type="http://schemas.microsoft.com/office/2007/relationships/media" Target="../media/media3.mp4"/><Relationship Id="rId9" Type="http://schemas.openxmlformats.org/officeDocument/2006/relationships/audio" Target="../media/media6.mp3"/><Relationship Id="rId14" Type="http://schemas.openxmlformats.org/officeDocument/2006/relationships/image" Target="../media/image4.png"/><Relationship Id="rId22" Type="http://schemas.openxmlformats.org/officeDocument/2006/relationships/image" Target="../media/image12.png"/><Relationship Id="rId27" Type="http://schemas.openxmlformats.org/officeDocument/2006/relationships/image" Target="../media/image17.png"/><Relationship Id="rId30"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image" Target="../media/image13.png"/><Relationship Id="rId12" Type="http://schemas.openxmlformats.org/officeDocument/2006/relationships/slide" Target="slide8.xml"/><Relationship Id="rId2" Type="http://schemas.microsoft.com/office/2018/10/relationships/comments" Target="../comments/modernComment_103_26C7FD2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slide" Target="slide7.xml"/><Relationship Id="rId5" Type="http://schemas.openxmlformats.org/officeDocument/2006/relationships/image" Target="../media/image8.png"/><Relationship Id="rId10" Type="http://schemas.openxmlformats.org/officeDocument/2006/relationships/slide" Target="slide6.xml"/><Relationship Id="rId4" Type="http://schemas.openxmlformats.org/officeDocument/2006/relationships/image" Target="../media/image6.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image" Target="../media/image13.png"/><Relationship Id="rId12" Type="http://schemas.openxmlformats.org/officeDocument/2006/relationships/slide" Target="slide11.xml"/><Relationship Id="rId2" Type="http://schemas.microsoft.com/office/2018/10/relationships/comments" Target="../comments/modernComment_106_3FB39A70.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slide" Target="slide10.xml"/><Relationship Id="rId5" Type="http://schemas.openxmlformats.org/officeDocument/2006/relationships/image" Target="../media/image8.png"/><Relationship Id="rId10" Type="http://schemas.openxmlformats.org/officeDocument/2006/relationships/slide" Target="slide9.xml"/><Relationship Id="rId4" Type="http://schemas.openxmlformats.org/officeDocument/2006/relationships/image" Target="../media/image6.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image" Target="../media/image13.png"/><Relationship Id="rId12" Type="http://schemas.openxmlformats.org/officeDocument/2006/relationships/slide" Target="slide14.xml"/><Relationship Id="rId2" Type="http://schemas.microsoft.com/office/2018/10/relationships/comments" Target="../comments/modernComment_107_60FA0549.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slide" Target="slide13.xml"/><Relationship Id="rId5" Type="http://schemas.openxmlformats.org/officeDocument/2006/relationships/image" Target="../media/image8.png"/><Relationship Id="rId10" Type="http://schemas.openxmlformats.org/officeDocument/2006/relationships/slide" Target="slide12.xml"/><Relationship Id="rId4" Type="http://schemas.openxmlformats.org/officeDocument/2006/relationships/image" Target="../media/image6.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0.png"/><Relationship Id="rId3" Type="http://schemas.openxmlformats.org/officeDocument/2006/relationships/slideLayout" Target="../slideLayouts/slideLayout1.xml"/><Relationship Id="rId7" Type="http://schemas.openxmlformats.org/officeDocument/2006/relationships/image" Target="../media/image8.png"/><Relationship Id="rId12" Type="http://schemas.openxmlformats.org/officeDocument/2006/relationships/image" Target="../media/image1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18.png"/><Relationship Id="rId10" Type="http://schemas.openxmlformats.org/officeDocument/2006/relationships/image" Target="../media/image14.PNG"/><Relationship Id="rId4" Type="http://schemas.microsoft.com/office/2018/10/relationships/comments" Target="../comments/modernComment_109_AF7E2764.xml"/><Relationship Id="rId9" Type="http://schemas.openxmlformats.org/officeDocument/2006/relationships/image" Target="../media/image13.png"/><Relationship Id="rId14" Type="http://schemas.openxmlformats.org/officeDocument/2006/relationships/slide" Target="slide15.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slide" Target="slide15.xml"/><Relationship Id="rId3" Type="http://schemas.openxmlformats.org/officeDocument/2006/relationships/slideLayout" Target="../slideLayouts/slideLayout1.xml"/><Relationship Id="rId7" Type="http://schemas.openxmlformats.org/officeDocument/2006/relationships/image" Target="../media/image8.png"/><Relationship Id="rId12" Type="http://schemas.openxmlformats.org/officeDocument/2006/relationships/image" Target="../media/image1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18.png"/><Relationship Id="rId15" Type="http://schemas.openxmlformats.org/officeDocument/2006/relationships/slide" Target="slide16.xml"/><Relationship Id="rId10" Type="http://schemas.openxmlformats.org/officeDocument/2006/relationships/image" Target="../media/image14.PNG"/><Relationship Id="rId4" Type="http://schemas.microsoft.com/office/2018/10/relationships/comments" Target="../comments/modernComment_10A_45D1C2ED.xml"/><Relationship Id="rId9" Type="http://schemas.openxmlformats.org/officeDocument/2006/relationships/image" Target="../media/image13.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2.png"/><Relationship Id="rId3" Type="http://schemas.openxmlformats.org/officeDocument/2006/relationships/slideLayout" Target="../slideLayouts/slideLayout1.xml"/><Relationship Id="rId7" Type="http://schemas.openxmlformats.org/officeDocument/2006/relationships/image" Target="../media/image8.png"/><Relationship Id="rId12" Type="http://schemas.openxmlformats.org/officeDocument/2006/relationships/image" Target="../media/image1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18.png"/><Relationship Id="rId10" Type="http://schemas.openxmlformats.org/officeDocument/2006/relationships/image" Target="../media/image14.PNG"/><Relationship Id="rId4" Type="http://schemas.microsoft.com/office/2018/10/relationships/comments" Target="../comments/modernComment_10B_A230F1EF.xml"/><Relationship Id="rId9" Type="http://schemas.openxmlformats.org/officeDocument/2006/relationships/image" Target="../media/image13.png"/><Relationship Id="rId14" Type="http://schemas.openxmlformats.org/officeDocument/2006/relationships/slide" Target="slide17.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3.png"/><Relationship Id="rId3" Type="http://schemas.openxmlformats.org/officeDocument/2006/relationships/slideLayout" Target="../slideLayouts/slideLayout1.xml"/><Relationship Id="rId7" Type="http://schemas.openxmlformats.org/officeDocument/2006/relationships/image" Target="../media/image8.png"/><Relationship Id="rId12" Type="http://schemas.openxmlformats.org/officeDocument/2006/relationships/image" Target="../media/image1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18.png"/><Relationship Id="rId10" Type="http://schemas.openxmlformats.org/officeDocument/2006/relationships/image" Target="../media/image14.PNG"/><Relationship Id="rId4" Type="http://schemas.microsoft.com/office/2018/10/relationships/comments" Target="../comments/modernComment_10C_72B8BDDC.xml"/><Relationship Id="rId9" Type="http://schemas.openxmlformats.org/officeDocument/2006/relationships/image" Target="../media/image13.png"/><Relationship Id="rId14" Type="http://schemas.openxmlformats.org/officeDocument/2006/relationships/slide" Target="slide18.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4.png"/><Relationship Id="rId3" Type="http://schemas.openxmlformats.org/officeDocument/2006/relationships/slideLayout" Target="../slideLayouts/slideLayout1.xml"/><Relationship Id="rId7" Type="http://schemas.openxmlformats.org/officeDocument/2006/relationships/image" Target="../media/image8.png"/><Relationship Id="rId12" Type="http://schemas.openxmlformats.org/officeDocument/2006/relationships/image" Target="../media/image19.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18.png"/><Relationship Id="rId10" Type="http://schemas.openxmlformats.org/officeDocument/2006/relationships/image" Target="../media/image14.PNG"/><Relationship Id="rId4" Type="http://schemas.microsoft.com/office/2018/10/relationships/comments" Target="../comments/modernComment_10D_FCFA844D.xml"/><Relationship Id="rId9" Type="http://schemas.openxmlformats.org/officeDocument/2006/relationships/image" Target="../media/image13.png"/><Relationship Id="rId14" Type="http://schemas.openxmlformats.org/officeDocument/2006/relationships/slide" Target="slide19.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slide" Target="slide20.xml"/><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image" Target="../media/image2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png"/><Relationship Id="rId11" Type="http://schemas.openxmlformats.org/officeDocument/2006/relationships/image" Target="../media/image1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slide" Target="slide21.xml"/><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image" Target="../media/image26.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png"/><Relationship Id="rId11" Type="http://schemas.openxmlformats.org/officeDocument/2006/relationships/image" Target="../media/image1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slide" Target="slide22.xml"/><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image" Target="../media/image27.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png"/><Relationship Id="rId11" Type="http://schemas.openxmlformats.org/officeDocument/2006/relationships/image" Target="../media/image1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slide" Target="slide23.xml"/><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image" Target="../media/image2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png"/><Relationship Id="rId11" Type="http://schemas.openxmlformats.org/officeDocument/2006/relationships/image" Target="../media/image1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24.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25.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26.xml"/></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27.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28.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29.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0.xml"/></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1.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2.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3.xml"/></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4.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5.xm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6.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7.xml"/></Relationships>
</file>

<file path=ppt/slides/_rels/slide2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8.xml"/></Relationships>
</file>

<file path=ppt/slides/_rels/slide3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39.xml"/></Relationships>
</file>

<file path=ppt/slides/_rels/slide3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40.xml"/></Relationships>
</file>

<file path=ppt/slides/_rels/slide3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slide" Target="slide41.xml"/></Relationships>
</file>

<file path=ppt/slides/_rels/slide3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42.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3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45.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3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48.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3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51.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3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54.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3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57.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3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60.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4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63.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4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slide" Target="slide66.xml"/><Relationship Id="rId2" Type="http://schemas.microsoft.com/office/2007/relationships/media" Target="../media/media8.mp4"/><Relationship Id="rId1" Type="http://schemas.openxmlformats.org/officeDocument/2006/relationships/video" Target="NULL" TargetMode="External"/><Relationship Id="rId6" Type="http://schemas.openxmlformats.org/officeDocument/2006/relationships/image" Target="../media/image8.png"/><Relationship Id="rId11" Type="http://schemas.openxmlformats.org/officeDocument/2006/relationships/image" Target="../media/image29.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4.PNG"/></Relationships>
</file>

<file path=ppt/slides/_rels/slide42.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5.png"/><Relationship Id="rId5" Type="http://schemas.openxmlformats.org/officeDocument/2006/relationships/image" Target="../media/image31.png"/><Relationship Id="rId10" Type="http://schemas.openxmlformats.org/officeDocument/2006/relationships/slide" Target="slide44.xml"/><Relationship Id="rId4" Type="http://schemas.openxmlformats.org/officeDocument/2006/relationships/image" Target="../media/image17.png"/><Relationship Id="rId9" Type="http://schemas.openxmlformats.org/officeDocument/2006/relationships/image" Target="../media/image34.png"/></Relationships>
</file>

<file path=ppt/slides/_rels/slide4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35.png"/></Relationships>
</file>

<file path=ppt/slides/_rels/slide4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35.png"/></Relationships>
</file>

<file path=ppt/slides/_rels/slide45.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slide" Target="slide47.xml"/><Relationship Id="rId4" Type="http://schemas.openxmlformats.org/officeDocument/2006/relationships/image" Target="../media/image17.png"/><Relationship Id="rId9" Type="http://schemas.openxmlformats.org/officeDocument/2006/relationships/image" Target="../media/image36.png"/></Relationships>
</file>

<file path=ppt/slides/_rels/slide4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36.png"/></Relationships>
</file>

<file path=ppt/slides/_rels/slide4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37.png"/></Relationships>
</file>

<file path=ppt/slides/_rels/slide48.xml.rels><?xml version="1.0" encoding="UTF-8" standalone="yes"?>
<Relationships xmlns="http://schemas.openxmlformats.org/package/2006/relationships"><Relationship Id="rId8" Type="http://schemas.openxmlformats.org/officeDocument/2006/relationships/slide" Target="slide49.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9.png"/><Relationship Id="rId5" Type="http://schemas.openxmlformats.org/officeDocument/2006/relationships/image" Target="../media/image31.png"/><Relationship Id="rId10" Type="http://schemas.openxmlformats.org/officeDocument/2006/relationships/slide" Target="slide50.xml"/><Relationship Id="rId4" Type="http://schemas.openxmlformats.org/officeDocument/2006/relationships/image" Target="../media/image17.png"/><Relationship Id="rId9" Type="http://schemas.openxmlformats.org/officeDocument/2006/relationships/image" Target="../media/image38.png"/></Relationships>
</file>

<file path=ppt/slides/_rels/slide4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39.png"/></Relationships>
</file>

<file path=ppt/slides/_rels/slide5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39.png"/></Relationships>
</file>

<file path=ppt/slides/_rels/slide51.xml.rels><?xml version="1.0" encoding="UTF-8" standalone="yes"?>
<Relationships xmlns="http://schemas.openxmlformats.org/package/2006/relationships"><Relationship Id="rId8" Type="http://schemas.openxmlformats.org/officeDocument/2006/relationships/slide" Target="slide52.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41.png"/><Relationship Id="rId5" Type="http://schemas.openxmlformats.org/officeDocument/2006/relationships/image" Target="../media/image31.png"/><Relationship Id="rId10" Type="http://schemas.openxmlformats.org/officeDocument/2006/relationships/slide" Target="slide53.xml"/><Relationship Id="rId4" Type="http://schemas.openxmlformats.org/officeDocument/2006/relationships/image" Target="../media/image17.png"/><Relationship Id="rId9" Type="http://schemas.openxmlformats.org/officeDocument/2006/relationships/image" Target="../media/image40.png"/></Relationships>
</file>

<file path=ppt/slides/_rels/slide5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1.png"/></Relationships>
</file>

<file path=ppt/slides/_rels/slide5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1.png"/></Relationships>
</file>

<file path=ppt/slides/_rels/slide54.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43.png"/><Relationship Id="rId5" Type="http://schemas.openxmlformats.org/officeDocument/2006/relationships/image" Target="../media/image31.png"/><Relationship Id="rId10" Type="http://schemas.openxmlformats.org/officeDocument/2006/relationships/slide" Target="slide56.xml"/><Relationship Id="rId4" Type="http://schemas.openxmlformats.org/officeDocument/2006/relationships/image" Target="../media/image17.png"/><Relationship Id="rId9" Type="http://schemas.openxmlformats.org/officeDocument/2006/relationships/image" Target="../media/image42.png"/></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3.png"/></Relationships>
</file>

<file path=ppt/slides/_rels/slide5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3.png"/></Relationships>
</file>

<file path=ppt/slides/_rels/slide57.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45.png"/><Relationship Id="rId5" Type="http://schemas.openxmlformats.org/officeDocument/2006/relationships/image" Target="../media/image31.png"/><Relationship Id="rId10" Type="http://schemas.openxmlformats.org/officeDocument/2006/relationships/slide" Target="slide59.xml"/><Relationship Id="rId4" Type="http://schemas.openxmlformats.org/officeDocument/2006/relationships/image" Target="../media/image17.png"/><Relationship Id="rId9" Type="http://schemas.openxmlformats.org/officeDocument/2006/relationships/image" Target="../media/image44.png"/></Relationships>
</file>

<file path=ppt/slides/_rels/slide5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4.png"/></Relationships>
</file>

<file path=ppt/slides/_rels/slide5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5.png"/></Relationships>
</file>

<file path=ppt/slides/_rels/slide60.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47.png"/><Relationship Id="rId5" Type="http://schemas.openxmlformats.org/officeDocument/2006/relationships/image" Target="../media/image31.png"/><Relationship Id="rId10" Type="http://schemas.openxmlformats.org/officeDocument/2006/relationships/slide" Target="slide62.xml"/><Relationship Id="rId4" Type="http://schemas.openxmlformats.org/officeDocument/2006/relationships/image" Target="../media/image17.png"/><Relationship Id="rId9" Type="http://schemas.openxmlformats.org/officeDocument/2006/relationships/image" Target="../media/image46.png"/></Relationships>
</file>

<file path=ppt/slides/_rels/slide6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7.png"/></Relationships>
</file>

<file path=ppt/slides/_rels/slide6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7.png"/></Relationships>
</file>

<file path=ppt/slides/_rels/slide63.xml.rels><?xml version="1.0" encoding="UTF-8" standalone="yes"?>
<Relationships xmlns="http://schemas.openxmlformats.org/package/2006/relationships"><Relationship Id="rId8" Type="http://schemas.openxmlformats.org/officeDocument/2006/relationships/slide" Target="slide64.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49.png"/><Relationship Id="rId5" Type="http://schemas.openxmlformats.org/officeDocument/2006/relationships/image" Target="../media/image31.png"/><Relationship Id="rId10" Type="http://schemas.openxmlformats.org/officeDocument/2006/relationships/slide" Target="slide65.xml"/><Relationship Id="rId4" Type="http://schemas.openxmlformats.org/officeDocument/2006/relationships/image" Target="../media/image17.png"/><Relationship Id="rId9" Type="http://schemas.openxmlformats.org/officeDocument/2006/relationships/image" Target="../media/image48.png"/></Relationships>
</file>

<file path=ppt/slides/_rels/slide6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9.png"/></Relationships>
</file>

<file path=ppt/slides/_rels/slide6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49.png"/></Relationships>
</file>

<file path=ppt/slides/_rels/slide66.xml.rels><?xml version="1.0" encoding="UTF-8" standalone="yes"?>
<Relationships xmlns="http://schemas.openxmlformats.org/package/2006/relationships"><Relationship Id="rId8" Type="http://schemas.openxmlformats.org/officeDocument/2006/relationships/slide" Target="slide67.xml"/><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51.png"/><Relationship Id="rId5" Type="http://schemas.openxmlformats.org/officeDocument/2006/relationships/image" Target="../media/image31.png"/><Relationship Id="rId10" Type="http://schemas.openxmlformats.org/officeDocument/2006/relationships/slide" Target="slide68.xml"/><Relationship Id="rId4" Type="http://schemas.openxmlformats.org/officeDocument/2006/relationships/image" Target="../media/image17.png"/><Relationship Id="rId9" Type="http://schemas.openxmlformats.org/officeDocument/2006/relationships/image" Target="../media/image50.png"/></Relationships>
</file>

<file path=ppt/slides/_rels/slide6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51.png"/></Relationships>
</file>

<file path=ppt/slides/_rels/slide6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png"/><Relationship Id="rId7" Type="http://schemas.openxmlformats.org/officeDocument/2006/relationships/image" Target="../media/image33.sv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slide" Target="slide69.xml"/><Relationship Id="rId4" Type="http://schemas.openxmlformats.org/officeDocument/2006/relationships/image" Target="../media/image17.png"/><Relationship Id="rId9" Type="http://schemas.openxmlformats.org/officeDocument/2006/relationships/image" Target="../media/image51.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slide" Target="slide70.xml"/><Relationship Id="rId4" Type="http://schemas.openxmlformats.org/officeDocument/2006/relationships/image" Target="../media/image52.png"/></Relationships>
</file>

<file path=ppt/slides/_rels/slide7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slide" Target="slide72.xml"/><Relationship Id="rId3" Type="http://schemas.openxmlformats.org/officeDocument/2006/relationships/image" Target="../media/image54.png"/><Relationship Id="rId7" Type="http://schemas.openxmlformats.org/officeDocument/2006/relationships/image" Target="../media/image58.jpeg"/><Relationship Id="rId12" Type="http://schemas.openxmlformats.org/officeDocument/2006/relationships/slide" Target="slide73.xml"/><Relationship Id="rId2"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jpeg"/><Relationship Id="rId9" Type="http://schemas.openxmlformats.org/officeDocument/2006/relationships/image" Target="../media/image60.jpeg"/><Relationship Id="rId14" Type="http://schemas.openxmlformats.org/officeDocument/2006/relationships/slide" Target="slide71.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slide" Target="slide74.xml"/><Relationship Id="rId4" Type="http://schemas.openxmlformats.org/officeDocument/2006/relationships/image" Target="../media/image52.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slide" Target="slide75.xml"/><Relationship Id="rId4" Type="http://schemas.openxmlformats.org/officeDocument/2006/relationships/image" Target="../media/image52.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slide" Target="slide76.xml"/><Relationship Id="rId4" Type="http://schemas.openxmlformats.org/officeDocument/2006/relationships/image" Target="../media/image52.png"/></Relationships>
</file>

<file path=ppt/slides/_rels/slide7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78.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77.xml"/><Relationship Id="rId5" Type="http://schemas.microsoft.com/office/2018/10/relationships/comments" Target="../comments/modernComment_118_A48B91BD.xml"/><Relationship Id="rId10" Type="http://schemas.openxmlformats.org/officeDocument/2006/relationships/slide" Target="slide79.xml"/><Relationship Id="rId4" Type="http://schemas.openxmlformats.org/officeDocument/2006/relationships/notesSlide" Target="../notesSlides/notesSlide2.xml"/><Relationship Id="rId9" Type="http://schemas.openxmlformats.org/officeDocument/2006/relationships/image" Target="../media/image66.png"/></Relationships>
</file>

<file path=ppt/slides/_rels/slide7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80.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82.xml"/><Relationship Id="rId5" Type="http://schemas.microsoft.com/office/2018/10/relationships/comments" Target="../comments/modernComment_124_DFF05F1B.xml"/><Relationship Id="rId10" Type="http://schemas.openxmlformats.org/officeDocument/2006/relationships/slide" Target="slide81.xml"/><Relationship Id="rId4" Type="http://schemas.openxmlformats.org/officeDocument/2006/relationships/notesSlide" Target="../notesSlides/notesSlide3.xml"/><Relationship Id="rId9" Type="http://schemas.openxmlformats.org/officeDocument/2006/relationships/image" Target="../media/image66.png"/></Relationships>
</file>

<file path=ppt/slides/_rels/slide7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89.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2.xml"/><Relationship Id="rId5" Type="http://schemas.microsoft.com/office/2018/10/relationships/comments" Target="../comments/modernComment_125_1913F733.xml"/><Relationship Id="rId10" Type="http://schemas.openxmlformats.org/officeDocument/2006/relationships/slide" Target="slide86.xml"/><Relationship Id="rId4" Type="http://schemas.openxmlformats.org/officeDocument/2006/relationships/notesSlide" Target="../notesSlides/notesSlide4.xml"/><Relationship Id="rId9" Type="http://schemas.openxmlformats.org/officeDocument/2006/relationships/image" Target="../media/image66.png"/></Relationships>
</file>

<file path=ppt/slides/_rels/slide7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86.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88.xml"/><Relationship Id="rId5" Type="http://schemas.microsoft.com/office/2018/10/relationships/comments" Target="../comments/modernComment_123_19CEB4B4.xml"/><Relationship Id="rId10" Type="http://schemas.openxmlformats.org/officeDocument/2006/relationships/slide" Target="slide87.xml"/><Relationship Id="rId4" Type="http://schemas.openxmlformats.org/officeDocument/2006/relationships/notesSlide" Target="../notesSlides/notesSlide5.xml"/><Relationship Id="rId9" Type="http://schemas.openxmlformats.org/officeDocument/2006/relationships/image" Target="../media/image66.png"/></Relationships>
</file>

<file path=ppt/slides/_rels/slide7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86.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88.xml"/><Relationship Id="rId5" Type="http://schemas.microsoft.com/office/2018/10/relationships/comments" Target="../comments/modernComment_169_876E3122.xml"/><Relationship Id="rId10" Type="http://schemas.openxmlformats.org/officeDocument/2006/relationships/slide" Target="slide87.xml"/><Relationship Id="rId4" Type="http://schemas.openxmlformats.org/officeDocument/2006/relationships/notesSlide" Target="../notesSlides/notesSlide6.xml"/><Relationship Id="rId9" Type="http://schemas.openxmlformats.org/officeDocument/2006/relationships/image" Target="../media/image66.png"/></Relationships>
</file>

<file path=ppt/slides/_rels/slide7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86.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88.xml"/><Relationship Id="rId5" Type="http://schemas.microsoft.com/office/2018/10/relationships/comments" Target="../comments/modernComment_16A_8C83D110.xml"/><Relationship Id="rId10" Type="http://schemas.openxmlformats.org/officeDocument/2006/relationships/slide" Target="slide87.xml"/><Relationship Id="rId4" Type="http://schemas.openxmlformats.org/officeDocument/2006/relationships/notesSlide" Target="../notesSlides/notesSlide7.xml"/><Relationship Id="rId9" Type="http://schemas.openxmlformats.org/officeDocument/2006/relationships/image" Target="../media/image66.png"/></Relationships>
</file>

<file path=ppt/slides/_rels/slide8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1.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0.xml"/><Relationship Id="rId5" Type="http://schemas.microsoft.com/office/2018/10/relationships/comments" Target="../comments/modernComment_126_91DB1A64.xml"/><Relationship Id="rId10" Type="http://schemas.openxmlformats.org/officeDocument/2006/relationships/slide" Target="slide89.xml"/><Relationship Id="rId4" Type="http://schemas.openxmlformats.org/officeDocument/2006/relationships/notesSlide" Target="../notesSlides/notesSlide8.xml"/><Relationship Id="rId9" Type="http://schemas.openxmlformats.org/officeDocument/2006/relationships/image" Target="../media/image66.png"/></Relationships>
</file>

<file path=ppt/slides/_rels/slide8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1.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0.xml"/><Relationship Id="rId5" Type="http://schemas.microsoft.com/office/2018/10/relationships/comments" Target="../comments/modernComment_16B_4FE28E2E.xml"/><Relationship Id="rId10" Type="http://schemas.openxmlformats.org/officeDocument/2006/relationships/slide" Target="slide89.xml"/><Relationship Id="rId4" Type="http://schemas.openxmlformats.org/officeDocument/2006/relationships/notesSlide" Target="../notesSlides/notesSlide9.xml"/><Relationship Id="rId9" Type="http://schemas.openxmlformats.org/officeDocument/2006/relationships/image" Target="../media/image66.png"/></Relationships>
</file>

<file path=ppt/slides/_rels/slide8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1.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0.xml"/><Relationship Id="rId5" Type="http://schemas.microsoft.com/office/2018/10/relationships/comments" Target="../comments/modernComment_16C_C42BF20E.xml"/><Relationship Id="rId10" Type="http://schemas.openxmlformats.org/officeDocument/2006/relationships/slide" Target="slide89.xml"/><Relationship Id="rId4" Type="http://schemas.openxmlformats.org/officeDocument/2006/relationships/notesSlide" Target="../notesSlides/notesSlide10.xml"/><Relationship Id="rId9" Type="http://schemas.openxmlformats.org/officeDocument/2006/relationships/image" Target="../media/image66.png"/></Relationships>
</file>

<file path=ppt/slides/_rels/slide8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4.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2.xml"/><Relationship Id="rId5" Type="http://schemas.microsoft.com/office/2018/10/relationships/comments" Target="../comments/modernComment_127_450287D5.xml"/><Relationship Id="rId10" Type="http://schemas.openxmlformats.org/officeDocument/2006/relationships/slide" Target="slide93.xml"/><Relationship Id="rId4" Type="http://schemas.openxmlformats.org/officeDocument/2006/relationships/notesSlide" Target="../notesSlides/notesSlide11.xml"/><Relationship Id="rId9" Type="http://schemas.openxmlformats.org/officeDocument/2006/relationships/image" Target="../media/image66.png"/></Relationships>
</file>

<file path=ppt/slides/_rels/slide8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4.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2.xml"/><Relationship Id="rId5" Type="http://schemas.microsoft.com/office/2018/10/relationships/comments" Target="../comments/modernComment_16D_B45B94AD.xml"/><Relationship Id="rId10" Type="http://schemas.openxmlformats.org/officeDocument/2006/relationships/slide" Target="slide93.xml"/><Relationship Id="rId4" Type="http://schemas.openxmlformats.org/officeDocument/2006/relationships/notesSlide" Target="../notesSlides/notesSlide12.xml"/><Relationship Id="rId9" Type="http://schemas.openxmlformats.org/officeDocument/2006/relationships/image" Target="../media/image66.png"/></Relationships>
</file>

<file path=ppt/slides/_rels/slide8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4.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2.xml"/><Relationship Id="rId5" Type="http://schemas.microsoft.com/office/2018/10/relationships/comments" Target="../comments/modernComment_16E_DC3B9A3C.xml"/><Relationship Id="rId10" Type="http://schemas.openxmlformats.org/officeDocument/2006/relationships/slide" Target="slide93.xml"/><Relationship Id="rId4" Type="http://schemas.openxmlformats.org/officeDocument/2006/relationships/notesSlide" Target="../notesSlides/notesSlide13.xml"/><Relationship Id="rId9" Type="http://schemas.openxmlformats.org/officeDocument/2006/relationships/image" Target="../media/image66.png"/></Relationships>
</file>

<file path=ppt/slides/_rels/slide8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6.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5.xml"/><Relationship Id="rId5" Type="http://schemas.microsoft.com/office/2018/10/relationships/comments" Target="../comments/modernComment_128_81BEA88A.xml"/><Relationship Id="rId10" Type="http://schemas.openxmlformats.org/officeDocument/2006/relationships/slide" Target="slide97.xml"/><Relationship Id="rId4" Type="http://schemas.openxmlformats.org/officeDocument/2006/relationships/notesSlide" Target="../notesSlides/notesSlide14.xml"/><Relationship Id="rId9" Type="http://schemas.openxmlformats.org/officeDocument/2006/relationships/image" Target="../media/image66.png"/></Relationships>
</file>

<file path=ppt/slides/_rels/slide8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6.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5.xml"/><Relationship Id="rId5" Type="http://schemas.microsoft.com/office/2018/10/relationships/comments" Target="../comments/modernComment_16F_578CBD3E.xml"/><Relationship Id="rId10" Type="http://schemas.openxmlformats.org/officeDocument/2006/relationships/slide" Target="slide97.xml"/><Relationship Id="rId4" Type="http://schemas.openxmlformats.org/officeDocument/2006/relationships/notesSlide" Target="../notesSlides/notesSlide15.xml"/><Relationship Id="rId9" Type="http://schemas.openxmlformats.org/officeDocument/2006/relationships/image" Target="../media/image66.png"/></Relationships>
</file>

<file path=ppt/slides/_rels/slide8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6.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95.xml"/><Relationship Id="rId5" Type="http://schemas.microsoft.com/office/2018/10/relationships/comments" Target="../comments/modernComment_170_5ECB5828.xml"/><Relationship Id="rId10" Type="http://schemas.openxmlformats.org/officeDocument/2006/relationships/slide" Target="slide97.xml"/><Relationship Id="rId4" Type="http://schemas.openxmlformats.org/officeDocument/2006/relationships/notesSlide" Target="../notesSlides/notesSlide16.xml"/><Relationship Id="rId9" Type="http://schemas.openxmlformats.org/officeDocument/2006/relationships/image" Target="../media/image66.png"/></Relationships>
</file>

<file path=ppt/slides/_rels/slide8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8.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0.xml"/><Relationship Id="rId5" Type="http://schemas.microsoft.com/office/2018/10/relationships/comments" Target="../comments/modernComment_129_88ABFDC9.xml"/><Relationship Id="rId10" Type="http://schemas.openxmlformats.org/officeDocument/2006/relationships/slide" Target="slide99.xml"/><Relationship Id="rId4" Type="http://schemas.openxmlformats.org/officeDocument/2006/relationships/notesSlide" Target="../notesSlides/notesSlide17.xml"/><Relationship Id="rId9" Type="http://schemas.openxmlformats.org/officeDocument/2006/relationships/image" Target="../media/image66.png"/></Relationships>
</file>

<file path=ppt/slides/_rels/slide9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8.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0.xml"/><Relationship Id="rId5" Type="http://schemas.microsoft.com/office/2018/10/relationships/comments" Target="../comments/modernComment_171_C10BE7D9.xml"/><Relationship Id="rId10" Type="http://schemas.openxmlformats.org/officeDocument/2006/relationships/slide" Target="slide99.xml"/><Relationship Id="rId4" Type="http://schemas.openxmlformats.org/officeDocument/2006/relationships/notesSlide" Target="../notesSlides/notesSlide18.xml"/><Relationship Id="rId9" Type="http://schemas.openxmlformats.org/officeDocument/2006/relationships/image" Target="../media/image66.png"/></Relationships>
</file>

<file path=ppt/slides/_rels/slide9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98.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0.xml"/><Relationship Id="rId5" Type="http://schemas.microsoft.com/office/2018/10/relationships/comments" Target="../comments/modernComment_172_73098E7B.xml"/><Relationship Id="rId10" Type="http://schemas.openxmlformats.org/officeDocument/2006/relationships/slide" Target="slide99.xml"/><Relationship Id="rId4" Type="http://schemas.openxmlformats.org/officeDocument/2006/relationships/notesSlide" Target="../notesSlides/notesSlide19.xml"/><Relationship Id="rId9" Type="http://schemas.openxmlformats.org/officeDocument/2006/relationships/image" Target="../media/image66.png"/></Relationships>
</file>

<file path=ppt/slides/_rels/slide9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02.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3.xml"/><Relationship Id="rId5" Type="http://schemas.microsoft.com/office/2018/10/relationships/comments" Target="../comments/modernComment_12A_EE22DCE6.xml"/><Relationship Id="rId10" Type="http://schemas.openxmlformats.org/officeDocument/2006/relationships/slide" Target="slide101.xml"/><Relationship Id="rId4" Type="http://schemas.openxmlformats.org/officeDocument/2006/relationships/notesSlide" Target="../notesSlides/notesSlide20.xml"/><Relationship Id="rId9" Type="http://schemas.openxmlformats.org/officeDocument/2006/relationships/image" Target="../media/image66.png"/></Relationships>
</file>

<file path=ppt/slides/_rels/slide9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02.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3.xml"/><Relationship Id="rId5" Type="http://schemas.microsoft.com/office/2018/10/relationships/comments" Target="../comments/modernComment_173_5FA84946.xml"/><Relationship Id="rId10" Type="http://schemas.openxmlformats.org/officeDocument/2006/relationships/slide" Target="slide101.xml"/><Relationship Id="rId4" Type="http://schemas.openxmlformats.org/officeDocument/2006/relationships/notesSlide" Target="../notesSlides/notesSlide21.xml"/><Relationship Id="rId9" Type="http://schemas.openxmlformats.org/officeDocument/2006/relationships/image" Target="../media/image66.png"/></Relationships>
</file>

<file path=ppt/slides/_rels/slide9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02.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3.xml"/><Relationship Id="rId5" Type="http://schemas.microsoft.com/office/2018/10/relationships/comments" Target="../comments/modernComment_174_3EF6486B.xml"/><Relationship Id="rId10" Type="http://schemas.openxmlformats.org/officeDocument/2006/relationships/slide" Target="slide101.xml"/><Relationship Id="rId4" Type="http://schemas.openxmlformats.org/officeDocument/2006/relationships/notesSlide" Target="../notesSlides/notesSlide22.xml"/><Relationship Id="rId9" Type="http://schemas.openxmlformats.org/officeDocument/2006/relationships/image" Target="../media/image66.png"/></Relationships>
</file>

<file path=ppt/slides/_rels/slide9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10.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7.xml"/><Relationship Id="rId5" Type="http://schemas.microsoft.com/office/2018/10/relationships/comments" Target="../comments/modernComment_178_559F1AF8.xml"/><Relationship Id="rId10" Type="http://schemas.openxmlformats.org/officeDocument/2006/relationships/slide" Target="slide104.xml"/><Relationship Id="rId4" Type="http://schemas.openxmlformats.org/officeDocument/2006/relationships/notesSlide" Target="../notesSlides/notesSlide23.xml"/><Relationship Id="rId9" Type="http://schemas.openxmlformats.org/officeDocument/2006/relationships/image" Target="../media/image66.png"/></Relationships>
</file>

<file path=ppt/slides/_rels/slide9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13.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10.xml"/><Relationship Id="rId5" Type="http://schemas.microsoft.com/office/2018/10/relationships/comments" Target="../comments/modernComment_179_761F9889.xml"/><Relationship Id="rId10" Type="http://schemas.openxmlformats.org/officeDocument/2006/relationships/slide" Target="slide107.xml"/><Relationship Id="rId4" Type="http://schemas.openxmlformats.org/officeDocument/2006/relationships/notesSlide" Target="../notesSlides/notesSlide24.xml"/><Relationship Id="rId9" Type="http://schemas.openxmlformats.org/officeDocument/2006/relationships/image" Target="../media/image66.png"/></Relationships>
</file>

<file path=ppt/slides/_rels/slide9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13.xml"/><Relationship Id="rId5" Type="http://schemas.microsoft.com/office/2018/10/relationships/comments" Target="../comments/modernComment_17A_9CA00C28.xml"/><Relationship Id="rId10" Type="http://schemas.openxmlformats.org/officeDocument/2006/relationships/slide" Target="slide110.xml"/><Relationship Id="rId4" Type="http://schemas.openxmlformats.org/officeDocument/2006/relationships/notesSlide" Target="../notesSlides/notesSlide25.xml"/><Relationship Id="rId9" Type="http://schemas.openxmlformats.org/officeDocument/2006/relationships/image" Target="../media/image66.png"/></Relationships>
</file>

<file path=ppt/slides/_rels/slide9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11.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8.xml"/><Relationship Id="rId5" Type="http://schemas.microsoft.com/office/2018/10/relationships/comments" Target="../comments/modernComment_17B_289F3593.xml"/><Relationship Id="rId10" Type="http://schemas.openxmlformats.org/officeDocument/2006/relationships/slide" Target="slide105.xml"/><Relationship Id="rId4" Type="http://schemas.openxmlformats.org/officeDocument/2006/relationships/notesSlide" Target="../notesSlides/notesSlide26.xml"/><Relationship Id="rId9" Type="http://schemas.openxmlformats.org/officeDocument/2006/relationships/image" Target="../media/image66.png"/></Relationships>
</file>

<file path=ppt/slides/_rels/slide9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14.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11.xml"/><Relationship Id="rId5" Type="http://schemas.microsoft.com/office/2018/10/relationships/comments" Target="../comments/modernComment_17C_94CF0F44.xml"/><Relationship Id="rId10" Type="http://schemas.openxmlformats.org/officeDocument/2006/relationships/slide" Target="slide108.xml"/><Relationship Id="rId4" Type="http://schemas.openxmlformats.org/officeDocument/2006/relationships/notesSlide" Target="../notesSlides/notesSlide27.xml"/><Relationship Id="rId9" Type="http://schemas.openxmlformats.org/officeDocument/2006/relationships/image" Target="../media/image66.png"/></Relationships>
</file>

<file path=ppt/slides/_rels/slide10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14.xml"/><Relationship Id="rId5" Type="http://schemas.microsoft.com/office/2018/10/relationships/comments" Target="../comments/modernComment_17D_D7D1034E.xml"/><Relationship Id="rId10" Type="http://schemas.openxmlformats.org/officeDocument/2006/relationships/slide" Target="slide111.xml"/><Relationship Id="rId4" Type="http://schemas.openxmlformats.org/officeDocument/2006/relationships/notesSlide" Target="../notesSlides/notesSlide28.xml"/><Relationship Id="rId9" Type="http://schemas.openxmlformats.org/officeDocument/2006/relationships/image" Target="../media/image66.png"/></Relationships>
</file>

<file path=ppt/slides/_rels/slide10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12.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09.xml"/><Relationship Id="rId5" Type="http://schemas.microsoft.com/office/2018/10/relationships/comments" Target="../comments/modernComment_17E_C3DF5BC3.xml"/><Relationship Id="rId10" Type="http://schemas.openxmlformats.org/officeDocument/2006/relationships/slide" Target="slide106.xml"/><Relationship Id="rId4" Type="http://schemas.openxmlformats.org/officeDocument/2006/relationships/notesSlide" Target="../notesSlides/notesSlide29.xml"/><Relationship Id="rId9" Type="http://schemas.openxmlformats.org/officeDocument/2006/relationships/image" Target="../media/image66.png"/></Relationships>
</file>

<file path=ppt/slides/_rels/slide10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12" Type="http://schemas.openxmlformats.org/officeDocument/2006/relationships/slide" Target="slide115.xml"/><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12.xml"/><Relationship Id="rId5" Type="http://schemas.microsoft.com/office/2018/10/relationships/comments" Target="../comments/modernComment_17F_899C0142.xml"/><Relationship Id="rId10" Type="http://schemas.openxmlformats.org/officeDocument/2006/relationships/slide" Target="slide109.xml"/><Relationship Id="rId4" Type="http://schemas.openxmlformats.org/officeDocument/2006/relationships/notesSlide" Target="../notesSlides/notesSlide30.xml"/><Relationship Id="rId9" Type="http://schemas.openxmlformats.org/officeDocument/2006/relationships/image" Target="../media/image66.png"/></Relationships>
</file>

<file path=ppt/slides/_rels/slide10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64.jpeg"/><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63.png"/><Relationship Id="rId11" Type="http://schemas.openxmlformats.org/officeDocument/2006/relationships/slide" Target="slide115.xml"/><Relationship Id="rId5" Type="http://schemas.microsoft.com/office/2018/10/relationships/comments" Target="../comments/modernComment_180_9E5AFE6B.xml"/><Relationship Id="rId10" Type="http://schemas.openxmlformats.org/officeDocument/2006/relationships/slide" Target="slide112.xml"/><Relationship Id="rId4" Type="http://schemas.openxmlformats.org/officeDocument/2006/relationships/notesSlide" Target="../notesSlides/notesSlide31.xml"/><Relationship Id="rId9" Type="http://schemas.openxmlformats.org/officeDocument/2006/relationships/image" Target="../media/image66.pn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67.png"/></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67.png"/></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67.pn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68.png"/></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68.png"/></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68.png"/></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69.png"/></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69.png"/></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69.png"/></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70.png"/></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70.png"/></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D00B7-1906-7F1F-DE0E-0AFA41FDD2FF}"/>
              </a:ext>
            </a:extLst>
          </p:cNvPr>
          <p:cNvSpPr>
            <a:spLocks noGrp="1"/>
          </p:cNvSpPr>
          <p:nvPr>
            <p:ph type="ctrTitle"/>
          </p:nvPr>
        </p:nvSpPr>
        <p:spPr/>
        <p:txBody>
          <a:bodyPr>
            <a:normAutofit fontScale="90000"/>
          </a:bodyPr>
          <a:lstStyle/>
          <a:p>
            <a:r>
              <a:rPr lang="nl-NL" dirty="0"/>
              <a:t>Intro pagina</a:t>
            </a:r>
            <a:br>
              <a:rPr lang="nl-NL" dirty="0"/>
            </a:br>
            <a:r>
              <a:rPr lang="nl-NL" dirty="0"/>
              <a:t>Stemstrijd: de weg naar de tweede kamer</a:t>
            </a:r>
          </a:p>
        </p:txBody>
      </p:sp>
      <p:sp>
        <p:nvSpPr>
          <p:cNvPr id="3" name="Ondertitel 2">
            <a:extLst>
              <a:ext uri="{FF2B5EF4-FFF2-40B4-BE49-F238E27FC236}">
                <a16:creationId xmlns:a16="http://schemas.microsoft.com/office/drawing/2014/main" id="{8A513F95-564B-D59E-753F-622DBF939FAE}"/>
              </a:ext>
            </a:extLst>
          </p:cNvPr>
          <p:cNvSpPr>
            <a:spLocks noGrp="1"/>
          </p:cNvSpPr>
          <p:nvPr>
            <p:ph type="subTitle" idx="1"/>
          </p:nvPr>
        </p:nvSpPr>
        <p:spPr/>
        <p:txBody>
          <a:bodyPr/>
          <a:lstStyle/>
          <a:p>
            <a:r>
              <a:rPr lang="nl-NL" dirty="0"/>
              <a:t>Vorige kabinet is gevallen door </a:t>
            </a:r>
            <a:r>
              <a:rPr lang="nl-NL" dirty="0" err="1"/>
              <a:t>kabinets</a:t>
            </a:r>
            <a:r>
              <a:rPr lang="nl-NL" dirty="0"/>
              <a:t> crisis asiel -&gt; over 40 dagen nieuwe verkiezingen. -&gt; nieuws uitzending</a:t>
            </a:r>
          </a:p>
        </p:txBody>
      </p:sp>
      <p:pic>
        <p:nvPicPr>
          <p:cNvPr id="4" name="Cross-background-[remix]">
            <a:hlinkClick r:id="" action="ppaction://media"/>
            <a:extLst>
              <a:ext uri="{FF2B5EF4-FFF2-40B4-BE49-F238E27FC236}">
                <a16:creationId xmlns:a16="http://schemas.microsoft.com/office/drawing/2014/main" id="{3FA899B7-4854-987A-F4BA-B6BF9C686BE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8958"/>
          <a:stretch/>
        </p:blipFill>
        <p:spPr>
          <a:xfrm>
            <a:off x="-599835" y="0"/>
            <a:ext cx="13391670" cy="6858000"/>
          </a:xfrm>
          <a:prstGeom prst="rect">
            <a:avLst/>
          </a:prstGeom>
        </p:spPr>
      </p:pic>
      <p:grpSp>
        <p:nvGrpSpPr>
          <p:cNvPr id="9" name="Groep 8">
            <a:extLst>
              <a:ext uri="{FF2B5EF4-FFF2-40B4-BE49-F238E27FC236}">
                <a16:creationId xmlns:a16="http://schemas.microsoft.com/office/drawing/2014/main" id="{D9E19487-723E-D404-3119-23E85130F052}"/>
              </a:ext>
            </a:extLst>
          </p:cNvPr>
          <p:cNvGrpSpPr/>
          <p:nvPr/>
        </p:nvGrpSpPr>
        <p:grpSpPr>
          <a:xfrm>
            <a:off x="1523999" y="692150"/>
            <a:ext cx="9144000" cy="5473700"/>
            <a:chOff x="1523999" y="692150"/>
            <a:chExt cx="9144000" cy="5473700"/>
          </a:xfrm>
        </p:grpSpPr>
        <p:sp>
          <p:nvSpPr>
            <p:cNvPr id="7" name="Rechthoek: afgeronde hoeken 6">
              <a:extLst>
                <a:ext uri="{FF2B5EF4-FFF2-40B4-BE49-F238E27FC236}">
                  <a16:creationId xmlns:a16="http://schemas.microsoft.com/office/drawing/2014/main" id="{13C246BF-ACA5-7F0C-10EE-E6676A73E0A3}"/>
                </a:ext>
              </a:extLst>
            </p:cNvPr>
            <p:cNvSpPr/>
            <p:nvPr/>
          </p:nvSpPr>
          <p:spPr>
            <a:xfrm>
              <a:off x="1523999" y="692150"/>
              <a:ext cx="9144000" cy="5473700"/>
            </a:xfrm>
            <a:prstGeom prst="roundRect">
              <a:avLst/>
            </a:prstGeom>
            <a:solidFill>
              <a:schemeClr val="accent1">
                <a:lumMod val="75000"/>
              </a:schemeClr>
            </a:solidFill>
            <a:ln w="76200"/>
          </p:spPr>
          <p:style>
            <a:lnRef idx="3">
              <a:schemeClr val="lt1"/>
            </a:lnRef>
            <a:fillRef idx="1">
              <a:schemeClr val="accent1"/>
            </a:fillRef>
            <a:effectRef idx="1">
              <a:schemeClr val="accent1"/>
            </a:effectRef>
            <a:fontRef idx="minor">
              <a:schemeClr val="lt1"/>
            </a:fontRef>
          </p:style>
          <p:txBody>
            <a:bodyPr rtlCol="0" anchor="ctr"/>
            <a:lstStyle/>
            <a:p>
              <a:pPr algn="ctr"/>
              <a:r>
                <a:rPr lang="nl-NL" sz="2800" b="1" dirty="0"/>
                <a:t>Welkom bij stemstrijd: de weg naar de Tweede Kamer.</a:t>
              </a:r>
            </a:p>
            <a:p>
              <a:pPr algn="ctr"/>
              <a:endParaRPr lang="nl-NL" sz="2800" b="1" dirty="0"/>
            </a:p>
            <a:p>
              <a:pPr algn="ctr"/>
              <a:r>
                <a:rPr lang="nl-NL" sz="2800" b="1" dirty="0"/>
                <a:t>Vandaag ga jij je eigen politieke partij oprichten en meedoen aan de verkiezingen. Denk goed na over welke keuzes bij jou gekozen partij horen en sleep zo de meeste zetels binnen.</a:t>
              </a:r>
            </a:p>
            <a:p>
              <a:pPr algn="ctr"/>
              <a:endParaRPr lang="nl-NL" sz="2800" b="1" dirty="0"/>
            </a:p>
            <a:p>
              <a:pPr algn="ctr"/>
              <a:r>
                <a:rPr lang="nl-NL" sz="2800" b="1" dirty="0"/>
                <a:t>Veel succes!</a:t>
              </a:r>
            </a:p>
            <a:p>
              <a:pPr algn="ctr"/>
              <a:endParaRPr lang="nl-NL" sz="2800" b="1" dirty="0"/>
            </a:p>
            <a:p>
              <a:pPr algn="ctr"/>
              <a:endParaRPr lang="nl-NL" sz="2800" b="1" dirty="0"/>
            </a:p>
          </p:txBody>
        </p:sp>
        <p:sp>
          <p:nvSpPr>
            <p:cNvPr id="8" name="Rechthoek: afgeronde hoeken 7">
              <a:hlinkClick r:id="rId5" action="ppaction://hlinksldjump"/>
              <a:extLst>
                <a:ext uri="{FF2B5EF4-FFF2-40B4-BE49-F238E27FC236}">
                  <a16:creationId xmlns:a16="http://schemas.microsoft.com/office/drawing/2014/main" id="{43E6D270-E565-A9B4-BAD9-4D967B332598}"/>
                </a:ext>
              </a:extLst>
            </p:cNvPr>
            <p:cNvSpPr/>
            <p:nvPr/>
          </p:nvSpPr>
          <p:spPr>
            <a:xfrm>
              <a:off x="4641849" y="4975225"/>
              <a:ext cx="2908300" cy="8890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Start</a:t>
              </a:r>
            </a:p>
          </p:txBody>
        </p:sp>
      </p:grpSp>
    </p:spTree>
    <p:extLst>
      <p:ext uri="{BB962C8B-B14F-4D97-AF65-F5344CB8AC3E}">
        <p14:creationId xmlns:p14="http://schemas.microsoft.com/office/powerpoint/2010/main" val="23601490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33" fill="hold"/>
                                        <p:tgtEl>
                                          <p:spTgt spid="4"/>
                                        </p:tgtEl>
                                      </p:cBhvr>
                                    </p:cmd>
                                  </p:childTnLst>
                                </p:cTn>
                              </p:par>
                              <p:par>
                                <p:cTn id="7" presetID="2" presetClass="entr" presetSubtype="4"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500" fill="hold"/>
                                        <p:tgtEl>
                                          <p:spTgt spid="9"/>
                                        </p:tgtEl>
                                        <p:attrNameLst>
                                          <p:attrName>ppt_x</p:attrName>
                                        </p:attrNameLst>
                                      </p:cBhvr>
                                      <p:tavLst>
                                        <p:tav tm="0">
                                          <p:val>
                                            <p:strVal val="#ppt_x"/>
                                          </p:val>
                                        </p:tav>
                                        <p:tav tm="100000">
                                          <p:val>
                                            <p:strVal val="#ppt_x"/>
                                          </p:val>
                                        </p:tav>
                                      </p:tavLst>
                                    </p:anim>
                                    <p:anim calcmode="lin" valueType="num">
                                      <p:cBhvr additive="base">
                                        <p:cTn id="1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0" y="0"/>
            <a:ext cx="12192000" cy="7500984"/>
          </a:xfrm>
          <a:prstGeom prst="rect">
            <a:avLst/>
          </a:prstGeom>
        </p:spPr>
      </p:pic>
      <p:pic>
        <p:nvPicPr>
          <p:cNvPr id="8" name="WhatsApp-message-[remix]">
            <a:hlinkClick r:id="" action="ppaction://media"/>
            <a:extLst>
              <a:ext uri="{FF2B5EF4-FFF2-40B4-BE49-F238E27FC236}">
                <a16:creationId xmlns:a16="http://schemas.microsoft.com/office/drawing/2014/main" id="{4D672169-DC7A-5909-F723-856FCD3B610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3"/>
          <a:srcRect l="34468" t="6152" r="33995" b="6215"/>
          <a:stretch/>
        </p:blipFill>
        <p:spPr>
          <a:xfrm>
            <a:off x="4660900" y="438149"/>
            <a:ext cx="2870200" cy="5981700"/>
          </a:xfrm>
          <a:prstGeom prst="roundRect">
            <a:avLst/>
          </a:prstGeom>
        </p:spPr>
      </p:pic>
      <p:pic>
        <p:nvPicPr>
          <p:cNvPr id="10" name="Push-notification-(iOS)-[remix]">
            <a:hlinkClick r:id="" action="ppaction://media"/>
            <a:extLst>
              <a:ext uri="{FF2B5EF4-FFF2-40B4-BE49-F238E27FC236}">
                <a16:creationId xmlns:a16="http://schemas.microsoft.com/office/drawing/2014/main" id="{D502C87E-8FE7-5FD4-50D5-EEEF3A2A8E79}"/>
              </a:ext>
            </a:extLst>
          </p:cNvPr>
          <p:cNvPicPr>
            <a:picLocks noChangeAspect="1"/>
          </p:cNvPicPr>
          <p:nvPr>
            <a:videoFile r:link="rId3"/>
            <p:extLst>
              <p:ext uri="{DAA4B4D4-6D71-4841-9C94-3DE7FCFB9230}">
                <p14:media xmlns:p14="http://schemas.microsoft.com/office/powerpoint/2010/main" r:embed="rId4">
                  <p14:trim end="1680"/>
                </p14:media>
              </p:ext>
            </p:extLst>
          </p:nvPr>
        </p:nvPicPr>
        <p:blipFill rotWithShape="1">
          <a:blip r:embed="rId14"/>
          <a:srcRect l="36483" t="13378" r="36483" b="12859"/>
          <a:stretch/>
        </p:blipFill>
        <p:spPr>
          <a:xfrm>
            <a:off x="4608150" y="438149"/>
            <a:ext cx="2922950" cy="5981700"/>
          </a:xfrm>
          <a:prstGeom prst="roundRect">
            <a:avLst/>
          </a:prstGeom>
        </p:spPr>
      </p:pic>
      <p:sp>
        <p:nvSpPr>
          <p:cNvPr id="11" name="Rechthoek: afgeronde hoeken 10">
            <a:extLst>
              <a:ext uri="{FF2B5EF4-FFF2-40B4-BE49-F238E27FC236}">
                <a16:creationId xmlns:a16="http://schemas.microsoft.com/office/drawing/2014/main" id="{FA5C3101-26CB-709E-BE7A-57DF32F61FB4}"/>
              </a:ext>
            </a:extLst>
          </p:cNvPr>
          <p:cNvSpPr/>
          <p:nvPr/>
        </p:nvSpPr>
        <p:spPr>
          <a:xfrm>
            <a:off x="4717075" y="485773"/>
            <a:ext cx="2705100" cy="5886451"/>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12" name="IPhone Notification Sound ( Default Notification Sound ) Ios 14 Notification Sound">
            <a:hlinkClick r:id="" action="ppaction://media"/>
            <a:extLst>
              <a:ext uri="{FF2B5EF4-FFF2-40B4-BE49-F238E27FC236}">
                <a16:creationId xmlns:a16="http://schemas.microsoft.com/office/drawing/2014/main" id="{C1BAEA56-6DF1-BCF7-587F-4530156A0AE4}"/>
              </a:ext>
            </a:extLst>
          </p:cNvPr>
          <p:cNvPicPr>
            <a:picLocks noChangeAspect="1"/>
          </p:cNvPicPr>
          <p:nvPr>
            <a:audioFile r:link="rId5"/>
            <p:extLst>
              <p:ext uri="{DAA4B4D4-6D71-4841-9C94-3DE7FCFB9230}">
                <p14:media xmlns:p14="http://schemas.microsoft.com/office/powerpoint/2010/main" r:embed="rId6">
                  <p14:trim st="1090"/>
                </p14:media>
              </p:ext>
            </p:extLst>
          </p:nvPr>
        </p:nvPicPr>
        <p:blipFill>
          <a:blip r:embed="rId15"/>
          <a:stretch>
            <a:fillRect/>
          </a:stretch>
        </p:blipFill>
        <p:spPr>
          <a:xfrm>
            <a:off x="11417701" y="6121400"/>
            <a:ext cx="406400" cy="406400"/>
          </a:xfrm>
          <a:prstGeom prst="rect">
            <a:avLst/>
          </a:prstGeom>
        </p:spPr>
      </p:pic>
      <p:pic>
        <p:nvPicPr>
          <p:cNvPr id="13" name="Afbeelding 12">
            <a:extLst>
              <a:ext uri="{FF2B5EF4-FFF2-40B4-BE49-F238E27FC236}">
                <a16:creationId xmlns:a16="http://schemas.microsoft.com/office/drawing/2014/main" id="{9D45CE06-EAAB-BAEE-883D-B04583BBF008}"/>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sp>
        <p:nvSpPr>
          <p:cNvPr id="18" name="Trapezium 17">
            <a:extLst>
              <a:ext uri="{FF2B5EF4-FFF2-40B4-BE49-F238E27FC236}">
                <a16:creationId xmlns:a16="http://schemas.microsoft.com/office/drawing/2014/main" id="{E3537A70-3648-4551-E68F-96C08FC138F2}"/>
              </a:ext>
            </a:extLst>
          </p:cNvPr>
          <p:cNvSpPr/>
          <p:nvPr/>
        </p:nvSpPr>
        <p:spPr>
          <a:xfrm>
            <a:off x="2508699" y="736599"/>
            <a:ext cx="7213600" cy="4254500"/>
          </a:xfrm>
          <a:prstGeom prst="trapezoid">
            <a:avLst>
              <a:gd name="adj" fmla="val 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15" name="[concept] macOS Boot Up Animation (Classic Dark)">
            <a:hlinkClick r:id="" action="ppaction://media"/>
            <a:extLst>
              <a:ext uri="{FF2B5EF4-FFF2-40B4-BE49-F238E27FC236}">
                <a16:creationId xmlns:a16="http://schemas.microsoft.com/office/drawing/2014/main" id="{F8B6C85B-5CB0-362E-4CEA-6C2578B01458}"/>
              </a:ext>
            </a:extLst>
          </p:cNvPr>
          <p:cNvPicPr>
            <a:picLocks noChangeAspect="1"/>
          </p:cNvPicPr>
          <p:nvPr>
            <a:videoFile r:link="rId3"/>
            <p:extLst>
              <p:ext uri="{DAA4B4D4-6D71-4841-9C94-3DE7FCFB9230}">
                <p14:media xmlns:p14="http://schemas.microsoft.com/office/powerpoint/2010/main" r:embed="rId7">
                  <p14:trim st="571" end="1282.3"/>
                </p14:media>
              </p:ext>
            </p:extLst>
          </p:nvPr>
        </p:nvPicPr>
        <p:blipFill>
          <a:blip r:embed="rId17"/>
          <a:stretch>
            <a:fillRect/>
          </a:stretch>
        </p:blipFill>
        <p:spPr>
          <a:xfrm>
            <a:off x="2528108" y="838824"/>
            <a:ext cx="7200092" cy="4050052"/>
          </a:xfrm>
          <a:prstGeom prst="rect">
            <a:avLst/>
          </a:prstGeom>
        </p:spPr>
      </p:pic>
      <p:pic>
        <p:nvPicPr>
          <p:cNvPr id="21" name="Afbeelding 20">
            <a:extLst>
              <a:ext uri="{FF2B5EF4-FFF2-40B4-BE49-F238E27FC236}">
                <a16:creationId xmlns:a16="http://schemas.microsoft.com/office/drawing/2014/main" id="{BF94432F-7201-C27D-C6BE-CC972DF36000}"/>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2531178" y="726667"/>
            <a:ext cx="7194502" cy="4254500"/>
          </a:xfrm>
          <a:prstGeom prst="trapezoid">
            <a:avLst>
              <a:gd name="adj" fmla="val 0"/>
            </a:avLst>
          </a:prstGeom>
        </p:spPr>
      </p:pic>
      <p:grpSp>
        <p:nvGrpSpPr>
          <p:cNvPr id="25" name="Groep 24">
            <a:extLst>
              <a:ext uri="{FF2B5EF4-FFF2-40B4-BE49-F238E27FC236}">
                <a16:creationId xmlns:a16="http://schemas.microsoft.com/office/drawing/2014/main" id="{4EC697AE-50C2-7473-EE9C-9BD38C124A6A}"/>
              </a:ext>
            </a:extLst>
          </p:cNvPr>
          <p:cNvGrpSpPr/>
          <p:nvPr/>
        </p:nvGrpSpPr>
        <p:grpSpPr>
          <a:xfrm>
            <a:off x="2574926" y="908051"/>
            <a:ext cx="409575" cy="412669"/>
            <a:chOff x="2574926" y="908051"/>
            <a:chExt cx="409575" cy="412669"/>
          </a:xfrm>
        </p:grpSpPr>
        <p:pic>
          <p:nvPicPr>
            <p:cNvPr id="23" name="Afbeelding 22">
              <a:extLst>
                <a:ext uri="{FF2B5EF4-FFF2-40B4-BE49-F238E27FC236}">
                  <a16:creationId xmlns:a16="http://schemas.microsoft.com/office/drawing/2014/main" id="{86497953-4C73-E4D7-4CC0-E91506D0D7FA}"/>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635441" y="908051"/>
              <a:ext cx="251830" cy="251830"/>
            </a:xfrm>
            <a:prstGeom prst="rect">
              <a:avLst/>
            </a:prstGeom>
          </p:spPr>
        </p:pic>
        <p:sp>
          <p:nvSpPr>
            <p:cNvPr id="24" name="Tekstvak 23">
              <a:extLst>
                <a:ext uri="{FF2B5EF4-FFF2-40B4-BE49-F238E27FC236}">
                  <a16:creationId xmlns:a16="http://schemas.microsoft.com/office/drawing/2014/main" id="{C59092EE-36B6-9C91-1643-2F6A1773BB17}"/>
                </a:ext>
              </a:extLst>
            </p:cNvPr>
            <p:cNvSpPr txBox="1"/>
            <p:nvPr/>
          </p:nvSpPr>
          <p:spPr>
            <a:xfrm>
              <a:off x="2574926" y="1151443"/>
              <a:ext cx="409575" cy="169277"/>
            </a:xfrm>
            <a:prstGeom prst="rect">
              <a:avLst/>
            </a:prstGeom>
            <a:noFill/>
          </p:spPr>
          <p:txBody>
            <a:bodyPr wrap="square" rtlCol="0">
              <a:spAutoFit/>
            </a:bodyPr>
            <a:lstStyle/>
            <a:p>
              <a:r>
                <a:rPr lang="nl-NL" sz="500" dirty="0">
                  <a:solidFill>
                    <a:schemeClr val="bg1"/>
                  </a:solidFill>
                </a:rPr>
                <a:t>Chrome</a:t>
              </a:r>
            </a:p>
          </p:txBody>
        </p:sp>
      </p:grpSp>
      <p:pic>
        <p:nvPicPr>
          <p:cNvPr id="26" name="Afbeelding 25">
            <a:extLst>
              <a:ext uri="{FF2B5EF4-FFF2-40B4-BE49-F238E27FC236}">
                <a16:creationId xmlns:a16="http://schemas.microsoft.com/office/drawing/2014/main" id="{E7D70B7C-A23A-AA19-A0D3-EB910FFFB39D}"/>
              </a:ext>
            </a:extLst>
          </p:cNvPr>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sp>
        <p:nvSpPr>
          <p:cNvPr id="28" name="Rechthoek 27">
            <a:extLst>
              <a:ext uri="{FF2B5EF4-FFF2-40B4-BE49-F238E27FC236}">
                <a16:creationId xmlns:a16="http://schemas.microsoft.com/office/drawing/2014/main" id="{F1EE018E-098E-A79B-069D-2E9C1AD4D078}"/>
              </a:ext>
            </a:extLst>
          </p:cNvPr>
          <p:cNvSpPr/>
          <p:nvPr/>
        </p:nvSpPr>
        <p:spPr>
          <a:xfrm>
            <a:off x="4860925" y="2692400"/>
            <a:ext cx="2574758" cy="4148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30" name="Picture 6" descr="Google Search Bar PNG, Vector, PSD, and Clipart With Transparent Background  for Free Download | Pngtree">
            <a:extLst>
              <a:ext uri="{FF2B5EF4-FFF2-40B4-BE49-F238E27FC236}">
                <a16:creationId xmlns:a16="http://schemas.microsoft.com/office/drawing/2014/main" id="{A0D7BF7E-EAC5-3783-85E6-48AE3ADB9A47}"/>
              </a:ext>
            </a:extLst>
          </p:cNvPr>
          <p:cNvPicPr>
            <a:picLocks noChangeAspect="1" noChangeArrowheads="1"/>
          </p:cNvPicPr>
          <p:nvPr/>
        </p:nvPicPr>
        <p:blipFill rotWithShape="1">
          <a:blip r:embed="rId21" cstate="screen">
            <a:extLst>
              <a:ext uri="{28A0092B-C50C-407E-A947-70E740481C1C}">
                <a14:useLocalDpi xmlns:a14="http://schemas.microsoft.com/office/drawing/2010/main"/>
              </a:ext>
            </a:extLst>
          </a:blip>
          <a:srcRect/>
          <a:stretch/>
        </p:blipFill>
        <p:spPr bwMode="auto">
          <a:xfrm>
            <a:off x="4860925" y="2761431"/>
            <a:ext cx="2533650" cy="261968"/>
          </a:xfrm>
          <a:prstGeom prst="rect">
            <a:avLst/>
          </a:prstGeom>
          <a:noFill/>
          <a:extLst>
            <a:ext uri="{909E8E84-426E-40DD-AFC4-6F175D3DCCD1}">
              <a14:hiddenFill xmlns:a14="http://schemas.microsoft.com/office/drawing/2010/main">
                <a:solidFill>
                  <a:srgbClr val="FFFFFF"/>
                </a:solidFill>
              </a14:hiddenFill>
            </a:ext>
          </a:extLst>
        </p:spPr>
      </p:pic>
      <p:sp>
        <p:nvSpPr>
          <p:cNvPr id="29" name="Tekstvak 28">
            <a:extLst>
              <a:ext uri="{FF2B5EF4-FFF2-40B4-BE49-F238E27FC236}">
                <a16:creationId xmlns:a16="http://schemas.microsoft.com/office/drawing/2014/main" id="{7D4BB063-A014-2E6B-59FF-30B455D4DF19}"/>
              </a:ext>
            </a:extLst>
          </p:cNvPr>
          <p:cNvSpPr txBox="1"/>
          <p:nvPr/>
        </p:nvSpPr>
        <p:spPr>
          <a:xfrm>
            <a:off x="5158269" y="2784693"/>
            <a:ext cx="1858433" cy="215444"/>
          </a:xfrm>
          <a:prstGeom prst="rect">
            <a:avLst/>
          </a:prstGeom>
          <a:noFill/>
        </p:spPr>
        <p:txBody>
          <a:bodyPr wrap="square" rtlCol="0">
            <a:spAutoFit/>
          </a:bodyPr>
          <a:lstStyle/>
          <a:p>
            <a:r>
              <a:rPr lang="nl-NL" sz="800" dirty="0"/>
              <a:t>Hoe begin ik mijn eigen politieke partij?</a:t>
            </a:r>
          </a:p>
        </p:txBody>
      </p:sp>
      <p:pic>
        <p:nvPicPr>
          <p:cNvPr id="32" name="Afbeelding 31">
            <a:extLst>
              <a:ext uri="{FF2B5EF4-FFF2-40B4-BE49-F238E27FC236}">
                <a16:creationId xmlns:a16="http://schemas.microsoft.com/office/drawing/2014/main" id="{04DD48E4-8A3F-C822-3C13-E2B520DFE94E}"/>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2517884" y="1177343"/>
            <a:ext cx="7191218" cy="3804558"/>
          </a:xfrm>
          <a:prstGeom prst="trapezoid">
            <a:avLst>
              <a:gd name="adj" fmla="val 0"/>
            </a:avLst>
          </a:prstGeom>
        </p:spPr>
      </p:pic>
      <p:pic>
        <p:nvPicPr>
          <p:cNvPr id="30" name="keyboard sound effect free to use No Copyright">
            <a:hlinkClick r:id="" action="ppaction://media"/>
            <a:extLst>
              <a:ext uri="{FF2B5EF4-FFF2-40B4-BE49-F238E27FC236}">
                <a16:creationId xmlns:a16="http://schemas.microsoft.com/office/drawing/2014/main" id="{62714292-470A-239B-60B4-04B725CFE29F}"/>
              </a:ext>
            </a:extLst>
          </p:cNvPr>
          <p:cNvPicPr>
            <a:picLocks noChangeAspect="1"/>
          </p:cNvPicPr>
          <p:nvPr>
            <a:audioFile r:link="rId9"/>
            <p:extLst>
              <p:ext uri="{DAA4B4D4-6D71-4841-9C94-3DE7FCFB9230}">
                <p14:media xmlns:p14="http://schemas.microsoft.com/office/powerpoint/2010/main" r:embed="rId8"/>
              </p:ext>
            </p:extLst>
          </p:nvPr>
        </p:nvPicPr>
        <p:blipFill>
          <a:blip r:embed="rId15"/>
          <a:stretch>
            <a:fillRect/>
          </a:stretch>
        </p:blipFill>
        <p:spPr>
          <a:xfrm>
            <a:off x="5892800" y="3225800"/>
            <a:ext cx="406400" cy="406400"/>
          </a:xfrm>
          <a:prstGeom prst="rect">
            <a:avLst/>
          </a:prstGeom>
        </p:spPr>
      </p:pic>
      <p:grpSp>
        <p:nvGrpSpPr>
          <p:cNvPr id="41" name="Groep 40">
            <a:extLst>
              <a:ext uri="{FF2B5EF4-FFF2-40B4-BE49-F238E27FC236}">
                <a16:creationId xmlns:a16="http://schemas.microsoft.com/office/drawing/2014/main" id="{83A794DE-D21F-FD5A-DFE2-DF60BE355ACC}"/>
              </a:ext>
            </a:extLst>
          </p:cNvPr>
          <p:cNvGrpSpPr/>
          <p:nvPr/>
        </p:nvGrpSpPr>
        <p:grpSpPr>
          <a:xfrm>
            <a:off x="2514600" y="1181695"/>
            <a:ext cx="7223824" cy="3799256"/>
            <a:chOff x="2514600" y="1181695"/>
            <a:chExt cx="7223824" cy="3799256"/>
          </a:xfrm>
        </p:grpSpPr>
        <p:grpSp>
          <p:nvGrpSpPr>
            <p:cNvPr id="37" name="Groep 36">
              <a:extLst>
                <a:ext uri="{FF2B5EF4-FFF2-40B4-BE49-F238E27FC236}">
                  <a16:creationId xmlns:a16="http://schemas.microsoft.com/office/drawing/2014/main" id="{D57BF220-A10C-957E-2104-D40768C757BB}"/>
                </a:ext>
              </a:extLst>
            </p:cNvPr>
            <p:cNvGrpSpPr/>
            <p:nvPr/>
          </p:nvGrpSpPr>
          <p:grpSpPr>
            <a:xfrm>
              <a:off x="2514600" y="1181695"/>
              <a:ext cx="7223824" cy="3799256"/>
              <a:chOff x="2514600" y="1181695"/>
              <a:chExt cx="7223824" cy="3799256"/>
            </a:xfrm>
          </p:grpSpPr>
          <p:sp>
            <p:nvSpPr>
              <p:cNvPr id="36" name="Trapezium 35">
                <a:extLst>
                  <a:ext uri="{FF2B5EF4-FFF2-40B4-BE49-F238E27FC236}">
                    <a16:creationId xmlns:a16="http://schemas.microsoft.com/office/drawing/2014/main" id="{4D197284-E742-9B35-223A-0DD3C668CB48}"/>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4" name="Afbeelding 33">
                <a:extLst>
                  <a:ext uri="{FF2B5EF4-FFF2-40B4-BE49-F238E27FC236}">
                    <a16:creationId xmlns:a16="http://schemas.microsoft.com/office/drawing/2014/main" id="{A1FB5487-D316-1B94-4BB7-0B60594E2511}"/>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40" name="Afbeelding 39">
              <a:extLst>
                <a:ext uri="{FF2B5EF4-FFF2-40B4-BE49-F238E27FC236}">
                  <a16:creationId xmlns:a16="http://schemas.microsoft.com/office/drawing/2014/main" id="{DD4D0D07-868E-10BB-5DBE-96B2F53CFA0A}"/>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42" name="Rechthoek: afgeronde hoeken 41">
            <a:extLst>
              <a:ext uri="{FF2B5EF4-FFF2-40B4-BE49-F238E27FC236}">
                <a16:creationId xmlns:a16="http://schemas.microsoft.com/office/drawing/2014/main" id="{22B0BE4F-0B14-5B56-029D-B7892D055B92}"/>
              </a:ext>
            </a:extLst>
          </p:cNvPr>
          <p:cNvSpPr/>
          <p:nvPr/>
        </p:nvSpPr>
        <p:spPr>
          <a:xfrm>
            <a:off x="3393981" y="3243532"/>
            <a:ext cx="1703869" cy="400340"/>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3" name="Tekstvak 42">
            <a:extLst>
              <a:ext uri="{FF2B5EF4-FFF2-40B4-BE49-F238E27FC236}">
                <a16:creationId xmlns:a16="http://schemas.microsoft.com/office/drawing/2014/main" id="{3387EB51-773A-479D-4E2A-0BC349ED70BA}"/>
              </a:ext>
            </a:extLst>
          </p:cNvPr>
          <p:cNvSpPr txBox="1"/>
          <p:nvPr/>
        </p:nvSpPr>
        <p:spPr>
          <a:xfrm>
            <a:off x="3431520" y="3265869"/>
            <a:ext cx="1666330" cy="338554"/>
          </a:xfrm>
          <a:prstGeom prst="rect">
            <a:avLst/>
          </a:prstGeom>
          <a:noFill/>
        </p:spPr>
        <p:txBody>
          <a:bodyPr wrap="square" rtlCol="0">
            <a:spAutoFit/>
          </a:bodyPr>
          <a:lstStyle/>
          <a:p>
            <a:pPr algn="ctr"/>
            <a:r>
              <a:rPr lang="nl-NL" sz="1600" b="1" dirty="0">
                <a:solidFill>
                  <a:schemeClr val="bg1"/>
                </a:solidFill>
                <a:latin typeface="Candara" panose="020E0502030303020204" pitchFamily="34" charset="0"/>
              </a:rPr>
              <a:t>Registreer hier.</a:t>
            </a:r>
          </a:p>
        </p:txBody>
      </p:sp>
      <p:pic>
        <p:nvPicPr>
          <p:cNvPr id="22" name="Afbeelding 21">
            <a:extLst>
              <a:ext uri="{FF2B5EF4-FFF2-40B4-BE49-F238E27FC236}">
                <a16:creationId xmlns:a16="http://schemas.microsoft.com/office/drawing/2014/main" id="{8C09B70F-1FBC-E8BD-458E-B43D8546E285}"/>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9425008" y="4645365"/>
            <a:ext cx="219074" cy="328611"/>
          </a:xfrm>
          <a:prstGeom prst="rect">
            <a:avLst/>
          </a:prstGeom>
        </p:spPr>
      </p:pic>
      <p:pic>
        <p:nvPicPr>
          <p:cNvPr id="45" name="Afbeelding 44">
            <a:extLst>
              <a:ext uri="{FF2B5EF4-FFF2-40B4-BE49-F238E27FC236}">
                <a16:creationId xmlns:a16="http://schemas.microsoft.com/office/drawing/2014/main" id="{292932AB-28F0-2597-B953-F04EAB3A4433}"/>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2504376" y="3832488"/>
            <a:ext cx="7234048" cy="1148464"/>
          </a:xfrm>
          <a:prstGeom prst="rect">
            <a:avLst/>
          </a:prstGeom>
        </p:spPr>
      </p:pic>
      <p:sp>
        <p:nvSpPr>
          <p:cNvPr id="1032" name="Trapezium 1031">
            <a:extLst>
              <a:ext uri="{FF2B5EF4-FFF2-40B4-BE49-F238E27FC236}">
                <a16:creationId xmlns:a16="http://schemas.microsoft.com/office/drawing/2014/main" id="{9E65DAB4-59E7-9A3F-6F96-3C8C72BD1FED}"/>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33" name="Tekstvak 1032">
            <a:extLst>
              <a:ext uri="{FF2B5EF4-FFF2-40B4-BE49-F238E27FC236}">
                <a16:creationId xmlns:a16="http://schemas.microsoft.com/office/drawing/2014/main" id="{BCEBD6BE-C7CA-06C7-F80F-8484E307F220}"/>
              </a:ext>
            </a:extLst>
          </p:cNvPr>
          <p:cNvSpPr txBox="1"/>
          <p:nvPr/>
        </p:nvSpPr>
        <p:spPr>
          <a:xfrm>
            <a:off x="4012426" y="2721809"/>
            <a:ext cx="4230646"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Is uw partij links, rechts of centraal?</a:t>
            </a:r>
          </a:p>
        </p:txBody>
      </p:sp>
      <p:pic>
        <p:nvPicPr>
          <p:cNvPr id="14" name="Afbeelding 13">
            <a:extLst>
              <a:ext uri="{FF2B5EF4-FFF2-40B4-BE49-F238E27FC236}">
                <a16:creationId xmlns:a16="http://schemas.microsoft.com/office/drawing/2014/main" id="{D43754C0-B010-F1BB-2596-721F5D837DA2}"/>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l="7031" t="6206" r="6192" b="10139"/>
          <a:stretch/>
        </p:blipFill>
        <p:spPr>
          <a:xfrm>
            <a:off x="999006" y="177625"/>
            <a:ext cx="10315931" cy="6274881"/>
          </a:xfrm>
          <a:prstGeom prst="snip2SameRect">
            <a:avLst/>
          </a:prstGeom>
          <a:effectLst/>
        </p:spPr>
      </p:pic>
      <p:sp>
        <p:nvSpPr>
          <p:cNvPr id="1034" name="Rechthoek: afgeronde hoeken 1033">
            <a:hlinkClick r:id="rId28" action="ppaction://hlinksldjump"/>
            <a:extLst>
              <a:ext uri="{FF2B5EF4-FFF2-40B4-BE49-F238E27FC236}">
                <a16:creationId xmlns:a16="http://schemas.microsoft.com/office/drawing/2014/main" id="{4D0C2807-0699-CE63-1D9E-02E0977438F1}"/>
              </a:ext>
            </a:extLst>
          </p:cNvPr>
          <p:cNvSpPr/>
          <p:nvPr/>
        </p:nvSpPr>
        <p:spPr>
          <a:xfrm>
            <a:off x="2766562"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37" name="Tekstvak 1036">
            <a:hlinkClick r:id="rId28" action="ppaction://hlinksldjump"/>
            <a:extLst>
              <a:ext uri="{FF2B5EF4-FFF2-40B4-BE49-F238E27FC236}">
                <a16:creationId xmlns:a16="http://schemas.microsoft.com/office/drawing/2014/main" id="{D4D66772-EBE1-FEB4-391D-997048D4D10D}"/>
              </a:ext>
            </a:extLst>
          </p:cNvPr>
          <p:cNvSpPr txBox="1"/>
          <p:nvPr/>
        </p:nvSpPr>
        <p:spPr>
          <a:xfrm>
            <a:off x="3248982" y="3804056"/>
            <a:ext cx="960004" cy="369332"/>
          </a:xfrm>
          <a:prstGeom prst="rect">
            <a:avLst/>
          </a:prstGeom>
          <a:noFill/>
        </p:spPr>
        <p:txBody>
          <a:bodyPr wrap="square" rtlCol="0">
            <a:spAutoFit/>
          </a:bodyPr>
          <a:lstStyle/>
          <a:p>
            <a:pPr algn="ctr"/>
            <a:r>
              <a:rPr lang="nl-NL" dirty="0">
                <a:solidFill>
                  <a:schemeClr val="bg1"/>
                </a:solidFill>
                <a:latin typeface="Segoe UI" panose="020B0502040204020203" pitchFamily="34" charset="0"/>
                <a:cs typeface="Segoe UI" panose="020B0502040204020203" pitchFamily="34" charset="0"/>
              </a:rPr>
              <a:t>Links</a:t>
            </a:r>
          </a:p>
        </p:txBody>
      </p:sp>
      <p:sp>
        <p:nvSpPr>
          <p:cNvPr id="1035" name="Rechthoek: afgeronde hoeken 1034">
            <a:hlinkClick r:id="rId29" action="ppaction://hlinksldjump"/>
            <a:extLst>
              <a:ext uri="{FF2B5EF4-FFF2-40B4-BE49-F238E27FC236}">
                <a16:creationId xmlns:a16="http://schemas.microsoft.com/office/drawing/2014/main" id="{D5230BAB-04E2-FF8D-19B3-236A544FBB3A}"/>
              </a:ext>
            </a:extLst>
          </p:cNvPr>
          <p:cNvSpPr/>
          <p:nvPr/>
        </p:nvSpPr>
        <p:spPr>
          <a:xfrm>
            <a:off x="5180529" y="3722669"/>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38" name="Tekstvak 1037">
            <a:hlinkClick r:id="rId29" action="ppaction://hlinksldjump"/>
            <a:extLst>
              <a:ext uri="{FF2B5EF4-FFF2-40B4-BE49-F238E27FC236}">
                <a16:creationId xmlns:a16="http://schemas.microsoft.com/office/drawing/2014/main" id="{EB902DB5-095C-A633-0C46-8C9E0EFB8A20}"/>
              </a:ext>
            </a:extLst>
          </p:cNvPr>
          <p:cNvSpPr txBox="1"/>
          <p:nvPr/>
        </p:nvSpPr>
        <p:spPr>
          <a:xfrm>
            <a:off x="5643482" y="3791876"/>
            <a:ext cx="1026981" cy="369332"/>
          </a:xfrm>
          <a:prstGeom prst="rect">
            <a:avLst/>
          </a:prstGeom>
          <a:noFill/>
        </p:spPr>
        <p:txBody>
          <a:bodyPr wrap="square" rtlCol="0">
            <a:spAutoFit/>
          </a:bodyPr>
          <a:lstStyle/>
          <a:p>
            <a:pPr algn="ctr"/>
            <a:r>
              <a:rPr lang="nl-NL" dirty="0">
                <a:solidFill>
                  <a:schemeClr val="bg1"/>
                </a:solidFill>
                <a:latin typeface="Segoe UI" panose="020B0502040204020203" pitchFamily="34" charset="0"/>
                <a:cs typeface="Segoe UI" panose="020B0502040204020203" pitchFamily="34" charset="0"/>
              </a:rPr>
              <a:t>Centraal</a:t>
            </a:r>
          </a:p>
        </p:txBody>
      </p:sp>
      <p:sp>
        <p:nvSpPr>
          <p:cNvPr id="1036" name="Rechthoek: afgeronde hoeken 1035">
            <a:hlinkClick r:id="rId30" action="ppaction://hlinksldjump"/>
            <a:extLst>
              <a:ext uri="{FF2B5EF4-FFF2-40B4-BE49-F238E27FC236}">
                <a16:creationId xmlns:a16="http://schemas.microsoft.com/office/drawing/2014/main" id="{9321FAF9-D196-6643-C1C2-B60603FB1EC7}"/>
              </a:ext>
            </a:extLst>
          </p:cNvPr>
          <p:cNvSpPr/>
          <p:nvPr/>
        </p:nvSpPr>
        <p:spPr>
          <a:xfrm>
            <a:off x="7550509" y="3698579"/>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39" name="Tekstvak 1038">
            <a:hlinkClick r:id="rId30" action="ppaction://hlinksldjump"/>
            <a:extLst>
              <a:ext uri="{FF2B5EF4-FFF2-40B4-BE49-F238E27FC236}">
                <a16:creationId xmlns:a16="http://schemas.microsoft.com/office/drawing/2014/main" id="{A886A9B6-0006-6093-BFEC-0AFF3A1CF372}"/>
              </a:ext>
            </a:extLst>
          </p:cNvPr>
          <p:cNvSpPr txBox="1"/>
          <p:nvPr/>
        </p:nvSpPr>
        <p:spPr>
          <a:xfrm>
            <a:off x="8015494" y="3794950"/>
            <a:ext cx="1026981" cy="369332"/>
          </a:xfrm>
          <a:prstGeom prst="rect">
            <a:avLst/>
          </a:prstGeom>
          <a:noFill/>
        </p:spPr>
        <p:txBody>
          <a:bodyPr wrap="square" rtlCol="0">
            <a:spAutoFit/>
          </a:bodyPr>
          <a:lstStyle/>
          <a:p>
            <a:pPr algn="ctr"/>
            <a:r>
              <a:rPr lang="nl-NL" dirty="0">
                <a:solidFill>
                  <a:schemeClr val="bg1"/>
                </a:solidFill>
                <a:latin typeface="Segoe UI" panose="020B0502040204020203" pitchFamily="34" charset="0"/>
                <a:cs typeface="Segoe UI" panose="020B0502040204020203" pitchFamily="34" charset="0"/>
              </a:rPr>
              <a:t>Rechts</a:t>
            </a:r>
          </a:p>
        </p:txBody>
      </p:sp>
    </p:spTree>
    <p:extLst>
      <p:ext uri="{BB962C8B-B14F-4D97-AF65-F5344CB8AC3E}">
        <p14:creationId xmlns:p14="http://schemas.microsoft.com/office/powerpoint/2010/main" val="18202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750"/>
                            </p:stCondLst>
                            <p:childTnLst>
                              <p:par>
                                <p:cTn id="18" presetID="1" presetClass="exit" presetSubtype="0" fill="hold" grpId="1" nodeType="afterEffect">
                                  <p:stCondLst>
                                    <p:cond delay="0"/>
                                  </p:stCondLst>
                                  <p:childTnLst>
                                    <p:set>
                                      <p:cBhvr>
                                        <p:cTn id="19" dur="1" fill="hold">
                                          <p:stCondLst>
                                            <p:cond delay="499"/>
                                          </p:stCondLst>
                                        </p:cTn>
                                        <p:tgtEl>
                                          <p:spTgt spid="11"/>
                                        </p:tgtEl>
                                        <p:attrNameLst>
                                          <p:attrName>style.visibility</p:attrName>
                                        </p:attrNameLst>
                                      </p:cBhvr>
                                      <p:to>
                                        <p:strVal val="hidden"/>
                                      </p:to>
                                    </p:set>
                                  </p:childTnLst>
                                </p:cTn>
                              </p:par>
                            </p:childTnLst>
                          </p:cTn>
                        </p:par>
                        <p:par>
                          <p:cTn id="20" fill="hold">
                            <p:stCondLst>
                              <p:cond delay="1250"/>
                            </p:stCondLst>
                            <p:childTnLst>
                              <p:par>
                                <p:cTn id="21" presetID="1" presetClass="mediacall" presetSubtype="0" fill="hold" nodeType="afterEffect">
                                  <p:stCondLst>
                                    <p:cond delay="250"/>
                                  </p:stCondLst>
                                  <p:childTnLst>
                                    <p:cmd type="call" cmd="playFrom(0.0)">
                                      <p:cBhvr>
                                        <p:cTn id="22" dur="1353" fill="hold"/>
                                        <p:tgtEl>
                                          <p:spTgt spid="10"/>
                                        </p:tgtEl>
                                      </p:cBhvr>
                                    </p:cmd>
                                  </p:childTnLst>
                                </p:cTn>
                              </p:par>
                              <p:par>
                                <p:cTn id="23" presetID="1" presetClass="mediacall" presetSubtype="0" fill="hold" nodeType="withEffect">
                                  <p:stCondLst>
                                    <p:cond delay="250"/>
                                  </p:stCondLst>
                                  <p:childTnLst>
                                    <p:cmd type="call" cmd="playFrom(0.0)">
                                      <p:cBhvr>
                                        <p:cTn id="24" dur="843" fill="hold"/>
                                        <p:tgtEl>
                                          <p:spTgt spid="12"/>
                                        </p:tgtEl>
                                      </p:cBhvr>
                                    </p:cmd>
                                  </p:childTnLst>
                                </p:cTn>
                              </p:par>
                            </p:childTnLst>
                          </p:cTn>
                        </p:par>
                        <p:par>
                          <p:cTn id="25" fill="hold">
                            <p:stCondLst>
                              <p:cond delay="2853"/>
                            </p:stCondLst>
                            <p:childTnLst>
                              <p:par>
                                <p:cTn id="26" presetID="10" presetClass="exit" presetSubtype="0" fill="hold" nodeType="afterEffect">
                                  <p:stCondLst>
                                    <p:cond delay="750"/>
                                  </p:stCondLst>
                                  <p:childTnLst>
                                    <p:animEffect transition="out" filter="fade">
                                      <p:cBhvr>
                                        <p:cTn id="27" dur="500"/>
                                        <p:tgtEl>
                                          <p:spTgt spid="10"/>
                                        </p:tgtEl>
                                      </p:cBhvr>
                                    </p:animEffect>
                                    <p:set>
                                      <p:cBhvr>
                                        <p:cTn id="28" dur="1" fill="hold">
                                          <p:stCondLst>
                                            <p:cond delay="499"/>
                                          </p:stCondLst>
                                        </p:cTn>
                                        <p:tgtEl>
                                          <p:spTgt spid="10"/>
                                        </p:tgtEl>
                                        <p:attrNameLst>
                                          <p:attrName>style.visibility</p:attrName>
                                        </p:attrNameLst>
                                      </p:cBhvr>
                                      <p:to>
                                        <p:strVal val="hidden"/>
                                      </p:to>
                                    </p:set>
                                    <p:cmd type="call" cmd="stop">
                                      <p:cBhvr>
                                        <p:cTn id="29" dur="1">
                                          <p:stCondLst>
                                            <p:cond delay="499"/>
                                          </p:stCondLst>
                                        </p:cTn>
                                        <p:tgtEl>
                                          <p:spTgt spid="10"/>
                                        </p:tgtEl>
                                      </p:cBhvr>
                                    </p:cmd>
                                  </p:childTnLst>
                                </p:cTn>
                              </p:par>
                            </p:childTnLst>
                          </p:cTn>
                        </p:par>
                        <p:par>
                          <p:cTn id="30" fill="hold">
                            <p:stCondLst>
                              <p:cond delay="4103"/>
                            </p:stCondLst>
                            <p:childTnLst>
                              <p:par>
                                <p:cTn id="31" presetID="1" presetClass="mediacall" presetSubtype="0" fill="hold" nodeType="afterEffect">
                                  <p:stCondLst>
                                    <p:cond delay="750"/>
                                  </p:stCondLst>
                                  <p:childTnLst>
                                    <p:cmd type="call" cmd="playFrom(0.0)">
                                      <p:cBhvr>
                                        <p:cTn id="32" dur="11266" fill="hold"/>
                                        <p:tgtEl>
                                          <p:spTgt spid="8"/>
                                        </p:tgtEl>
                                      </p:cBhvr>
                                    </p:cmd>
                                  </p:childTnLst>
                                </p:cTn>
                              </p:par>
                            </p:childTnLst>
                          </p:cTn>
                        </p:par>
                        <p:par>
                          <p:cTn id="33" fill="hold">
                            <p:stCondLst>
                              <p:cond delay="16119"/>
                            </p:stCondLst>
                            <p:childTnLst>
                              <p:par>
                                <p:cTn id="34" presetID="22" presetClass="entr" presetSubtype="1" fill="hold" grpId="2"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16619"/>
                            </p:stCondLst>
                            <p:childTnLst>
                              <p:par>
                                <p:cTn id="38" presetID="2" presetClass="exit" presetSubtype="4" fill="hold" grpId="3" nodeType="afterEffect">
                                  <p:stCondLst>
                                    <p:cond delay="500"/>
                                  </p:stCondLst>
                                  <p:childTnLst>
                                    <p:anim calcmode="lin" valueType="num">
                                      <p:cBhvr additive="base">
                                        <p:cTn id="39" dur="500"/>
                                        <p:tgtEl>
                                          <p:spTgt spid="11"/>
                                        </p:tgtEl>
                                        <p:attrNameLst>
                                          <p:attrName>ppt_x</p:attrName>
                                        </p:attrNameLst>
                                      </p:cBhvr>
                                      <p:tavLst>
                                        <p:tav tm="0">
                                          <p:val>
                                            <p:strVal val="ppt_x"/>
                                          </p:val>
                                        </p:tav>
                                        <p:tav tm="100000">
                                          <p:val>
                                            <p:strVal val="ppt_x"/>
                                          </p:val>
                                        </p:tav>
                                      </p:tavLst>
                                    </p:anim>
                                    <p:anim calcmode="lin" valueType="num">
                                      <p:cBhvr additive="base">
                                        <p:cTn id="40" dur="500"/>
                                        <p:tgtEl>
                                          <p:spTgt spid="11"/>
                                        </p:tgtEl>
                                        <p:attrNameLst>
                                          <p:attrName>ppt_y</p:attrName>
                                        </p:attrNameLst>
                                      </p:cBhvr>
                                      <p:tavLst>
                                        <p:tav tm="0">
                                          <p:val>
                                            <p:strVal val="ppt_y"/>
                                          </p:val>
                                        </p:tav>
                                        <p:tav tm="100000">
                                          <p:val>
                                            <p:strVal val="1+ppt_h/2"/>
                                          </p:val>
                                        </p:tav>
                                      </p:tavLst>
                                    </p:anim>
                                    <p:set>
                                      <p:cBhvr>
                                        <p:cTn id="41" dur="1" fill="hold">
                                          <p:stCondLst>
                                            <p:cond delay="499"/>
                                          </p:stCondLst>
                                        </p:cTn>
                                        <p:tgtEl>
                                          <p:spTgt spid="11"/>
                                        </p:tgtEl>
                                        <p:attrNameLst>
                                          <p:attrName>style.visibility</p:attrName>
                                        </p:attrNameLst>
                                      </p:cBhvr>
                                      <p:to>
                                        <p:strVal val="hidden"/>
                                      </p:to>
                                    </p:set>
                                  </p:childTnLst>
                                </p:cTn>
                              </p:par>
                              <p:par>
                                <p:cTn id="42" presetID="2" presetClass="exit" presetSubtype="4" fill="hold" nodeType="withEffect">
                                  <p:stCondLst>
                                    <p:cond delay="500"/>
                                  </p:stCondLst>
                                  <p:childTnLst>
                                    <p:anim calcmode="lin" valueType="num">
                                      <p:cBhvr additive="base">
                                        <p:cTn id="43" dur="500"/>
                                        <p:tgtEl>
                                          <p:spTgt spid="8"/>
                                        </p:tgtEl>
                                        <p:attrNameLst>
                                          <p:attrName>ppt_x</p:attrName>
                                        </p:attrNameLst>
                                      </p:cBhvr>
                                      <p:tavLst>
                                        <p:tav tm="0">
                                          <p:val>
                                            <p:strVal val="ppt_x"/>
                                          </p:val>
                                        </p:tav>
                                        <p:tav tm="100000">
                                          <p:val>
                                            <p:strVal val="ppt_x"/>
                                          </p:val>
                                        </p:tav>
                                      </p:tavLst>
                                    </p:anim>
                                    <p:anim calcmode="lin" valueType="num">
                                      <p:cBhvr additive="base">
                                        <p:cTn id="44" dur="500"/>
                                        <p:tgtEl>
                                          <p:spTgt spid="8"/>
                                        </p:tgtEl>
                                        <p:attrNameLst>
                                          <p:attrName>ppt_y</p:attrName>
                                        </p:attrNameLst>
                                      </p:cBhvr>
                                      <p:tavLst>
                                        <p:tav tm="0">
                                          <p:val>
                                            <p:strVal val="ppt_y"/>
                                          </p:val>
                                        </p:tav>
                                        <p:tav tm="100000">
                                          <p:val>
                                            <p:strVal val="1+ppt_h/2"/>
                                          </p:val>
                                        </p:tav>
                                      </p:tavLst>
                                    </p:anim>
                                    <p:set>
                                      <p:cBhvr>
                                        <p:cTn id="45" dur="1" fill="hold">
                                          <p:stCondLst>
                                            <p:cond delay="499"/>
                                          </p:stCondLst>
                                        </p:cTn>
                                        <p:tgtEl>
                                          <p:spTgt spid="8"/>
                                        </p:tgtEl>
                                        <p:attrNameLst>
                                          <p:attrName>style.visibility</p:attrName>
                                        </p:attrNameLst>
                                      </p:cBhvr>
                                      <p:to>
                                        <p:strVal val="hidden"/>
                                      </p:to>
                                    </p:set>
                                    <p:cmd type="call" cmd="stop">
                                      <p:cBhvr>
                                        <p:cTn id="46" dur="1">
                                          <p:stCondLst>
                                            <p:cond delay="499"/>
                                          </p:stCondLst>
                                        </p:cTn>
                                        <p:tgtEl>
                                          <p:spTgt spid="8"/>
                                        </p:tgtEl>
                                      </p:cBhvr>
                                    </p:cmd>
                                  </p:childTnLst>
                                </p:cTn>
                              </p:par>
                              <p:par>
                                <p:cTn id="47" presetID="2" presetClass="exit" presetSubtype="4" fill="hold" nodeType="withEffect">
                                  <p:stCondLst>
                                    <p:cond delay="500"/>
                                  </p:stCondLst>
                                  <p:childTnLst>
                                    <p:anim calcmode="lin" valueType="num">
                                      <p:cBhvr additive="base">
                                        <p:cTn id="48" dur="500"/>
                                        <p:tgtEl>
                                          <p:spTgt spid="10"/>
                                        </p:tgtEl>
                                        <p:attrNameLst>
                                          <p:attrName>ppt_x</p:attrName>
                                        </p:attrNameLst>
                                      </p:cBhvr>
                                      <p:tavLst>
                                        <p:tav tm="0">
                                          <p:val>
                                            <p:strVal val="ppt_x"/>
                                          </p:val>
                                        </p:tav>
                                        <p:tav tm="100000">
                                          <p:val>
                                            <p:strVal val="ppt_x"/>
                                          </p:val>
                                        </p:tav>
                                      </p:tavLst>
                                    </p:anim>
                                    <p:anim calcmode="lin" valueType="num">
                                      <p:cBhvr additive="base">
                                        <p:cTn id="49" dur="500"/>
                                        <p:tgtEl>
                                          <p:spTgt spid="10"/>
                                        </p:tgtEl>
                                        <p:attrNameLst>
                                          <p:attrName>ppt_y</p:attrName>
                                        </p:attrNameLst>
                                      </p:cBhvr>
                                      <p:tavLst>
                                        <p:tav tm="0">
                                          <p:val>
                                            <p:strVal val="ppt_y"/>
                                          </p:val>
                                        </p:tav>
                                        <p:tav tm="100000">
                                          <p:val>
                                            <p:strVal val="1+ppt_h/2"/>
                                          </p:val>
                                        </p:tav>
                                      </p:tavLst>
                                    </p:anim>
                                    <p:set>
                                      <p:cBhvr>
                                        <p:cTn id="50" dur="1" fill="hold">
                                          <p:stCondLst>
                                            <p:cond delay="499"/>
                                          </p:stCondLst>
                                        </p:cTn>
                                        <p:tgtEl>
                                          <p:spTgt spid="10"/>
                                        </p:tgtEl>
                                        <p:attrNameLst>
                                          <p:attrName>style.visibility</p:attrName>
                                        </p:attrNameLst>
                                      </p:cBhvr>
                                      <p:to>
                                        <p:strVal val="hidden"/>
                                      </p:to>
                                    </p:set>
                                    <p:cmd type="call" cmd="stop">
                                      <p:cBhvr>
                                        <p:cTn id="51" dur="1">
                                          <p:stCondLst>
                                            <p:cond delay="499"/>
                                          </p:stCondLst>
                                        </p:cTn>
                                        <p:tgtEl>
                                          <p:spTgt spid="10"/>
                                        </p:tgtEl>
                                      </p:cBhvr>
                                    </p:cmd>
                                  </p:childTnLst>
                                </p:cTn>
                              </p:par>
                            </p:childTnLst>
                          </p:cTn>
                        </p:par>
                        <p:par>
                          <p:cTn id="52" fill="hold">
                            <p:stCondLst>
                              <p:cond delay="17619"/>
                            </p:stCondLst>
                            <p:childTnLst>
                              <p:par>
                                <p:cTn id="53" presetID="2" presetClass="entr" presetSubtype="4"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0-#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0-#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childTnLst>
                          </p:cTn>
                        </p:par>
                        <p:par>
                          <p:cTn id="69" fill="hold">
                            <p:stCondLst>
                              <p:cond delay="18119"/>
                            </p:stCondLst>
                            <p:childTnLst>
                              <p:par>
                                <p:cTn id="70" presetID="1" presetClass="mediacall" presetSubtype="0" fill="hold" nodeType="afterEffect">
                                  <p:stCondLst>
                                    <p:cond delay="0"/>
                                  </p:stCondLst>
                                  <p:childTnLst>
                                    <p:cmd type="call" cmd="playFrom(0.0)">
                                      <p:cBhvr>
                                        <p:cTn id="71" dur="4091" fill="hold"/>
                                        <p:tgtEl>
                                          <p:spTgt spid="15"/>
                                        </p:tgtEl>
                                      </p:cBhvr>
                                    </p:cmd>
                                  </p:childTnLst>
                                </p:cTn>
                              </p:par>
                            </p:childTnLst>
                          </p:cTn>
                        </p:par>
                        <p:par>
                          <p:cTn id="72" fill="hold">
                            <p:stCondLst>
                              <p:cond delay="22210"/>
                            </p:stCondLst>
                            <p:childTnLst>
                              <p:par>
                                <p:cTn id="73" presetID="10" presetClass="entr" presetSubtype="0" fill="hold"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par>
                                <p:cTn id="76" presetID="10" presetClass="entr" presetSubtype="0" fill="hold"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childTnLst>
                          </p:cTn>
                        </p:par>
                        <p:par>
                          <p:cTn id="79" fill="hold">
                            <p:stCondLst>
                              <p:cond delay="22710"/>
                            </p:stCondLst>
                            <p:childTnLst>
                              <p:par>
                                <p:cTn id="80" presetID="0" presetClass="path" presetSubtype="0" accel="50000" decel="50000" fill="hold" nodeType="afterEffect">
                                  <p:stCondLst>
                                    <p:cond delay="1000"/>
                                  </p:stCondLst>
                                  <p:childTnLst>
                                    <p:animMotion origin="layout" path="M -2.70833E-6 7.40741E-7 L -2.70833E-6 0.00023 C -0.00026 -0.00509 -0.00026 -0.00995 -0.00052 -0.01482 C -0.00065 -0.0162 -0.00091 -0.01736 -0.00104 -0.01852 C -0.00156 -0.02153 -0.00208 -0.02431 -0.0026 -0.02685 C -0.00299 -0.02847 -0.00325 -0.03009 -0.00364 -0.03148 C -0.0069 -0.04213 -0.00898 -0.05417 -0.01354 -0.06296 C -0.025 -0.08519 -0.03099 -0.09931 -0.04375 -0.11667 C -0.04974 -0.12477 -0.06875 -0.14838 -0.07708 -0.15463 C -0.0832 -0.15926 -0.08958 -0.16181 -0.09583 -0.16482 C -0.11432 -0.17431 -0.11263 -0.17199 -0.13593 -0.17778 C -0.15768 -0.17292 -0.17955 -0.16991 -0.20104 -0.16296 C -0.21927 -0.15718 -0.25468 -0.13982 -0.25468 -0.13958 L -0.28646 -0.14815 C -0.2944 -0.15046 -0.30208 -0.1537 -0.30989 -0.15556 C -0.31797 -0.15764 -0.32591 -0.1588 -0.33385 -0.16019 C -0.34349 -0.16458 -0.36471 -0.17292 -0.37552 -0.17963 C -0.38281 -0.18426 -0.38984 -0.18935 -0.39687 -0.19445 C -0.40716 -0.20232 -0.41653 -0.21296 -0.42708 -0.21852 C -0.44062 -0.22593 -0.45 -0.22894 -0.46198 -0.24352 C -0.47422 -0.25833 -0.49726 -0.29375 -0.50625 -0.31574 C -0.51276 -0.33171 -0.5194 -0.34722 -0.525 -0.36389 C -0.52591 -0.36667 -0.5263 -0.36968 -0.52708 -0.37222 C -0.53021 -0.38125 -0.53437 -0.38889 -0.53698 -0.39815 C -0.54804 -0.4375 -0.53685 -0.39607 -0.54427 -0.42685 C -0.55078 -0.45347 -0.54661 -0.43241 -0.55052 -0.4537 C -0.55078 -0.45648 -0.55091 -0.45926 -0.55104 -0.46204 C -0.55143 -0.46551 -0.55208 -0.46875 -0.55208 -0.47222 C -0.5526 -0.48958 -0.55234 -0.50695 -0.5526 -0.52407 C -0.55325 -0.55741 -0.55312 -0.51736 -0.55312 -0.53333 " pathEditMode="relative" rAng="0" ptsTypes="AAAAAAAAAAAAAAAAAAAAAAAAAAAAAA">
                                      <p:cBhvr>
                                        <p:cTn id="81" dur="2000" fill="hold"/>
                                        <p:tgtEl>
                                          <p:spTgt spid="22"/>
                                        </p:tgtEl>
                                        <p:attrNameLst>
                                          <p:attrName>ppt_x</p:attrName>
                                          <p:attrName>ppt_y</p:attrName>
                                        </p:attrNameLst>
                                      </p:cBhvr>
                                      <p:rCtr x="-27669" y="-26898"/>
                                    </p:animMotion>
                                  </p:childTnLst>
                                </p:cTn>
                              </p:par>
                              <p:par>
                                <p:cTn id="82" presetID="10" presetClass="entr" presetSubtype="0" fill="hold"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par>
                          <p:cTn id="85" fill="hold">
                            <p:stCondLst>
                              <p:cond delay="25710"/>
                            </p:stCondLst>
                            <p:childTnLst>
                              <p:par>
                                <p:cTn id="86" presetID="26" presetClass="emph" presetSubtype="0" fill="hold" nodeType="afterEffect">
                                  <p:stCondLst>
                                    <p:cond delay="0"/>
                                  </p:stCondLst>
                                  <p:childTnLst>
                                    <p:animEffect transition="out" filter="fade">
                                      <p:cBhvr>
                                        <p:cTn id="87" dur="500" tmFilter="0, 0; .2, .5; .8, .5; 1, 0"/>
                                        <p:tgtEl>
                                          <p:spTgt spid="25"/>
                                        </p:tgtEl>
                                      </p:cBhvr>
                                    </p:animEffect>
                                    <p:animScale>
                                      <p:cBhvr>
                                        <p:cTn id="88" dur="250" autoRev="1" fill="hold"/>
                                        <p:tgtEl>
                                          <p:spTgt spid="25"/>
                                        </p:tgtEl>
                                      </p:cBhvr>
                                      <p:by x="105000" y="105000"/>
                                    </p:animScale>
                                  </p:childTnLst>
                                </p:cTn>
                              </p:par>
                            </p:childTnLst>
                          </p:cTn>
                        </p:par>
                        <p:par>
                          <p:cTn id="89" fill="hold">
                            <p:stCondLst>
                              <p:cond delay="26210"/>
                            </p:stCondLst>
                            <p:childTnLst>
                              <p:par>
                                <p:cTn id="90" presetID="1" presetClass="entr" presetSubtype="0" fill="hold" nodeType="afterEffect">
                                  <p:stCondLst>
                                    <p:cond delay="0"/>
                                  </p:stCondLst>
                                  <p:childTnLst>
                                    <p:set>
                                      <p:cBhvr>
                                        <p:cTn id="91" dur="1" fill="hold">
                                          <p:stCondLst>
                                            <p:cond delay="9"/>
                                          </p:stCondLst>
                                        </p:cTn>
                                        <p:tgtEl>
                                          <p:spTgt spid="26"/>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030"/>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childTnLst>
                                </p:cTn>
                              </p:par>
                            </p:childTnLst>
                          </p:cTn>
                        </p:par>
                        <p:par>
                          <p:cTn id="96" fill="hold">
                            <p:stCondLst>
                              <p:cond delay="26220"/>
                            </p:stCondLst>
                            <p:childTnLst>
                              <p:par>
                                <p:cTn id="97" presetID="0" presetClass="path" presetSubtype="0" accel="50000" decel="50000" fill="hold" nodeType="afterEffect">
                                  <p:stCondLst>
                                    <p:cond delay="0"/>
                                  </p:stCondLst>
                                  <p:childTnLst>
                                    <p:animMotion origin="layout" path="M -0.55495 -0.51597 L -0.55495 -0.51597 C -0.54049 -0.45417 -0.50898 -0.3176 -0.49739 -0.29746 C -0.48971 -0.28426 -0.48268 -0.26991 -0.47448 -0.2581 C -0.46627 -0.2463 -0.45755 -0.23496 -0.44805 -0.22709 C -0.43515 -0.21644 -0.41797 -0.21806 -0.4043 -0.21713 C -0.38125 -0.21875 -0.38659 -0.2132 -0.36536 -0.23959 C -0.3625 -0.24306 -0.36015 -0.24838 -0.35781 -0.25301 C -0.3569 -0.25463 -0.3556 -0.2581 -0.3556 -0.2581 " pathEditMode="relative" ptsTypes="AAAAAAAAA">
                                      <p:cBhvr>
                                        <p:cTn id="98" dur="2000" fill="hold"/>
                                        <p:tgtEl>
                                          <p:spTgt spid="22"/>
                                        </p:tgtEl>
                                        <p:attrNameLst>
                                          <p:attrName>ppt_x</p:attrName>
                                          <p:attrName>ppt_y</p:attrName>
                                        </p:attrNameLst>
                                      </p:cBhvr>
                                    </p:animMotion>
                                  </p:childTnLst>
                                </p:cTn>
                              </p:par>
                            </p:childTnLst>
                          </p:cTn>
                        </p:par>
                        <p:par>
                          <p:cTn id="99" fill="hold">
                            <p:stCondLst>
                              <p:cond delay="28220"/>
                            </p:stCondLst>
                            <p:childTnLst>
                              <p:par>
                                <p:cTn id="100" presetID="26" presetClass="emph" presetSubtype="0" fill="hold" nodeType="afterEffect">
                                  <p:stCondLst>
                                    <p:cond delay="0"/>
                                  </p:stCondLst>
                                  <p:childTnLst>
                                    <p:animEffect transition="out" filter="fade">
                                      <p:cBhvr>
                                        <p:cTn id="101" dur="500" tmFilter="0, 0; .2, .5; .8, .5; 1, 0"/>
                                        <p:tgtEl>
                                          <p:spTgt spid="1030"/>
                                        </p:tgtEl>
                                      </p:cBhvr>
                                    </p:animEffect>
                                    <p:animScale>
                                      <p:cBhvr>
                                        <p:cTn id="102" dur="250" autoRev="1" fill="hold"/>
                                        <p:tgtEl>
                                          <p:spTgt spid="1030"/>
                                        </p:tgtEl>
                                      </p:cBhvr>
                                      <p:by x="105000" y="105000"/>
                                    </p:animScale>
                                  </p:childTnLst>
                                </p:cTn>
                              </p:par>
                            </p:childTnLst>
                          </p:cTn>
                        </p:par>
                        <p:par>
                          <p:cTn id="103" fill="hold">
                            <p:stCondLst>
                              <p:cond delay="28720"/>
                            </p:stCondLst>
                            <p:childTnLst>
                              <p:par>
                                <p:cTn id="104" presetID="1" presetClass="entr" presetSubtype="0" fill="hold" grpId="0" nodeType="afterEffect">
                                  <p:stCondLst>
                                    <p:cond delay="0"/>
                                  </p:stCondLst>
                                  <p:iterate type="lt">
                                    <p:tmAbs val="200"/>
                                  </p:iterate>
                                  <p:childTnLst>
                                    <p:set>
                                      <p:cBhvr>
                                        <p:cTn id="105" dur="1" fill="hold">
                                          <p:stCondLst>
                                            <p:cond delay="0"/>
                                          </p:stCondLst>
                                        </p:cTn>
                                        <p:tgtEl>
                                          <p:spTgt spid="29">
                                            <p:txEl>
                                              <p:pRg st="0" end="0"/>
                                            </p:txEl>
                                          </p:spTgt>
                                        </p:tgtEl>
                                        <p:attrNameLst>
                                          <p:attrName>style.visibility</p:attrName>
                                        </p:attrNameLst>
                                      </p:cBhvr>
                                      <p:to>
                                        <p:strVal val="visible"/>
                                      </p:to>
                                    </p:set>
                                  </p:childTnLst>
                                </p:cTn>
                              </p:par>
                              <p:par>
                                <p:cTn id="106" presetID="1" presetClass="mediacall" presetSubtype="0" fill="hold" nodeType="withEffect">
                                  <p:stCondLst>
                                    <p:cond delay="0"/>
                                  </p:stCondLst>
                                  <p:childTnLst>
                                    <p:cmd type="call" cmd="playFrom(0.0)">
                                      <p:cBhvr>
                                        <p:cTn id="107" dur="6844" fill="hold"/>
                                        <p:tgtEl>
                                          <p:spTgt spid="30"/>
                                        </p:tgtEl>
                                      </p:cBhvr>
                                    </p:cmd>
                                  </p:childTnLst>
                                </p:cTn>
                              </p:par>
                            </p:childTnLst>
                          </p:cTn>
                        </p:par>
                        <p:par>
                          <p:cTn id="108" fill="hold">
                            <p:stCondLst>
                              <p:cond delay="35564"/>
                            </p:stCondLst>
                            <p:childTnLst>
                              <p:par>
                                <p:cTn id="109" presetID="1" presetClass="entr" presetSubtype="0" fill="hold" nodeType="afterEffect">
                                  <p:stCondLst>
                                    <p:cond delay="1000"/>
                                  </p:stCondLst>
                                  <p:childTnLst>
                                    <p:set>
                                      <p:cBhvr>
                                        <p:cTn id="110" dur="1" fill="hold">
                                          <p:stCondLst>
                                            <p:cond delay="0"/>
                                          </p:stCondLst>
                                        </p:cTn>
                                        <p:tgtEl>
                                          <p:spTgt spid="32"/>
                                        </p:tgtEl>
                                        <p:attrNameLst>
                                          <p:attrName>style.visibility</p:attrName>
                                        </p:attrNameLst>
                                      </p:cBhvr>
                                      <p:to>
                                        <p:strVal val="visible"/>
                                      </p:to>
                                    </p:set>
                                  </p:childTnLst>
                                </p:cTn>
                              </p:par>
                            </p:childTnLst>
                          </p:cTn>
                        </p:par>
                        <p:par>
                          <p:cTn id="111" fill="hold">
                            <p:stCondLst>
                              <p:cond delay="36564"/>
                            </p:stCondLst>
                            <p:childTnLst>
                              <p:par>
                                <p:cTn id="112" presetID="0" presetClass="path" presetSubtype="0" accel="50000" decel="50000" fill="hold" nodeType="afterEffect">
                                  <p:stCondLst>
                                    <p:cond delay="0"/>
                                  </p:stCondLst>
                                  <p:childTnLst>
                                    <p:animMotion origin="layout" path="M -0.35703 -0.25486 L -0.35703 -0.25486 L -0.37747 -0.23264 C -0.38307 -0.22662 -0.39375 -0.21597 -0.39987 -0.21505 L -0.40664 -0.21412 C -0.4125 -0.21459 -0.42279 -0.21366 -0.42904 -0.21875 C -0.43086 -0.22037 -0.43216 -0.22361 -0.43372 -0.22616 C -0.43672 -0.23172 -0.43945 -0.23935 -0.44154 -0.2456 C -0.44245 -0.24908 -0.44323 -0.25255 -0.44414 -0.25579 C -0.44544 -0.28241 -0.44466 -0.26273 -0.44466 -0.31505 " pathEditMode="relative" ptsTypes="AAAAAAAAAA">
                                      <p:cBhvr>
                                        <p:cTn id="113" dur="2000" fill="hold"/>
                                        <p:tgtEl>
                                          <p:spTgt spid="22"/>
                                        </p:tgtEl>
                                        <p:attrNameLst>
                                          <p:attrName>ppt_x</p:attrName>
                                          <p:attrName>ppt_y</p:attrName>
                                        </p:attrNameLst>
                                      </p:cBhvr>
                                    </p:animMotion>
                                  </p:childTnLst>
                                </p:cTn>
                              </p:par>
                            </p:childTnLst>
                          </p:cTn>
                        </p:par>
                        <p:par>
                          <p:cTn id="114" fill="hold">
                            <p:stCondLst>
                              <p:cond delay="38564"/>
                            </p:stCondLst>
                            <p:childTnLst>
                              <p:par>
                                <p:cTn id="115" presetID="1" presetClass="entr" presetSubtype="0" fill="hold" nodeType="afterEffect">
                                  <p:stCondLst>
                                    <p:cond delay="0"/>
                                  </p:stCondLst>
                                  <p:childTnLst>
                                    <p:set>
                                      <p:cBhvr>
                                        <p:cTn id="116" dur="1" fill="hold">
                                          <p:stCondLst>
                                            <p:cond delay="0"/>
                                          </p:stCondLst>
                                        </p:cTn>
                                        <p:tgtEl>
                                          <p:spTgt spid="41"/>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3"/>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5"/>
                                        </p:tgtEl>
                                        <p:attrNameLst>
                                          <p:attrName>style.visibility</p:attrName>
                                        </p:attrNameLst>
                                      </p:cBhvr>
                                      <p:to>
                                        <p:strVal val="visible"/>
                                      </p:to>
                                    </p:set>
                                  </p:childTnLst>
                                </p:cTn>
                              </p:par>
                            </p:childTnLst>
                          </p:cTn>
                        </p:par>
                        <p:par>
                          <p:cTn id="123" fill="hold">
                            <p:stCondLst>
                              <p:cond delay="38564"/>
                            </p:stCondLst>
                            <p:childTnLst>
                              <p:par>
                                <p:cTn id="124" presetID="0" presetClass="path" presetSubtype="0" accel="50000" decel="50000" fill="hold" nodeType="afterEffect">
                                  <p:stCondLst>
                                    <p:cond delay="750"/>
                                  </p:stCondLst>
                                  <p:childTnLst>
                                    <p:animMotion origin="layout" path="M -0.44505 -0.30672 L -0.44505 -0.30672 C -0.44726 -0.30023 -0.44909 -0.29375 -0.45143 -0.28727 C -0.45325 -0.28218 -0.45599 -0.27801 -0.45768 -0.27246 C -0.46055 -0.2632 -0.46471 -0.23773 -0.46654 -0.22801 C -0.46706 -0.21088 -0.46862 -0.18773 -0.46237 -0.17338 C -0.45963 -0.16736 -0.45364 -0.17338 -0.44935 -0.17338 " pathEditMode="relative" ptsTypes="AAAAAAA">
                                      <p:cBhvr>
                                        <p:cTn id="125" dur="2000" fill="hold"/>
                                        <p:tgtEl>
                                          <p:spTgt spid="22"/>
                                        </p:tgtEl>
                                        <p:attrNameLst>
                                          <p:attrName>ppt_x</p:attrName>
                                          <p:attrName>ppt_y</p:attrName>
                                        </p:attrNameLst>
                                      </p:cBhvr>
                                    </p:animMotion>
                                  </p:childTnLst>
                                </p:cTn>
                              </p:par>
                            </p:childTnLst>
                          </p:cTn>
                        </p:par>
                        <p:par>
                          <p:cTn id="126" fill="hold">
                            <p:stCondLst>
                              <p:cond delay="41314"/>
                            </p:stCondLst>
                            <p:childTnLst>
                              <p:par>
                                <p:cTn id="127" presetID="26" presetClass="emph" presetSubtype="0" fill="hold" grpId="1" nodeType="afterEffect">
                                  <p:stCondLst>
                                    <p:cond delay="0"/>
                                  </p:stCondLst>
                                  <p:childTnLst>
                                    <p:animEffect transition="out" filter="fade">
                                      <p:cBhvr>
                                        <p:cTn id="128" dur="250" tmFilter="0, 0; .2, .5; .8, .5; 1, 0"/>
                                        <p:tgtEl>
                                          <p:spTgt spid="42"/>
                                        </p:tgtEl>
                                      </p:cBhvr>
                                    </p:animEffect>
                                    <p:animScale>
                                      <p:cBhvr>
                                        <p:cTn id="129" dur="125" autoRev="1" fill="hold"/>
                                        <p:tgtEl>
                                          <p:spTgt spid="42"/>
                                        </p:tgtEl>
                                      </p:cBhvr>
                                      <p:by x="105000" y="105000"/>
                                    </p:animScale>
                                  </p:childTnLst>
                                </p:cTn>
                              </p:par>
                              <p:par>
                                <p:cTn id="130" presetID="26" presetClass="emph" presetSubtype="0" fill="hold" grpId="1" nodeType="withEffect">
                                  <p:stCondLst>
                                    <p:cond delay="0"/>
                                  </p:stCondLst>
                                  <p:childTnLst>
                                    <p:animEffect transition="out" filter="fade">
                                      <p:cBhvr>
                                        <p:cTn id="131" dur="250" tmFilter="0, 0; .2, .5; .8, .5; 1, 0"/>
                                        <p:tgtEl>
                                          <p:spTgt spid="43"/>
                                        </p:tgtEl>
                                      </p:cBhvr>
                                    </p:animEffect>
                                    <p:animScale>
                                      <p:cBhvr>
                                        <p:cTn id="132" dur="125" autoRev="1" fill="hold"/>
                                        <p:tgtEl>
                                          <p:spTgt spid="43"/>
                                        </p:tgtEl>
                                      </p:cBhvr>
                                      <p:by x="105000" y="105000"/>
                                    </p:animScale>
                                  </p:childTnLst>
                                </p:cTn>
                              </p:par>
                            </p:childTnLst>
                          </p:cTn>
                        </p:par>
                        <p:par>
                          <p:cTn id="133" fill="hold">
                            <p:stCondLst>
                              <p:cond delay="41564"/>
                            </p:stCondLst>
                            <p:childTnLst>
                              <p:par>
                                <p:cTn id="134" presetID="1" presetClass="entr" presetSubtype="0" fill="hold" grpId="0" nodeType="afterEffect">
                                  <p:stCondLst>
                                    <p:cond delay="0"/>
                                  </p:stCondLst>
                                  <p:childTnLst>
                                    <p:set>
                                      <p:cBhvr>
                                        <p:cTn id="135" dur="1" fill="hold">
                                          <p:stCondLst>
                                            <p:cond delay="0"/>
                                          </p:stCondLst>
                                        </p:cTn>
                                        <p:tgtEl>
                                          <p:spTgt spid="1032"/>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033"/>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1037"/>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1034"/>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1038"/>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1035"/>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1039"/>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0" fill="hold" display="0">
                  <p:stCondLst>
                    <p:cond delay="indefinite"/>
                  </p:stCondLst>
                </p:cTn>
                <p:tgtEl>
                  <p:spTgt spid="8"/>
                </p:tgtEl>
              </p:cMediaNode>
            </p:video>
            <p:video>
              <p:cMediaNode vol="80000">
                <p:cTn id="151" fill="hold" display="0">
                  <p:stCondLst>
                    <p:cond delay="indefinite"/>
                  </p:stCondLst>
                </p:cTn>
                <p:tgtEl>
                  <p:spTgt spid="10"/>
                </p:tgtEl>
              </p:cMediaNode>
            </p:video>
            <p:audio>
              <p:cMediaNode vol="80000" showWhenStopped="0">
                <p:cTn id="152" fill="hold" display="0">
                  <p:stCondLst>
                    <p:cond delay="indefinite"/>
                  </p:stCondLst>
                  <p:endCondLst>
                    <p:cond evt="onStopAudio" delay="0">
                      <p:tgtEl>
                        <p:sldTgt/>
                      </p:tgtEl>
                    </p:cond>
                  </p:endCondLst>
                </p:cTn>
                <p:tgtEl>
                  <p:spTgt spid="12"/>
                </p:tgtEl>
              </p:cMediaNode>
            </p:audio>
            <p:video>
              <p:cMediaNode vol="80000">
                <p:cTn id="153" fill="hold" display="0">
                  <p:stCondLst>
                    <p:cond delay="indefinite"/>
                  </p:stCondLst>
                </p:cTn>
                <p:tgtEl>
                  <p:spTgt spid="15"/>
                </p:tgtEl>
              </p:cMediaNode>
            </p:video>
            <p:audio>
              <p:cMediaNode vol="80000" showWhenStopped="0">
                <p:cTn id="154" fill="hold" display="0">
                  <p:stCondLst>
                    <p:cond delay="indefinite"/>
                  </p:stCondLst>
                  <p:endCondLst>
                    <p:cond evt="onStopAudio" delay="0">
                      <p:tgtEl>
                        <p:sldTgt/>
                      </p:tgtEl>
                    </p:cond>
                  </p:endCondLst>
                </p:cTn>
                <p:tgtEl>
                  <p:spTgt spid="30"/>
                </p:tgtEl>
              </p:cMediaNode>
            </p:audio>
          </p:childTnLst>
        </p:cTn>
      </p:par>
    </p:tnLst>
    <p:bldLst>
      <p:bldP spid="11" grpId="0" animBg="1"/>
      <p:bldP spid="11" grpId="1" animBg="1"/>
      <p:bldP spid="11" grpId="2" animBg="1"/>
      <p:bldP spid="11" grpId="3" animBg="1"/>
      <p:bldP spid="18" grpId="0" animBg="1"/>
      <p:bldP spid="28" grpId="0" animBg="1"/>
      <p:bldP spid="29" grpId="0" build="p"/>
      <p:bldP spid="42" grpId="0" animBg="1"/>
      <p:bldP spid="42" grpId="1" animBg="1"/>
      <p:bldP spid="43" grpId="0"/>
      <p:bldP spid="43" grpId="1"/>
      <p:bldP spid="1032" grpId="0" animBg="1"/>
      <p:bldP spid="1033" grpId="0"/>
      <p:bldP spid="1034" grpId="0" animBg="1"/>
      <p:bldP spid="1037" grpId="0"/>
      <p:bldP spid="1035" grpId="0" animBg="1"/>
      <p:bldP spid="1038" grpId="0"/>
      <p:bldP spid="1036" grpId="0" animBg="1"/>
      <p:bldP spid="10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22" name="Tekstvak 21">
            <a:extLst>
              <a:ext uri="{FF2B5EF4-FFF2-40B4-BE49-F238E27FC236}">
                <a16:creationId xmlns:a16="http://schemas.microsoft.com/office/drawing/2014/main" id="{C5491725-40CE-C46F-BE9F-2FDD76BE1310}"/>
              </a:ext>
            </a:extLst>
          </p:cNvPr>
          <p:cNvSpPr txBox="1"/>
          <p:nvPr/>
        </p:nvSpPr>
        <p:spPr>
          <a:xfrm>
            <a:off x="3653733" y="2267791"/>
            <a:ext cx="4948031" cy="1200329"/>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links partij, helemaal goed!</a:t>
            </a:r>
          </a:p>
          <a:p>
            <a:pPr algn="ctr"/>
            <a:endParaRPr lang="nl-NL" b="1" dirty="0">
              <a:latin typeface="Segoe UI" panose="020B0502040204020203" pitchFamily="34" charset="0"/>
              <a:cs typeface="Segoe UI" panose="020B0502040204020203" pitchFamily="34" charset="0"/>
            </a:endParaRPr>
          </a:p>
          <a:p>
            <a:pPr algn="ctr"/>
            <a:r>
              <a:rPr lang="nl-NL" b="1" dirty="0">
                <a:latin typeface="Segoe UI" panose="020B0502040204020203" pitchFamily="34" charset="0"/>
                <a:cs typeface="Segoe UI" panose="020B0502040204020203" pitchFamily="34" charset="0"/>
              </a:rPr>
              <a:t>Elke partij heeft een naam nodig. Hieronder een paar suggesties waaruit u kunt kiezen</a:t>
            </a:r>
          </a:p>
        </p:txBody>
      </p:sp>
      <p:sp>
        <p:nvSpPr>
          <p:cNvPr id="24" name="Rechthoek: afgeronde hoeken 23">
            <a:hlinkClick r:id="rId10" action="ppaction://hlinksldjump"/>
            <a:extLst>
              <a:ext uri="{FF2B5EF4-FFF2-40B4-BE49-F238E27FC236}">
                <a16:creationId xmlns:a16="http://schemas.microsoft.com/office/drawing/2014/main" id="{CEF1DAC6-B404-9359-1B1E-75BD80A52060}"/>
              </a:ext>
            </a:extLst>
          </p:cNvPr>
          <p:cNvSpPr/>
          <p:nvPr/>
        </p:nvSpPr>
        <p:spPr>
          <a:xfrm>
            <a:off x="2766562"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Rechthoek: afgeronde hoeken 26">
            <a:hlinkClick r:id="rId11" action="ppaction://hlinksldjump"/>
            <a:extLst>
              <a:ext uri="{FF2B5EF4-FFF2-40B4-BE49-F238E27FC236}">
                <a16:creationId xmlns:a16="http://schemas.microsoft.com/office/drawing/2014/main" id="{4615F0FC-4C3D-A76C-C6D2-B28AF4BFE74C}"/>
              </a:ext>
            </a:extLst>
          </p:cNvPr>
          <p:cNvSpPr/>
          <p:nvPr/>
        </p:nvSpPr>
        <p:spPr>
          <a:xfrm>
            <a:off x="5142316"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afgeronde hoeken 29">
            <a:hlinkClick r:id="rId12" action="ppaction://hlinksldjump"/>
            <a:extLst>
              <a:ext uri="{FF2B5EF4-FFF2-40B4-BE49-F238E27FC236}">
                <a16:creationId xmlns:a16="http://schemas.microsoft.com/office/drawing/2014/main" id="{452C86AB-0D89-FEB1-1317-8BECB6049887}"/>
              </a:ext>
            </a:extLst>
          </p:cNvPr>
          <p:cNvSpPr/>
          <p:nvPr/>
        </p:nvSpPr>
        <p:spPr>
          <a:xfrm>
            <a:off x="7527353"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Tekstvak 32">
            <a:hlinkClick r:id="rId10" action="ppaction://hlinksldjump"/>
            <a:extLst>
              <a:ext uri="{FF2B5EF4-FFF2-40B4-BE49-F238E27FC236}">
                <a16:creationId xmlns:a16="http://schemas.microsoft.com/office/drawing/2014/main" id="{186B6CC7-FE0B-3FA7-8393-62590690DA5B}"/>
              </a:ext>
            </a:extLst>
          </p:cNvPr>
          <p:cNvSpPr txBox="1"/>
          <p:nvPr/>
        </p:nvSpPr>
        <p:spPr>
          <a:xfrm>
            <a:off x="2766562" y="3840730"/>
            <a:ext cx="1956952"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Progressief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34" name="Tekstvak 33">
            <a:hlinkClick r:id="rId11" action="ppaction://hlinksldjump"/>
            <a:extLst>
              <a:ext uri="{FF2B5EF4-FFF2-40B4-BE49-F238E27FC236}">
                <a16:creationId xmlns:a16="http://schemas.microsoft.com/office/drawing/2014/main" id="{4AE62909-1AC9-C0EB-AF1D-6E6EE5EFC8E1}"/>
              </a:ext>
            </a:extLst>
          </p:cNvPr>
          <p:cNvSpPr txBox="1"/>
          <p:nvPr/>
        </p:nvSpPr>
        <p:spPr>
          <a:xfrm>
            <a:off x="5142316" y="3849588"/>
            <a:ext cx="1956952"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Gelijkheidspartij</a:t>
            </a:r>
            <a:endParaRPr lang="nl-NL" sz="1400" dirty="0">
              <a:solidFill>
                <a:schemeClr val="bg1"/>
              </a:solidFill>
              <a:latin typeface="Segoe UI" panose="020B0502040204020203" pitchFamily="34" charset="0"/>
              <a:cs typeface="Segoe UI" panose="020B0502040204020203" pitchFamily="34" charset="0"/>
            </a:endParaRPr>
          </a:p>
        </p:txBody>
      </p:sp>
      <p:sp>
        <p:nvSpPr>
          <p:cNvPr id="35" name="Tekstvak 34">
            <a:hlinkClick r:id="rId12" action="ppaction://hlinksldjump"/>
            <a:extLst>
              <a:ext uri="{FF2B5EF4-FFF2-40B4-BE49-F238E27FC236}">
                <a16:creationId xmlns:a16="http://schemas.microsoft.com/office/drawing/2014/main" id="{0BB9ED0C-076A-4649-EDB8-D9DD65EA961F}"/>
              </a:ext>
            </a:extLst>
          </p:cNvPr>
          <p:cNvSpPr txBox="1"/>
          <p:nvPr/>
        </p:nvSpPr>
        <p:spPr>
          <a:xfrm>
            <a:off x="7527353" y="3837913"/>
            <a:ext cx="1956952"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De Nieuwe Linkse Golf</a:t>
            </a:r>
            <a:endParaRPr lang="nl-NL" sz="14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50640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22" name="Tekstvak 21">
            <a:extLst>
              <a:ext uri="{FF2B5EF4-FFF2-40B4-BE49-F238E27FC236}">
                <a16:creationId xmlns:a16="http://schemas.microsoft.com/office/drawing/2014/main" id="{C5491725-40CE-C46F-BE9F-2FDD76BE1310}"/>
              </a:ext>
            </a:extLst>
          </p:cNvPr>
          <p:cNvSpPr txBox="1"/>
          <p:nvPr/>
        </p:nvSpPr>
        <p:spPr>
          <a:xfrm>
            <a:off x="3653733" y="2267791"/>
            <a:ext cx="4948031" cy="1200329"/>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centrale partij, helemaal goed!</a:t>
            </a:r>
          </a:p>
          <a:p>
            <a:pPr algn="ctr"/>
            <a:endParaRPr lang="nl-NL" b="1" dirty="0">
              <a:latin typeface="Segoe UI" panose="020B0502040204020203" pitchFamily="34" charset="0"/>
              <a:cs typeface="Segoe UI" panose="020B0502040204020203" pitchFamily="34" charset="0"/>
            </a:endParaRPr>
          </a:p>
          <a:p>
            <a:pPr algn="ctr"/>
            <a:r>
              <a:rPr lang="nl-NL" b="1" dirty="0">
                <a:latin typeface="Segoe UI" panose="020B0502040204020203" pitchFamily="34" charset="0"/>
                <a:cs typeface="Segoe UI" panose="020B0502040204020203" pitchFamily="34" charset="0"/>
              </a:rPr>
              <a:t>Elke partij heeft een naam nodig. Hieronder een paar suggesties waaruit u kunt kiezen</a:t>
            </a:r>
          </a:p>
        </p:txBody>
      </p:sp>
      <p:sp>
        <p:nvSpPr>
          <p:cNvPr id="24" name="Rechthoek: afgeronde hoeken 23">
            <a:hlinkClick r:id="rId10" action="ppaction://hlinksldjump"/>
            <a:extLst>
              <a:ext uri="{FF2B5EF4-FFF2-40B4-BE49-F238E27FC236}">
                <a16:creationId xmlns:a16="http://schemas.microsoft.com/office/drawing/2014/main" id="{CEF1DAC6-B404-9359-1B1E-75BD80A52060}"/>
              </a:ext>
            </a:extLst>
          </p:cNvPr>
          <p:cNvSpPr/>
          <p:nvPr/>
        </p:nvSpPr>
        <p:spPr>
          <a:xfrm>
            <a:off x="2766562"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Rechthoek: afgeronde hoeken 26">
            <a:hlinkClick r:id="rId11" action="ppaction://hlinksldjump"/>
            <a:extLst>
              <a:ext uri="{FF2B5EF4-FFF2-40B4-BE49-F238E27FC236}">
                <a16:creationId xmlns:a16="http://schemas.microsoft.com/office/drawing/2014/main" id="{4615F0FC-4C3D-A76C-C6D2-B28AF4BFE74C}"/>
              </a:ext>
            </a:extLst>
          </p:cNvPr>
          <p:cNvSpPr/>
          <p:nvPr/>
        </p:nvSpPr>
        <p:spPr>
          <a:xfrm>
            <a:off x="5142316"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afgeronde hoeken 29">
            <a:hlinkClick r:id="rId12" action="ppaction://hlinksldjump"/>
            <a:extLst>
              <a:ext uri="{FF2B5EF4-FFF2-40B4-BE49-F238E27FC236}">
                <a16:creationId xmlns:a16="http://schemas.microsoft.com/office/drawing/2014/main" id="{452C86AB-0D89-FEB1-1317-8BECB6049887}"/>
              </a:ext>
            </a:extLst>
          </p:cNvPr>
          <p:cNvSpPr/>
          <p:nvPr/>
        </p:nvSpPr>
        <p:spPr>
          <a:xfrm>
            <a:off x="7527353"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Tekstvak 32">
            <a:hlinkClick r:id="rId10" action="ppaction://hlinksldjump"/>
            <a:extLst>
              <a:ext uri="{FF2B5EF4-FFF2-40B4-BE49-F238E27FC236}">
                <a16:creationId xmlns:a16="http://schemas.microsoft.com/office/drawing/2014/main" id="{186B6CC7-FE0B-3FA7-8393-62590690DA5B}"/>
              </a:ext>
            </a:extLst>
          </p:cNvPr>
          <p:cNvSpPr txBox="1"/>
          <p:nvPr/>
        </p:nvSpPr>
        <p:spPr>
          <a:xfrm>
            <a:off x="2766562" y="3840730"/>
            <a:ext cx="1956952" cy="307777"/>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Centrum Democraten</a:t>
            </a:r>
          </a:p>
        </p:txBody>
      </p:sp>
      <p:sp>
        <p:nvSpPr>
          <p:cNvPr id="34" name="Tekstvak 33">
            <a:hlinkClick r:id="rId11" action="ppaction://hlinksldjump"/>
            <a:extLst>
              <a:ext uri="{FF2B5EF4-FFF2-40B4-BE49-F238E27FC236}">
                <a16:creationId xmlns:a16="http://schemas.microsoft.com/office/drawing/2014/main" id="{4AE62909-1AC9-C0EB-AF1D-6E6EE5EFC8E1}"/>
              </a:ext>
            </a:extLst>
          </p:cNvPr>
          <p:cNvSpPr txBox="1"/>
          <p:nvPr/>
        </p:nvSpPr>
        <p:spPr>
          <a:xfrm>
            <a:off x="5142316" y="3849588"/>
            <a:ext cx="1956952"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De Nieuwe Koers</a:t>
            </a:r>
            <a:endParaRPr lang="nl-NL" sz="1400" dirty="0">
              <a:solidFill>
                <a:schemeClr val="bg1"/>
              </a:solidFill>
              <a:latin typeface="Segoe UI" panose="020B0502040204020203" pitchFamily="34" charset="0"/>
              <a:cs typeface="Segoe UI" panose="020B0502040204020203" pitchFamily="34" charset="0"/>
            </a:endParaRPr>
          </a:p>
        </p:txBody>
      </p:sp>
      <p:sp>
        <p:nvSpPr>
          <p:cNvPr id="35" name="Tekstvak 34">
            <a:hlinkClick r:id="rId12" action="ppaction://hlinksldjump"/>
            <a:extLst>
              <a:ext uri="{FF2B5EF4-FFF2-40B4-BE49-F238E27FC236}">
                <a16:creationId xmlns:a16="http://schemas.microsoft.com/office/drawing/2014/main" id="{0BB9ED0C-076A-4649-EDB8-D9DD65EA961F}"/>
              </a:ext>
            </a:extLst>
          </p:cNvPr>
          <p:cNvSpPr txBox="1"/>
          <p:nvPr/>
        </p:nvSpPr>
        <p:spPr>
          <a:xfrm>
            <a:off x="7464522" y="3847021"/>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Harmonieus Nederland</a:t>
            </a:r>
            <a:endParaRPr lang="nl-NL" sz="14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687350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22" name="Tekstvak 21">
            <a:extLst>
              <a:ext uri="{FF2B5EF4-FFF2-40B4-BE49-F238E27FC236}">
                <a16:creationId xmlns:a16="http://schemas.microsoft.com/office/drawing/2014/main" id="{C5491725-40CE-C46F-BE9F-2FDD76BE1310}"/>
              </a:ext>
            </a:extLst>
          </p:cNvPr>
          <p:cNvSpPr txBox="1"/>
          <p:nvPr/>
        </p:nvSpPr>
        <p:spPr>
          <a:xfrm>
            <a:off x="3653733" y="2267791"/>
            <a:ext cx="4948031" cy="1200329"/>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rechtse partij, helemaal goed!</a:t>
            </a:r>
          </a:p>
          <a:p>
            <a:pPr algn="ctr"/>
            <a:endParaRPr lang="nl-NL" b="1" dirty="0">
              <a:latin typeface="Segoe UI" panose="020B0502040204020203" pitchFamily="34" charset="0"/>
              <a:cs typeface="Segoe UI" panose="020B0502040204020203" pitchFamily="34" charset="0"/>
            </a:endParaRPr>
          </a:p>
          <a:p>
            <a:pPr algn="ctr"/>
            <a:r>
              <a:rPr lang="nl-NL" b="1" dirty="0">
                <a:latin typeface="Segoe UI" panose="020B0502040204020203" pitchFamily="34" charset="0"/>
                <a:cs typeface="Segoe UI" panose="020B0502040204020203" pitchFamily="34" charset="0"/>
              </a:rPr>
              <a:t>Elke partij heeft een naam nodig. Hieronder een paar suggesties waaruit u kunt kiezen</a:t>
            </a:r>
          </a:p>
        </p:txBody>
      </p:sp>
      <p:sp>
        <p:nvSpPr>
          <p:cNvPr id="24" name="Rechthoek: afgeronde hoeken 23">
            <a:hlinkClick r:id="rId10" action="ppaction://hlinksldjump"/>
            <a:extLst>
              <a:ext uri="{FF2B5EF4-FFF2-40B4-BE49-F238E27FC236}">
                <a16:creationId xmlns:a16="http://schemas.microsoft.com/office/drawing/2014/main" id="{CEF1DAC6-B404-9359-1B1E-75BD80A52060}"/>
              </a:ext>
            </a:extLst>
          </p:cNvPr>
          <p:cNvSpPr/>
          <p:nvPr/>
        </p:nvSpPr>
        <p:spPr>
          <a:xfrm>
            <a:off x="2766562"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Rechthoek: afgeronde hoeken 26">
            <a:hlinkClick r:id="rId11" action="ppaction://hlinksldjump"/>
            <a:extLst>
              <a:ext uri="{FF2B5EF4-FFF2-40B4-BE49-F238E27FC236}">
                <a16:creationId xmlns:a16="http://schemas.microsoft.com/office/drawing/2014/main" id="{4615F0FC-4C3D-A76C-C6D2-B28AF4BFE74C}"/>
              </a:ext>
            </a:extLst>
          </p:cNvPr>
          <p:cNvSpPr/>
          <p:nvPr/>
        </p:nvSpPr>
        <p:spPr>
          <a:xfrm>
            <a:off x="5142316"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afgeronde hoeken 29">
            <a:hlinkClick r:id="rId12" action="ppaction://hlinksldjump"/>
            <a:extLst>
              <a:ext uri="{FF2B5EF4-FFF2-40B4-BE49-F238E27FC236}">
                <a16:creationId xmlns:a16="http://schemas.microsoft.com/office/drawing/2014/main" id="{452C86AB-0D89-FEB1-1317-8BECB6049887}"/>
              </a:ext>
            </a:extLst>
          </p:cNvPr>
          <p:cNvSpPr/>
          <p:nvPr/>
        </p:nvSpPr>
        <p:spPr>
          <a:xfrm>
            <a:off x="7527353" y="3703195"/>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Tekstvak 32">
            <a:hlinkClick r:id="rId10" action="ppaction://hlinksldjump"/>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34" name="Tekstvak 33">
            <a:hlinkClick r:id="rId11" action="ppaction://hlinksldjump"/>
            <a:extLst>
              <a:ext uri="{FF2B5EF4-FFF2-40B4-BE49-F238E27FC236}">
                <a16:creationId xmlns:a16="http://schemas.microsoft.com/office/drawing/2014/main" id="{4AE62909-1AC9-C0EB-AF1D-6E6EE5EFC8E1}"/>
              </a:ext>
            </a:extLst>
          </p:cNvPr>
          <p:cNvSpPr txBox="1"/>
          <p:nvPr/>
        </p:nvSpPr>
        <p:spPr>
          <a:xfrm>
            <a:off x="5151599" y="3835746"/>
            <a:ext cx="1956952"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Vrijheidsfront</a:t>
            </a:r>
            <a:endParaRPr lang="nl-NL" sz="1400" dirty="0">
              <a:solidFill>
                <a:schemeClr val="bg1"/>
              </a:solidFill>
              <a:latin typeface="Segoe UI" panose="020B0502040204020203" pitchFamily="34" charset="0"/>
              <a:cs typeface="Segoe UI" panose="020B0502040204020203" pitchFamily="34" charset="0"/>
            </a:endParaRPr>
          </a:p>
        </p:txBody>
      </p:sp>
      <p:sp>
        <p:nvSpPr>
          <p:cNvPr id="35" name="Tekstvak 34">
            <a:hlinkClick r:id="rId12" action="ppaction://hlinksldjump"/>
            <a:extLst>
              <a:ext uri="{FF2B5EF4-FFF2-40B4-BE49-F238E27FC236}">
                <a16:creationId xmlns:a16="http://schemas.microsoft.com/office/drawing/2014/main" id="{0BB9ED0C-076A-4649-EDB8-D9DD65EA961F}"/>
              </a:ext>
            </a:extLst>
          </p:cNvPr>
          <p:cNvSpPr txBox="1"/>
          <p:nvPr/>
        </p:nvSpPr>
        <p:spPr>
          <a:xfrm>
            <a:off x="7527353" y="3837913"/>
            <a:ext cx="1956952"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Nationale Volkspartij</a:t>
            </a:r>
            <a:endParaRPr lang="nl-NL" sz="14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2699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2"/>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pic>
        <p:nvPicPr>
          <p:cNvPr id="11" name="Afbeelding 10">
            <a:extLst>
              <a:ext uri="{FF2B5EF4-FFF2-40B4-BE49-F238E27FC236}">
                <a16:creationId xmlns:a16="http://schemas.microsoft.com/office/drawing/2014/main" id="{441AE754-EB47-B28D-3D1F-5EC469E46262}"/>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135197" y="2458178"/>
            <a:ext cx="1905000" cy="679074"/>
          </a:xfrm>
          <a:prstGeom prst="rect">
            <a:avLst/>
          </a:prstGeom>
        </p:spPr>
      </p:pic>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a:t>
            </a:r>
          </a:p>
          <a:p>
            <a:pPr algn="ctr"/>
            <a:r>
              <a:rPr lang="nl-NL" b="1" dirty="0">
                <a:latin typeface="Segoe UI" panose="020B0502040204020203" pitchFamily="34" charset="0"/>
                <a:cs typeface="Segoe UI" panose="020B0502040204020203" pitchFamily="34" charset="0"/>
              </a:rPr>
              <a:t>Progressief Nederland</a:t>
            </a:r>
          </a:p>
        </p:txBody>
      </p:sp>
      <p:sp>
        <p:nvSpPr>
          <p:cNvPr id="23" name="Rechthoek: afgeronde hoeken 22">
            <a:hlinkClick r:id="rId14" action="ppaction://hlinksldjump"/>
            <a:extLst>
              <a:ext uri="{FF2B5EF4-FFF2-40B4-BE49-F238E27FC236}">
                <a16:creationId xmlns:a16="http://schemas.microsoft.com/office/drawing/2014/main" id="{7A18ED7F-5604-9A16-7411-F3D133CFC315}"/>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2944280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childTnLst>
                          </p:cTn>
                        </p:par>
                        <p:par>
                          <p:cTn id="15" fill="hold">
                            <p:stCondLst>
                              <p:cond delay="8533"/>
                            </p:stCondLst>
                            <p:childTnLst>
                              <p:par>
                                <p:cTn id="16" presetID="10" presetClass="entr" presetSubtype="0" fill="hold" nodeType="afterEffect">
                                  <p:stCondLst>
                                    <p:cond delay="50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50"/>
                                        <p:tgtEl>
                                          <p:spTgt spid="11"/>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50"/>
                                        <p:tgtEl>
                                          <p:spTgt spid="12"/>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5" fill="hold" display="0">
                  <p:stCondLst>
                    <p:cond delay="indefinite"/>
                  </p:stCondLst>
                </p:cTn>
                <p:tgtEl>
                  <p:spTgt spid="5"/>
                </p:tgtEl>
              </p:cMediaNode>
            </p:video>
          </p:childTnLst>
        </p:cTn>
      </p:par>
    </p:tnLst>
    <p:bldLst>
      <p:bldP spid="8" grpId="0"/>
      <p:bldP spid="12" grpId="0"/>
      <p:bldP spid="23" grpId="0" animBg="1"/>
    </p:bldLst>
  </p:timing>
  <p:extLst>
    <p:ext uri="{6950BFC3-D8DA-4A85-94F7-54DA5524770B}">
      <p188:commentRel xmlns:p188="http://schemas.microsoft.com/office/powerpoint/2018/8/main" r:id="rId4"/>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2"/>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Gelijkheidspartij</a:t>
            </a:r>
          </a:p>
        </p:txBody>
      </p:sp>
      <p:sp>
        <p:nvSpPr>
          <p:cNvPr id="25" name="Tekstvak 24">
            <a:hlinkClick r:id="rId13" action="ppaction://hlinksldjump"/>
            <a:extLst>
              <a:ext uri="{FF2B5EF4-FFF2-40B4-BE49-F238E27FC236}">
                <a16:creationId xmlns:a16="http://schemas.microsoft.com/office/drawing/2014/main" id="{6DA713DA-BDF0-4713-4D1D-1EDB2693CC67}"/>
              </a:ext>
            </a:extLst>
          </p:cNvPr>
          <p:cNvSpPr txBox="1"/>
          <p:nvPr/>
        </p:nvSpPr>
        <p:spPr>
          <a:xfrm>
            <a:off x="5017634" y="3944951"/>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Klik hier om veder te gaan</a:t>
            </a:r>
          </a:p>
        </p:txBody>
      </p:sp>
      <p:pic>
        <p:nvPicPr>
          <p:cNvPr id="10" name="Afbeelding 9">
            <a:extLst>
              <a:ext uri="{FF2B5EF4-FFF2-40B4-BE49-F238E27FC236}">
                <a16:creationId xmlns:a16="http://schemas.microsoft.com/office/drawing/2014/main" id="{7B09D646-9D3C-5D16-A010-3B66844AE8A7}"/>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502510" y="2275379"/>
            <a:ext cx="1251284" cy="861873"/>
          </a:xfrm>
          <a:prstGeom prst="roundRect">
            <a:avLst/>
          </a:prstGeom>
        </p:spPr>
      </p:pic>
      <p:sp>
        <p:nvSpPr>
          <p:cNvPr id="4" name="Rechthoek: afgeronde hoeken 3">
            <a:hlinkClick r:id="rId15" action="ppaction://hlinksldjump"/>
            <a:extLst>
              <a:ext uri="{FF2B5EF4-FFF2-40B4-BE49-F238E27FC236}">
                <a16:creationId xmlns:a16="http://schemas.microsoft.com/office/drawing/2014/main" id="{99EE24E0-4222-EB48-EE6F-BDB5DE01EF93}"/>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11713748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250"/>
                                        <p:tgtEl>
                                          <p:spTgt spid="25"/>
                                        </p:tgtEl>
                                      </p:cBhvr>
                                    </p:animEffect>
                                  </p:childTnLst>
                                </p:cTn>
                              </p:par>
                              <p:par>
                                <p:cTn id="21" presetID="10" presetClass="entr" presetSubtype="0" fill="hold"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7" fill="hold" display="0">
                  <p:stCondLst>
                    <p:cond delay="indefinite"/>
                  </p:stCondLst>
                </p:cTn>
                <p:tgtEl>
                  <p:spTgt spid="5"/>
                </p:tgtEl>
              </p:cMediaNode>
            </p:video>
          </p:childTnLst>
        </p:cTn>
      </p:par>
    </p:tnLst>
    <p:bldLst>
      <p:bldP spid="8" grpId="0"/>
      <p:bldP spid="12" grpId="0"/>
      <p:bldP spid="25" grpId="0"/>
      <p:bldP spid="4" grpId="0" animBg="1"/>
    </p:bldLst>
  </p:timing>
  <p:extLst>
    <p:ext uri="{6950BFC3-D8DA-4A85-94F7-54DA5524770B}">
      <p188:commentRel xmlns:p188="http://schemas.microsoft.com/office/powerpoint/2018/8/main" r:id="rId4"/>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2"/>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De Nieuwe Linkse Golf</a:t>
            </a:r>
          </a:p>
        </p:txBody>
      </p:sp>
      <p:pic>
        <p:nvPicPr>
          <p:cNvPr id="11" name="Afbeelding 10">
            <a:extLst>
              <a:ext uri="{FF2B5EF4-FFF2-40B4-BE49-F238E27FC236}">
                <a16:creationId xmlns:a16="http://schemas.microsoft.com/office/drawing/2014/main" id="{8A6F29B3-C9F7-56E0-882D-0D06CCBB7605}"/>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135196" y="2299146"/>
            <a:ext cx="1905000" cy="798546"/>
          </a:xfrm>
          <a:prstGeom prst="rect">
            <a:avLst/>
          </a:prstGeom>
        </p:spPr>
      </p:pic>
      <p:sp>
        <p:nvSpPr>
          <p:cNvPr id="4" name="Rechthoek: afgeronde hoeken 3">
            <a:hlinkClick r:id="rId14" action="ppaction://hlinksldjump"/>
            <a:extLst>
              <a:ext uri="{FF2B5EF4-FFF2-40B4-BE49-F238E27FC236}">
                <a16:creationId xmlns:a16="http://schemas.microsoft.com/office/drawing/2014/main" id="{F40BF2BB-0572-1573-D5C2-3348A0790735}"/>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2721116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50"/>
                                        <p:tgtEl>
                                          <p:spTgt spid="11"/>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4" fill="hold" display="0">
                  <p:stCondLst>
                    <p:cond delay="indefinite"/>
                  </p:stCondLst>
                </p:cTn>
                <p:tgtEl>
                  <p:spTgt spid="5"/>
                </p:tgtEl>
              </p:cMediaNode>
            </p:video>
          </p:childTnLst>
        </p:cTn>
      </p:par>
    </p:tnLst>
    <p:bldLst>
      <p:bldP spid="8" grpId="0"/>
      <p:bldP spid="12" grpId="0"/>
      <p:bldP spid="4" grpId="0" animBg="1"/>
    </p:bldLst>
  </p:timing>
  <p:extLst>
    <p:ext uri="{6950BFC3-D8DA-4A85-94F7-54DA5524770B}">
      <p188:commentRel xmlns:p188="http://schemas.microsoft.com/office/powerpoint/2018/8/main" r:id="rId4"/>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2"/>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a:t>
            </a:r>
          </a:p>
          <a:p>
            <a:pPr algn="ctr"/>
            <a:r>
              <a:rPr lang="nl-NL" b="1" dirty="0">
                <a:latin typeface="Segoe UI" panose="020B0502040204020203" pitchFamily="34" charset="0"/>
                <a:cs typeface="Segoe UI" panose="020B0502040204020203" pitchFamily="34" charset="0"/>
              </a:rPr>
              <a:t>Centrum Democraten</a:t>
            </a:r>
          </a:p>
        </p:txBody>
      </p:sp>
      <p:pic>
        <p:nvPicPr>
          <p:cNvPr id="10" name="Afbeelding 9">
            <a:extLst>
              <a:ext uri="{FF2B5EF4-FFF2-40B4-BE49-F238E27FC236}">
                <a16:creationId xmlns:a16="http://schemas.microsoft.com/office/drawing/2014/main" id="{FC1CD384-8C5C-A4C9-3B6F-7328061A5975}"/>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175652" y="2191886"/>
            <a:ext cx="1905000" cy="1009875"/>
          </a:xfrm>
          <a:prstGeom prst="rect">
            <a:avLst/>
          </a:prstGeom>
        </p:spPr>
      </p:pic>
      <p:sp>
        <p:nvSpPr>
          <p:cNvPr id="4" name="Rechthoek: afgeronde hoeken 3">
            <a:hlinkClick r:id="rId14" action="ppaction://hlinksldjump"/>
            <a:extLst>
              <a:ext uri="{FF2B5EF4-FFF2-40B4-BE49-F238E27FC236}">
                <a16:creationId xmlns:a16="http://schemas.microsoft.com/office/drawing/2014/main" id="{BEE64681-58C7-D860-CA67-C544D0AFF8B4}"/>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19247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5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4" fill="hold" display="0">
                  <p:stCondLst>
                    <p:cond delay="indefinite"/>
                  </p:stCondLst>
                </p:cTn>
                <p:tgtEl>
                  <p:spTgt spid="5"/>
                </p:tgtEl>
              </p:cMediaNode>
            </p:video>
          </p:childTnLst>
        </p:cTn>
      </p:par>
    </p:tnLst>
    <p:bldLst>
      <p:bldP spid="8" grpId="0"/>
      <p:bldP spid="12" grpId="0"/>
      <p:bldP spid="4" grpId="0" animBg="1"/>
    </p:bldLst>
  </p:timing>
  <p:extLst>
    <p:ext uri="{6950BFC3-D8DA-4A85-94F7-54DA5524770B}">
      <p188:commentRel xmlns:p188="http://schemas.microsoft.com/office/powerpoint/2018/8/main" r:id="rId4"/>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2"/>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a:t>
            </a:r>
          </a:p>
          <a:p>
            <a:pPr algn="ctr"/>
            <a:r>
              <a:rPr lang="nl-NL" b="1" dirty="0">
                <a:latin typeface="Segoe UI" panose="020B0502040204020203" pitchFamily="34" charset="0"/>
                <a:cs typeface="Segoe UI" panose="020B0502040204020203" pitchFamily="34" charset="0"/>
              </a:rPr>
              <a:t>De Nieuwe Koers</a:t>
            </a:r>
          </a:p>
        </p:txBody>
      </p:sp>
      <p:pic>
        <p:nvPicPr>
          <p:cNvPr id="11" name="Afbeelding 10">
            <a:extLst>
              <a:ext uri="{FF2B5EF4-FFF2-40B4-BE49-F238E27FC236}">
                <a16:creationId xmlns:a16="http://schemas.microsoft.com/office/drawing/2014/main" id="{988FE44B-B8A0-F3CC-4CBD-EF7766090F97}"/>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175652" y="2186356"/>
            <a:ext cx="1905000" cy="957505"/>
          </a:xfrm>
          <a:prstGeom prst="rect">
            <a:avLst/>
          </a:prstGeom>
        </p:spPr>
      </p:pic>
      <p:sp>
        <p:nvSpPr>
          <p:cNvPr id="4" name="Rechthoek: afgeronde hoeken 3">
            <a:hlinkClick r:id="rId14" action="ppaction://hlinksldjump"/>
            <a:extLst>
              <a:ext uri="{FF2B5EF4-FFF2-40B4-BE49-F238E27FC236}">
                <a16:creationId xmlns:a16="http://schemas.microsoft.com/office/drawing/2014/main" id="{467608B4-E824-D272-C324-98E7B1D8B870}"/>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42442763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50"/>
                                        <p:tgtEl>
                                          <p:spTgt spid="11"/>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4" fill="hold" display="0">
                  <p:stCondLst>
                    <p:cond delay="indefinite"/>
                  </p:stCondLst>
                </p:cTn>
                <p:tgtEl>
                  <p:spTgt spid="5"/>
                </p:tgtEl>
              </p:cMediaNode>
            </p:video>
          </p:childTnLst>
        </p:cTn>
      </p:par>
    </p:tnLst>
    <p:bldLst>
      <p:bldP spid="8" grpId="0"/>
      <p:bldP spid="12" grpId="0"/>
      <p:bldP spid="4" grpId="0" animBg="1"/>
    </p:bldLst>
  </p:timing>
  <p:extLst>
    <p:ext uri="{6950BFC3-D8DA-4A85-94F7-54DA5524770B}">
      <p188:commentRel xmlns:p188="http://schemas.microsoft.com/office/powerpoint/2018/8/main" r:id="rId4"/>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a:t>
            </a:r>
          </a:p>
          <a:p>
            <a:pPr algn="ctr"/>
            <a:r>
              <a:rPr lang="nl-NL" b="1" dirty="0">
                <a:latin typeface="Segoe UI" panose="020B0502040204020203" pitchFamily="34" charset="0"/>
                <a:cs typeface="Segoe UI" panose="020B0502040204020203" pitchFamily="34" charset="0"/>
              </a:rPr>
              <a:t>Harmonieus Nederland</a:t>
            </a:r>
          </a:p>
        </p:txBody>
      </p:sp>
      <p:pic>
        <p:nvPicPr>
          <p:cNvPr id="10" name="Afbeelding 9">
            <a:extLst>
              <a:ext uri="{FF2B5EF4-FFF2-40B4-BE49-F238E27FC236}">
                <a16:creationId xmlns:a16="http://schemas.microsoft.com/office/drawing/2014/main" id="{FA6C4E1E-ACD4-19C6-CDE8-BFB7F713C6AA}"/>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168292" y="2303050"/>
            <a:ext cx="1905000" cy="682009"/>
          </a:xfrm>
          <a:prstGeom prst="rect">
            <a:avLst/>
          </a:prstGeom>
        </p:spPr>
      </p:pic>
      <p:sp>
        <p:nvSpPr>
          <p:cNvPr id="4" name="Rechthoek: afgeronde hoeken 3">
            <a:hlinkClick r:id="rId13" action="ppaction://hlinksldjump"/>
            <a:extLst>
              <a:ext uri="{FF2B5EF4-FFF2-40B4-BE49-F238E27FC236}">
                <a16:creationId xmlns:a16="http://schemas.microsoft.com/office/drawing/2014/main" id="{EDE425F3-4D58-0E28-B8F1-4701B6304BD2}"/>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7923909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5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4" fill="hold" display="0">
                  <p:stCondLst>
                    <p:cond delay="indefinite"/>
                  </p:stCondLst>
                </p:cTn>
                <p:tgtEl>
                  <p:spTgt spid="5"/>
                </p:tgtEl>
              </p:cMediaNode>
            </p:video>
          </p:childTnLst>
        </p:cTn>
      </p:par>
    </p:tnLst>
    <p:bldLst>
      <p:bldP spid="8" grpId="0"/>
      <p:bldP spid="12"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a:t>
            </a:r>
          </a:p>
          <a:p>
            <a:pPr algn="ctr"/>
            <a:r>
              <a:rPr lang="nl-NL" b="1" dirty="0">
                <a:latin typeface="Segoe UI" panose="020B0502040204020203" pitchFamily="34" charset="0"/>
                <a:cs typeface="Segoe UI" panose="020B0502040204020203" pitchFamily="34" charset="0"/>
              </a:rPr>
              <a:t>Toekomstig Nederland</a:t>
            </a:r>
          </a:p>
        </p:txBody>
      </p:sp>
      <p:pic>
        <p:nvPicPr>
          <p:cNvPr id="10" name="Afbeelding 9">
            <a:extLst>
              <a:ext uri="{FF2B5EF4-FFF2-40B4-BE49-F238E27FC236}">
                <a16:creationId xmlns:a16="http://schemas.microsoft.com/office/drawing/2014/main" id="{01DCC753-35CC-71DF-B325-321E92E5E408}"/>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192462" y="2111306"/>
            <a:ext cx="1905000" cy="1137668"/>
          </a:xfrm>
          <a:prstGeom prst="rect">
            <a:avLst/>
          </a:prstGeom>
        </p:spPr>
      </p:pic>
      <p:sp>
        <p:nvSpPr>
          <p:cNvPr id="4" name="Rechthoek: afgeronde hoeken 3">
            <a:hlinkClick r:id="rId13" action="ppaction://hlinksldjump"/>
            <a:extLst>
              <a:ext uri="{FF2B5EF4-FFF2-40B4-BE49-F238E27FC236}">
                <a16:creationId xmlns:a16="http://schemas.microsoft.com/office/drawing/2014/main" id="{7898FE48-5B7C-EAE5-C44F-B4FF07D252D0}"/>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2846086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5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4" fill="hold" display="0">
                  <p:stCondLst>
                    <p:cond delay="indefinite"/>
                  </p:stCondLst>
                </p:cTn>
                <p:tgtEl>
                  <p:spTgt spid="5"/>
                </p:tgtEl>
              </p:cMediaNode>
            </p:video>
          </p:childTnLst>
        </p:cTn>
      </p:par>
    </p:tnLst>
    <p:bldLst>
      <p:bldP spid="8" grpId="0"/>
      <p:bldP spid="12"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Vrijheidsfront</a:t>
            </a:r>
          </a:p>
        </p:txBody>
      </p:sp>
      <p:pic>
        <p:nvPicPr>
          <p:cNvPr id="11" name="Afbeelding 10">
            <a:extLst>
              <a:ext uri="{FF2B5EF4-FFF2-40B4-BE49-F238E27FC236}">
                <a16:creationId xmlns:a16="http://schemas.microsoft.com/office/drawing/2014/main" id="{F6B2585E-BEC9-DB2B-6ECB-8E095A95A31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175652" y="2192170"/>
            <a:ext cx="1905000" cy="923331"/>
          </a:xfrm>
          <a:prstGeom prst="rect">
            <a:avLst/>
          </a:prstGeom>
        </p:spPr>
      </p:pic>
      <p:sp>
        <p:nvSpPr>
          <p:cNvPr id="10" name="Rechthoek: afgeronde hoeken 9">
            <a:hlinkClick r:id="rId13" action="ppaction://hlinksldjump"/>
            <a:extLst>
              <a:ext uri="{FF2B5EF4-FFF2-40B4-BE49-F238E27FC236}">
                <a16:creationId xmlns:a16="http://schemas.microsoft.com/office/drawing/2014/main" id="{7D0A8A62-A75D-386C-287C-A2688CBF2175}"/>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1412706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50"/>
                                        <p:tgtEl>
                                          <p:spTgt spid="11"/>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4" fill="hold" display="0">
                  <p:stCondLst>
                    <p:cond delay="indefinite"/>
                  </p:stCondLst>
                </p:cTn>
                <p:tgtEl>
                  <p:spTgt spid="5"/>
                </p:tgtEl>
              </p:cMediaNode>
            </p:video>
          </p:childTnLst>
        </p:cTn>
      </p:par>
    </p:tnLst>
    <p:bldLst>
      <p:bldP spid="8" grpId="0"/>
      <p:bldP spid="12"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Loading-infinite-loop-[remix]">
            <a:hlinkClick r:id="" action="ppaction://media"/>
            <a:extLst>
              <a:ext uri="{FF2B5EF4-FFF2-40B4-BE49-F238E27FC236}">
                <a16:creationId xmlns:a16="http://schemas.microsoft.com/office/drawing/2014/main" id="{332E9AD3-2844-A813-C256-26BEC04DBA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l="36382" t="34792" r="35562" b="35933"/>
          <a:stretch/>
        </p:blipFill>
        <p:spPr>
          <a:xfrm>
            <a:off x="5727900" y="3130209"/>
            <a:ext cx="813203" cy="848531"/>
          </a:xfrm>
          <a:prstGeom prst="rect">
            <a:avLst/>
          </a:prstGeom>
        </p:spPr>
      </p:pic>
      <p:sp>
        <p:nvSpPr>
          <p:cNvPr id="8" name="Tekstvak 7">
            <a:extLst>
              <a:ext uri="{FF2B5EF4-FFF2-40B4-BE49-F238E27FC236}">
                <a16:creationId xmlns:a16="http://schemas.microsoft.com/office/drawing/2014/main" id="{F032D32B-7704-39A8-0CB4-9B2712F65402}"/>
              </a:ext>
            </a:extLst>
          </p:cNvPr>
          <p:cNvSpPr txBox="1"/>
          <p:nvPr/>
        </p:nvSpPr>
        <p:spPr>
          <a:xfrm>
            <a:off x="3654137" y="2186356"/>
            <a:ext cx="4948031" cy="923330"/>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Een ogenblik. Onze ontwerpers maken een logo voor uw partij. Dit kan een paar seconde duren.</a:t>
            </a:r>
          </a:p>
        </p:txBody>
      </p:sp>
      <p:sp>
        <p:nvSpPr>
          <p:cNvPr id="12" name="Tekstvak 11">
            <a:extLst>
              <a:ext uri="{FF2B5EF4-FFF2-40B4-BE49-F238E27FC236}">
                <a16:creationId xmlns:a16="http://schemas.microsoft.com/office/drawing/2014/main" id="{0509FA26-24B7-EC8A-3C6F-76D1865348A8}"/>
              </a:ext>
            </a:extLst>
          </p:cNvPr>
          <p:cNvSpPr txBox="1"/>
          <p:nvPr/>
        </p:nvSpPr>
        <p:spPr>
          <a:xfrm>
            <a:off x="3613681" y="3157775"/>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Hier is het logo voor uw partij: </a:t>
            </a:r>
          </a:p>
          <a:p>
            <a:pPr algn="ctr"/>
            <a:r>
              <a:rPr lang="nl-NL" b="1" dirty="0">
                <a:latin typeface="Segoe UI" panose="020B0502040204020203" pitchFamily="34" charset="0"/>
                <a:cs typeface="Segoe UI" panose="020B0502040204020203" pitchFamily="34" charset="0"/>
              </a:rPr>
              <a:t>Volkspartij</a:t>
            </a:r>
          </a:p>
        </p:txBody>
      </p:sp>
      <p:pic>
        <p:nvPicPr>
          <p:cNvPr id="10" name="Afbeelding 9">
            <a:extLst>
              <a:ext uri="{FF2B5EF4-FFF2-40B4-BE49-F238E27FC236}">
                <a16:creationId xmlns:a16="http://schemas.microsoft.com/office/drawing/2014/main" id="{7CED964B-1574-14DA-D37F-DE2C752D107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175652" y="2232928"/>
            <a:ext cx="1905000" cy="830185"/>
          </a:xfrm>
          <a:prstGeom prst="rect">
            <a:avLst/>
          </a:prstGeom>
        </p:spPr>
      </p:pic>
      <p:sp>
        <p:nvSpPr>
          <p:cNvPr id="4" name="Rechthoek: afgeronde hoeken 3">
            <a:hlinkClick r:id="rId13" action="ppaction://hlinksldjump"/>
            <a:extLst>
              <a:ext uri="{FF2B5EF4-FFF2-40B4-BE49-F238E27FC236}">
                <a16:creationId xmlns:a16="http://schemas.microsoft.com/office/drawing/2014/main" id="{54A73262-CEF7-23B3-EB79-A605394C5AA7}"/>
              </a:ext>
            </a:extLst>
          </p:cNvPr>
          <p:cNvSpPr/>
          <p:nvPr/>
        </p:nvSpPr>
        <p:spPr>
          <a:xfrm>
            <a:off x="5080465" y="3922923"/>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3034145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5"/>
                                        </p:tgtEl>
                                      </p:cBhvr>
                                    </p:cmd>
                                  </p:childTnLst>
                                </p:cTn>
                              </p:par>
                            </p:childTnLst>
                          </p:cTn>
                        </p:par>
                        <p:par>
                          <p:cTn id="7" fill="hold">
                            <p:stCondLst>
                              <p:cond delay="8033"/>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md type="call" cmd="stop">
                                      <p:cBhvr>
                                        <p:cTn id="11" dur="1">
                                          <p:stCondLst>
                                            <p:cond delay="499"/>
                                          </p:stCondLst>
                                        </p:cTn>
                                        <p:tgtEl>
                                          <p:spTgt spid="5"/>
                                        </p:tgtEl>
                                      </p:cBhvr>
                                    </p:cmd>
                                  </p:childTnLst>
                                </p:cTn>
                              </p:par>
                              <p:par>
                                <p:cTn id="12" presetID="10" presetClass="exit" presetSubtype="0" fill="hold" grpId="0" nodeType="with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5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4" fill="hold" display="0">
                  <p:stCondLst>
                    <p:cond delay="indefinite"/>
                  </p:stCondLst>
                </p:cTn>
                <p:tgtEl>
                  <p:spTgt spid="5"/>
                </p:tgtEl>
              </p:cMediaNode>
            </p:video>
          </p:childTnLst>
        </p:cTn>
      </p:par>
    </p:tnLst>
    <p:bldLst>
      <p:bldP spid="8" grpId="0"/>
      <p:bldP spid="12"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34487322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25160316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1163024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1478875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256654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1557975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3828946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35101249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sp>
        <p:nvSpPr>
          <p:cNvPr id="8" name="Tekstvak 7">
            <a:extLst>
              <a:ext uri="{FF2B5EF4-FFF2-40B4-BE49-F238E27FC236}">
                <a16:creationId xmlns:a16="http://schemas.microsoft.com/office/drawing/2014/main" id="{F032D32B-7704-39A8-0CB4-9B2712F65402}"/>
              </a:ext>
            </a:extLst>
          </p:cNvPr>
          <p:cNvSpPr txBox="1"/>
          <p:nvPr/>
        </p:nvSpPr>
        <p:spPr>
          <a:xfrm>
            <a:off x="3646776" y="2682284"/>
            <a:ext cx="4948031" cy="646331"/>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Gefeliciteerd uw partij naam en logo zijn gemaakt en geregistreerd!</a:t>
            </a:r>
          </a:p>
        </p:txBody>
      </p:sp>
      <p:sp>
        <p:nvSpPr>
          <p:cNvPr id="4" name="Rechthoek: afgeronde hoeken 3">
            <a:hlinkClick r:id="rId9" action="ppaction://hlinksldjump"/>
            <a:extLst>
              <a:ext uri="{FF2B5EF4-FFF2-40B4-BE49-F238E27FC236}">
                <a16:creationId xmlns:a16="http://schemas.microsoft.com/office/drawing/2014/main" id="{BDD5525D-D040-A8FF-A667-1C8628D7B8EA}"/>
              </a:ext>
            </a:extLst>
          </p:cNvPr>
          <p:cNvSpPr/>
          <p:nvPr/>
        </p:nvSpPr>
        <p:spPr>
          <a:xfrm>
            <a:off x="5149677" y="3602037"/>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1"/>
                </a:solidFill>
                <a:latin typeface="Segoe UI" panose="020B0502040204020203" pitchFamily="34" charset="0"/>
                <a:cs typeface="Segoe UI" panose="020B0502040204020203" pitchFamily="34" charset="0"/>
              </a:rPr>
              <a:t>Klik hier om verder te gaan</a:t>
            </a:r>
          </a:p>
        </p:txBody>
      </p:sp>
    </p:spTree>
    <p:extLst>
      <p:ext uri="{BB962C8B-B14F-4D97-AF65-F5344CB8AC3E}">
        <p14:creationId xmlns:p14="http://schemas.microsoft.com/office/powerpoint/2010/main" val="34148457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603114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23605362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3014013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1446748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12195282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405328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672735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2553281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8" name="Tekstvak 7">
            <a:extLst>
              <a:ext uri="{FF2B5EF4-FFF2-40B4-BE49-F238E27FC236}">
                <a16:creationId xmlns:a16="http://schemas.microsoft.com/office/drawing/2014/main" id="{F032D32B-7704-39A8-0CB4-9B2712F65402}"/>
              </a:ext>
            </a:extLst>
          </p:cNvPr>
          <p:cNvSpPr txBox="1"/>
          <p:nvPr/>
        </p:nvSpPr>
        <p:spPr>
          <a:xfrm>
            <a:off x="3181586" y="2211885"/>
            <a:ext cx="5905189" cy="1169551"/>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Nu het begin is gemaakt zijn er ook de dingen die minder leuk zijn, namelijk de kosten.</a:t>
            </a:r>
          </a:p>
          <a:p>
            <a:pPr algn="ctr"/>
            <a:r>
              <a:rPr lang="nl-NL" sz="1400" b="1" dirty="0">
                <a:latin typeface="Segoe UI" panose="020B0502040204020203" pitchFamily="34" charset="0"/>
                <a:cs typeface="Segoe UI" panose="020B0502040204020203" pitchFamily="34" charset="0"/>
              </a:rPr>
              <a:t>Een politieke partij beginnen is natuurlijk niet gratis.</a:t>
            </a:r>
          </a:p>
          <a:p>
            <a:pPr algn="ctr"/>
            <a:endParaRPr lang="nl-NL" sz="1400" b="1" dirty="0">
              <a:latin typeface="Segoe UI" panose="020B0502040204020203" pitchFamily="34" charset="0"/>
              <a:cs typeface="Segoe UI" panose="020B0502040204020203" pitchFamily="34" charset="0"/>
            </a:endParaRPr>
          </a:p>
          <a:p>
            <a:pPr algn="ctr"/>
            <a:r>
              <a:rPr lang="nl-NL" sz="1400" b="1" dirty="0">
                <a:latin typeface="Segoe UI" panose="020B0502040204020203" pitchFamily="34" charset="0"/>
                <a:cs typeface="Segoe UI" panose="020B0502040204020203" pitchFamily="34" charset="0"/>
              </a:rPr>
              <a:t>Je moet rekening houden met de volgende kosten:</a:t>
            </a:r>
          </a:p>
        </p:txBody>
      </p:sp>
      <p:sp>
        <p:nvSpPr>
          <p:cNvPr id="4" name="Tekstvak 3">
            <a:extLst>
              <a:ext uri="{FF2B5EF4-FFF2-40B4-BE49-F238E27FC236}">
                <a16:creationId xmlns:a16="http://schemas.microsoft.com/office/drawing/2014/main" id="{4D44F19B-E245-4802-12BE-9F5CEEFCAA8E}"/>
              </a:ext>
            </a:extLst>
          </p:cNvPr>
          <p:cNvSpPr txBox="1"/>
          <p:nvPr/>
        </p:nvSpPr>
        <p:spPr>
          <a:xfrm>
            <a:off x="2911651" y="3495195"/>
            <a:ext cx="6433003" cy="738664"/>
          </a:xfrm>
          <a:prstGeom prst="rect">
            <a:avLst/>
          </a:prstGeom>
          <a:noFill/>
        </p:spPr>
        <p:txBody>
          <a:bodyPr wrap="square" rtlCol="0">
            <a:spAutoFit/>
          </a:bodyPr>
          <a:lstStyle/>
          <a:p>
            <a:r>
              <a:rPr lang="nl-NL" sz="1400" dirty="0">
                <a:latin typeface="Segoe UI" panose="020B0502040204020203" pitchFamily="34" charset="0"/>
                <a:cs typeface="Segoe UI" panose="020B0502040204020203" pitchFamily="34" charset="0"/>
              </a:rPr>
              <a:t>Verkiezingen voor de Tweede Kamer of het Europees Parlement.</a:t>
            </a:r>
            <a:r>
              <a:rPr lang="nl-NL" sz="1400" b="1" dirty="0">
                <a:latin typeface="Segoe UI" panose="020B0502040204020203" pitchFamily="34" charset="0"/>
                <a:cs typeface="Segoe UI" panose="020B0502040204020203" pitchFamily="34" charset="0"/>
              </a:rPr>
              <a:t>	     € 450 </a:t>
            </a:r>
          </a:p>
          <a:p>
            <a:r>
              <a:rPr lang="nl-NL" sz="1400" dirty="0">
                <a:latin typeface="Segoe UI" panose="020B0502040204020203" pitchFamily="34" charset="0"/>
                <a:cs typeface="Segoe UI" panose="020B0502040204020203" pitchFamily="34" charset="0"/>
              </a:rPr>
              <a:t>Verkiezingen voor de Provinciale Staten en waterschappen.</a:t>
            </a:r>
            <a:r>
              <a:rPr lang="nl-NL" sz="1400" b="1" dirty="0">
                <a:latin typeface="Segoe UI" panose="020B0502040204020203" pitchFamily="34" charset="0"/>
                <a:cs typeface="Segoe UI" panose="020B0502040204020203" pitchFamily="34" charset="0"/>
              </a:rPr>
              <a:t>	     € 225 </a:t>
            </a:r>
          </a:p>
          <a:p>
            <a:r>
              <a:rPr lang="nl-NL" sz="1400" dirty="0">
                <a:latin typeface="Segoe UI" panose="020B0502040204020203" pitchFamily="34" charset="0"/>
                <a:cs typeface="Segoe UI" panose="020B0502040204020203" pitchFamily="34" charset="0"/>
              </a:rPr>
              <a:t>Verkiezingen voor de gemeenteraad. </a:t>
            </a:r>
            <a:r>
              <a:rPr lang="nl-NL" sz="1400" b="1" dirty="0">
                <a:latin typeface="Segoe UI" panose="020B0502040204020203" pitchFamily="34" charset="0"/>
                <a:cs typeface="Segoe UI" panose="020B0502040204020203" pitchFamily="34" charset="0"/>
              </a:rPr>
              <a:t>			€ 112,50 </a:t>
            </a:r>
          </a:p>
        </p:txBody>
      </p:sp>
      <p:cxnSp>
        <p:nvCxnSpPr>
          <p:cNvPr id="10" name="Rechte verbindingslijn 9">
            <a:extLst>
              <a:ext uri="{FF2B5EF4-FFF2-40B4-BE49-F238E27FC236}">
                <a16:creationId xmlns:a16="http://schemas.microsoft.com/office/drawing/2014/main" id="{6CC04A07-EDCD-F1F8-C396-26ADE69854C1}"/>
              </a:ext>
            </a:extLst>
          </p:cNvPr>
          <p:cNvCxnSpPr/>
          <p:nvPr/>
        </p:nvCxnSpPr>
        <p:spPr>
          <a:xfrm>
            <a:off x="2997200" y="4233859"/>
            <a:ext cx="6089575" cy="0"/>
          </a:xfrm>
          <a:prstGeom prst="line">
            <a:avLst/>
          </a:prstGeom>
        </p:spPr>
        <p:style>
          <a:lnRef idx="3">
            <a:schemeClr val="dk1"/>
          </a:lnRef>
          <a:fillRef idx="0">
            <a:schemeClr val="dk1"/>
          </a:fillRef>
          <a:effectRef idx="2">
            <a:schemeClr val="dk1"/>
          </a:effectRef>
          <a:fontRef idx="minor">
            <a:schemeClr val="tx1"/>
          </a:fontRef>
        </p:style>
      </p:cxnSp>
      <p:sp>
        <p:nvSpPr>
          <p:cNvPr id="11" name="Tekstvak 10">
            <a:extLst>
              <a:ext uri="{FF2B5EF4-FFF2-40B4-BE49-F238E27FC236}">
                <a16:creationId xmlns:a16="http://schemas.microsoft.com/office/drawing/2014/main" id="{889E17CD-DCFB-738C-082E-F0D52AEA6750}"/>
              </a:ext>
            </a:extLst>
          </p:cNvPr>
          <p:cNvSpPr txBox="1"/>
          <p:nvPr/>
        </p:nvSpPr>
        <p:spPr>
          <a:xfrm>
            <a:off x="2924646" y="4248639"/>
            <a:ext cx="6795896" cy="523220"/>
          </a:xfrm>
          <a:prstGeom prst="rect">
            <a:avLst/>
          </a:prstGeom>
          <a:noFill/>
        </p:spPr>
        <p:txBody>
          <a:bodyPr wrap="square" rtlCol="0">
            <a:spAutoFit/>
          </a:bodyPr>
          <a:lstStyle/>
          <a:p>
            <a:r>
              <a:rPr lang="nl-NL" sz="1400" b="1" dirty="0">
                <a:latin typeface="Segoe UI" panose="020B0502040204020203" pitchFamily="34" charset="0"/>
                <a:cs typeface="Segoe UI" panose="020B0502040204020203" pitchFamily="34" charset="0"/>
              </a:rPr>
              <a:t>Totaal:						</a:t>
            </a:r>
            <a:r>
              <a:rPr lang="nl-NL" sz="1400" b="1" dirty="0">
                <a:solidFill>
                  <a:srgbClr val="FF0000"/>
                </a:solidFill>
                <a:latin typeface="Segoe UI" panose="020B0502040204020203" pitchFamily="34" charset="0"/>
                <a:cs typeface="Segoe UI" panose="020B0502040204020203" pitchFamily="34" charset="0"/>
              </a:rPr>
              <a:t>€ 787,50,-</a:t>
            </a:r>
            <a:r>
              <a:rPr lang="nl-NL" sz="1400" b="1" dirty="0">
                <a:latin typeface="Segoe UI" panose="020B0502040204020203" pitchFamily="34" charset="0"/>
                <a:cs typeface="Segoe UI" panose="020B0502040204020203" pitchFamily="34" charset="0"/>
              </a:rPr>
              <a:t>		</a:t>
            </a:r>
          </a:p>
        </p:txBody>
      </p:sp>
      <p:sp>
        <p:nvSpPr>
          <p:cNvPr id="23" name="Rechthoek: afgeronde hoeken 22">
            <a:extLst>
              <a:ext uri="{FF2B5EF4-FFF2-40B4-BE49-F238E27FC236}">
                <a16:creationId xmlns:a16="http://schemas.microsoft.com/office/drawing/2014/main" id="{7A18ED7F-5604-9A16-7411-F3D133CFC315}"/>
              </a:ext>
            </a:extLst>
          </p:cNvPr>
          <p:cNvSpPr/>
          <p:nvPr/>
        </p:nvSpPr>
        <p:spPr>
          <a:xfrm>
            <a:off x="3244417" y="4030310"/>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ekstvak 24">
            <a:hlinkClick r:id="rId9" action="ppaction://hlinksldjump"/>
            <a:extLst>
              <a:ext uri="{FF2B5EF4-FFF2-40B4-BE49-F238E27FC236}">
                <a16:creationId xmlns:a16="http://schemas.microsoft.com/office/drawing/2014/main" id="{6DA713DA-BDF0-4713-4D1D-1EDB2693CC67}"/>
              </a:ext>
            </a:extLst>
          </p:cNvPr>
          <p:cNvSpPr txBox="1"/>
          <p:nvPr/>
        </p:nvSpPr>
        <p:spPr>
          <a:xfrm>
            <a:off x="3181586" y="4062313"/>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betaal het vanuit ledencontributie.</a:t>
            </a:r>
          </a:p>
        </p:txBody>
      </p:sp>
      <p:sp>
        <p:nvSpPr>
          <p:cNvPr id="38" name="Rechthoek: afgeronde hoeken 37">
            <a:extLst>
              <a:ext uri="{FF2B5EF4-FFF2-40B4-BE49-F238E27FC236}">
                <a16:creationId xmlns:a16="http://schemas.microsoft.com/office/drawing/2014/main" id="{5B4A195C-F548-51FD-E779-E600D21EB00A}"/>
              </a:ext>
            </a:extLst>
          </p:cNvPr>
          <p:cNvSpPr/>
          <p:nvPr/>
        </p:nvSpPr>
        <p:spPr>
          <a:xfrm>
            <a:off x="6990633" y="4029031"/>
            <a:ext cx="1956952" cy="577215"/>
          </a:xfrm>
          <a:prstGeom prst="roundRect">
            <a:avLst/>
          </a:prstGeom>
          <a:solidFill>
            <a:srgbClr val="154273"/>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a:hlinkClick r:id="rId9" action="ppaction://hlinksldjump"/>
            <a:extLst>
              <a:ext uri="{FF2B5EF4-FFF2-40B4-BE49-F238E27FC236}">
                <a16:creationId xmlns:a16="http://schemas.microsoft.com/office/drawing/2014/main" id="{4E1EB97E-C90E-00F5-2145-4E16540D7F88}"/>
              </a:ext>
            </a:extLst>
          </p:cNvPr>
          <p:cNvSpPr txBox="1"/>
          <p:nvPr/>
        </p:nvSpPr>
        <p:spPr>
          <a:xfrm>
            <a:off x="6919287" y="4069870"/>
            <a:ext cx="2082614" cy="523220"/>
          </a:xfrm>
          <a:prstGeom prst="rect">
            <a:avLst/>
          </a:prstGeom>
          <a:noFill/>
        </p:spPr>
        <p:txBody>
          <a:bodyPr wrap="square" rtlCol="0">
            <a:spAutoFit/>
          </a:bodyPr>
          <a:lstStyle/>
          <a:p>
            <a:pPr algn="ctr"/>
            <a:r>
              <a:rPr lang="nl-NL" sz="1400" dirty="0">
                <a:solidFill>
                  <a:schemeClr val="bg1"/>
                </a:solidFill>
                <a:latin typeface="Segoe UI" panose="020B0502040204020203" pitchFamily="34" charset="0"/>
                <a:cs typeface="Segoe UI" panose="020B0502040204020203" pitchFamily="34" charset="0"/>
              </a:rPr>
              <a:t>Ik leen het geld bij de bank.</a:t>
            </a:r>
          </a:p>
        </p:txBody>
      </p:sp>
      <p:sp>
        <p:nvSpPr>
          <p:cNvPr id="40" name="Tekstvak 39">
            <a:extLst>
              <a:ext uri="{FF2B5EF4-FFF2-40B4-BE49-F238E27FC236}">
                <a16:creationId xmlns:a16="http://schemas.microsoft.com/office/drawing/2014/main" id="{7FAC27B4-780E-88BA-EF27-BEDD10C34AE4}"/>
              </a:ext>
            </a:extLst>
          </p:cNvPr>
          <p:cNvSpPr txBox="1"/>
          <p:nvPr/>
        </p:nvSpPr>
        <p:spPr>
          <a:xfrm>
            <a:off x="3170466" y="3482872"/>
            <a:ext cx="5905189" cy="307777"/>
          </a:xfrm>
          <a:prstGeom prst="rect">
            <a:avLst/>
          </a:prstGeom>
          <a:noFill/>
        </p:spPr>
        <p:txBody>
          <a:bodyPr wrap="square" rtlCol="0">
            <a:spAutoFit/>
          </a:bodyPr>
          <a:lstStyle/>
          <a:p>
            <a:pPr algn="ctr"/>
            <a:r>
              <a:rPr lang="nl-NL" sz="1400" b="1" dirty="0">
                <a:latin typeface="Segoe UI" panose="020B0502040204020203" pitchFamily="34" charset="0"/>
                <a:cs typeface="Segoe UI" panose="020B0502040204020203" pitchFamily="34" charset="0"/>
              </a:rPr>
              <a:t>Hoe wil je deze kosten gaan betalen?</a:t>
            </a:r>
          </a:p>
        </p:txBody>
      </p:sp>
    </p:spTree>
    <p:extLst>
      <p:ext uri="{BB962C8B-B14F-4D97-AF65-F5344CB8AC3E}">
        <p14:creationId xmlns:p14="http://schemas.microsoft.com/office/powerpoint/2010/main" val="22674123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5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50"/>
                                        <p:tgtEl>
                                          <p:spTgt spid="10"/>
                                        </p:tgtEl>
                                      </p:cBhvr>
                                    </p:animEffect>
                                  </p:childTnLst>
                                </p:cTn>
                              </p:par>
                            </p:childTnLst>
                          </p:cTn>
                        </p:par>
                        <p:par>
                          <p:cTn id="17" fill="hold">
                            <p:stCondLst>
                              <p:cond delay="250"/>
                            </p:stCondLst>
                            <p:childTnLst>
                              <p:par>
                                <p:cTn id="18" presetID="10" presetClass="exit" presetSubtype="0" fill="hold" grpId="1" nodeType="afterEffect">
                                  <p:stCondLst>
                                    <p:cond delay="8000"/>
                                  </p:stCondLst>
                                  <p:childTnLst>
                                    <p:animEffect transition="out" filter="fade">
                                      <p:cBhvr>
                                        <p:cTn id="19" dur="250"/>
                                        <p:tgtEl>
                                          <p:spTgt spid="8"/>
                                        </p:tgtEl>
                                      </p:cBhvr>
                                    </p:animEffect>
                                    <p:set>
                                      <p:cBhvr>
                                        <p:cTn id="20" dur="1" fill="hold">
                                          <p:stCondLst>
                                            <p:cond delay="249"/>
                                          </p:stCondLst>
                                        </p:cTn>
                                        <p:tgtEl>
                                          <p:spTgt spid="8"/>
                                        </p:tgtEl>
                                        <p:attrNameLst>
                                          <p:attrName>style.visibility</p:attrName>
                                        </p:attrNameLst>
                                      </p:cBhvr>
                                      <p:to>
                                        <p:strVal val="hidden"/>
                                      </p:to>
                                    </p:set>
                                  </p:childTnLst>
                                </p:cTn>
                              </p:par>
                            </p:childTnLst>
                          </p:cTn>
                        </p:par>
                        <p:par>
                          <p:cTn id="21" fill="hold">
                            <p:stCondLst>
                              <p:cond delay="8500"/>
                            </p:stCondLst>
                            <p:childTnLst>
                              <p:par>
                                <p:cTn id="22" presetID="42" presetClass="path" presetSubtype="0" accel="50000" decel="50000" fill="hold" grpId="1" nodeType="afterEffect">
                                  <p:stCondLst>
                                    <p:cond delay="0"/>
                                  </p:stCondLst>
                                  <p:childTnLst>
                                    <p:animMotion origin="layout" path="M -4.16667E-6 4.07407E-6 L -0.0026 -0.18079 " pathEditMode="relative" rAng="0" ptsTypes="AA">
                                      <p:cBhvr>
                                        <p:cTn id="23" dur="2000" fill="hold"/>
                                        <p:tgtEl>
                                          <p:spTgt spid="4"/>
                                        </p:tgtEl>
                                        <p:attrNameLst>
                                          <p:attrName>ppt_x</p:attrName>
                                          <p:attrName>ppt_y</p:attrName>
                                        </p:attrNameLst>
                                      </p:cBhvr>
                                      <p:rCtr x="-130" y="-9051"/>
                                    </p:animMotion>
                                  </p:childTnLst>
                                </p:cTn>
                              </p:par>
                              <p:par>
                                <p:cTn id="24" presetID="42" presetClass="path" presetSubtype="0" accel="50000" decel="50000" fill="hold" grpId="1" nodeType="withEffect">
                                  <p:stCondLst>
                                    <p:cond delay="0"/>
                                  </p:stCondLst>
                                  <p:childTnLst>
                                    <p:animMotion origin="layout" path="M 4.16667E-7 1.11111E-6 L -0.00247 -0.18357 " pathEditMode="relative" rAng="0" ptsTypes="AA">
                                      <p:cBhvr>
                                        <p:cTn id="25" dur="2000" fill="hold"/>
                                        <p:tgtEl>
                                          <p:spTgt spid="11"/>
                                        </p:tgtEl>
                                        <p:attrNameLst>
                                          <p:attrName>ppt_x</p:attrName>
                                          <p:attrName>ppt_y</p:attrName>
                                        </p:attrNameLst>
                                      </p:cBhvr>
                                      <p:rCtr x="-130" y="-9190"/>
                                    </p:animMotion>
                                  </p:childTnLst>
                                </p:cTn>
                              </p:par>
                              <p:par>
                                <p:cTn id="26" presetID="42" presetClass="path" presetSubtype="0" accel="50000" decel="50000" fill="hold" nodeType="withEffect">
                                  <p:stCondLst>
                                    <p:cond delay="0"/>
                                  </p:stCondLst>
                                  <p:childTnLst>
                                    <p:animMotion origin="layout" path="M -2.91667E-6 -1.11111E-6 L -0.0039 -0.18403 " pathEditMode="relative" rAng="0" ptsTypes="AA">
                                      <p:cBhvr>
                                        <p:cTn id="27" dur="2000" fill="hold"/>
                                        <p:tgtEl>
                                          <p:spTgt spid="10"/>
                                        </p:tgtEl>
                                        <p:attrNameLst>
                                          <p:attrName>ppt_x</p:attrName>
                                          <p:attrName>ppt_y</p:attrName>
                                        </p:attrNameLst>
                                      </p:cBhvr>
                                      <p:rCtr x="-195" y="-9213"/>
                                    </p:animMotion>
                                  </p:childTnLst>
                                </p:cTn>
                              </p:par>
                            </p:childTnLst>
                          </p:cTn>
                        </p:par>
                        <p:par>
                          <p:cTn id="28" fill="hold">
                            <p:stCondLst>
                              <p:cond delay="10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4" grpId="0"/>
      <p:bldP spid="4" grpId="1"/>
      <p:bldP spid="11" grpId="0"/>
      <p:bldP spid="11" grpId="1"/>
      <p:bldP spid="23" grpId="0" animBg="1"/>
      <p:bldP spid="25" grpId="0"/>
      <p:bldP spid="38" grpId="0" animBg="1"/>
      <p:bldP spid="39" grpId="0"/>
      <p:bldP spid="4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120893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540797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26786491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2147802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2901729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2172366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1677798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2374981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2985"/>
            <a:ext cx="12192000" cy="8143969"/>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20" name="Groep 19">
            <a:extLst>
              <a:ext uri="{FF2B5EF4-FFF2-40B4-BE49-F238E27FC236}">
                <a16:creationId xmlns:a16="http://schemas.microsoft.com/office/drawing/2014/main" id="{FDFDC819-63D5-A041-B9BD-B3DA66917147}"/>
              </a:ext>
            </a:extLst>
          </p:cNvPr>
          <p:cNvGrpSpPr/>
          <p:nvPr/>
        </p:nvGrpSpPr>
        <p:grpSpPr>
          <a:xfrm>
            <a:off x="2466320" y="736600"/>
            <a:ext cx="7323667" cy="4297050"/>
            <a:chOff x="2466320" y="736600"/>
            <a:chExt cx="7323667" cy="4297050"/>
          </a:xfrm>
        </p:grpSpPr>
        <p:pic>
          <p:nvPicPr>
            <p:cNvPr id="9" name="Afbeelding 8">
              <a:extLst>
                <a:ext uri="{FF2B5EF4-FFF2-40B4-BE49-F238E27FC236}">
                  <a16:creationId xmlns:a16="http://schemas.microsoft.com/office/drawing/2014/main" id="{991BDD41-B224-A572-CB6B-3F4EDFB9F0F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4600" y="736600"/>
              <a:ext cx="7194502" cy="4254500"/>
            </a:xfrm>
            <a:prstGeom prst="trapezoid">
              <a:avLst>
                <a:gd name="adj" fmla="val 0"/>
              </a:avLst>
            </a:prstGeom>
          </p:spPr>
        </p:pic>
        <p:pic>
          <p:nvPicPr>
            <p:cNvPr id="13" name="Afbeelding 12">
              <a:extLst>
                <a:ext uri="{FF2B5EF4-FFF2-40B4-BE49-F238E27FC236}">
                  <a16:creationId xmlns:a16="http://schemas.microsoft.com/office/drawing/2014/main" id="{592F657D-0B26-B518-43A4-81EF5834EBB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466320" y="833749"/>
              <a:ext cx="7323667" cy="4199901"/>
            </a:xfrm>
            <a:prstGeom prst="trapezoid">
              <a:avLst>
                <a:gd name="adj" fmla="val 1581"/>
              </a:avLst>
            </a:prstGeom>
          </p:spPr>
        </p:pic>
        <p:grpSp>
          <p:nvGrpSpPr>
            <p:cNvPr id="14" name="Groep 13">
              <a:extLst>
                <a:ext uri="{FF2B5EF4-FFF2-40B4-BE49-F238E27FC236}">
                  <a16:creationId xmlns:a16="http://schemas.microsoft.com/office/drawing/2014/main" id="{B07FBBEC-ABC8-928A-5406-06163AF99E52}"/>
                </a:ext>
              </a:extLst>
            </p:cNvPr>
            <p:cNvGrpSpPr/>
            <p:nvPr/>
          </p:nvGrpSpPr>
          <p:grpSpPr>
            <a:xfrm>
              <a:off x="2514600" y="1181695"/>
              <a:ext cx="7223824" cy="3799256"/>
              <a:chOff x="2514600" y="1181695"/>
              <a:chExt cx="7223824" cy="3799256"/>
            </a:xfrm>
          </p:grpSpPr>
          <p:grpSp>
            <p:nvGrpSpPr>
              <p:cNvPr id="15" name="Groep 14">
                <a:extLst>
                  <a:ext uri="{FF2B5EF4-FFF2-40B4-BE49-F238E27FC236}">
                    <a16:creationId xmlns:a16="http://schemas.microsoft.com/office/drawing/2014/main" id="{E73E7B3A-4543-1084-AD28-088C5D4882E9}"/>
                  </a:ext>
                </a:extLst>
              </p:cNvPr>
              <p:cNvGrpSpPr/>
              <p:nvPr/>
            </p:nvGrpSpPr>
            <p:grpSpPr>
              <a:xfrm>
                <a:off x="2514600" y="1181695"/>
                <a:ext cx="7223824" cy="3799256"/>
                <a:chOff x="2514600" y="1181695"/>
                <a:chExt cx="7223824" cy="3799256"/>
              </a:xfrm>
            </p:grpSpPr>
            <p:sp>
              <p:nvSpPr>
                <p:cNvPr id="17" name="Trapezium 16">
                  <a:extLst>
                    <a:ext uri="{FF2B5EF4-FFF2-40B4-BE49-F238E27FC236}">
                      <a16:creationId xmlns:a16="http://schemas.microsoft.com/office/drawing/2014/main" id="{FB1DC7AB-DE3E-60E7-B9E2-3272DEB7A06A}"/>
                    </a:ext>
                  </a:extLst>
                </p:cNvPr>
                <p:cNvSpPr/>
                <p:nvPr/>
              </p:nvSpPr>
              <p:spPr>
                <a:xfrm>
                  <a:off x="2514600" y="2113420"/>
                  <a:ext cx="7223824" cy="2867531"/>
                </a:xfrm>
                <a:prstGeom prst="trapezoid">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1B59B964-E031-8AE1-7902-F0E1D3ACFF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14600" y="1181695"/>
                  <a:ext cx="7223824" cy="931725"/>
                </a:xfrm>
                <a:prstGeom prst="snip2SameRect">
                  <a:avLst>
                    <a:gd name="adj1" fmla="val 0"/>
                    <a:gd name="adj2" fmla="val 0"/>
                  </a:avLst>
                </a:prstGeom>
              </p:spPr>
            </p:pic>
          </p:grpSp>
          <p:pic>
            <p:nvPicPr>
              <p:cNvPr id="16" name="Afbeelding 15">
                <a:extLst>
                  <a:ext uri="{FF2B5EF4-FFF2-40B4-BE49-F238E27FC236}">
                    <a16:creationId xmlns:a16="http://schemas.microsoft.com/office/drawing/2014/main" id="{0510DE13-D389-572B-B8AE-088DBB31A0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1700" y="2230868"/>
                <a:ext cx="4060475" cy="861872"/>
              </a:xfrm>
              <a:prstGeom prst="rect">
                <a:avLst/>
              </a:prstGeom>
            </p:spPr>
          </p:pic>
        </p:grpSp>
        <p:sp>
          <p:nvSpPr>
            <p:cNvPr id="19" name="Trapezium 18">
              <a:extLst>
                <a:ext uri="{FF2B5EF4-FFF2-40B4-BE49-F238E27FC236}">
                  <a16:creationId xmlns:a16="http://schemas.microsoft.com/office/drawing/2014/main" id="{56D4FFDF-56CD-07AF-E730-BFA3907AFEE8}"/>
                </a:ext>
              </a:extLst>
            </p:cNvPr>
            <p:cNvSpPr/>
            <p:nvPr/>
          </p:nvSpPr>
          <p:spPr>
            <a:xfrm>
              <a:off x="2503160" y="2107068"/>
              <a:ext cx="7235264" cy="2884031"/>
            </a:xfrm>
            <a:prstGeom prst="trapezoid">
              <a:avLst>
                <a:gd name="adj" fmla="val 12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sp>
        <p:nvSpPr>
          <p:cNvPr id="33" name="Tekstvak 32">
            <a:extLst>
              <a:ext uri="{FF2B5EF4-FFF2-40B4-BE49-F238E27FC236}">
                <a16:creationId xmlns:a16="http://schemas.microsoft.com/office/drawing/2014/main" id="{186B6CC7-FE0B-3FA7-8393-62590690DA5B}"/>
              </a:ext>
            </a:extLst>
          </p:cNvPr>
          <p:cNvSpPr txBox="1"/>
          <p:nvPr/>
        </p:nvSpPr>
        <p:spPr>
          <a:xfrm>
            <a:off x="2707695" y="3837913"/>
            <a:ext cx="2082614" cy="307777"/>
          </a:xfrm>
          <a:prstGeom prst="rect">
            <a:avLst/>
          </a:prstGeom>
          <a:noFill/>
        </p:spPr>
        <p:txBody>
          <a:bodyPr wrap="square" rtlCol="0">
            <a:spAutoFit/>
          </a:bodyPr>
          <a:lstStyle/>
          <a:p>
            <a:pPr algn="ctr"/>
            <a:r>
              <a:rPr lang="nl-NL" sz="1400" b="0" i="0" dirty="0">
                <a:solidFill>
                  <a:schemeClr val="bg1"/>
                </a:solidFill>
                <a:effectLst/>
                <a:latin typeface="Segoe UI" panose="020B0502040204020203" pitchFamily="34" charset="0"/>
                <a:cs typeface="Segoe UI" panose="020B0502040204020203" pitchFamily="34" charset="0"/>
              </a:rPr>
              <a:t>Toekomstig Nederland</a:t>
            </a:r>
            <a:endParaRPr lang="nl-NL" sz="1400" dirty="0">
              <a:solidFill>
                <a:schemeClr val="bg1"/>
              </a:solidFill>
              <a:latin typeface="Segoe UI" panose="020B0502040204020203" pitchFamily="34" charset="0"/>
              <a:cs typeface="Segoe UI" panose="020B0502040204020203" pitchFamily="34" charset="0"/>
            </a:endParaRPr>
          </a:p>
        </p:txBody>
      </p:sp>
      <p:pic>
        <p:nvPicPr>
          <p:cNvPr id="5" name="Check-Icon-[remix]">
            <a:hlinkClick r:id="" action="ppaction://media"/>
            <a:extLst>
              <a:ext uri="{FF2B5EF4-FFF2-40B4-BE49-F238E27FC236}">
                <a16:creationId xmlns:a16="http://schemas.microsoft.com/office/drawing/2014/main" id="{72D41C67-08F7-5498-ED43-4B7BBEC81CD8}"/>
              </a:ext>
            </a:extLst>
          </p:cNvPr>
          <p:cNvPicPr>
            <a:picLocks noChangeAspect="1"/>
          </p:cNvPicPr>
          <p:nvPr>
            <a:videoFile r:link="rId1"/>
            <p:extLst>
              <p:ext uri="{DAA4B4D4-6D71-4841-9C94-3DE7FCFB9230}">
                <p14:media xmlns:p14="http://schemas.microsoft.com/office/powerpoint/2010/main" r:embed="rId2">
                  <p14:trim end="1033"/>
                </p14:media>
              </p:ext>
            </p:extLst>
          </p:nvPr>
        </p:nvPicPr>
        <p:blipFill rotWithShape="1">
          <a:blip r:embed="rId11"/>
          <a:srcRect t="10195" b="8070"/>
          <a:stretch/>
        </p:blipFill>
        <p:spPr>
          <a:xfrm>
            <a:off x="4651712" y="2172752"/>
            <a:ext cx="2938160" cy="2401504"/>
          </a:xfrm>
          <a:prstGeom prst="rect">
            <a:avLst/>
          </a:prstGeom>
        </p:spPr>
      </p:pic>
      <p:sp>
        <p:nvSpPr>
          <p:cNvPr id="8" name="Tekstvak 7">
            <a:extLst>
              <a:ext uri="{FF2B5EF4-FFF2-40B4-BE49-F238E27FC236}">
                <a16:creationId xmlns:a16="http://schemas.microsoft.com/office/drawing/2014/main" id="{C0354D3F-ABD8-AA42-D522-28A8DF272399}"/>
              </a:ext>
            </a:extLst>
          </p:cNvPr>
          <p:cNvSpPr txBox="1"/>
          <p:nvPr/>
        </p:nvSpPr>
        <p:spPr>
          <a:xfrm>
            <a:off x="4126892" y="4362064"/>
            <a:ext cx="3987800" cy="369332"/>
          </a:xfrm>
          <a:prstGeom prst="rect">
            <a:avLst/>
          </a:prstGeom>
          <a:noFill/>
        </p:spPr>
        <p:txBody>
          <a:bodyPr wrap="square" rtlCol="0">
            <a:spAutoFit/>
          </a:bodyPr>
          <a:lstStyle/>
          <a:p>
            <a:pPr algn="ctr"/>
            <a:r>
              <a:rPr lang="nl-NL" b="1" dirty="0">
                <a:latin typeface="Segoe UI" panose="020B0502040204020203" pitchFamily="34" charset="0"/>
                <a:cs typeface="Segoe UI" panose="020B0502040204020203" pitchFamily="34" charset="0"/>
              </a:rPr>
              <a:t>Betaling geslaagd</a:t>
            </a:r>
          </a:p>
        </p:txBody>
      </p:sp>
      <p:sp>
        <p:nvSpPr>
          <p:cNvPr id="26" name="Pijl: rechts 25">
            <a:hlinkClick r:id="rId12" action="ppaction://hlinksldjump"/>
            <a:extLst>
              <a:ext uri="{FF2B5EF4-FFF2-40B4-BE49-F238E27FC236}">
                <a16:creationId xmlns:a16="http://schemas.microsoft.com/office/drawing/2014/main" id="{82D83E21-1052-313F-656B-C83D2C9B95E5}"/>
              </a:ext>
            </a:extLst>
          </p:cNvPr>
          <p:cNvSpPr/>
          <p:nvPr/>
        </p:nvSpPr>
        <p:spPr>
          <a:xfrm>
            <a:off x="8575338" y="4341072"/>
            <a:ext cx="963348" cy="457779"/>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latin typeface="Segoe UI" panose="020B0502040204020203" pitchFamily="34" charset="0"/>
                <a:cs typeface="Segoe UI" panose="020B0502040204020203" pitchFamily="34" charset="0"/>
              </a:rPr>
              <a:t>Afsluiten</a:t>
            </a:r>
          </a:p>
        </p:txBody>
      </p:sp>
    </p:spTree>
    <p:extLst>
      <p:ext uri="{BB962C8B-B14F-4D97-AF65-F5344CB8AC3E}">
        <p14:creationId xmlns:p14="http://schemas.microsoft.com/office/powerpoint/2010/main" val="1794361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 fill="hold"/>
                                        <p:tgtEl>
                                          <p:spTgt spid="5"/>
                                        </p:tgtEl>
                                      </p:cBhvr>
                                    </p:cmd>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2500"/>
                            </p:stCondLst>
                            <p:childTnLst>
                              <p:par>
                                <p:cTn id="12" presetID="10" presetClass="entr" presetSubtype="0" fill="hold" grpId="0"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childTnLst>
        </p:cTn>
      </p:par>
    </p:tnLst>
    <p:bldLst>
      <p:bldP spid="8" grpId="0"/>
      <p:bldP spid="2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39211"/>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31" name="Afbeelding 30">
            <a:hlinkClick r:id="rId8" action="ppaction://hlinksldjump"/>
            <a:extLst>
              <a:ext uri="{FF2B5EF4-FFF2-40B4-BE49-F238E27FC236}">
                <a16:creationId xmlns:a16="http://schemas.microsoft.com/office/drawing/2014/main" id="{F55E9AC2-18D6-B488-4276-0F95209099C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27161" y="3013351"/>
            <a:ext cx="5606259" cy="2243679"/>
          </a:xfrm>
          <a:prstGeom prst="rect">
            <a:avLst/>
          </a:prstGeom>
        </p:spPr>
      </p:pic>
      <p:pic>
        <p:nvPicPr>
          <p:cNvPr id="34" name="Afbeelding 33">
            <a:hlinkClick r:id="rId10" action="ppaction://hlinksldjump"/>
            <a:extLst>
              <a:ext uri="{FF2B5EF4-FFF2-40B4-BE49-F238E27FC236}">
                <a16:creationId xmlns:a16="http://schemas.microsoft.com/office/drawing/2014/main" id="{52A8E4C0-79DE-E6C5-9074-C2A44357980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384925" y="2977240"/>
            <a:ext cx="5184775" cy="2363865"/>
          </a:xfrm>
          <a:prstGeom prst="rect">
            <a:avLst/>
          </a:prstGeom>
        </p:spPr>
      </p:pic>
    </p:spTree>
    <p:extLst>
      <p:ext uri="{BB962C8B-B14F-4D97-AF65-F5344CB8AC3E}">
        <p14:creationId xmlns:p14="http://schemas.microsoft.com/office/powerpoint/2010/main" val="4259744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100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0-#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1+#ppt_w/2"/>
                                          </p:val>
                                        </p:tav>
                                        <p:tav tm="100000">
                                          <p:val>
                                            <p:strVal val="#ppt_x"/>
                                          </p:val>
                                        </p:tav>
                                      </p:tavLst>
                                    </p:anim>
                                    <p:anim calcmode="lin" valueType="num">
                                      <p:cBhvr additive="base">
                                        <p:cTn id="33"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39211"/>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31" name="Afbeelding 30">
            <a:extLst>
              <a:ext uri="{FF2B5EF4-FFF2-40B4-BE49-F238E27FC236}">
                <a16:creationId xmlns:a16="http://schemas.microsoft.com/office/drawing/2014/main" id="{F55E9AC2-18D6-B488-4276-0F95209099C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27161" y="3013351"/>
            <a:ext cx="5606259" cy="2243679"/>
          </a:xfrm>
          <a:prstGeom prst="rect">
            <a:avLst/>
          </a:prstGeom>
          <a:ln w="28575">
            <a:solidFill>
              <a:schemeClr val="accent6"/>
            </a:solidFill>
          </a:ln>
        </p:spPr>
      </p:pic>
      <p:pic>
        <p:nvPicPr>
          <p:cNvPr id="34" name="Afbeelding 33">
            <a:extLst>
              <a:ext uri="{FF2B5EF4-FFF2-40B4-BE49-F238E27FC236}">
                <a16:creationId xmlns:a16="http://schemas.microsoft.com/office/drawing/2014/main" id="{52A8E4C0-79DE-E6C5-9074-C2A44357980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384925" y="2977240"/>
            <a:ext cx="5184775" cy="2363865"/>
          </a:xfrm>
          <a:prstGeom prst="rect">
            <a:avLst/>
          </a:prstGeom>
        </p:spPr>
      </p:pic>
      <p:sp>
        <p:nvSpPr>
          <p:cNvPr id="5" name="Rechthoek: afgeronde hoeken 4">
            <a:extLst>
              <a:ext uri="{FF2B5EF4-FFF2-40B4-BE49-F238E27FC236}">
                <a16:creationId xmlns:a16="http://schemas.microsoft.com/office/drawing/2014/main" id="{A974F85E-7EF5-BE31-E28C-90BE3C64C8B2}"/>
              </a:ext>
            </a:extLst>
          </p:cNvPr>
          <p:cNvSpPr/>
          <p:nvPr/>
        </p:nvSpPr>
        <p:spPr>
          <a:xfrm>
            <a:off x="362006" y="5332332"/>
            <a:ext cx="5671414" cy="125521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9" name="Rechthoek: afgeronde hoeken 8">
            <a:hlinkClick r:id="rId10" action="ppaction://hlinksldjump"/>
            <a:extLst>
              <a:ext uri="{FF2B5EF4-FFF2-40B4-BE49-F238E27FC236}">
                <a16:creationId xmlns:a16="http://schemas.microsoft.com/office/drawing/2014/main" id="{2D4E0E9E-D65A-4E43-2C9F-79935A619504}"/>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69384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39211"/>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31" name="Afbeelding 30">
            <a:extLst>
              <a:ext uri="{FF2B5EF4-FFF2-40B4-BE49-F238E27FC236}">
                <a16:creationId xmlns:a16="http://schemas.microsoft.com/office/drawing/2014/main" id="{F55E9AC2-18D6-B488-4276-0F95209099C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27161" y="3013351"/>
            <a:ext cx="5606259" cy="2243679"/>
          </a:xfrm>
          <a:prstGeom prst="rect">
            <a:avLst/>
          </a:prstGeom>
        </p:spPr>
      </p:pic>
      <p:pic>
        <p:nvPicPr>
          <p:cNvPr id="34" name="Afbeelding 33">
            <a:extLst>
              <a:ext uri="{FF2B5EF4-FFF2-40B4-BE49-F238E27FC236}">
                <a16:creationId xmlns:a16="http://schemas.microsoft.com/office/drawing/2014/main" id="{52A8E4C0-79DE-E6C5-9074-C2A44357980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384925" y="2977240"/>
            <a:ext cx="5184775" cy="2363865"/>
          </a:xfrm>
          <a:prstGeom prst="rect">
            <a:avLst/>
          </a:prstGeom>
          <a:ln w="28575">
            <a:solidFill>
              <a:srgbClr val="C00000"/>
            </a:solidFill>
          </a:ln>
        </p:spPr>
      </p:pic>
      <p:sp>
        <p:nvSpPr>
          <p:cNvPr id="5" name="Rechthoek: afgeronde hoeken 4">
            <a:extLst>
              <a:ext uri="{FF2B5EF4-FFF2-40B4-BE49-F238E27FC236}">
                <a16:creationId xmlns:a16="http://schemas.microsoft.com/office/drawing/2014/main" id="{E9EE67C5-51B4-86DA-FF4F-A717CD4862B1}"/>
              </a:ext>
            </a:extLst>
          </p:cNvPr>
          <p:cNvSpPr/>
          <p:nvPr/>
        </p:nvSpPr>
        <p:spPr>
          <a:xfrm>
            <a:off x="6273800" y="5475607"/>
            <a:ext cx="5384800"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9" name="Rechthoek: afgeronde hoeken 8">
            <a:hlinkClick r:id="rId10" action="ppaction://hlinksldjump"/>
            <a:extLst>
              <a:ext uri="{FF2B5EF4-FFF2-40B4-BE49-F238E27FC236}">
                <a16:creationId xmlns:a16="http://schemas.microsoft.com/office/drawing/2014/main" id="{2EB797D5-48BB-8F5D-41E0-F4B047951475}"/>
              </a:ext>
            </a:extLst>
          </p:cNvPr>
          <p:cNvSpPr/>
          <p:nvPr/>
        </p:nvSpPr>
        <p:spPr>
          <a:xfrm>
            <a:off x="1306050" y="5547158"/>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1557526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059539"/>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4B95EDF9-B415-EE25-2915-C0B3A134FDD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6463" y="2978173"/>
            <a:ext cx="6005263" cy="2430901"/>
          </a:xfrm>
          <a:prstGeom prst="rect">
            <a:avLst/>
          </a:prstGeom>
        </p:spPr>
      </p:pic>
      <p:pic>
        <p:nvPicPr>
          <p:cNvPr id="10" name="Afbeelding 9">
            <a:hlinkClick r:id="rId10" action="ppaction://hlinksldjump"/>
            <a:extLst>
              <a:ext uri="{FF2B5EF4-FFF2-40B4-BE49-F238E27FC236}">
                <a16:creationId xmlns:a16="http://schemas.microsoft.com/office/drawing/2014/main" id="{466D3097-33CA-4B98-1B14-AAB1528B1EC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251726" y="2978173"/>
            <a:ext cx="5567365" cy="2538297"/>
          </a:xfrm>
          <a:prstGeom prst="rect">
            <a:avLst/>
          </a:prstGeom>
        </p:spPr>
      </p:pic>
    </p:spTree>
    <p:extLst>
      <p:ext uri="{BB962C8B-B14F-4D97-AF65-F5344CB8AC3E}">
        <p14:creationId xmlns:p14="http://schemas.microsoft.com/office/powerpoint/2010/main" val="13735272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059539"/>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10" name="Afbeelding 9">
            <a:extLst>
              <a:ext uri="{FF2B5EF4-FFF2-40B4-BE49-F238E27FC236}">
                <a16:creationId xmlns:a16="http://schemas.microsoft.com/office/drawing/2014/main" id="{466D3097-33CA-4B98-1B14-AAB1528B1EC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51726" y="2978173"/>
            <a:ext cx="5567365" cy="2538297"/>
          </a:xfrm>
          <a:prstGeom prst="rect">
            <a:avLst/>
          </a:prstGeom>
        </p:spPr>
      </p:pic>
      <p:pic>
        <p:nvPicPr>
          <p:cNvPr id="8" name="Afbeelding 7">
            <a:extLst>
              <a:ext uri="{FF2B5EF4-FFF2-40B4-BE49-F238E27FC236}">
                <a16:creationId xmlns:a16="http://schemas.microsoft.com/office/drawing/2014/main" id="{4B95EDF9-B415-EE25-2915-C0B3A134FDD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6463" y="2978173"/>
            <a:ext cx="6005263" cy="2430901"/>
          </a:xfrm>
          <a:prstGeom prst="rect">
            <a:avLst/>
          </a:prstGeom>
          <a:ln w="28575">
            <a:solidFill>
              <a:schemeClr val="accent6"/>
            </a:solidFill>
          </a:ln>
        </p:spPr>
      </p:pic>
      <p:sp>
        <p:nvSpPr>
          <p:cNvPr id="5" name="Rechthoek: afgeronde hoeken 4">
            <a:extLst>
              <a:ext uri="{FF2B5EF4-FFF2-40B4-BE49-F238E27FC236}">
                <a16:creationId xmlns:a16="http://schemas.microsoft.com/office/drawing/2014/main" id="{C1EF58EA-8ED9-AB95-9277-DE2D55F51946}"/>
              </a:ext>
            </a:extLst>
          </p:cNvPr>
          <p:cNvSpPr/>
          <p:nvPr/>
        </p:nvSpPr>
        <p:spPr>
          <a:xfrm>
            <a:off x="125662" y="5511254"/>
            <a:ext cx="6126064" cy="125521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BDD6E636-04B2-46BF-65B0-C69D52153C18}"/>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25765532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059539"/>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4B95EDF9-B415-EE25-2915-C0B3A134FDD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46463" y="2978173"/>
            <a:ext cx="6005263" cy="2430901"/>
          </a:xfrm>
          <a:prstGeom prst="rect">
            <a:avLst/>
          </a:prstGeom>
        </p:spPr>
      </p:pic>
      <p:pic>
        <p:nvPicPr>
          <p:cNvPr id="10" name="Afbeelding 9">
            <a:extLst>
              <a:ext uri="{FF2B5EF4-FFF2-40B4-BE49-F238E27FC236}">
                <a16:creationId xmlns:a16="http://schemas.microsoft.com/office/drawing/2014/main" id="{466D3097-33CA-4B98-1B14-AAB1528B1EC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251726" y="2978173"/>
            <a:ext cx="5567365" cy="2538297"/>
          </a:xfrm>
          <a:prstGeom prst="rect">
            <a:avLst/>
          </a:prstGeom>
          <a:ln w="28575">
            <a:solidFill>
              <a:srgbClr val="C00000"/>
            </a:solidFill>
          </a:ln>
        </p:spPr>
      </p:pic>
      <p:sp>
        <p:nvSpPr>
          <p:cNvPr id="5" name="Rechthoek: afgeronde hoeken 4">
            <a:extLst>
              <a:ext uri="{FF2B5EF4-FFF2-40B4-BE49-F238E27FC236}">
                <a16:creationId xmlns:a16="http://schemas.microsoft.com/office/drawing/2014/main" id="{A8C4CF37-2124-732A-FE19-AE404A821B02}"/>
              </a:ext>
            </a:extLst>
          </p:cNvPr>
          <p:cNvSpPr/>
          <p:nvPr/>
        </p:nvSpPr>
        <p:spPr>
          <a:xfrm>
            <a:off x="6251726" y="5610109"/>
            <a:ext cx="5567365"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2" name="Rechthoek: afgeronde hoeken 11">
            <a:hlinkClick r:id="rId10" action="ppaction://hlinksldjump"/>
            <a:extLst>
              <a:ext uri="{FF2B5EF4-FFF2-40B4-BE49-F238E27FC236}">
                <a16:creationId xmlns:a16="http://schemas.microsoft.com/office/drawing/2014/main" id="{DBF053E3-2BF8-C174-E88D-9CB17E80FD55}"/>
              </a:ext>
            </a:extLst>
          </p:cNvPr>
          <p:cNvSpPr/>
          <p:nvPr/>
        </p:nvSpPr>
        <p:spPr>
          <a:xfrm>
            <a:off x="1166860" y="5671584"/>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748150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5703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7B1220FF-9799-0858-5B2E-207D5C21A4B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97314" y="2963334"/>
            <a:ext cx="5599048" cy="2266467"/>
          </a:xfrm>
          <a:prstGeom prst="rect">
            <a:avLst/>
          </a:prstGeom>
        </p:spPr>
      </p:pic>
      <p:pic>
        <p:nvPicPr>
          <p:cNvPr id="10" name="Afbeelding 9">
            <a:hlinkClick r:id="rId10" action="ppaction://hlinksldjump"/>
            <a:extLst>
              <a:ext uri="{FF2B5EF4-FFF2-40B4-BE49-F238E27FC236}">
                <a16:creationId xmlns:a16="http://schemas.microsoft.com/office/drawing/2014/main" id="{EEFB50C3-44A6-21A4-0003-D15B9A085DE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273124" y="2922504"/>
            <a:ext cx="5421562" cy="2471822"/>
          </a:xfrm>
          <a:prstGeom prst="rect">
            <a:avLst/>
          </a:prstGeom>
        </p:spPr>
      </p:pic>
    </p:spTree>
    <p:extLst>
      <p:ext uri="{BB962C8B-B14F-4D97-AF65-F5344CB8AC3E}">
        <p14:creationId xmlns:p14="http://schemas.microsoft.com/office/powerpoint/2010/main" val="41049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5703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7B1220FF-9799-0858-5B2E-207D5C21A4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97314" y="2963334"/>
            <a:ext cx="5599048" cy="2266467"/>
          </a:xfrm>
          <a:prstGeom prst="rect">
            <a:avLst/>
          </a:prstGeom>
          <a:ln w="28575">
            <a:solidFill>
              <a:schemeClr val="accent6"/>
            </a:solidFill>
          </a:ln>
        </p:spPr>
      </p:pic>
      <p:pic>
        <p:nvPicPr>
          <p:cNvPr id="10" name="Afbeelding 9">
            <a:extLst>
              <a:ext uri="{FF2B5EF4-FFF2-40B4-BE49-F238E27FC236}">
                <a16:creationId xmlns:a16="http://schemas.microsoft.com/office/drawing/2014/main" id="{EEFB50C3-44A6-21A4-0003-D15B9A085DE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273124" y="2922504"/>
            <a:ext cx="5421562" cy="2471822"/>
          </a:xfrm>
          <a:prstGeom prst="rect">
            <a:avLst/>
          </a:prstGeom>
        </p:spPr>
      </p:pic>
      <p:sp>
        <p:nvSpPr>
          <p:cNvPr id="5" name="Rechthoek: afgeronde hoeken 4">
            <a:extLst>
              <a:ext uri="{FF2B5EF4-FFF2-40B4-BE49-F238E27FC236}">
                <a16:creationId xmlns:a16="http://schemas.microsoft.com/office/drawing/2014/main" id="{FADB2E13-0388-D48C-193B-19EB91850E6C}"/>
              </a:ext>
            </a:extLst>
          </p:cNvPr>
          <p:cNvSpPr/>
          <p:nvPr/>
        </p:nvSpPr>
        <p:spPr>
          <a:xfrm>
            <a:off x="487536" y="5332332"/>
            <a:ext cx="5607175" cy="125521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8F85B728-24E2-2551-DA0A-5855EEBF3E2D}"/>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14576310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5703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7B1220FF-9799-0858-5B2E-207D5C21A4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97314" y="2963334"/>
            <a:ext cx="5599048" cy="2266467"/>
          </a:xfrm>
          <a:prstGeom prst="rect">
            <a:avLst/>
          </a:prstGeom>
        </p:spPr>
      </p:pic>
      <p:pic>
        <p:nvPicPr>
          <p:cNvPr id="10" name="Afbeelding 9">
            <a:extLst>
              <a:ext uri="{FF2B5EF4-FFF2-40B4-BE49-F238E27FC236}">
                <a16:creationId xmlns:a16="http://schemas.microsoft.com/office/drawing/2014/main" id="{EEFB50C3-44A6-21A4-0003-D15B9A085DE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273124" y="2922504"/>
            <a:ext cx="5421562" cy="2471822"/>
          </a:xfrm>
          <a:prstGeom prst="rect">
            <a:avLst/>
          </a:prstGeom>
          <a:ln w="28575">
            <a:solidFill>
              <a:srgbClr val="C00000"/>
            </a:solidFill>
          </a:ln>
        </p:spPr>
      </p:pic>
      <p:sp>
        <p:nvSpPr>
          <p:cNvPr id="9" name="Rechthoek: afgeronde hoeken 8">
            <a:extLst>
              <a:ext uri="{FF2B5EF4-FFF2-40B4-BE49-F238E27FC236}">
                <a16:creationId xmlns:a16="http://schemas.microsoft.com/office/drawing/2014/main" id="{004822A3-41AF-6FA6-E052-9E5442BD173C}"/>
              </a:ext>
            </a:extLst>
          </p:cNvPr>
          <p:cNvSpPr/>
          <p:nvPr/>
        </p:nvSpPr>
        <p:spPr>
          <a:xfrm>
            <a:off x="6200222" y="5497544"/>
            <a:ext cx="5567365"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3" name="Rechthoek: afgeronde hoeken 12">
            <a:hlinkClick r:id="rId10" action="ppaction://hlinksldjump"/>
            <a:extLst>
              <a:ext uri="{FF2B5EF4-FFF2-40B4-BE49-F238E27FC236}">
                <a16:creationId xmlns:a16="http://schemas.microsoft.com/office/drawing/2014/main" id="{60C2935E-D622-267C-BF70-9C404DCB530D}"/>
              </a:ext>
            </a:extLst>
          </p:cNvPr>
          <p:cNvSpPr/>
          <p:nvPr/>
        </p:nvSpPr>
        <p:spPr>
          <a:xfrm>
            <a:off x="1315946" y="5568395"/>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25007056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83923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F3A0E873-3DE2-C9D6-34C6-A6F0C3EC2B0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71043" y="2599938"/>
            <a:ext cx="5660691" cy="2830346"/>
          </a:xfrm>
          <a:prstGeom prst="rect">
            <a:avLst/>
          </a:prstGeom>
        </p:spPr>
      </p:pic>
      <p:pic>
        <p:nvPicPr>
          <p:cNvPr id="10" name="Afbeelding 9">
            <a:hlinkClick r:id="rId10" action="ppaction://hlinksldjump"/>
            <a:extLst>
              <a:ext uri="{FF2B5EF4-FFF2-40B4-BE49-F238E27FC236}">
                <a16:creationId xmlns:a16="http://schemas.microsoft.com/office/drawing/2014/main" id="{62364CC7-2D6A-FD5E-566E-9006A64ABD0B}"/>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258902" y="2599938"/>
            <a:ext cx="5532742" cy="2522511"/>
          </a:xfrm>
          <a:prstGeom prst="rect">
            <a:avLst/>
          </a:prstGeom>
        </p:spPr>
      </p:pic>
    </p:spTree>
    <p:extLst>
      <p:ext uri="{BB962C8B-B14F-4D97-AF65-F5344CB8AC3E}">
        <p14:creationId xmlns:p14="http://schemas.microsoft.com/office/powerpoint/2010/main" val="35598428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6500"/>
                            </p:stCondLst>
                            <p:childTnLst>
                              <p:par>
                                <p:cTn id="31" presetID="2" presetClass="entr" presetSubtype="2"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1+#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83923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F3A0E873-3DE2-C9D6-34C6-A6F0C3EC2B0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1043" y="2599938"/>
            <a:ext cx="5660691" cy="2830346"/>
          </a:xfrm>
          <a:prstGeom prst="rect">
            <a:avLst/>
          </a:prstGeom>
          <a:ln w="28575">
            <a:solidFill>
              <a:schemeClr val="accent6"/>
            </a:solidFill>
          </a:ln>
        </p:spPr>
      </p:pic>
      <p:pic>
        <p:nvPicPr>
          <p:cNvPr id="10" name="Afbeelding 9">
            <a:extLst>
              <a:ext uri="{FF2B5EF4-FFF2-40B4-BE49-F238E27FC236}">
                <a16:creationId xmlns:a16="http://schemas.microsoft.com/office/drawing/2014/main" id="{62364CC7-2D6A-FD5E-566E-9006A64ABD0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258902" y="2599938"/>
            <a:ext cx="5532742" cy="2522511"/>
          </a:xfrm>
          <a:prstGeom prst="rect">
            <a:avLst/>
          </a:prstGeom>
        </p:spPr>
      </p:pic>
      <p:sp>
        <p:nvSpPr>
          <p:cNvPr id="5" name="Rechthoek: afgeronde hoeken 4">
            <a:extLst>
              <a:ext uri="{FF2B5EF4-FFF2-40B4-BE49-F238E27FC236}">
                <a16:creationId xmlns:a16="http://schemas.microsoft.com/office/drawing/2014/main" id="{D48C1D74-213E-FFCC-C06A-FF68B481E518}"/>
              </a:ext>
            </a:extLst>
          </p:cNvPr>
          <p:cNvSpPr/>
          <p:nvPr/>
        </p:nvSpPr>
        <p:spPr>
          <a:xfrm>
            <a:off x="279400" y="5511254"/>
            <a:ext cx="5752334" cy="125521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96D86911-03CC-7E49-EA63-82636367BCAA}"/>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2424874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83923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F3A0E873-3DE2-C9D6-34C6-A6F0C3EC2B0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71043" y="2599938"/>
            <a:ext cx="5660691" cy="2830346"/>
          </a:xfrm>
          <a:prstGeom prst="rect">
            <a:avLst/>
          </a:prstGeom>
        </p:spPr>
      </p:pic>
      <p:pic>
        <p:nvPicPr>
          <p:cNvPr id="10" name="Afbeelding 9">
            <a:extLst>
              <a:ext uri="{FF2B5EF4-FFF2-40B4-BE49-F238E27FC236}">
                <a16:creationId xmlns:a16="http://schemas.microsoft.com/office/drawing/2014/main" id="{62364CC7-2D6A-FD5E-566E-9006A64ABD0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258902" y="2599938"/>
            <a:ext cx="5532742" cy="2522511"/>
          </a:xfrm>
          <a:prstGeom prst="rect">
            <a:avLst/>
          </a:prstGeom>
          <a:ln w="28575">
            <a:solidFill>
              <a:srgbClr val="C00000"/>
            </a:solidFill>
          </a:ln>
        </p:spPr>
      </p:pic>
      <p:sp>
        <p:nvSpPr>
          <p:cNvPr id="9" name="Rechthoek: afgeronde hoeken 8">
            <a:extLst>
              <a:ext uri="{FF2B5EF4-FFF2-40B4-BE49-F238E27FC236}">
                <a16:creationId xmlns:a16="http://schemas.microsoft.com/office/drawing/2014/main" id="{9240786E-C600-521D-6C6E-E993102A28F5}"/>
              </a:ext>
            </a:extLst>
          </p:cNvPr>
          <p:cNvSpPr/>
          <p:nvPr/>
        </p:nvSpPr>
        <p:spPr>
          <a:xfrm>
            <a:off x="6224279" y="5214524"/>
            <a:ext cx="5567365"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3" name="Rechthoek: afgeronde hoeken 12">
            <a:hlinkClick r:id="rId10" action="ppaction://hlinksldjump"/>
            <a:extLst>
              <a:ext uri="{FF2B5EF4-FFF2-40B4-BE49-F238E27FC236}">
                <a16:creationId xmlns:a16="http://schemas.microsoft.com/office/drawing/2014/main" id="{E877D143-3E53-E5A8-E7D9-EFDFCBB1A0A9}"/>
              </a:ext>
            </a:extLst>
          </p:cNvPr>
          <p:cNvSpPr/>
          <p:nvPr/>
        </p:nvSpPr>
        <p:spPr>
          <a:xfrm>
            <a:off x="1047811" y="5559942"/>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12725795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70660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EF576F55-8277-9AF5-A6CE-7D3BC72013C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34950" y="2746375"/>
            <a:ext cx="5784850" cy="2892425"/>
          </a:xfrm>
          <a:prstGeom prst="rect">
            <a:avLst/>
          </a:prstGeom>
        </p:spPr>
      </p:pic>
      <p:pic>
        <p:nvPicPr>
          <p:cNvPr id="10" name="Afbeelding 9">
            <a:hlinkClick r:id="rId10" action="ppaction://hlinksldjump"/>
            <a:extLst>
              <a:ext uri="{FF2B5EF4-FFF2-40B4-BE49-F238E27FC236}">
                <a16:creationId xmlns:a16="http://schemas.microsoft.com/office/drawing/2014/main" id="{E124A042-0853-BC00-F2F6-E26952A3F835}"/>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145462" y="2784882"/>
            <a:ext cx="5847868" cy="2666184"/>
          </a:xfrm>
          <a:prstGeom prst="rect">
            <a:avLst/>
          </a:prstGeom>
        </p:spPr>
      </p:pic>
    </p:spTree>
    <p:extLst>
      <p:ext uri="{BB962C8B-B14F-4D97-AF65-F5344CB8AC3E}">
        <p14:creationId xmlns:p14="http://schemas.microsoft.com/office/powerpoint/2010/main" val="22321397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70660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EF576F55-8277-9AF5-A6CE-7D3BC72013C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34950" y="2784475"/>
            <a:ext cx="5784850" cy="2892425"/>
          </a:xfrm>
          <a:prstGeom prst="rect">
            <a:avLst/>
          </a:prstGeom>
          <a:ln w="28575">
            <a:solidFill>
              <a:schemeClr val="accent6"/>
            </a:solidFill>
          </a:ln>
        </p:spPr>
      </p:pic>
      <p:pic>
        <p:nvPicPr>
          <p:cNvPr id="10" name="Afbeelding 9">
            <a:extLst>
              <a:ext uri="{FF2B5EF4-FFF2-40B4-BE49-F238E27FC236}">
                <a16:creationId xmlns:a16="http://schemas.microsoft.com/office/drawing/2014/main" id="{E124A042-0853-BC00-F2F6-E26952A3F83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45462" y="2784882"/>
            <a:ext cx="5847868" cy="2666184"/>
          </a:xfrm>
          <a:prstGeom prst="rect">
            <a:avLst/>
          </a:prstGeom>
        </p:spPr>
      </p:pic>
      <p:sp>
        <p:nvSpPr>
          <p:cNvPr id="5" name="Rechthoek: afgeronde hoeken 4">
            <a:extLst>
              <a:ext uri="{FF2B5EF4-FFF2-40B4-BE49-F238E27FC236}">
                <a16:creationId xmlns:a16="http://schemas.microsoft.com/office/drawing/2014/main" id="{8CE73087-AB73-6B64-D750-67E308C13E0F}"/>
              </a:ext>
            </a:extLst>
          </p:cNvPr>
          <p:cNvSpPr/>
          <p:nvPr/>
        </p:nvSpPr>
        <p:spPr>
          <a:xfrm>
            <a:off x="188893" y="5749458"/>
            <a:ext cx="5830907" cy="101391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831E95C0-CAB1-D29A-F3D7-25A13DB1E4F8}"/>
              </a:ext>
            </a:extLst>
          </p:cNvPr>
          <p:cNvSpPr/>
          <p:nvPr/>
        </p:nvSpPr>
        <p:spPr>
          <a:xfrm>
            <a:off x="7691507" y="5887833"/>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20583251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70660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EF576F55-8277-9AF5-A6CE-7D3BC72013C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34950" y="2784475"/>
            <a:ext cx="5784850" cy="2892425"/>
          </a:xfrm>
          <a:prstGeom prst="rect">
            <a:avLst/>
          </a:prstGeom>
        </p:spPr>
      </p:pic>
      <p:pic>
        <p:nvPicPr>
          <p:cNvPr id="10" name="Afbeelding 9">
            <a:extLst>
              <a:ext uri="{FF2B5EF4-FFF2-40B4-BE49-F238E27FC236}">
                <a16:creationId xmlns:a16="http://schemas.microsoft.com/office/drawing/2014/main" id="{E124A042-0853-BC00-F2F6-E26952A3F83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45462" y="2784882"/>
            <a:ext cx="5847868" cy="2666184"/>
          </a:xfrm>
          <a:prstGeom prst="rect">
            <a:avLst/>
          </a:prstGeom>
          <a:ln w="28575">
            <a:solidFill>
              <a:srgbClr val="C00000"/>
            </a:solidFill>
          </a:ln>
        </p:spPr>
      </p:pic>
      <p:sp>
        <p:nvSpPr>
          <p:cNvPr id="5" name="Rechthoek: afgeronde hoeken 4">
            <a:extLst>
              <a:ext uri="{FF2B5EF4-FFF2-40B4-BE49-F238E27FC236}">
                <a16:creationId xmlns:a16="http://schemas.microsoft.com/office/drawing/2014/main" id="{C5AD4280-DACD-6CE0-FA3A-36C5E7878A93}"/>
              </a:ext>
            </a:extLst>
          </p:cNvPr>
          <p:cNvSpPr/>
          <p:nvPr/>
        </p:nvSpPr>
        <p:spPr>
          <a:xfrm>
            <a:off x="6145462" y="5572009"/>
            <a:ext cx="5847868"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2" name="Rechthoek: afgeronde hoeken 11">
            <a:hlinkClick r:id="rId10" action="ppaction://hlinksldjump"/>
            <a:extLst>
              <a:ext uri="{FF2B5EF4-FFF2-40B4-BE49-F238E27FC236}">
                <a16:creationId xmlns:a16="http://schemas.microsoft.com/office/drawing/2014/main" id="{C7ABC930-1829-FF4B-485B-DBC3A503EE34}"/>
              </a:ext>
            </a:extLst>
          </p:cNvPr>
          <p:cNvSpPr/>
          <p:nvPr/>
        </p:nvSpPr>
        <p:spPr>
          <a:xfrm>
            <a:off x="1306050" y="5650872"/>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33684331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1"/>
            <a:ext cx="12192000" cy="6858000"/>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70660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476D65B6-D8BB-2A0F-2326-25CB5F1E56D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78412" y="2626241"/>
            <a:ext cx="5917588" cy="2947774"/>
          </a:xfrm>
          <a:prstGeom prst="rect">
            <a:avLst/>
          </a:prstGeom>
        </p:spPr>
      </p:pic>
      <p:pic>
        <p:nvPicPr>
          <p:cNvPr id="10" name="Afbeelding 9">
            <a:hlinkClick r:id="rId10" action="ppaction://hlinksldjump"/>
            <a:extLst>
              <a:ext uri="{FF2B5EF4-FFF2-40B4-BE49-F238E27FC236}">
                <a16:creationId xmlns:a16="http://schemas.microsoft.com/office/drawing/2014/main" id="{F8CD52DC-9172-E434-4A74-911D14A87485}"/>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103811" y="2631179"/>
            <a:ext cx="5899150" cy="2689566"/>
          </a:xfrm>
          <a:prstGeom prst="rect">
            <a:avLst/>
          </a:prstGeom>
        </p:spPr>
      </p:pic>
    </p:spTree>
    <p:extLst>
      <p:ext uri="{BB962C8B-B14F-4D97-AF65-F5344CB8AC3E}">
        <p14:creationId xmlns:p14="http://schemas.microsoft.com/office/powerpoint/2010/main" val="1840829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2" presetClass="entr" presetSubtype="8" fill="hold" nodeType="withEffect">
                                  <p:stCondLst>
                                    <p:cond delay="10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1"/>
            <a:ext cx="12192000" cy="6858000"/>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70660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10" name="Afbeelding 9">
            <a:extLst>
              <a:ext uri="{FF2B5EF4-FFF2-40B4-BE49-F238E27FC236}">
                <a16:creationId xmlns:a16="http://schemas.microsoft.com/office/drawing/2014/main" id="{F8CD52DC-9172-E434-4A74-911D14A8748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03811" y="2631179"/>
            <a:ext cx="5899150" cy="2689566"/>
          </a:xfrm>
          <a:prstGeom prst="rect">
            <a:avLst/>
          </a:prstGeom>
        </p:spPr>
      </p:pic>
      <p:pic>
        <p:nvPicPr>
          <p:cNvPr id="8" name="Afbeelding 7">
            <a:extLst>
              <a:ext uri="{FF2B5EF4-FFF2-40B4-BE49-F238E27FC236}">
                <a16:creationId xmlns:a16="http://schemas.microsoft.com/office/drawing/2014/main" id="{476D65B6-D8BB-2A0F-2326-25CB5F1E56D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78412" y="2626241"/>
            <a:ext cx="5917588" cy="2947774"/>
          </a:xfrm>
          <a:prstGeom prst="rect">
            <a:avLst/>
          </a:prstGeom>
          <a:ln w="28575">
            <a:solidFill>
              <a:schemeClr val="accent6"/>
            </a:solidFill>
          </a:ln>
        </p:spPr>
      </p:pic>
      <p:sp>
        <p:nvSpPr>
          <p:cNvPr id="5" name="Rechthoek: afgeronde hoeken 4">
            <a:extLst>
              <a:ext uri="{FF2B5EF4-FFF2-40B4-BE49-F238E27FC236}">
                <a16:creationId xmlns:a16="http://schemas.microsoft.com/office/drawing/2014/main" id="{D4B61D70-568A-64D1-0704-81227B28BCC2}"/>
              </a:ext>
            </a:extLst>
          </p:cNvPr>
          <p:cNvSpPr/>
          <p:nvPr/>
        </p:nvSpPr>
        <p:spPr>
          <a:xfrm>
            <a:off x="168635" y="5676899"/>
            <a:ext cx="5927365" cy="947263"/>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86D673C2-BF2F-FD64-610E-46CE477D0485}"/>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3322213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1"/>
            <a:ext cx="12192000" cy="6858000"/>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706602"/>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476D65B6-D8BB-2A0F-2326-25CB5F1E56D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8412" y="2626241"/>
            <a:ext cx="5917588" cy="2947774"/>
          </a:xfrm>
          <a:prstGeom prst="rect">
            <a:avLst/>
          </a:prstGeom>
        </p:spPr>
      </p:pic>
      <p:pic>
        <p:nvPicPr>
          <p:cNvPr id="10" name="Afbeelding 9">
            <a:extLst>
              <a:ext uri="{FF2B5EF4-FFF2-40B4-BE49-F238E27FC236}">
                <a16:creationId xmlns:a16="http://schemas.microsoft.com/office/drawing/2014/main" id="{F8CD52DC-9172-E434-4A74-911D14A8748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03811" y="2631179"/>
            <a:ext cx="5899150" cy="2689566"/>
          </a:xfrm>
          <a:prstGeom prst="rect">
            <a:avLst/>
          </a:prstGeom>
          <a:ln w="28575">
            <a:solidFill>
              <a:srgbClr val="C00000"/>
            </a:solidFill>
          </a:ln>
        </p:spPr>
      </p:pic>
      <p:sp>
        <p:nvSpPr>
          <p:cNvPr id="5" name="Rechthoek: afgeronde hoeken 4">
            <a:extLst>
              <a:ext uri="{FF2B5EF4-FFF2-40B4-BE49-F238E27FC236}">
                <a16:creationId xmlns:a16="http://schemas.microsoft.com/office/drawing/2014/main" id="{F22F8BD2-C10B-E0AD-C9C7-3737B6FB60FA}"/>
              </a:ext>
            </a:extLst>
          </p:cNvPr>
          <p:cNvSpPr/>
          <p:nvPr/>
        </p:nvSpPr>
        <p:spPr>
          <a:xfrm>
            <a:off x="6053470" y="5403291"/>
            <a:ext cx="5960118"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2" name="Rechthoek: afgeronde hoeken 11">
            <a:hlinkClick r:id="rId10" action="ppaction://hlinksldjump"/>
            <a:extLst>
              <a:ext uri="{FF2B5EF4-FFF2-40B4-BE49-F238E27FC236}">
                <a16:creationId xmlns:a16="http://schemas.microsoft.com/office/drawing/2014/main" id="{CE1473EE-BD7D-B9E5-4122-F24C85DB9286}"/>
              </a:ext>
            </a:extLst>
          </p:cNvPr>
          <p:cNvSpPr/>
          <p:nvPr/>
        </p:nvSpPr>
        <p:spPr>
          <a:xfrm>
            <a:off x="1340029" y="5550880"/>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3766613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960683"/>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903D6E5B-1883-B4E0-FD60-2DC89FFEE60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4474" y="2803525"/>
            <a:ext cx="5759450" cy="2625873"/>
          </a:xfrm>
          <a:prstGeom prst="rect">
            <a:avLst/>
          </a:prstGeom>
        </p:spPr>
      </p:pic>
      <p:pic>
        <p:nvPicPr>
          <p:cNvPr id="10" name="Afbeelding 9">
            <a:hlinkClick r:id="rId10" action="ppaction://hlinksldjump"/>
            <a:extLst>
              <a:ext uri="{FF2B5EF4-FFF2-40B4-BE49-F238E27FC236}">
                <a16:creationId xmlns:a16="http://schemas.microsoft.com/office/drawing/2014/main" id="{AC0B6F66-7219-F39E-2B0C-F0E28C4DB48B}"/>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153817" y="2805037"/>
            <a:ext cx="5759450" cy="2625873"/>
          </a:xfrm>
          <a:prstGeom prst="rect">
            <a:avLst/>
          </a:prstGeom>
        </p:spPr>
      </p:pic>
    </p:spTree>
    <p:extLst>
      <p:ext uri="{BB962C8B-B14F-4D97-AF65-F5344CB8AC3E}">
        <p14:creationId xmlns:p14="http://schemas.microsoft.com/office/powerpoint/2010/main" val="4065595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960683"/>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903D6E5B-1883-B4E0-FD60-2DC89FFEE60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44474" y="2803525"/>
            <a:ext cx="5759450" cy="2625873"/>
          </a:xfrm>
          <a:prstGeom prst="rect">
            <a:avLst/>
          </a:prstGeom>
          <a:ln w="28575">
            <a:solidFill>
              <a:schemeClr val="accent6"/>
            </a:solidFill>
          </a:ln>
        </p:spPr>
      </p:pic>
      <p:pic>
        <p:nvPicPr>
          <p:cNvPr id="10" name="Afbeelding 9">
            <a:extLst>
              <a:ext uri="{FF2B5EF4-FFF2-40B4-BE49-F238E27FC236}">
                <a16:creationId xmlns:a16="http://schemas.microsoft.com/office/drawing/2014/main" id="{AC0B6F66-7219-F39E-2B0C-F0E28C4DB48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53817" y="2805037"/>
            <a:ext cx="5759450" cy="2625873"/>
          </a:xfrm>
          <a:prstGeom prst="rect">
            <a:avLst/>
          </a:prstGeom>
        </p:spPr>
      </p:pic>
      <p:sp>
        <p:nvSpPr>
          <p:cNvPr id="5" name="Rechthoek: afgeronde hoeken 4">
            <a:extLst>
              <a:ext uri="{FF2B5EF4-FFF2-40B4-BE49-F238E27FC236}">
                <a16:creationId xmlns:a16="http://schemas.microsoft.com/office/drawing/2014/main" id="{1BA90446-1477-BF4F-9260-45B42A4E22E6}"/>
              </a:ext>
            </a:extLst>
          </p:cNvPr>
          <p:cNvSpPr/>
          <p:nvPr/>
        </p:nvSpPr>
        <p:spPr>
          <a:xfrm>
            <a:off x="168634" y="5509702"/>
            <a:ext cx="5835289" cy="1106451"/>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F1542E31-4F9A-A96A-FFB4-BD136D909506}"/>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34097143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960683"/>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903D6E5B-1883-B4E0-FD60-2DC89FFEE60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44474" y="2803525"/>
            <a:ext cx="5759450" cy="2625873"/>
          </a:xfrm>
          <a:prstGeom prst="rect">
            <a:avLst/>
          </a:prstGeom>
        </p:spPr>
      </p:pic>
      <p:pic>
        <p:nvPicPr>
          <p:cNvPr id="10" name="Afbeelding 9">
            <a:extLst>
              <a:ext uri="{FF2B5EF4-FFF2-40B4-BE49-F238E27FC236}">
                <a16:creationId xmlns:a16="http://schemas.microsoft.com/office/drawing/2014/main" id="{AC0B6F66-7219-F39E-2B0C-F0E28C4DB48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53817" y="2805037"/>
            <a:ext cx="5759450" cy="2625873"/>
          </a:xfrm>
          <a:prstGeom prst="rect">
            <a:avLst/>
          </a:prstGeom>
          <a:ln w="28575">
            <a:solidFill>
              <a:srgbClr val="C00000"/>
            </a:solidFill>
          </a:ln>
        </p:spPr>
      </p:pic>
      <p:sp>
        <p:nvSpPr>
          <p:cNvPr id="5" name="Rechthoek: afgeronde hoeken 4">
            <a:extLst>
              <a:ext uri="{FF2B5EF4-FFF2-40B4-BE49-F238E27FC236}">
                <a16:creationId xmlns:a16="http://schemas.microsoft.com/office/drawing/2014/main" id="{DF2D73FA-6B7F-C8CF-3200-7E602ADC9467}"/>
              </a:ext>
            </a:extLst>
          </p:cNvPr>
          <p:cNvSpPr/>
          <p:nvPr/>
        </p:nvSpPr>
        <p:spPr>
          <a:xfrm>
            <a:off x="6153817" y="5520509"/>
            <a:ext cx="5759449"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2" name="Rechthoek: afgeronde hoeken 11">
            <a:hlinkClick r:id="rId10" action="ppaction://hlinksldjump"/>
            <a:extLst>
              <a:ext uri="{FF2B5EF4-FFF2-40B4-BE49-F238E27FC236}">
                <a16:creationId xmlns:a16="http://schemas.microsoft.com/office/drawing/2014/main" id="{002364B5-6948-7F0B-ED87-EAF57EE06532}"/>
              </a:ext>
            </a:extLst>
          </p:cNvPr>
          <p:cNvSpPr/>
          <p:nvPr/>
        </p:nvSpPr>
        <p:spPr>
          <a:xfrm>
            <a:off x="1340029" y="5602288"/>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1531801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41533"/>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BE65452B-9277-D474-6A3F-1BD1D94C288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43041" y="2913841"/>
            <a:ext cx="5708650" cy="2602712"/>
          </a:xfrm>
          <a:prstGeom prst="rect">
            <a:avLst/>
          </a:prstGeom>
        </p:spPr>
      </p:pic>
      <p:pic>
        <p:nvPicPr>
          <p:cNvPr id="10" name="Afbeelding 9">
            <a:hlinkClick r:id="rId10" action="ppaction://hlinksldjump"/>
            <a:extLst>
              <a:ext uri="{FF2B5EF4-FFF2-40B4-BE49-F238E27FC236}">
                <a16:creationId xmlns:a16="http://schemas.microsoft.com/office/drawing/2014/main" id="{FFEAD27F-AF3D-440D-BF34-78BDB29A03B2}"/>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031790" y="2936164"/>
            <a:ext cx="5610725" cy="2558066"/>
          </a:xfrm>
          <a:prstGeom prst="rect">
            <a:avLst/>
          </a:prstGeom>
        </p:spPr>
      </p:pic>
    </p:spTree>
    <p:extLst>
      <p:ext uri="{BB962C8B-B14F-4D97-AF65-F5344CB8AC3E}">
        <p14:creationId xmlns:p14="http://schemas.microsoft.com/office/powerpoint/2010/main" val="729516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41533"/>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BE65452B-9277-D474-6A3F-1BD1D94C288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43041" y="2913841"/>
            <a:ext cx="5708650" cy="2602712"/>
          </a:xfrm>
          <a:prstGeom prst="rect">
            <a:avLst/>
          </a:prstGeom>
          <a:ln w="28575">
            <a:solidFill>
              <a:schemeClr val="accent6"/>
            </a:solidFill>
          </a:ln>
        </p:spPr>
      </p:pic>
      <p:pic>
        <p:nvPicPr>
          <p:cNvPr id="10" name="Afbeelding 9">
            <a:extLst>
              <a:ext uri="{FF2B5EF4-FFF2-40B4-BE49-F238E27FC236}">
                <a16:creationId xmlns:a16="http://schemas.microsoft.com/office/drawing/2014/main" id="{FFEAD27F-AF3D-440D-BF34-78BDB29A03B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031790" y="2936164"/>
            <a:ext cx="5610725" cy="2558066"/>
          </a:xfrm>
          <a:prstGeom prst="rect">
            <a:avLst/>
          </a:prstGeom>
        </p:spPr>
      </p:pic>
      <p:sp>
        <p:nvSpPr>
          <p:cNvPr id="5" name="Rechthoek: afgeronde hoeken 4">
            <a:extLst>
              <a:ext uri="{FF2B5EF4-FFF2-40B4-BE49-F238E27FC236}">
                <a16:creationId xmlns:a16="http://schemas.microsoft.com/office/drawing/2014/main" id="{6C3FD7C2-BE19-D73D-AE2C-C4F08AFEF5B0}"/>
              </a:ext>
            </a:extLst>
          </p:cNvPr>
          <p:cNvSpPr/>
          <p:nvPr/>
        </p:nvSpPr>
        <p:spPr>
          <a:xfrm>
            <a:off x="168635" y="5586050"/>
            <a:ext cx="5835289" cy="1106451"/>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B1BAA986-6711-BD52-D93A-840C443EDA60}"/>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6501965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759619" y="1141533"/>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BE65452B-9277-D474-6A3F-1BD1D94C288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43041" y="2913841"/>
            <a:ext cx="5708650" cy="2602712"/>
          </a:xfrm>
          <a:prstGeom prst="rect">
            <a:avLst/>
          </a:prstGeom>
        </p:spPr>
      </p:pic>
      <p:pic>
        <p:nvPicPr>
          <p:cNvPr id="10" name="Afbeelding 9">
            <a:extLst>
              <a:ext uri="{FF2B5EF4-FFF2-40B4-BE49-F238E27FC236}">
                <a16:creationId xmlns:a16="http://schemas.microsoft.com/office/drawing/2014/main" id="{FFEAD27F-AF3D-440D-BF34-78BDB29A03B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031790" y="2936164"/>
            <a:ext cx="5610725" cy="2558066"/>
          </a:xfrm>
          <a:prstGeom prst="rect">
            <a:avLst/>
          </a:prstGeom>
          <a:ln w="28575">
            <a:solidFill>
              <a:srgbClr val="C00000"/>
            </a:solidFill>
          </a:ln>
        </p:spPr>
      </p:pic>
      <p:sp>
        <p:nvSpPr>
          <p:cNvPr id="5" name="Rechthoek: afgeronde hoeken 4">
            <a:extLst>
              <a:ext uri="{FF2B5EF4-FFF2-40B4-BE49-F238E27FC236}">
                <a16:creationId xmlns:a16="http://schemas.microsoft.com/office/drawing/2014/main" id="{44265B2D-8028-529F-FFB1-DEA74A5597B6}"/>
              </a:ext>
            </a:extLst>
          </p:cNvPr>
          <p:cNvSpPr/>
          <p:nvPr/>
        </p:nvSpPr>
        <p:spPr>
          <a:xfrm>
            <a:off x="5980990" y="5586305"/>
            <a:ext cx="5728410"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2" name="Rechthoek: afgeronde hoeken 11">
            <a:hlinkClick r:id="rId10" action="ppaction://hlinksldjump"/>
            <a:extLst>
              <a:ext uri="{FF2B5EF4-FFF2-40B4-BE49-F238E27FC236}">
                <a16:creationId xmlns:a16="http://schemas.microsoft.com/office/drawing/2014/main" id="{BBCF93DE-AD00-C19A-5944-C8ECD8574412}"/>
              </a:ext>
            </a:extLst>
          </p:cNvPr>
          <p:cNvSpPr/>
          <p:nvPr/>
        </p:nvSpPr>
        <p:spPr>
          <a:xfrm>
            <a:off x="1302228" y="5660770"/>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3244487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805589" y="1058591"/>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hlinkClick r:id="rId8" action="ppaction://hlinksldjump"/>
            <a:extLst>
              <a:ext uri="{FF2B5EF4-FFF2-40B4-BE49-F238E27FC236}">
                <a16:creationId xmlns:a16="http://schemas.microsoft.com/office/drawing/2014/main" id="{EDA09557-3C23-20FB-BE76-FCB7F594186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86916" y="2952677"/>
            <a:ext cx="5492750" cy="2504278"/>
          </a:xfrm>
          <a:prstGeom prst="rect">
            <a:avLst/>
          </a:prstGeom>
        </p:spPr>
      </p:pic>
      <p:pic>
        <p:nvPicPr>
          <p:cNvPr id="10" name="Afbeelding 9">
            <a:hlinkClick r:id="rId10" action="ppaction://hlinksldjump"/>
            <a:extLst>
              <a:ext uri="{FF2B5EF4-FFF2-40B4-BE49-F238E27FC236}">
                <a16:creationId xmlns:a16="http://schemas.microsoft.com/office/drawing/2014/main" id="{357E890A-5350-0294-5493-4FDBB900BB3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173720" y="2852109"/>
            <a:ext cx="5638636" cy="2570791"/>
          </a:xfrm>
          <a:prstGeom prst="rect">
            <a:avLst/>
          </a:prstGeom>
        </p:spPr>
      </p:pic>
    </p:spTree>
    <p:extLst>
      <p:ext uri="{BB962C8B-B14F-4D97-AF65-F5344CB8AC3E}">
        <p14:creationId xmlns:p14="http://schemas.microsoft.com/office/powerpoint/2010/main" val="39766388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nodeType="afterEffect">
                                  <p:stCondLst>
                                    <p:cond delay="0"/>
                                  </p:stCondLst>
                                  <p:childTnLst>
                                    <p:anim calcmode="lin" valueType="num">
                                      <p:cBhvr additive="base">
                                        <p:cTn id="6" dur="500"/>
                                        <p:tgtEl>
                                          <p:spTgt spid="11"/>
                                        </p:tgtEl>
                                        <p:attrNameLst>
                                          <p:attrName>ppt_x</p:attrName>
                                        </p:attrNameLst>
                                      </p:cBhvr>
                                      <p:tavLst>
                                        <p:tav tm="0">
                                          <p:val>
                                            <p:strVal val="ppt_x"/>
                                          </p:val>
                                        </p:tav>
                                        <p:tav tm="100000">
                                          <p:val>
                                            <p:strVal val="0-ppt_w/2"/>
                                          </p:val>
                                        </p:tav>
                                      </p:tavLst>
                                    </p:anim>
                                    <p:anim calcmode="lin" valueType="num">
                                      <p:cBhvr additive="base">
                                        <p:cTn id="7" dur="500"/>
                                        <p:tgtEl>
                                          <p:spTgt spid="11"/>
                                        </p:tgtEl>
                                        <p:attrNameLst>
                                          <p:attrName>ppt_y</p:attrName>
                                        </p:attrNameLst>
                                      </p:cBhvr>
                                      <p:tavLst>
                                        <p:tav tm="0">
                                          <p:val>
                                            <p:strVal val="ppt_y"/>
                                          </p:val>
                                        </p:tav>
                                        <p:tav tm="100000">
                                          <p:val>
                                            <p:strVal val="ppt_y"/>
                                          </p:val>
                                        </p:tav>
                                      </p:tavLst>
                                    </p:anim>
                                    <p:set>
                                      <p:cBhvr>
                                        <p:cTn id="8" dur="1" fill="hold">
                                          <p:stCondLst>
                                            <p:cond delay="499"/>
                                          </p:stCondLst>
                                        </p:cTn>
                                        <p:tgtEl>
                                          <p:spTgt spid="11"/>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ppt_x"/>
                                          </p:val>
                                        </p:tav>
                                        <p:tav tm="100000">
                                          <p:val>
                                            <p:strVal val="#ppt_x"/>
                                          </p:val>
                                        </p:tav>
                                      </p:tavLst>
                                    </p:anim>
                                    <p:anim calcmode="lin" valueType="num">
                                      <p:cBhvr additive="base">
                                        <p:cTn id="13" dur="10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6" presetClass="emph" presetSubtype="0" fill="hold" nodeType="afterEffect">
                                  <p:stCondLst>
                                    <p:cond delay="500"/>
                                  </p:stCondLst>
                                  <p:childTnLst>
                                    <p:animScale>
                                      <p:cBhvr>
                                        <p:cTn id="16" dur="2500" fill="hold"/>
                                        <p:tgtEl>
                                          <p:spTgt spid="29"/>
                                        </p:tgtEl>
                                      </p:cBhvr>
                                      <p:by x="400000" y="400000"/>
                                    </p:animScale>
                                  </p:childTnLst>
                                </p:cTn>
                              </p:par>
                            </p:childTnLst>
                          </p:cTn>
                        </p:par>
                        <p:par>
                          <p:cTn id="17" fill="hold">
                            <p:stCondLst>
                              <p:cond delay="4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0"/>
                            </p:stCondLst>
                            <p:childTnLst>
                              <p:par>
                                <p:cTn id="22" presetID="10" presetClass="entr" presetSubtype="0" fill="hold" grpId="0" nodeType="afterEffect">
                                  <p:stCondLst>
                                    <p:cond delay="5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6000"/>
                            </p:stCondLst>
                            <p:childTnLst>
                              <p:par>
                                <p:cTn id="26" presetID="2" presetClass="entr" presetSubtype="8" fill="hold" nodeType="after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805589" y="1058591"/>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EDA09557-3C23-20FB-BE76-FCB7F594186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86916" y="2952677"/>
            <a:ext cx="5492750" cy="2504278"/>
          </a:xfrm>
          <a:prstGeom prst="rect">
            <a:avLst/>
          </a:prstGeom>
          <a:ln w="28575">
            <a:solidFill>
              <a:schemeClr val="accent6"/>
            </a:solidFill>
          </a:ln>
        </p:spPr>
      </p:pic>
      <p:pic>
        <p:nvPicPr>
          <p:cNvPr id="10" name="Afbeelding 9">
            <a:extLst>
              <a:ext uri="{FF2B5EF4-FFF2-40B4-BE49-F238E27FC236}">
                <a16:creationId xmlns:a16="http://schemas.microsoft.com/office/drawing/2014/main" id="{357E890A-5350-0294-5493-4FDBB900BB3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73720" y="2852109"/>
            <a:ext cx="5638636" cy="2570791"/>
          </a:xfrm>
          <a:prstGeom prst="rect">
            <a:avLst/>
          </a:prstGeom>
        </p:spPr>
      </p:pic>
      <p:sp>
        <p:nvSpPr>
          <p:cNvPr id="5" name="Rechthoek: afgeronde hoeken 4">
            <a:extLst>
              <a:ext uri="{FF2B5EF4-FFF2-40B4-BE49-F238E27FC236}">
                <a16:creationId xmlns:a16="http://schemas.microsoft.com/office/drawing/2014/main" id="{31120177-6527-3F88-2886-E6D1DB3640D2}"/>
              </a:ext>
            </a:extLst>
          </p:cNvPr>
          <p:cNvSpPr/>
          <p:nvPr/>
        </p:nvSpPr>
        <p:spPr>
          <a:xfrm>
            <a:off x="369867" y="5604148"/>
            <a:ext cx="5509799" cy="1106451"/>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nl-NL" sz="2000" dirty="0">
                <a:solidFill>
                  <a:schemeClr val="bg1"/>
                </a:solidFill>
                <a:latin typeface="Segoe UI" panose="020B0502040204020203" pitchFamily="34" charset="0"/>
                <a:cs typeface="Segoe UI" panose="020B0502040204020203" pitchFamily="34" charset="0"/>
              </a:rPr>
              <a:t>Goede keuze! Deze tweet past erg goed bij jou partij. Dit zullen de kiezers waarderen.</a:t>
            </a:r>
          </a:p>
        </p:txBody>
      </p:sp>
      <p:sp>
        <p:nvSpPr>
          <p:cNvPr id="12" name="Rechthoek: afgeronde hoeken 11">
            <a:hlinkClick r:id="rId10" action="ppaction://hlinksldjump"/>
            <a:extLst>
              <a:ext uri="{FF2B5EF4-FFF2-40B4-BE49-F238E27FC236}">
                <a16:creationId xmlns:a16="http://schemas.microsoft.com/office/drawing/2014/main" id="{57B821AF-A8B3-E1CF-D0B4-CB3EF04AF818}"/>
              </a:ext>
            </a:extLst>
          </p:cNvPr>
          <p:cNvSpPr/>
          <p:nvPr/>
        </p:nvSpPr>
        <p:spPr>
          <a:xfrm>
            <a:off x="7599423" y="5718789"/>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183767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E9F39-4E0A-C1E8-8C7C-2C334389E0B7}"/>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3D67748F-CDB9-C4CD-6BB4-E73153E0FD1F}"/>
              </a:ext>
            </a:extLst>
          </p:cNvPr>
          <p:cNvSpPr>
            <a:spLocks noGrp="1"/>
          </p:cNvSpPr>
          <p:nvPr>
            <p:ph type="subTitle" idx="1"/>
          </p:nvPr>
        </p:nvSpPr>
        <p:spPr/>
        <p:txBody>
          <a:bodyPr/>
          <a:lstStyle/>
          <a:p>
            <a:endParaRPr lang="nl-NL" dirty="0"/>
          </a:p>
        </p:txBody>
      </p:sp>
      <p:pic>
        <p:nvPicPr>
          <p:cNvPr id="7" name="Afbeelding 6">
            <a:extLst>
              <a:ext uri="{FF2B5EF4-FFF2-40B4-BE49-F238E27FC236}">
                <a16:creationId xmlns:a16="http://schemas.microsoft.com/office/drawing/2014/main" id="{702C1235-A9EB-54B9-B48A-FC6EF5678D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7500983"/>
          </a:xfrm>
          <a:prstGeom prst="rect">
            <a:avLst/>
          </a:prstGeom>
        </p:spPr>
      </p:pic>
      <p:pic>
        <p:nvPicPr>
          <p:cNvPr id="21" name="Afbeelding 20">
            <a:extLst>
              <a:ext uri="{FF2B5EF4-FFF2-40B4-BE49-F238E27FC236}">
                <a16:creationId xmlns:a16="http://schemas.microsoft.com/office/drawing/2014/main" id="{A363A0BE-1454-9784-D95E-0311F520F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31758"/>
            <a:ext cx="12192000" cy="2969225"/>
          </a:xfrm>
          <a:prstGeom prst="rect">
            <a:avLst/>
          </a:prstGeom>
        </p:spPr>
      </p:pic>
      <p:grpSp>
        <p:nvGrpSpPr>
          <p:cNvPr id="11" name="Groep 10">
            <a:extLst>
              <a:ext uri="{FF2B5EF4-FFF2-40B4-BE49-F238E27FC236}">
                <a16:creationId xmlns:a16="http://schemas.microsoft.com/office/drawing/2014/main" id="{BBBECEF2-BC82-78E5-96F6-03BBAEAE3E50}"/>
              </a:ext>
            </a:extLst>
          </p:cNvPr>
          <p:cNvGrpSpPr/>
          <p:nvPr/>
        </p:nvGrpSpPr>
        <p:grpSpPr>
          <a:xfrm>
            <a:off x="125662" y="-240530"/>
            <a:ext cx="11887926" cy="7500986"/>
            <a:chOff x="125662" y="-240530"/>
            <a:chExt cx="11887926" cy="7500986"/>
          </a:xfrm>
        </p:grpSpPr>
        <p:sp>
          <p:nvSpPr>
            <p:cNvPr id="4" name="Stroomdiagram: Proces 3">
              <a:extLst>
                <a:ext uri="{FF2B5EF4-FFF2-40B4-BE49-F238E27FC236}">
                  <a16:creationId xmlns:a16="http://schemas.microsoft.com/office/drawing/2014/main" id="{EE204652-6C04-7258-6FAB-96B8C7F938CF}"/>
                </a:ext>
              </a:extLst>
            </p:cNvPr>
            <p:cNvSpPr/>
            <p:nvPr/>
          </p:nvSpPr>
          <p:spPr>
            <a:xfrm>
              <a:off x="2425700" y="660400"/>
              <a:ext cx="7340600" cy="4356100"/>
            </a:xfrm>
            <a:prstGeom prst="flowChartProces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0EB86F3A-2F12-63C4-AD8D-F54BE2E15B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5662" y="-240530"/>
              <a:ext cx="11887926" cy="7500986"/>
            </a:xfrm>
            <a:prstGeom prst="rect">
              <a:avLst/>
            </a:prstGeom>
            <a:effectLst/>
          </p:spPr>
        </p:pic>
      </p:grpSp>
      <p:grpSp>
        <p:nvGrpSpPr>
          <p:cNvPr id="29" name="Groep 28">
            <a:extLst>
              <a:ext uri="{FF2B5EF4-FFF2-40B4-BE49-F238E27FC236}">
                <a16:creationId xmlns:a16="http://schemas.microsoft.com/office/drawing/2014/main" id="{0AEC3A3C-F155-5ACF-D63D-1FEAF636B3AC}"/>
              </a:ext>
            </a:extLst>
          </p:cNvPr>
          <p:cNvGrpSpPr/>
          <p:nvPr/>
        </p:nvGrpSpPr>
        <p:grpSpPr>
          <a:xfrm>
            <a:off x="4274218" y="0"/>
            <a:ext cx="3633787" cy="6858000"/>
            <a:chOff x="4274218" y="0"/>
            <a:chExt cx="3633787" cy="6858000"/>
          </a:xfrm>
        </p:grpSpPr>
        <p:sp>
          <p:nvSpPr>
            <p:cNvPr id="25" name="Rechthoek: afgeronde hoeken 24">
              <a:extLst>
                <a:ext uri="{FF2B5EF4-FFF2-40B4-BE49-F238E27FC236}">
                  <a16:creationId xmlns:a16="http://schemas.microsoft.com/office/drawing/2014/main" id="{82DF3D2E-839E-6558-9F0C-56E5E398E162}"/>
                </a:ext>
              </a:extLst>
            </p:cNvPr>
            <p:cNvSpPr/>
            <p:nvPr/>
          </p:nvSpPr>
          <p:spPr>
            <a:xfrm>
              <a:off x="4699000" y="444500"/>
              <a:ext cx="2857500" cy="6032500"/>
            </a:xfrm>
            <a:prstGeom prst="round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266" name="Picture 2" descr="MockUPhone">
              <a:extLst>
                <a:ext uri="{FF2B5EF4-FFF2-40B4-BE49-F238E27FC236}">
                  <a16:creationId xmlns:a16="http://schemas.microsoft.com/office/drawing/2014/main" id="{197AD659-B5CB-951F-510B-756B72D4649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74218" y="0"/>
              <a:ext cx="36337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a:extLst>
                <a:ext uri="{FF2B5EF4-FFF2-40B4-BE49-F238E27FC236}">
                  <a16:creationId xmlns:a16="http://schemas.microsoft.com/office/drawing/2014/main" id="{4D03D3FF-3DE3-1EDF-2DDB-ADB5011FE68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438775" y="2803525"/>
              <a:ext cx="1314449" cy="1314449"/>
            </a:xfrm>
            <a:prstGeom prst="rect">
              <a:avLst/>
            </a:prstGeom>
          </p:spPr>
        </p:pic>
      </p:grpSp>
      <p:sp>
        <p:nvSpPr>
          <p:cNvPr id="23" name="Rechthoek 22">
            <a:extLst>
              <a:ext uri="{FF2B5EF4-FFF2-40B4-BE49-F238E27FC236}">
                <a16:creationId xmlns:a16="http://schemas.microsoft.com/office/drawing/2014/main" id="{9123C67B-713B-F0F8-53BF-F4CD01F87834}"/>
              </a:ext>
            </a:extLst>
          </p:cNvPr>
          <p:cNvSpPr/>
          <p:nvPr/>
        </p:nvSpPr>
        <p:spPr>
          <a:xfrm>
            <a:off x="0" y="0"/>
            <a:ext cx="12192000" cy="7500983"/>
          </a:xfrm>
          <a:prstGeom prst="rect">
            <a:avLst/>
          </a:prstGeom>
          <a:solidFill>
            <a:schemeClr val="bg1"/>
          </a:solidFill>
          <a:ln>
            <a:solidFill>
              <a:srgbClr val="FFFFFF"/>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4FD5D0EA-04B0-088E-4A6E-239200B7CDD6}"/>
              </a:ext>
            </a:extLst>
          </p:cNvPr>
          <p:cNvSpPr txBox="1"/>
          <p:nvPr/>
        </p:nvSpPr>
        <p:spPr>
          <a:xfrm>
            <a:off x="1805589" y="1058591"/>
            <a:ext cx="8736262" cy="1123712"/>
          </a:xfrm>
          <a:prstGeom prst="roundRect">
            <a:avLst/>
          </a:prstGeom>
          <a:solidFill>
            <a:srgbClr val="0E2C4E"/>
          </a:solidFill>
          <a:ln>
            <a:solidFill>
              <a:srgbClr val="002060"/>
            </a:solidFill>
          </a:ln>
        </p:spPr>
        <p:txBody>
          <a:bodyPr wrap="square" rtlCol="0">
            <a:spAutoFit/>
          </a:bodyPr>
          <a:lstStyle/>
          <a:p>
            <a:pPr algn="ctr"/>
            <a:r>
              <a:rPr lang="nl-NL" sz="2000" dirty="0">
                <a:solidFill>
                  <a:schemeClr val="bg1"/>
                </a:solidFill>
                <a:latin typeface="Segoe UI" panose="020B0502040204020203" pitchFamily="34" charset="0"/>
                <a:cs typeface="Segoe UI" panose="020B0502040204020203" pitchFamily="34" charset="0"/>
              </a:rPr>
              <a:t>Tijd om campagne te gaan voeren! Social Media is daar een heel handig platform voor. Kies een van de volgende tweets die bij de gedachtegang van jou partij hoort. </a:t>
            </a:r>
          </a:p>
        </p:txBody>
      </p:sp>
      <p:pic>
        <p:nvPicPr>
          <p:cNvPr id="8" name="Afbeelding 7">
            <a:extLst>
              <a:ext uri="{FF2B5EF4-FFF2-40B4-BE49-F238E27FC236}">
                <a16:creationId xmlns:a16="http://schemas.microsoft.com/office/drawing/2014/main" id="{EDA09557-3C23-20FB-BE76-FCB7F594186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86916" y="2952677"/>
            <a:ext cx="5492750" cy="2504278"/>
          </a:xfrm>
          <a:prstGeom prst="rect">
            <a:avLst/>
          </a:prstGeom>
        </p:spPr>
      </p:pic>
      <p:pic>
        <p:nvPicPr>
          <p:cNvPr id="10" name="Afbeelding 9">
            <a:extLst>
              <a:ext uri="{FF2B5EF4-FFF2-40B4-BE49-F238E27FC236}">
                <a16:creationId xmlns:a16="http://schemas.microsoft.com/office/drawing/2014/main" id="{357E890A-5350-0294-5493-4FDBB900BB3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173720" y="2852109"/>
            <a:ext cx="5638636" cy="2570791"/>
          </a:xfrm>
          <a:prstGeom prst="rect">
            <a:avLst/>
          </a:prstGeom>
          <a:ln w="28575">
            <a:solidFill>
              <a:srgbClr val="C00000"/>
            </a:solidFill>
          </a:ln>
        </p:spPr>
      </p:pic>
      <p:sp>
        <p:nvSpPr>
          <p:cNvPr id="5" name="Rechthoek: afgeronde hoeken 4">
            <a:extLst>
              <a:ext uri="{FF2B5EF4-FFF2-40B4-BE49-F238E27FC236}">
                <a16:creationId xmlns:a16="http://schemas.microsoft.com/office/drawing/2014/main" id="{DE8E998F-C145-C153-53A8-BED7C199F654}"/>
              </a:ext>
            </a:extLst>
          </p:cNvPr>
          <p:cNvSpPr/>
          <p:nvPr/>
        </p:nvSpPr>
        <p:spPr>
          <a:xfrm>
            <a:off x="6127750" y="5514975"/>
            <a:ext cx="5684606" cy="866891"/>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Dat klopt niet helemaal……Wat zullen de kiezers hier van denken?</a:t>
            </a:r>
          </a:p>
        </p:txBody>
      </p:sp>
      <p:sp>
        <p:nvSpPr>
          <p:cNvPr id="12" name="Rechthoek: afgeronde hoeken 11">
            <a:hlinkClick r:id="rId10" action="ppaction://hlinksldjump"/>
            <a:extLst>
              <a:ext uri="{FF2B5EF4-FFF2-40B4-BE49-F238E27FC236}">
                <a16:creationId xmlns:a16="http://schemas.microsoft.com/office/drawing/2014/main" id="{BC2F28B5-E003-0443-E05F-18F1C562477C}"/>
              </a:ext>
            </a:extLst>
          </p:cNvPr>
          <p:cNvSpPr/>
          <p:nvPr/>
        </p:nvSpPr>
        <p:spPr>
          <a:xfrm>
            <a:off x="1263829" y="5590620"/>
            <a:ext cx="2755777" cy="71120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latin typeface="Segoe UI" panose="020B0502040204020203" pitchFamily="34" charset="0"/>
                <a:cs typeface="Segoe UI" panose="020B0502040204020203" pitchFamily="34" charset="0"/>
              </a:rPr>
              <a:t>Ga door</a:t>
            </a:r>
          </a:p>
        </p:txBody>
      </p:sp>
    </p:spTree>
    <p:extLst>
      <p:ext uri="{BB962C8B-B14F-4D97-AF65-F5344CB8AC3E}">
        <p14:creationId xmlns:p14="http://schemas.microsoft.com/office/powerpoint/2010/main" val="1412943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mall-waves-[remix]">
            <a:hlinkClick r:id="" action="ppaction://media"/>
            <a:extLst>
              <a:ext uri="{FF2B5EF4-FFF2-40B4-BE49-F238E27FC236}">
                <a16:creationId xmlns:a16="http://schemas.microsoft.com/office/drawing/2014/main" id="{E4BE1E98-27F7-AA65-18CC-C2673EC11B2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8046" b="8046"/>
          <a:stretch/>
        </p:blipFill>
        <p:spPr>
          <a:xfrm>
            <a:off x="0" y="0"/>
            <a:ext cx="12192000" cy="6858001"/>
          </a:xfrm>
          <a:prstGeom prst="rect">
            <a:avLst/>
          </a:prstGeom>
        </p:spPr>
      </p:pic>
      <p:grpSp>
        <p:nvGrpSpPr>
          <p:cNvPr id="11" name="Groep 10">
            <a:extLst>
              <a:ext uri="{FF2B5EF4-FFF2-40B4-BE49-F238E27FC236}">
                <a16:creationId xmlns:a16="http://schemas.microsoft.com/office/drawing/2014/main" id="{BB65046A-8371-94C3-BF62-6CB024291F99}"/>
              </a:ext>
            </a:extLst>
          </p:cNvPr>
          <p:cNvGrpSpPr/>
          <p:nvPr/>
        </p:nvGrpSpPr>
        <p:grpSpPr>
          <a:xfrm>
            <a:off x="1333500" y="692150"/>
            <a:ext cx="9525000" cy="5473700"/>
            <a:chOff x="1333500" y="692150"/>
            <a:chExt cx="9525000" cy="5473700"/>
          </a:xfrm>
        </p:grpSpPr>
        <p:sp>
          <p:nvSpPr>
            <p:cNvPr id="9" name="Rechthoek: afgeronde hoeken 8">
              <a:extLst>
                <a:ext uri="{FF2B5EF4-FFF2-40B4-BE49-F238E27FC236}">
                  <a16:creationId xmlns:a16="http://schemas.microsoft.com/office/drawing/2014/main" id="{C0FC1D82-063C-EC30-FEFD-CC72A878D77A}"/>
                </a:ext>
              </a:extLst>
            </p:cNvPr>
            <p:cNvSpPr/>
            <p:nvPr/>
          </p:nvSpPr>
          <p:spPr>
            <a:xfrm>
              <a:off x="1333500" y="692150"/>
              <a:ext cx="9525000" cy="5473700"/>
            </a:xfrm>
            <a:prstGeom prst="roundRect">
              <a:avLst/>
            </a:prstGeom>
            <a:solidFill>
              <a:srgbClr val="34164A"/>
            </a:solidFill>
            <a:ln w="76200">
              <a:solidFill>
                <a:srgbClr val="3416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b="1" dirty="0">
                  <a:solidFill>
                    <a:schemeClr val="bg1"/>
                  </a:solidFill>
                  <a:latin typeface="Gadugi" panose="020B0502040204020203" pitchFamily="34" charset="0"/>
                  <a:ea typeface="Gadugi" panose="020B0502040204020203" pitchFamily="34" charset="0"/>
                  <a:cs typeface="Segoe UI" panose="020B0502040204020203" pitchFamily="34" charset="0"/>
                </a:rPr>
                <a:t>Je campagne is van start gegaan! Maar je bent er nog lang niet. </a:t>
              </a:r>
            </a:p>
            <a:p>
              <a:pPr algn="ctr"/>
              <a:endParaRPr lang="nl-NL" sz="2800" b="1" dirty="0">
                <a:solidFill>
                  <a:schemeClr val="bg1"/>
                </a:solidFill>
                <a:latin typeface="Gadugi" panose="020B0502040204020203" pitchFamily="34" charset="0"/>
                <a:ea typeface="Gadugi" panose="020B0502040204020203" pitchFamily="34" charset="0"/>
                <a:cs typeface="Segoe UI" panose="020B0502040204020203" pitchFamily="34" charset="0"/>
              </a:endParaRPr>
            </a:p>
            <a:p>
              <a:pPr algn="ctr"/>
              <a:r>
                <a:rPr lang="nl-NL" sz="2800" b="1" dirty="0">
                  <a:solidFill>
                    <a:schemeClr val="bg1"/>
                  </a:solidFill>
                  <a:latin typeface="Gadugi" panose="020B0502040204020203" pitchFamily="34" charset="0"/>
                  <a:ea typeface="Gadugi" panose="020B0502040204020203" pitchFamily="34" charset="0"/>
                  <a:cs typeface="Segoe UI" panose="020B0502040204020203" pitchFamily="34" charset="0"/>
                </a:rPr>
                <a:t>Toen jij lekker aan het twitteren was heeft het design team een campagne poster voor je gemaakt en deze naar de drukkerij gestuurd. Maak je klaar om posters te gaan plakken!</a:t>
              </a: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p:txBody>
        </p:sp>
        <p:sp>
          <p:nvSpPr>
            <p:cNvPr id="10" name="Rechthoek: afgeronde hoeken 9">
              <a:hlinkClick r:id="rId5" action="ppaction://hlinksldjump"/>
              <a:extLst>
                <a:ext uri="{FF2B5EF4-FFF2-40B4-BE49-F238E27FC236}">
                  <a16:creationId xmlns:a16="http://schemas.microsoft.com/office/drawing/2014/main" id="{4ECDBC62-ADB9-3F29-BE35-0DE261AE40FD}"/>
                </a:ext>
              </a:extLst>
            </p:cNvPr>
            <p:cNvSpPr/>
            <p:nvPr/>
          </p:nvSpPr>
          <p:spPr>
            <a:xfrm>
              <a:off x="4375150" y="4826000"/>
              <a:ext cx="3441700" cy="977900"/>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latin typeface="Gadugi" panose="020B0502040204020203" pitchFamily="34" charset="0"/>
                  <a:ea typeface="Gadugi" panose="020B0502040204020203" pitchFamily="34" charset="0"/>
                </a:rPr>
                <a:t>Plakken maar!</a:t>
              </a:r>
            </a:p>
          </p:txBody>
        </p:sp>
      </p:grpSp>
    </p:spTree>
    <p:extLst>
      <p:ext uri="{BB962C8B-B14F-4D97-AF65-F5344CB8AC3E}">
        <p14:creationId xmlns:p14="http://schemas.microsoft.com/office/powerpoint/2010/main" val="3180693132"/>
      </p:ext>
    </p:extLst>
  </p:cSld>
  <p:clrMapOvr>
    <a:masterClrMapping/>
  </p:clrMapOvr>
  <p:transition spd="slow" advClick="0">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3" fill="hold"/>
                                        <p:tgtEl>
                                          <p:spTgt spid="4"/>
                                        </p:tgtEl>
                                      </p:cBhvr>
                                    </p:cmd>
                                  </p:childTnLst>
                                </p:cTn>
                              </p:par>
                              <p:par>
                                <p:cTn id="7" presetID="1" presetClass="mediacall" presetSubtype="0" fill="hold" nodeType="withEffect">
                                  <p:stCondLst>
                                    <p:cond delay="0"/>
                                  </p:stCondLst>
                                  <p:childTnLst>
                                    <p:cmd type="call" cmd="playFrom(0.0)">
                                      <p:cBhvr>
                                        <p:cTn id="8" dur="10033" fill="hold"/>
                                        <p:tgtEl>
                                          <p:spTgt spid="4"/>
                                        </p:tgtEl>
                                      </p:cBhvr>
                                    </p:cmd>
                                  </p:childTnLst>
                                </p:cTn>
                              </p:par>
                              <p:par>
                                <p:cTn id="9" presetID="42"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repeatCount="indefinite" fill="hold" display="0">
                  <p:stCondLst>
                    <p:cond delay="indefinite"/>
                  </p:stCondLst>
                </p:cTn>
                <p:tgtEl>
                  <p:spTgt spid="4"/>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4B0748-DDF1-ABCF-79A7-66C25C8578EF}"/>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6D70D19E-0716-23EF-B7C3-3FD500D726FB}"/>
              </a:ext>
            </a:extLst>
          </p:cNvPr>
          <p:cNvSpPr>
            <a:spLocks noGrp="1"/>
          </p:cNvSpPr>
          <p:nvPr>
            <p:ph type="subTitle" idx="1"/>
          </p:nvPr>
        </p:nvSpPr>
        <p:spPr/>
        <p:txBody>
          <a:bodyPr>
            <a:normAutofit lnSpcReduction="10000"/>
          </a:bodyPr>
          <a:lstStyle/>
          <a:p>
            <a:r>
              <a:rPr lang="nl-NL" dirty="0"/>
              <a:t>De partijleiders worden van links naar rechts gezet. Waar ga je staan op stroming.  </a:t>
            </a:r>
          </a:p>
          <a:p>
            <a:endParaRPr lang="nl-NL" dirty="0"/>
          </a:p>
          <a:p>
            <a:r>
              <a:rPr lang="nl-NL" dirty="0"/>
              <a:t>Keuze links, centraal en rechts. Gelinkt aan de goede debat slides.</a:t>
            </a:r>
          </a:p>
        </p:txBody>
      </p:sp>
      <p:pic>
        <p:nvPicPr>
          <p:cNvPr id="10" name="Afbeelding 9">
            <a:extLst>
              <a:ext uri="{FF2B5EF4-FFF2-40B4-BE49-F238E27FC236}">
                <a16:creationId xmlns:a16="http://schemas.microsoft.com/office/drawing/2014/main" id="{F4DC5E29-04FE-F4E3-81C6-8E471AEF7EC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1" name="Trapezium 10">
            <a:extLst>
              <a:ext uri="{FF2B5EF4-FFF2-40B4-BE49-F238E27FC236}">
                <a16:creationId xmlns:a16="http://schemas.microsoft.com/office/drawing/2014/main" id="{08DFD238-53D5-D6C1-9C75-CE74D08FF0C9}"/>
              </a:ext>
            </a:extLst>
          </p:cNvPr>
          <p:cNvSpPr/>
          <p:nvPr/>
        </p:nvSpPr>
        <p:spPr>
          <a:xfrm>
            <a:off x="2927350" y="1003300"/>
            <a:ext cx="7353300" cy="3422650"/>
          </a:xfrm>
          <a:prstGeom prst="trapezoid">
            <a:avLst>
              <a:gd name="adj" fmla="val 4925"/>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216C49D5-60F4-6ECA-48A3-021F2194E985}"/>
              </a:ext>
            </a:extLst>
          </p:cNvPr>
          <p:cNvSpPr txBox="1"/>
          <p:nvPr/>
        </p:nvSpPr>
        <p:spPr>
          <a:xfrm>
            <a:off x="3121080" y="1131927"/>
            <a:ext cx="6965840" cy="400110"/>
          </a:xfrm>
          <a:prstGeom prst="trapezoid">
            <a:avLst>
              <a:gd name="adj" fmla="val 3130"/>
            </a:avLst>
          </a:prstGeom>
          <a:solidFill>
            <a:srgbClr val="365CA8"/>
          </a:solidFill>
          <a:ln>
            <a:solidFill>
              <a:srgbClr val="0E2C4E"/>
            </a:solidFill>
          </a:ln>
        </p:spPr>
        <p:txBody>
          <a:bodyPr wrap="square" rtlCol="0">
            <a:spAutoFit/>
          </a:bodyPr>
          <a:lstStyle/>
          <a:p>
            <a:pPr algn="ctr"/>
            <a:r>
              <a:rPr lang="nl-NL" sz="2000" b="1" u="sng" dirty="0">
                <a:solidFill>
                  <a:srgbClr val="002060"/>
                </a:solidFill>
                <a:latin typeface="Segoe UI" panose="020B0502040204020203" pitchFamily="34" charset="0"/>
                <a:ea typeface="Gadugi" panose="020B0502040204020203" pitchFamily="34" charset="0"/>
                <a:cs typeface="Segoe UI" panose="020B0502040204020203" pitchFamily="34" charset="0"/>
              </a:rPr>
              <a:t>Tweede Kamerverkiezingen 2023 – 22 November</a:t>
            </a:r>
          </a:p>
        </p:txBody>
      </p:sp>
      <p:pic>
        <p:nvPicPr>
          <p:cNvPr id="13" name="Afbeelding 12">
            <a:extLst>
              <a:ext uri="{FF2B5EF4-FFF2-40B4-BE49-F238E27FC236}">
                <a16:creationId xmlns:a16="http://schemas.microsoft.com/office/drawing/2014/main" id="{E38663A6-C882-FE59-AB99-C47C2FA9049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21269" y="1754348"/>
            <a:ext cx="810620" cy="1123630"/>
          </a:xfrm>
          <a:prstGeom prst="rect">
            <a:avLst/>
          </a:prstGeom>
          <a:ln>
            <a:noFill/>
          </a:ln>
          <a:effectLst>
            <a:outerShdw blurRad="50800" dist="38100" dir="2700000" algn="tl" rotWithShape="0">
              <a:prstClr val="black">
                <a:alpha val="40000"/>
              </a:prstClr>
            </a:outerShdw>
          </a:effectLst>
        </p:spPr>
      </p:pic>
      <p:pic>
        <p:nvPicPr>
          <p:cNvPr id="14" name="Afbeelding 13">
            <a:extLst>
              <a:ext uri="{FF2B5EF4-FFF2-40B4-BE49-F238E27FC236}">
                <a16:creationId xmlns:a16="http://schemas.microsoft.com/office/drawing/2014/main" id="{42BAA5CF-3E04-045A-6E74-99D065E003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01610" y="1786140"/>
            <a:ext cx="810620" cy="1146268"/>
          </a:xfrm>
          <a:prstGeom prst="rect">
            <a:avLst/>
          </a:prstGeom>
          <a:ln>
            <a:noFill/>
          </a:ln>
          <a:effectLst>
            <a:outerShdw blurRad="50800" dist="38100" dir="2700000" algn="tl" rotWithShape="0">
              <a:prstClr val="black">
                <a:alpha val="40000"/>
              </a:prstClr>
            </a:outerShdw>
          </a:effectLst>
        </p:spPr>
      </p:pic>
      <p:sp>
        <p:nvSpPr>
          <p:cNvPr id="16" name="AutoShape 4" descr="Dilan staat aan jouw kant - VVD">
            <a:extLst>
              <a:ext uri="{FF2B5EF4-FFF2-40B4-BE49-F238E27FC236}">
                <a16:creationId xmlns:a16="http://schemas.microsoft.com/office/drawing/2014/main" id="{696E7ADD-E069-C2AD-1F45-8A7234D2743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7" name="Afbeelding 16">
            <a:extLst>
              <a:ext uri="{FF2B5EF4-FFF2-40B4-BE49-F238E27FC236}">
                <a16:creationId xmlns:a16="http://schemas.microsoft.com/office/drawing/2014/main" id="{BB6D396E-FB5C-9AC1-8236-D6AA0E26B46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74662" y="1765368"/>
            <a:ext cx="927242" cy="1112610"/>
          </a:xfrm>
          <a:prstGeom prst="rect">
            <a:avLst/>
          </a:prstGeom>
          <a:ln>
            <a:noFill/>
          </a:ln>
          <a:effectLst>
            <a:outerShdw blurRad="50800" dist="38100" dir="2700000" algn="tl" rotWithShape="0">
              <a:prstClr val="black">
                <a:alpha val="40000"/>
              </a:prstClr>
            </a:outerShdw>
          </a:effectLst>
        </p:spPr>
      </p:pic>
      <p:pic>
        <p:nvPicPr>
          <p:cNvPr id="18" name="Afbeelding 17">
            <a:extLst>
              <a:ext uri="{FF2B5EF4-FFF2-40B4-BE49-F238E27FC236}">
                <a16:creationId xmlns:a16="http://schemas.microsoft.com/office/drawing/2014/main" id="{24931B31-3ACA-3D70-F756-A59DD2B032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00154" y="3074381"/>
            <a:ext cx="810620" cy="1146268"/>
          </a:xfrm>
          <a:prstGeom prst="rect">
            <a:avLst/>
          </a:prstGeom>
          <a:ln>
            <a:noFill/>
          </a:ln>
          <a:effectLst>
            <a:outerShdw blurRad="50800" dist="38100" dir="2700000" algn="tl" rotWithShape="0">
              <a:prstClr val="black">
                <a:alpha val="40000"/>
              </a:prstClr>
            </a:outerShdw>
          </a:effectLst>
        </p:spPr>
      </p:pic>
      <p:pic>
        <p:nvPicPr>
          <p:cNvPr id="20" name="Afbeelding 19">
            <a:extLst>
              <a:ext uri="{FF2B5EF4-FFF2-40B4-BE49-F238E27FC236}">
                <a16:creationId xmlns:a16="http://schemas.microsoft.com/office/drawing/2014/main" id="{0D4076EE-BBBB-18A6-4B75-A3202457CCC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99261" y="3088961"/>
            <a:ext cx="828445" cy="1178233"/>
          </a:xfrm>
          <a:prstGeom prst="rect">
            <a:avLst/>
          </a:prstGeom>
          <a:effectLst>
            <a:outerShdw blurRad="50800" dist="38100" dir="2700000" algn="tl" rotWithShape="0">
              <a:prstClr val="black">
                <a:alpha val="40000"/>
              </a:prstClr>
            </a:outerShdw>
          </a:effectLst>
        </p:spPr>
      </p:pic>
      <p:pic>
        <p:nvPicPr>
          <p:cNvPr id="21" name="Afbeelding 20">
            <a:extLst>
              <a:ext uri="{FF2B5EF4-FFF2-40B4-BE49-F238E27FC236}">
                <a16:creationId xmlns:a16="http://schemas.microsoft.com/office/drawing/2014/main" id="{1D5D411D-93F0-3154-BCEE-A5B6FD67456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58738" y="3062763"/>
            <a:ext cx="904089" cy="1130111"/>
          </a:xfrm>
          <a:prstGeom prst="rect">
            <a:avLst/>
          </a:prstGeom>
          <a:effectLst>
            <a:outerShdw blurRad="50800" dist="38100" dir="2700000" algn="tl" rotWithShape="0">
              <a:prstClr val="black">
                <a:alpha val="40000"/>
              </a:prstClr>
            </a:outerShdw>
          </a:effectLst>
        </p:spPr>
      </p:pic>
      <p:pic>
        <p:nvPicPr>
          <p:cNvPr id="22" name="Afbeelding 21">
            <a:extLst>
              <a:ext uri="{FF2B5EF4-FFF2-40B4-BE49-F238E27FC236}">
                <a16:creationId xmlns:a16="http://schemas.microsoft.com/office/drawing/2014/main" id="{980ED53E-A32A-2C31-116E-0783B9DA45A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79770" y="3039559"/>
            <a:ext cx="832460" cy="1176517"/>
          </a:xfrm>
          <a:prstGeom prst="rect">
            <a:avLst/>
          </a:prstGeom>
          <a:effectLst>
            <a:outerShdw blurRad="50800" dist="38100" dir="2700000" algn="tl" rotWithShape="0">
              <a:prstClr val="black">
                <a:alpha val="40000"/>
              </a:prstClr>
            </a:outerShdw>
          </a:effectLst>
        </p:spPr>
      </p:pic>
      <p:pic>
        <p:nvPicPr>
          <p:cNvPr id="23" name="Afbeelding 22">
            <a:extLst>
              <a:ext uri="{FF2B5EF4-FFF2-40B4-BE49-F238E27FC236}">
                <a16:creationId xmlns:a16="http://schemas.microsoft.com/office/drawing/2014/main" id="{E811D803-06C4-57F7-C5D6-9D6A1976829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511439" y="1779335"/>
            <a:ext cx="810621" cy="1139843"/>
          </a:xfrm>
          <a:prstGeom prst="rect">
            <a:avLst/>
          </a:prstGeom>
          <a:effectLst>
            <a:outerShdw blurRad="50800" dist="38100" dir="2700000" algn="tl" rotWithShape="0">
              <a:prstClr val="black">
                <a:alpha val="40000"/>
              </a:prstClr>
            </a:outerShdw>
          </a:effectLst>
        </p:spPr>
      </p:pic>
      <p:pic>
        <p:nvPicPr>
          <p:cNvPr id="24" name="Afbeelding 23">
            <a:extLst>
              <a:ext uri="{FF2B5EF4-FFF2-40B4-BE49-F238E27FC236}">
                <a16:creationId xmlns:a16="http://schemas.microsoft.com/office/drawing/2014/main" id="{79A8015F-3BE9-93BF-1231-FD3DF76B321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776060" y="3090300"/>
            <a:ext cx="810621" cy="1146268"/>
          </a:xfrm>
          <a:prstGeom prst="rect">
            <a:avLst/>
          </a:prstGeom>
          <a:effectLst>
            <a:outerShdw blurRad="50800" dist="38100" dir="2700000" algn="tl" rotWithShape="0">
              <a:prstClr val="black">
                <a:alpha val="40000"/>
              </a:prstClr>
            </a:outerShdw>
          </a:effectLst>
        </p:spPr>
      </p:pic>
      <p:sp>
        <p:nvSpPr>
          <p:cNvPr id="28" name="Rechthoek: afgeronde hoeken 27">
            <a:extLst>
              <a:ext uri="{FF2B5EF4-FFF2-40B4-BE49-F238E27FC236}">
                <a16:creationId xmlns:a16="http://schemas.microsoft.com/office/drawing/2014/main" id="{38195F07-43C1-4F21-70C1-2D392573CA7E}"/>
              </a:ext>
            </a:extLst>
          </p:cNvPr>
          <p:cNvSpPr/>
          <p:nvPr/>
        </p:nvSpPr>
        <p:spPr>
          <a:xfrm>
            <a:off x="476250" y="4775200"/>
            <a:ext cx="11239500" cy="1841500"/>
          </a:xfrm>
          <a:prstGeom prst="roundRect">
            <a:avLst/>
          </a:prstGeom>
          <a:solidFill>
            <a:srgbClr val="002060"/>
          </a:solidFill>
          <a:ln>
            <a:solidFill>
              <a:srgbClr val="0E2C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dirty="0">
                <a:latin typeface="Segoe UI" panose="020B0502040204020203" pitchFamily="34" charset="0"/>
                <a:cs typeface="Segoe UI" panose="020B0502040204020203" pitchFamily="34" charset="0"/>
              </a:rPr>
              <a:t>De verkiezingen komen steeds dichterbij. Tijd om je posters te gaan plakken! Het bord raakt al aardig vol dus plak snel je partij poster op! De linkse partijen hangen links, centrale partijen in het midden en rechtse partijen aan de rechter kant dus plak je poster op de goede plek.</a:t>
            </a:r>
          </a:p>
        </p:txBody>
      </p:sp>
      <p:sp>
        <p:nvSpPr>
          <p:cNvPr id="29" name="Stroomdiagram: Proces 28">
            <a:hlinkClick r:id="rId12" action="ppaction://hlinksldjump"/>
            <a:extLst>
              <a:ext uri="{FF2B5EF4-FFF2-40B4-BE49-F238E27FC236}">
                <a16:creationId xmlns:a16="http://schemas.microsoft.com/office/drawing/2014/main" id="{BD2A24B3-F585-A27A-07CE-3FFCF2C0DD9B}"/>
              </a:ext>
            </a:extLst>
          </p:cNvPr>
          <p:cNvSpPr/>
          <p:nvPr/>
        </p:nvSpPr>
        <p:spPr>
          <a:xfrm>
            <a:off x="9000154" y="1786140"/>
            <a:ext cx="810620" cy="1112610"/>
          </a:xfrm>
          <a:prstGeom prst="flowChartProcess">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Stroomdiagram: Proces 29">
            <a:hlinkClick r:id="rId13" action="ppaction://hlinksldjump"/>
            <a:extLst>
              <a:ext uri="{FF2B5EF4-FFF2-40B4-BE49-F238E27FC236}">
                <a16:creationId xmlns:a16="http://schemas.microsoft.com/office/drawing/2014/main" id="{5BC68781-7551-0E80-BC0E-8AB627E85064}"/>
              </a:ext>
            </a:extLst>
          </p:cNvPr>
          <p:cNvSpPr/>
          <p:nvPr/>
        </p:nvSpPr>
        <p:spPr>
          <a:xfrm>
            <a:off x="6777022" y="1800072"/>
            <a:ext cx="810620" cy="1112610"/>
          </a:xfrm>
          <a:prstGeom prst="flowChartProcess">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Stroomdiagram: Proces 30">
            <a:hlinkClick r:id="rId14" action="ppaction://hlinksldjump"/>
            <a:extLst>
              <a:ext uri="{FF2B5EF4-FFF2-40B4-BE49-F238E27FC236}">
                <a16:creationId xmlns:a16="http://schemas.microsoft.com/office/drawing/2014/main" id="{F7D8A54B-88C3-30EA-8598-27CC48AE31EF}"/>
              </a:ext>
            </a:extLst>
          </p:cNvPr>
          <p:cNvSpPr/>
          <p:nvPr/>
        </p:nvSpPr>
        <p:spPr>
          <a:xfrm>
            <a:off x="3309880" y="3095966"/>
            <a:ext cx="810620" cy="1112610"/>
          </a:xfrm>
          <a:prstGeom prst="flowChartProcess">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07452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750"/>
                                        <p:tgtEl>
                                          <p:spTgt spid="12"/>
                                        </p:tgtEl>
                                      </p:cBhvr>
                                    </p:animEffect>
                                  </p:childTnLst>
                                </p:cTn>
                              </p:par>
                            </p:childTnLst>
                          </p:cTn>
                        </p:par>
                        <p:par>
                          <p:cTn id="8" fill="hold">
                            <p:stCondLst>
                              <p:cond delay="750"/>
                            </p:stCondLst>
                            <p:childTnLst>
                              <p:par>
                                <p:cTn id="9" presetID="18" presetClass="entr" presetSubtype="12" fill="hold" nodeType="after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strips(downLeft)">
                                      <p:cBhvr>
                                        <p:cTn id="11" dur="750"/>
                                        <p:tgtEl>
                                          <p:spTgt spid="13"/>
                                        </p:tgtEl>
                                      </p:cBhvr>
                                    </p:animEffect>
                                  </p:childTnLst>
                                </p:cTn>
                              </p:par>
                            </p:childTnLst>
                          </p:cTn>
                        </p:par>
                        <p:par>
                          <p:cTn id="12" fill="hold">
                            <p:stCondLst>
                              <p:cond delay="1750"/>
                            </p:stCondLst>
                            <p:childTnLst>
                              <p:par>
                                <p:cTn id="13" presetID="18" presetClass="entr" presetSubtype="3" fill="hold" nodeType="afterEffect">
                                  <p:stCondLst>
                                    <p:cond delay="250"/>
                                  </p:stCondLst>
                                  <p:childTnLst>
                                    <p:set>
                                      <p:cBhvr>
                                        <p:cTn id="14" dur="1" fill="hold">
                                          <p:stCondLst>
                                            <p:cond delay="0"/>
                                          </p:stCondLst>
                                        </p:cTn>
                                        <p:tgtEl>
                                          <p:spTgt spid="18"/>
                                        </p:tgtEl>
                                        <p:attrNameLst>
                                          <p:attrName>style.visibility</p:attrName>
                                        </p:attrNameLst>
                                      </p:cBhvr>
                                      <p:to>
                                        <p:strVal val="visible"/>
                                      </p:to>
                                    </p:set>
                                    <p:animEffect transition="in" filter="strips(upRight)">
                                      <p:cBhvr>
                                        <p:cTn id="15" dur="750"/>
                                        <p:tgtEl>
                                          <p:spTgt spid="18"/>
                                        </p:tgtEl>
                                      </p:cBhvr>
                                    </p:animEffect>
                                  </p:childTnLst>
                                </p:cTn>
                              </p:par>
                            </p:childTnLst>
                          </p:cTn>
                        </p:par>
                        <p:par>
                          <p:cTn id="16" fill="hold">
                            <p:stCondLst>
                              <p:cond delay="2750"/>
                            </p:stCondLst>
                            <p:childTnLst>
                              <p:par>
                                <p:cTn id="17" presetID="18" presetClass="entr" presetSubtype="9" fill="hold" nodeType="afterEffect">
                                  <p:stCondLst>
                                    <p:cond delay="250"/>
                                  </p:stCondLst>
                                  <p:childTnLst>
                                    <p:set>
                                      <p:cBhvr>
                                        <p:cTn id="18" dur="1" fill="hold">
                                          <p:stCondLst>
                                            <p:cond delay="0"/>
                                          </p:stCondLst>
                                        </p:cTn>
                                        <p:tgtEl>
                                          <p:spTgt spid="24"/>
                                        </p:tgtEl>
                                        <p:attrNameLst>
                                          <p:attrName>style.visibility</p:attrName>
                                        </p:attrNameLst>
                                      </p:cBhvr>
                                      <p:to>
                                        <p:strVal val="visible"/>
                                      </p:to>
                                    </p:set>
                                    <p:animEffect transition="in" filter="strips(upLeft)">
                                      <p:cBhvr>
                                        <p:cTn id="19" dur="750"/>
                                        <p:tgtEl>
                                          <p:spTgt spid="24"/>
                                        </p:tgtEl>
                                      </p:cBhvr>
                                    </p:animEffect>
                                  </p:childTnLst>
                                </p:cTn>
                              </p:par>
                            </p:childTnLst>
                          </p:cTn>
                        </p:par>
                        <p:par>
                          <p:cTn id="20" fill="hold">
                            <p:stCondLst>
                              <p:cond delay="3750"/>
                            </p:stCondLst>
                            <p:childTnLst>
                              <p:par>
                                <p:cTn id="21" presetID="18" presetClass="entr" presetSubtype="9" fill="hold" nodeType="after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strips(upLeft)">
                                      <p:cBhvr>
                                        <p:cTn id="23" dur="750"/>
                                        <p:tgtEl>
                                          <p:spTgt spid="17"/>
                                        </p:tgtEl>
                                      </p:cBhvr>
                                    </p:animEffect>
                                  </p:childTnLst>
                                </p:cTn>
                              </p:par>
                            </p:childTnLst>
                          </p:cTn>
                        </p:par>
                        <p:par>
                          <p:cTn id="24" fill="hold">
                            <p:stCondLst>
                              <p:cond delay="4750"/>
                            </p:stCondLst>
                            <p:childTnLst>
                              <p:par>
                                <p:cTn id="25" presetID="18" presetClass="entr" presetSubtype="12" fill="hold" nodeType="afterEffect">
                                  <p:stCondLst>
                                    <p:cond delay="250"/>
                                  </p:stCondLst>
                                  <p:childTnLst>
                                    <p:set>
                                      <p:cBhvr>
                                        <p:cTn id="26" dur="1" fill="hold">
                                          <p:stCondLst>
                                            <p:cond delay="0"/>
                                          </p:stCondLst>
                                        </p:cTn>
                                        <p:tgtEl>
                                          <p:spTgt spid="23"/>
                                        </p:tgtEl>
                                        <p:attrNameLst>
                                          <p:attrName>style.visibility</p:attrName>
                                        </p:attrNameLst>
                                      </p:cBhvr>
                                      <p:to>
                                        <p:strVal val="visible"/>
                                      </p:to>
                                    </p:set>
                                    <p:animEffect transition="in" filter="strips(downLeft)">
                                      <p:cBhvr>
                                        <p:cTn id="27" dur="750"/>
                                        <p:tgtEl>
                                          <p:spTgt spid="23"/>
                                        </p:tgtEl>
                                      </p:cBhvr>
                                    </p:animEffect>
                                  </p:childTnLst>
                                </p:cTn>
                              </p:par>
                            </p:childTnLst>
                          </p:cTn>
                        </p:par>
                        <p:par>
                          <p:cTn id="28" fill="hold">
                            <p:stCondLst>
                              <p:cond delay="5750"/>
                            </p:stCondLst>
                            <p:childTnLst>
                              <p:par>
                                <p:cTn id="29" presetID="18" presetClass="entr" presetSubtype="9" fill="hold" nodeType="afterEffect">
                                  <p:stCondLst>
                                    <p:cond delay="250"/>
                                  </p:stCondLst>
                                  <p:childTnLst>
                                    <p:set>
                                      <p:cBhvr>
                                        <p:cTn id="30" dur="1" fill="hold">
                                          <p:stCondLst>
                                            <p:cond delay="0"/>
                                          </p:stCondLst>
                                        </p:cTn>
                                        <p:tgtEl>
                                          <p:spTgt spid="22"/>
                                        </p:tgtEl>
                                        <p:attrNameLst>
                                          <p:attrName>style.visibility</p:attrName>
                                        </p:attrNameLst>
                                      </p:cBhvr>
                                      <p:to>
                                        <p:strVal val="visible"/>
                                      </p:to>
                                    </p:set>
                                    <p:animEffect transition="in" filter="strips(upLeft)">
                                      <p:cBhvr>
                                        <p:cTn id="31" dur="750"/>
                                        <p:tgtEl>
                                          <p:spTgt spid="22"/>
                                        </p:tgtEl>
                                      </p:cBhvr>
                                    </p:animEffect>
                                  </p:childTnLst>
                                </p:cTn>
                              </p:par>
                            </p:childTnLst>
                          </p:cTn>
                        </p:par>
                        <p:par>
                          <p:cTn id="32" fill="hold">
                            <p:stCondLst>
                              <p:cond delay="6750"/>
                            </p:stCondLst>
                            <p:childTnLst>
                              <p:par>
                                <p:cTn id="33" presetID="18" presetClass="entr" presetSubtype="6" fill="hold" nodeType="afterEffect">
                                  <p:stCondLst>
                                    <p:cond delay="250"/>
                                  </p:stCondLst>
                                  <p:childTnLst>
                                    <p:set>
                                      <p:cBhvr>
                                        <p:cTn id="34" dur="1" fill="hold">
                                          <p:stCondLst>
                                            <p:cond delay="0"/>
                                          </p:stCondLst>
                                        </p:cTn>
                                        <p:tgtEl>
                                          <p:spTgt spid="14"/>
                                        </p:tgtEl>
                                        <p:attrNameLst>
                                          <p:attrName>style.visibility</p:attrName>
                                        </p:attrNameLst>
                                      </p:cBhvr>
                                      <p:to>
                                        <p:strVal val="visible"/>
                                      </p:to>
                                    </p:set>
                                    <p:animEffect transition="in" filter="strips(downRight)">
                                      <p:cBhvr>
                                        <p:cTn id="35" dur="750"/>
                                        <p:tgtEl>
                                          <p:spTgt spid="14"/>
                                        </p:tgtEl>
                                      </p:cBhvr>
                                    </p:animEffect>
                                  </p:childTnLst>
                                </p:cTn>
                              </p:par>
                            </p:childTnLst>
                          </p:cTn>
                        </p:par>
                        <p:par>
                          <p:cTn id="36" fill="hold">
                            <p:stCondLst>
                              <p:cond delay="7750"/>
                            </p:stCondLst>
                            <p:childTnLst>
                              <p:par>
                                <p:cTn id="37" presetID="18" presetClass="entr" presetSubtype="6" fill="hold" nodeType="afterEffect">
                                  <p:stCondLst>
                                    <p:cond delay="250"/>
                                  </p:stCondLst>
                                  <p:childTnLst>
                                    <p:set>
                                      <p:cBhvr>
                                        <p:cTn id="38" dur="1" fill="hold">
                                          <p:stCondLst>
                                            <p:cond delay="0"/>
                                          </p:stCondLst>
                                        </p:cTn>
                                        <p:tgtEl>
                                          <p:spTgt spid="20"/>
                                        </p:tgtEl>
                                        <p:attrNameLst>
                                          <p:attrName>style.visibility</p:attrName>
                                        </p:attrNameLst>
                                      </p:cBhvr>
                                      <p:to>
                                        <p:strVal val="visible"/>
                                      </p:to>
                                    </p:set>
                                    <p:animEffect transition="in" filter="strips(downRight)">
                                      <p:cBhvr>
                                        <p:cTn id="39" dur="750"/>
                                        <p:tgtEl>
                                          <p:spTgt spid="20"/>
                                        </p:tgtEl>
                                      </p:cBhvr>
                                    </p:animEffect>
                                  </p:childTnLst>
                                </p:cTn>
                              </p:par>
                            </p:childTnLst>
                          </p:cTn>
                        </p:par>
                        <p:par>
                          <p:cTn id="40" fill="hold">
                            <p:stCondLst>
                              <p:cond delay="8750"/>
                            </p:stCondLst>
                            <p:childTnLst>
                              <p:par>
                                <p:cTn id="41" presetID="18" presetClass="entr" presetSubtype="9" fill="hold" nodeType="afterEffect">
                                  <p:stCondLst>
                                    <p:cond delay="250"/>
                                  </p:stCondLst>
                                  <p:childTnLst>
                                    <p:set>
                                      <p:cBhvr>
                                        <p:cTn id="42" dur="1" fill="hold">
                                          <p:stCondLst>
                                            <p:cond delay="0"/>
                                          </p:stCondLst>
                                        </p:cTn>
                                        <p:tgtEl>
                                          <p:spTgt spid="21"/>
                                        </p:tgtEl>
                                        <p:attrNameLst>
                                          <p:attrName>style.visibility</p:attrName>
                                        </p:attrNameLst>
                                      </p:cBhvr>
                                      <p:to>
                                        <p:strVal val="visible"/>
                                      </p:to>
                                    </p:set>
                                    <p:animEffect transition="in" filter="strips(upLeft)">
                                      <p:cBhvr>
                                        <p:cTn id="43" dur="750"/>
                                        <p:tgtEl>
                                          <p:spTgt spid="21"/>
                                        </p:tgtEl>
                                      </p:cBhvr>
                                    </p:animEffect>
                                  </p:childTnLst>
                                </p:cTn>
                              </p:par>
                            </p:childTnLst>
                          </p:cTn>
                        </p:par>
                        <p:par>
                          <p:cTn id="44" fill="hold">
                            <p:stCondLst>
                              <p:cond delay="9750"/>
                            </p:stCondLst>
                            <p:childTnLst>
                              <p:par>
                                <p:cTn id="45" presetID="42"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childTnLst>
                          </p:cTn>
                        </p:par>
                        <p:par>
                          <p:cTn id="50" fill="hold">
                            <p:stCondLst>
                              <p:cond delay="10750"/>
                            </p:stCondLst>
                            <p:childTnLst>
                              <p:par>
                                <p:cTn id="51" presetID="10" presetClass="entr" presetSubtype="0" fill="hold" grpId="0" nodeType="afterEffect">
                                  <p:stCondLst>
                                    <p:cond delay="500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par>
                          <p:cTn id="54" fill="hold">
                            <p:stCondLst>
                              <p:cond delay="1625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1675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8" grpId="0" animBg="1"/>
      <p:bldP spid="29" grpId="0" animBg="1"/>
      <p:bldP spid="30" grpId="0" animBg="1"/>
      <p:bldP spid="3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mall-waves-[remix]">
            <a:hlinkClick r:id="" action="ppaction://media"/>
            <a:extLst>
              <a:ext uri="{FF2B5EF4-FFF2-40B4-BE49-F238E27FC236}">
                <a16:creationId xmlns:a16="http://schemas.microsoft.com/office/drawing/2014/main" id="{1C71A710-05AE-7E0B-08D7-BA8AFB2269C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8046" b="8046"/>
          <a:stretch/>
        </p:blipFill>
        <p:spPr>
          <a:xfrm>
            <a:off x="0" y="0"/>
            <a:ext cx="12192000" cy="6858001"/>
          </a:xfrm>
          <a:prstGeom prst="rect">
            <a:avLst/>
          </a:prstGeom>
        </p:spPr>
      </p:pic>
      <p:grpSp>
        <p:nvGrpSpPr>
          <p:cNvPr id="3" name="Groep 2">
            <a:extLst>
              <a:ext uri="{FF2B5EF4-FFF2-40B4-BE49-F238E27FC236}">
                <a16:creationId xmlns:a16="http://schemas.microsoft.com/office/drawing/2014/main" id="{F8C16A61-4266-E756-62BF-C3F9FF6870A5}"/>
              </a:ext>
            </a:extLst>
          </p:cNvPr>
          <p:cNvGrpSpPr/>
          <p:nvPr/>
        </p:nvGrpSpPr>
        <p:grpSpPr>
          <a:xfrm>
            <a:off x="1333500" y="692150"/>
            <a:ext cx="9525000" cy="5473700"/>
            <a:chOff x="1333500" y="692150"/>
            <a:chExt cx="9525000" cy="5473700"/>
          </a:xfrm>
        </p:grpSpPr>
        <p:sp>
          <p:nvSpPr>
            <p:cNvPr id="4" name="Rechthoek: afgeronde hoeken 3">
              <a:extLst>
                <a:ext uri="{FF2B5EF4-FFF2-40B4-BE49-F238E27FC236}">
                  <a16:creationId xmlns:a16="http://schemas.microsoft.com/office/drawing/2014/main" id="{6C233B0F-CACA-84D7-FBE2-3C56E04127FE}"/>
                </a:ext>
              </a:extLst>
            </p:cNvPr>
            <p:cNvSpPr/>
            <p:nvPr/>
          </p:nvSpPr>
          <p:spPr>
            <a:xfrm>
              <a:off x="1333500" y="692150"/>
              <a:ext cx="9525000" cy="5473700"/>
            </a:xfrm>
            <a:prstGeom prst="roundRect">
              <a:avLst/>
            </a:prstGeom>
            <a:solidFill>
              <a:srgbClr val="34164A"/>
            </a:solidFill>
            <a:ln w="76200">
              <a:solidFill>
                <a:srgbClr val="3416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800" b="1" dirty="0">
                <a:solidFill>
                  <a:schemeClr val="bg1"/>
                </a:solidFill>
                <a:latin typeface="Gadugi" panose="020B0502040204020203" pitchFamily="34" charset="0"/>
                <a:ea typeface="Gadugi" panose="020B0502040204020203" pitchFamily="34" charset="0"/>
                <a:cs typeface="Segoe UI" panose="020B0502040204020203" pitchFamily="34" charset="0"/>
              </a:endParaRPr>
            </a:p>
            <a:p>
              <a:pPr algn="ctr"/>
              <a:r>
                <a:rPr lang="nl-NL" sz="2800" b="1" dirty="0">
                  <a:latin typeface="Segoe UI" panose="020B0502040204020203" pitchFamily="34" charset="0"/>
                  <a:cs typeface="Segoe UI" panose="020B0502040204020203" pitchFamily="34" charset="0"/>
                </a:rPr>
                <a:t>Je campagne loopt als een trein en jou partij staat nek aan nek met de drie grootste partijen. Nu komt het aan op een van de belangrijks momenten, het verkiezingsdebat. </a:t>
              </a:r>
            </a:p>
            <a:p>
              <a:pPr algn="ctr"/>
              <a:endParaRPr lang="nl-NL" sz="2800" b="1" dirty="0">
                <a:latin typeface="Segoe UI" panose="020B0502040204020203" pitchFamily="34" charset="0"/>
                <a:cs typeface="Segoe UI" panose="020B0502040204020203" pitchFamily="34" charset="0"/>
              </a:endParaRPr>
            </a:p>
            <a:p>
              <a:pPr algn="ctr"/>
              <a:r>
                <a:rPr lang="nl-NL" sz="2800" b="1" dirty="0">
                  <a:latin typeface="Segoe UI" panose="020B0502040204020203" pitchFamily="34" charset="0"/>
                  <a:cs typeface="Segoe UI" panose="020B0502040204020203" pitchFamily="34" charset="0"/>
                </a:rPr>
                <a:t>Laat je van je beste kant zien en overtuig de kijker dat ze op jou partij moeten stemmen met goede argumenten die passen bij jou linkse partij.</a:t>
              </a: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p:txBody>
        </p:sp>
        <p:sp>
          <p:nvSpPr>
            <p:cNvPr id="5" name="Rechthoek: afgeronde hoeken 4">
              <a:hlinkClick r:id="rId5" action="ppaction://hlinksldjump"/>
              <a:extLst>
                <a:ext uri="{FF2B5EF4-FFF2-40B4-BE49-F238E27FC236}">
                  <a16:creationId xmlns:a16="http://schemas.microsoft.com/office/drawing/2014/main" id="{E31B4E9B-97B2-3DDD-506A-DCF70554155D}"/>
                </a:ext>
              </a:extLst>
            </p:cNvPr>
            <p:cNvSpPr/>
            <p:nvPr/>
          </p:nvSpPr>
          <p:spPr>
            <a:xfrm>
              <a:off x="4375150" y="4826000"/>
              <a:ext cx="3441700" cy="977900"/>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latin typeface="Gadugi" panose="020B0502040204020203" pitchFamily="34" charset="0"/>
                  <a:ea typeface="Gadugi" panose="020B0502040204020203" pitchFamily="34" charset="0"/>
                </a:rPr>
                <a:t>Let’s</a:t>
              </a:r>
              <a:r>
                <a:rPr lang="nl-NL" sz="2400" b="1" dirty="0">
                  <a:latin typeface="Gadugi" panose="020B0502040204020203" pitchFamily="34" charset="0"/>
                  <a:ea typeface="Gadugi" panose="020B0502040204020203" pitchFamily="34" charset="0"/>
                </a:rPr>
                <a:t> go!</a:t>
              </a:r>
            </a:p>
          </p:txBody>
        </p:sp>
      </p:grpSp>
    </p:spTree>
    <p:extLst>
      <p:ext uri="{BB962C8B-B14F-4D97-AF65-F5344CB8AC3E}">
        <p14:creationId xmlns:p14="http://schemas.microsoft.com/office/powerpoint/2010/main" val="2302094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3" fill="hold"/>
                                        <p:tgtEl>
                                          <p:spTgt spid="2"/>
                                        </p:tgtEl>
                                      </p:cBhvr>
                                    </p:cmd>
                                  </p:childTnLst>
                                </p:cTn>
                              </p:par>
                              <p:par>
                                <p:cTn id="7" presetID="1" presetClass="mediacall" presetSubtype="0" fill="hold" nodeType="withEffect">
                                  <p:stCondLst>
                                    <p:cond delay="0"/>
                                  </p:stCondLst>
                                  <p:childTnLst>
                                    <p:cmd type="call" cmd="playFrom(0.0)">
                                      <p:cBhvr>
                                        <p:cTn id="8" dur="10033" fill="hold"/>
                                        <p:tgtEl>
                                          <p:spTgt spid="2"/>
                                        </p:tgtEl>
                                      </p:cBhvr>
                                    </p:cmd>
                                  </p:childTnLst>
                                </p:cTn>
                              </p:par>
                              <p:par>
                                <p:cTn id="9" presetID="42"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repeatCount="indefinite" fill="hold" display="0">
                  <p:stCondLst>
                    <p:cond delay="indefinite"/>
                  </p:stCondLst>
                </p:cTn>
                <p:tgtEl>
                  <p:spTgt spid="2"/>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mall-waves-[remix]">
            <a:hlinkClick r:id="" action="ppaction://media"/>
            <a:extLst>
              <a:ext uri="{FF2B5EF4-FFF2-40B4-BE49-F238E27FC236}">
                <a16:creationId xmlns:a16="http://schemas.microsoft.com/office/drawing/2014/main" id="{54060F94-42EC-D208-3CD9-5808BB17457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8046" b="8046"/>
          <a:stretch/>
        </p:blipFill>
        <p:spPr>
          <a:xfrm>
            <a:off x="0" y="0"/>
            <a:ext cx="12192000" cy="6858001"/>
          </a:xfrm>
          <a:prstGeom prst="rect">
            <a:avLst/>
          </a:prstGeom>
        </p:spPr>
      </p:pic>
      <p:grpSp>
        <p:nvGrpSpPr>
          <p:cNvPr id="6" name="Groep 5">
            <a:extLst>
              <a:ext uri="{FF2B5EF4-FFF2-40B4-BE49-F238E27FC236}">
                <a16:creationId xmlns:a16="http://schemas.microsoft.com/office/drawing/2014/main" id="{92E4D048-0E5A-A0B6-22D1-184173799AAC}"/>
              </a:ext>
            </a:extLst>
          </p:cNvPr>
          <p:cNvGrpSpPr/>
          <p:nvPr/>
        </p:nvGrpSpPr>
        <p:grpSpPr>
          <a:xfrm>
            <a:off x="1333500" y="692150"/>
            <a:ext cx="9525000" cy="5473700"/>
            <a:chOff x="1333500" y="692150"/>
            <a:chExt cx="9525000" cy="5473700"/>
          </a:xfrm>
        </p:grpSpPr>
        <p:sp>
          <p:nvSpPr>
            <p:cNvPr id="7" name="Rechthoek: afgeronde hoeken 6">
              <a:extLst>
                <a:ext uri="{FF2B5EF4-FFF2-40B4-BE49-F238E27FC236}">
                  <a16:creationId xmlns:a16="http://schemas.microsoft.com/office/drawing/2014/main" id="{82EC6D31-5583-B4FE-F3FF-59FE58D5D78A}"/>
                </a:ext>
              </a:extLst>
            </p:cNvPr>
            <p:cNvSpPr/>
            <p:nvPr/>
          </p:nvSpPr>
          <p:spPr>
            <a:xfrm>
              <a:off x="1333500" y="692150"/>
              <a:ext cx="9525000" cy="5473700"/>
            </a:xfrm>
            <a:prstGeom prst="roundRect">
              <a:avLst/>
            </a:prstGeom>
            <a:solidFill>
              <a:srgbClr val="34164A"/>
            </a:solidFill>
            <a:ln w="76200">
              <a:solidFill>
                <a:srgbClr val="3416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800" b="1" dirty="0">
                <a:solidFill>
                  <a:schemeClr val="bg1"/>
                </a:solidFill>
                <a:latin typeface="Gadugi" panose="020B0502040204020203" pitchFamily="34" charset="0"/>
                <a:ea typeface="Gadugi" panose="020B0502040204020203" pitchFamily="34" charset="0"/>
                <a:cs typeface="Segoe UI" panose="020B0502040204020203" pitchFamily="34" charset="0"/>
              </a:endParaRPr>
            </a:p>
            <a:p>
              <a:pPr algn="ctr"/>
              <a:r>
                <a:rPr lang="nl-NL" sz="2800" b="1" dirty="0">
                  <a:latin typeface="Segoe UI" panose="020B0502040204020203" pitchFamily="34" charset="0"/>
                  <a:cs typeface="Segoe UI" panose="020B0502040204020203" pitchFamily="34" charset="0"/>
                </a:rPr>
                <a:t>Je campagne loopt als een trein en jou partij staat nek aan nek met de drie grootste partijen. Nu komt het aan op een van de belangrijks momenten, het verkiezingsdebat. </a:t>
              </a:r>
            </a:p>
            <a:p>
              <a:pPr algn="ctr"/>
              <a:endParaRPr lang="nl-NL" sz="2800" b="1" dirty="0">
                <a:latin typeface="Segoe UI" panose="020B0502040204020203" pitchFamily="34" charset="0"/>
                <a:cs typeface="Segoe UI" panose="020B0502040204020203" pitchFamily="34" charset="0"/>
              </a:endParaRPr>
            </a:p>
            <a:p>
              <a:pPr algn="ctr"/>
              <a:r>
                <a:rPr lang="nl-NL" sz="2800" b="1" dirty="0">
                  <a:latin typeface="Segoe UI" panose="020B0502040204020203" pitchFamily="34" charset="0"/>
                  <a:cs typeface="Segoe UI" panose="020B0502040204020203" pitchFamily="34" charset="0"/>
                </a:rPr>
                <a:t>Laat je van je beste kant zien en overtuig de kijker dat ze op jou partij moeten stemmen met goede argumenten die passen bij jou centrum partij.</a:t>
              </a: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p:txBody>
        </p:sp>
        <p:sp>
          <p:nvSpPr>
            <p:cNvPr id="8" name="Rechthoek: afgeronde hoeken 7">
              <a:hlinkClick r:id="rId5" action="ppaction://hlinksldjump"/>
              <a:extLst>
                <a:ext uri="{FF2B5EF4-FFF2-40B4-BE49-F238E27FC236}">
                  <a16:creationId xmlns:a16="http://schemas.microsoft.com/office/drawing/2014/main" id="{79C0F78E-27A4-8253-3F1D-894A112DF91C}"/>
                </a:ext>
              </a:extLst>
            </p:cNvPr>
            <p:cNvSpPr/>
            <p:nvPr/>
          </p:nvSpPr>
          <p:spPr>
            <a:xfrm>
              <a:off x="4375150" y="4826000"/>
              <a:ext cx="3441700" cy="977900"/>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latin typeface="Gadugi" panose="020B0502040204020203" pitchFamily="34" charset="0"/>
                  <a:ea typeface="Gadugi" panose="020B0502040204020203" pitchFamily="34" charset="0"/>
                </a:rPr>
                <a:t>Let’s</a:t>
              </a:r>
              <a:r>
                <a:rPr lang="nl-NL" sz="2400" b="1" dirty="0">
                  <a:latin typeface="Gadugi" panose="020B0502040204020203" pitchFamily="34" charset="0"/>
                  <a:ea typeface="Gadugi" panose="020B0502040204020203" pitchFamily="34" charset="0"/>
                </a:rPr>
                <a:t> go!</a:t>
              </a:r>
            </a:p>
          </p:txBody>
        </p:sp>
      </p:grpSp>
    </p:spTree>
    <p:extLst>
      <p:ext uri="{BB962C8B-B14F-4D97-AF65-F5344CB8AC3E}">
        <p14:creationId xmlns:p14="http://schemas.microsoft.com/office/powerpoint/2010/main" val="2971202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3" fill="hold"/>
                                        <p:tgtEl>
                                          <p:spTgt spid="2"/>
                                        </p:tgtEl>
                                      </p:cBhvr>
                                    </p:cmd>
                                  </p:childTnLst>
                                </p:cTn>
                              </p:par>
                              <p:par>
                                <p:cTn id="7" presetID="1" presetClass="mediacall" presetSubtype="0" fill="hold" nodeType="withEffect">
                                  <p:stCondLst>
                                    <p:cond delay="0"/>
                                  </p:stCondLst>
                                  <p:childTnLst>
                                    <p:cmd type="call" cmd="playFrom(0.0)">
                                      <p:cBhvr>
                                        <p:cTn id="8" dur="10033" fill="hold"/>
                                        <p:tgtEl>
                                          <p:spTgt spid="2"/>
                                        </p:tgtEl>
                                      </p:cBhvr>
                                    </p:cmd>
                                  </p:childTnLst>
                                </p:cTn>
                              </p:par>
                              <p:par>
                                <p:cTn id="9" presetID="42"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repeatCount="indefinite" fill="hold" display="0">
                  <p:stCondLst>
                    <p:cond delay="indefinite"/>
                  </p:stCondLst>
                </p:cTn>
                <p:tgtEl>
                  <p:spTgt spid="2"/>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mall-waves-[remix]">
            <a:hlinkClick r:id="" action="ppaction://media"/>
            <a:extLst>
              <a:ext uri="{FF2B5EF4-FFF2-40B4-BE49-F238E27FC236}">
                <a16:creationId xmlns:a16="http://schemas.microsoft.com/office/drawing/2014/main" id="{4136B9BA-8114-06A1-E4BA-F33EF3E5EBD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8046" b="8046"/>
          <a:stretch/>
        </p:blipFill>
        <p:spPr>
          <a:xfrm>
            <a:off x="0" y="0"/>
            <a:ext cx="12192000" cy="6858001"/>
          </a:xfrm>
          <a:prstGeom prst="rect">
            <a:avLst/>
          </a:prstGeom>
        </p:spPr>
      </p:pic>
      <p:grpSp>
        <p:nvGrpSpPr>
          <p:cNvPr id="6" name="Groep 5">
            <a:extLst>
              <a:ext uri="{FF2B5EF4-FFF2-40B4-BE49-F238E27FC236}">
                <a16:creationId xmlns:a16="http://schemas.microsoft.com/office/drawing/2014/main" id="{107E871C-BE30-B16B-1C56-22F08CA95F13}"/>
              </a:ext>
            </a:extLst>
          </p:cNvPr>
          <p:cNvGrpSpPr/>
          <p:nvPr/>
        </p:nvGrpSpPr>
        <p:grpSpPr>
          <a:xfrm>
            <a:off x="1333500" y="692150"/>
            <a:ext cx="9525000" cy="5473700"/>
            <a:chOff x="1333500" y="692150"/>
            <a:chExt cx="9525000" cy="5473700"/>
          </a:xfrm>
        </p:grpSpPr>
        <p:sp>
          <p:nvSpPr>
            <p:cNvPr id="7" name="Rechthoek: afgeronde hoeken 6">
              <a:extLst>
                <a:ext uri="{FF2B5EF4-FFF2-40B4-BE49-F238E27FC236}">
                  <a16:creationId xmlns:a16="http://schemas.microsoft.com/office/drawing/2014/main" id="{E42BD070-6679-F396-F3A3-5A497580D185}"/>
                </a:ext>
              </a:extLst>
            </p:cNvPr>
            <p:cNvSpPr/>
            <p:nvPr/>
          </p:nvSpPr>
          <p:spPr>
            <a:xfrm>
              <a:off x="1333500" y="692150"/>
              <a:ext cx="9525000" cy="5473700"/>
            </a:xfrm>
            <a:prstGeom prst="roundRect">
              <a:avLst/>
            </a:prstGeom>
            <a:solidFill>
              <a:srgbClr val="34164A"/>
            </a:solidFill>
            <a:ln w="76200">
              <a:solidFill>
                <a:srgbClr val="3416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800" b="1" dirty="0">
                <a:solidFill>
                  <a:schemeClr val="bg1"/>
                </a:solidFill>
                <a:latin typeface="Gadugi" panose="020B0502040204020203" pitchFamily="34" charset="0"/>
                <a:ea typeface="Gadugi" panose="020B0502040204020203" pitchFamily="34" charset="0"/>
                <a:cs typeface="Segoe UI" panose="020B0502040204020203" pitchFamily="34" charset="0"/>
              </a:endParaRPr>
            </a:p>
            <a:p>
              <a:pPr algn="ctr"/>
              <a:r>
                <a:rPr lang="nl-NL" sz="2800" b="1" dirty="0">
                  <a:latin typeface="Segoe UI" panose="020B0502040204020203" pitchFamily="34" charset="0"/>
                  <a:cs typeface="Segoe UI" panose="020B0502040204020203" pitchFamily="34" charset="0"/>
                </a:rPr>
                <a:t>Je campagne loopt als een trein en jou partij staat nek aan nek met de drie grootste partijen. Nu komt het aan op een van de belangrijks momenten, het verkiezingsdebat. </a:t>
              </a:r>
            </a:p>
            <a:p>
              <a:pPr algn="ctr"/>
              <a:endParaRPr lang="nl-NL" sz="2800" b="1" dirty="0">
                <a:latin typeface="Segoe UI" panose="020B0502040204020203" pitchFamily="34" charset="0"/>
                <a:cs typeface="Segoe UI" panose="020B0502040204020203" pitchFamily="34" charset="0"/>
              </a:endParaRPr>
            </a:p>
            <a:p>
              <a:pPr algn="ctr"/>
              <a:r>
                <a:rPr lang="nl-NL" sz="2800" b="1" dirty="0">
                  <a:latin typeface="Segoe UI" panose="020B0502040204020203" pitchFamily="34" charset="0"/>
                  <a:cs typeface="Segoe UI" panose="020B0502040204020203" pitchFamily="34" charset="0"/>
                </a:rPr>
                <a:t>Laat je van je beste kant zien en overtuig de kijker dat ze op jou partij moeten stemmen met goede argumenten die passen bij jou rechtse partij.</a:t>
              </a: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a:p>
              <a:pPr algn="ctr"/>
              <a:endParaRPr lang="nl-NL" sz="2800" dirty="0">
                <a:latin typeface="Segoe UI" panose="020B0502040204020203" pitchFamily="34" charset="0"/>
                <a:cs typeface="Segoe UI" panose="020B0502040204020203" pitchFamily="34" charset="0"/>
              </a:endParaRPr>
            </a:p>
          </p:txBody>
        </p:sp>
        <p:sp>
          <p:nvSpPr>
            <p:cNvPr id="8" name="Rechthoek: afgeronde hoeken 7">
              <a:hlinkClick r:id="rId5" action="ppaction://hlinksldjump"/>
              <a:extLst>
                <a:ext uri="{FF2B5EF4-FFF2-40B4-BE49-F238E27FC236}">
                  <a16:creationId xmlns:a16="http://schemas.microsoft.com/office/drawing/2014/main" id="{11F08F7D-498C-80C5-3EBE-D6DAB71AFC6C}"/>
                </a:ext>
              </a:extLst>
            </p:cNvPr>
            <p:cNvSpPr/>
            <p:nvPr/>
          </p:nvSpPr>
          <p:spPr>
            <a:xfrm>
              <a:off x="4375150" y="4826000"/>
              <a:ext cx="3441700" cy="977900"/>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latin typeface="Gadugi" panose="020B0502040204020203" pitchFamily="34" charset="0"/>
                  <a:ea typeface="Gadugi" panose="020B0502040204020203" pitchFamily="34" charset="0"/>
                </a:rPr>
                <a:t>Let’s</a:t>
              </a:r>
              <a:r>
                <a:rPr lang="nl-NL" sz="2400" b="1" dirty="0">
                  <a:latin typeface="Gadugi" panose="020B0502040204020203" pitchFamily="34" charset="0"/>
                  <a:ea typeface="Gadugi" panose="020B0502040204020203" pitchFamily="34" charset="0"/>
                </a:rPr>
                <a:t> go!</a:t>
              </a:r>
            </a:p>
          </p:txBody>
        </p:sp>
      </p:grpSp>
    </p:spTree>
    <p:extLst>
      <p:ext uri="{BB962C8B-B14F-4D97-AF65-F5344CB8AC3E}">
        <p14:creationId xmlns:p14="http://schemas.microsoft.com/office/powerpoint/2010/main" val="14571356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33" fill="hold"/>
                                        <p:tgtEl>
                                          <p:spTgt spid="2"/>
                                        </p:tgtEl>
                                      </p:cBhvr>
                                    </p:cmd>
                                  </p:childTnLst>
                                </p:cTn>
                              </p:par>
                              <p:par>
                                <p:cTn id="7" presetID="1" presetClass="mediacall" presetSubtype="0" fill="hold" nodeType="withEffect">
                                  <p:stCondLst>
                                    <p:cond delay="0"/>
                                  </p:stCondLst>
                                  <p:childTnLst>
                                    <p:cmd type="call" cmd="playFrom(0.0)">
                                      <p:cBhvr>
                                        <p:cTn id="8" dur="10033" fill="hold"/>
                                        <p:tgtEl>
                                          <p:spTgt spid="2"/>
                                        </p:tgtEl>
                                      </p:cBhvr>
                                    </p:cmd>
                                  </p:childTnLst>
                                </p:cTn>
                              </p:par>
                              <p:par>
                                <p:cTn id="9" presetID="42"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repeatCount="indefinite" fill="hold" display="0">
                  <p:stCondLst>
                    <p:cond delay="indefinite"/>
                  </p:stCondLst>
                </p:cTn>
                <p:tgtEl>
                  <p:spTgt spid="2"/>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 y="-2"/>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 y="0"/>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9" name="Rechthoek: afgeronde hoeken 8">
            <a:extLst>
              <a:ext uri="{FF2B5EF4-FFF2-40B4-BE49-F238E27FC236}">
                <a16:creationId xmlns:a16="http://schemas.microsoft.com/office/drawing/2014/main" id="{6D7C042F-4240-7782-4C23-33D5C057ED24}"/>
              </a:ext>
            </a:extLst>
          </p:cNvPr>
          <p:cNvSpPr/>
          <p:nvPr/>
        </p:nvSpPr>
        <p:spPr>
          <a:xfrm>
            <a:off x="3346448" y="279400"/>
            <a:ext cx="5499100" cy="1244600"/>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Welkom bij het RTL4 verkiezingsdebat. Vandaag behandelen de lijsttrekkers van de vier grootste partijen drie actuele stellingen. </a:t>
            </a:r>
          </a:p>
        </p:txBody>
      </p:sp>
      <p:sp>
        <p:nvSpPr>
          <p:cNvPr id="10" name="Rechthoek: afgeronde hoeken 9">
            <a:extLst>
              <a:ext uri="{FF2B5EF4-FFF2-40B4-BE49-F238E27FC236}">
                <a16:creationId xmlns:a16="http://schemas.microsoft.com/office/drawing/2014/main" id="{8A17FDEC-2609-979C-4640-641614FEDA6A}"/>
              </a:ext>
            </a:extLst>
          </p:cNvPr>
          <p:cNvSpPr/>
          <p:nvPr/>
        </p:nvSpPr>
        <p:spPr>
          <a:xfrm>
            <a:off x="3346448" y="285747"/>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1: "De overheid moet strengere grenscontroles en immigratiewetten implementeren om de nationale veiligheid te waarborgen, zelfs als dit de toegang tot het land voor vluchtelingen en asielzoekers beperkt.“</a:t>
            </a:r>
          </a:p>
          <a:p>
            <a:pPr algn="ctr"/>
            <a:endParaRPr lang="nl-NL" sz="1600" dirty="0">
              <a:latin typeface="Gadugi" panose="020B0502040204020203" pitchFamily="34" charset="0"/>
              <a:ea typeface="Gadugi" panose="020B0502040204020203" pitchFamily="34" charset="0"/>
              <a:cs typeface="Calibri Light" panose="020F0302020204030204"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“Strengere grenscontroles en immigratiewetten kunnen de toegang tot bescherming en veiligheid voor vluchtelingen beperken, wat ingaat tegen fundamentele mensenrechten en het streven naar een humaan migratiebeleid.”</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"De nationale veiligheid moet worden gewaarborgd door middel van strengere grenscontroles en immigratiewetten om potentiële veiligheidsrisico's te verminderen en de integriteit van het land te beschermen tegen ongecontroleerde migratie."</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“Strengere grenscontroles en immigratiewetten zijn nodig om de nationale veiligheid te waarborgen en burgers te beschermen tegen bedreigingen zoals terrorisme, criminaliteit en illegale immigratie.”</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"Strikte grenscontroles zijn nodig om de nationale veiligheid te waarborgen, terwijl investeringen in ontwikkelingshulp en diplomatie de oorzaken van migratie moeten aanpakken."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"We moeten migranten die vluchten voor oorlog, geweld of armoede humanitaire hulp bieden en de dieperliggende oorzaken van migratie aanpakken."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"We moeten een balans vinden tussen humanitaire hulp en grenscontroles om de veiligheid te waarborgen en legale migratie te faciliteren."</a:t>
            </a:r>
          </a:p>
        </p:txBody>
      </p:sp>
    </p:spTree>
    <p:extLst>
      <p:ext uri="{BB962C8B-B14F-4D97-AF65-F5344CB8AC3E}">
        <p14:creationId xmlns:p14="http://schemas.microsoft.com/office/powerpoint/2010/main" val="27606102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25014" fill="hold"/>
                                        <p:tgtEl>
                                          <p:spTgt spid="4"/>
                                        </p:tgtEl>
                                      </p:cBhvr>
                                    </p:cmd>
                                  </p:childTnLst>
                                </p:cTn>
                              </p:par>
                            </p:childTnLst>
                          </p:cTn>
                        </p:par>
                        <p:par>
                          <p:cTn id="7" fill="hold">
                            <p:stCondLst>
                              <p:cond delay="26014"/>
                            </p:stCondLst>
                            <p:childTnLst>
                              <p:par>
                                <p:cTn id="8" presetID="10" presetClass="entr" presetSubtype="0"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par>
                          <p:cTn id="11" fill="hold">
                            <p:stCondLst>
                              <p:cond delay="28014"/>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par>
                          <p:cTn id="15" fill="hold">
                            <p:stCondLst>
                              <p:cond delay="30014"/>
                            </p:stCondLst>
                            <p:childTnLst>
                              <p:par>
                                <p:cTn id="16" presetID="2" presetClass="entr" presetSubtype="4" fill="hold" nodeType="afterEffect">
                                  <p:stCondLst>
                                    <p:cond delay="7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fill="hold"/>
                                        <p:tgtEl>
                                          <p:spTgt spid="5"/>
                                        </p:tgtEl>
                                        <p:attrNameLst>
                                          <p:attrName>ppt_x</p:attrName>
                                        </p:attrNameLst>
                                      </p:cBhvr>
                                      <p:tavLst>
                                        <p:tav tm="0">
                                          <p:val>
                                            <p:strVal val="#ppt_x"/>
                                          </p:val>
                                        </p:tav>
                                        <p:tav tm="100000">
                                          <p:val>
                                            <p:strVal val="#ppt_x"/>
                                          </p:val>
                                        </p:tav>
                                      </p:tavLst>
                                    </p:anim>
                                    <p:anim calcmode="lin" valueType="num">
                                      <p:cBhvr additive="base">
                                        <p:cTn id="19" dur="75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31514"/>
                            </p:stCondLst>
                            <p:childTnLst>
                              <p:par>
                                <p:cTn id="21" presetID="47"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2514"/>
                            </p:stCondLst>
                            <p:childTnLst>
                              <p:par>
                                <p:cTn id="27" presetID="10" presetClass="exit" presetSubtype="0" fill="hold" grpId="1" nodeType="afterEffect">
                                  <p:stCondLst>
                                    <p:cond delay="6000"/>
                                  </p:stCondLst>
                                  <p:childTnLst>
                                    <p:animEffect transition="out" filter="fade">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childTnLst>
                          </p:cTn>
                        </p:par>
                        <p:par>
                          <p:cTn id="30" fill="hold">
                            <p:stCondLst>
                              <p:cond delay="39014"/>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50"/>
                                        <p:tgtEl>
                                          <p:spTgt spid="10"/>
                                        </p:tgtEl>
                                      </p:cBhvr>
                                    </p:animEffect>
                                  </p:childTnLst>
                                </p:cTn>
                              </p:par>
                            </p:childTnLst>
                          </p:cTn>
                        </p:par>
                        <p:par>
                          <p:cTn id="34" fill="hold">
                            <p:stCondLst>
                              <p:cond delay="39264"/>
                            </p:stCondLst>
                            <p:childTnLst>
                              <p:par>
                                <p:cTn id="35" presetID="42" presetClass="path" presetSubtype="0" accel="50000" decel="50000" fill="hold" grpId="1" nodeType="afterEffect">
                                  <p:stCondLst>
                                    <p:cond delay="10000"/>
                                  </p:stCondLst>
                                  <p:childTnLst>
                                    <p:animMotion origin="layout" path="M 0 -2.96296E-6 L 0 0.37871 " pathEditMode="relative" rAng="0" ptsTypes="AA">
                                      <p:cBhvr>
                                        <p:cTn id="36" dur="2000" fill="hold"/>
                                        <p:tgtEl>
                                          <p:spTgt spid="10"/>
                                        </p:tgtEl>
                                        <p:attrNameLst>
                                          <p:attrName>ppt_x</p:attrName>
                                          <p:attrName>ppt_y</p:attrName>
                                        </p:attrNameLst>
                                      </p:cBhvr>
                                      <p:rCtr x="0" y="18935"/>
                                    </p:animMotion>
                                  </p:childTnLst>
                                </p:cTn>
                              </p:par>
                            </p:childTnLst>
                          </p:cTn>
                        </p:par>
                        <p:par>
                          <p:cTn id="37" fill="hold">
                            <p:stCondLst>
                              <p:cond delay="51264"/>
                            </p:stCondLst>
                            <p:childTnLst>
                              <p:par>
                                <p:cTn id="38" presetID="47"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52264"/>
                            </p:stCondLst>
                            <p:childTnLst>
                              <p:par>
                                <p:cTn id="44" presetID="47" presetClass="entr" presetSubtype="0" fill="hold" grpId="0" nodeType="after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54264"/>
                            </p:stCondLst>
                            <p:childTnLst>
                              <p:par>
                                <p:cTn id="50" presetID="47" presetClass="entr" presetSubtype="0" fill="hold" grpId="0" nodeType="afterEffect">
                                  <p:stCondLst>
                                    <p:cond delay="10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56264"/>
                            </p:stCondLst>
                            <p:childTnLst>
                              <p:par>
                                <p:cTn id="56" presetID="42" presetClass="entr" presetSubtype="0" fill="hold" grpId="0" nodeType="afterEffect">
                                  <p:stCondLst>
                                    <p:cond delay="300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30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300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1" fill="hold" display="0">
                  <p:stCondLst>
                    <p:cond delay="indefinite"/>
                  </p:stCondLst>
                </p:cTn>
                <p:tgtEl>
                  <p:spTgt spid="4"/>
                </p:tgtEl>
              </p:cMediaNode>
            </p:video>
          </p:childTnLst>
        </p:cTn>
      </p:par>
    </p:tnLst>
    <p:bldLst>
      <p:bldP spid="9" grpId="0" animBg="1"/>
      <p:bldP spid="9" grpId="1" animBg="1"/>
      <p:bldP spid="10" grpId="0" animBg="1"/>
      <p:bldP spid="10" grpId="1"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 y="0"/>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9" name="Rechthoek: afgeronde hoeken 8">
            <a:extLst>
              <a:ext uri="{FF2B5EF4-FFF2-40B4-BE49-F238E27FC236}">
                <a16:creationId xmlns:a16="http://schemas.microsoft.com/office/drawing/2014/main" id="{6D7C042F-4240-7782-4C23-33D5C057ED24}"/>
              </a:ext>
            </a:extLst>
          </p:cNvPr>
          <p:cNvSpPr/>
          <p:nvPr/>
        </p:nvSpPr>
        <p:spPr>
          <a:xfrm>
            <a:off x="3346448" y="279400"/>
            <a:ext cx="5499100" cy="1244600"/>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Welkom bij het RTL4 verkiezingsdebat. Vandaag behandelen de lijsttrekkers van de vier grootste partijen drie actuele stellingen. </a:t>
            </a:r>
          </a:p>
        </p:txBody>
      </p:sp>
      <p:sp>
        <p:nvSpPr>
          <p:cNvPr id="10" name="Rechthoek: afgeronde hoeken 9">
            <a:extLst>
              <a:ext uri="{FF2B5EF4-FFF2-40B4-BE49-F238E27FC236}">
                <a16:creationId xmlns:a16="http://schemas.microsoft.com/office/drawing/2014/main" id="{8A17FDEC-2609-979C-4640-641614FEDA6A}"/>
              </a:ext>
            </a:extLst>
          </p:cNvPr>
          <p:cNvSpPr/>
          <p:nvPr/>
        </p:nvSpPr>
        <p:spPr>
          <a:xfrm>
            <a:off x="3346448" y="279398"/>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1: "De overheid moet strengere grenscontroles en immigratiewetten implementeren om de nationale veiligheid te waarborgen, zelfs als dit de toegang tot het land voor vluchtelingen en asielzoekers beperkt.“</a:t>
            </a:r>
          </a:p>
          <a:p>
            <a:pPr algn="ctr"/>
            <a:endParaRPr lang="nl-NL" sz="1600" dirty="0">
              <a:latin typeface="Gadugi" panose="020B0502040204020203" pitchFamily="34" charset="0"/>
              <a:ea typeface="Gadugi" panose="020B0502040204020203" pitchFamily="34" charset="0"/>
              <a:cs typeface="Calibri Light" panose="020F0302020204030204"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“Strengere grenscontroles en immigratiewetten kunnen de toegang tot bescherming en veiligheid voor vluchtelingen beperken, wat ingaat tegen fundamentele mensenrechten en het streven naar een humaan migratiebeleid.”</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"De nationale veiligheid moet worden gewaarborgd door middel van strengere grenscontroles en immigratiewetten om potentiële veiligheidsrisico's te verminderen en de integriteit van het land te beschermen tegen ongecontroleerde migratie."</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“Strengere grenscontroles en immigratiewetten zijn nodig om de nationale veiligheid te waarborgen en burgers te beschermen tegen bedreigingen zoals terrorisme, criminaliteit en illegale immigratie.”</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"Strikte grenscontroles zijn nodig om de nationale veiligheid te waarborgen, terwijl investeringen in ontwikkelingshulp en diplomatie de oorzaken van migratie moeten aanpakken."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"We moeten migranten die vluchten voor oorlog, geweld of armoede humanitaire hulp bieden en de dieperliggende oorzaken van migratie aanpakken."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"We moeten een balans vinden tussen humanitaire hulp en grenscontroles om de veiligheid te waarborgen en legale migratie te faciliteren."</a:t>
            </a:r>
          </a:p>
        </p:txBody>
      </p:sp>
    </p:spTree>
    <p:extLst>
      <p:ext uri="{BB962C8B-B14F-4D97-AF65-F5344CB8AC3E}">
        <p14:creationId xmlns:p14="http://schemas.microsoft.com/office/powerpoint/2010/main" val="3757072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25014" fill="hold"/>
                                        <p:tgtEl>
                                          <p:spTgt spid="4"/>
                                        </p:tgtEl>
                                      </p:cBhvr>
                                    </p:cmd>
                                  </p:childTnLst>
                                </p:cTn>
                              </p:par>
                            </p:childTnLst>
                          </p:cTn>
                        </p:par>
                        <p:par>
                          <p:cTn id="7" fill="hold">
                            <p:stCondLst>
                              <p:cond delay="26014"/>
                            </p:stCondLst>
                            <p:childTnLst>
                              <p:par>
                                <p:cTn id="8" presetID="10" presetClass="entr" presetSubtype="0"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par>
                          <p:cTn id="11" fill="hold">
                            <p:stCondLst>
                              <p:cond delay="28014"/>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par>
                          <p:cTn id="15" fill="hold">
                            <p:stCondLst>
                              <p:cond delay="30014"/>
                            </p:stCondLst>
                            <p:childTnLst>
                              <p:par>
                                <p:cTn id="16" presetID="2" presetClass="entr" presetSubtype="4" fill="hold" nodeType="afterEffect">
                                  <p:stCondLst>
                                    <p:cond delay="7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fill="hold"/>
                                        <p:tgtEl>
                                          <p:spTgt spid="5"/>
                                        </p:tgtEl>
                                        <p:attrNameLst>
                                          <p:attrName>ppt_x</p:attrName>
                                        </p:attrNameLst>
                                      </p:cBhvr>
                                      <p:tavLst>
                                        <p:tav tm="0">
                                          <p:val>
                                            <p:strVal val="#ppt_x"/>
                                          </p:val>
                                        </p:tav>
                                        <p:tav tm="100000">
                                          <p:val>
                                            <p:strVal val="#ppt_x"/>
                                          </p:val>
                                        </p:tav>
                                      </p:tavLst>
                                    </p:anim>
                                    <p:anim calcmode="lin" valueType="num">
                                      <p:cBhvr additive="base">
                                        <p:cTn id="19" dur="75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31514"/>
                            </p:stCondLst>
                            <p:childTnLst>
                              <p:par>
                                <p:cTn id="21" presetID="47"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2514"/>
                            </p:stCondLst>
                            <p:childTnLst>
                              <p:par>
                                <p:cTn id="27" presetID="10" presetClass="exit" presetSubtype="0" fill="hold" grpId="1" nodeType="afterEffect">
                                  <p:stCondLst>
                                    <p:cond delay="6000"/>
                                  </p:stCondLst>
                                  <p:childTnLst>
                                    <p:animEffect transition="out" filter="fade">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childTnLst>
                          </p:cTn>
                        </p:par>
                        <p:par>
                          <p:cTn id="30" fill="hold">
                            <p:stCondLst>
                              <p:cond delay="39014"/>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50"/>
                                        <p:tgtEl>
                                          <p:spTgt spid="10"/>
                                        </p:tgtEl>
                                      </p:cBhvr>
                                    </p:animEffect>
                                  </p:childTnLst>
                                </p:cTn>
                              </p:par>
                            </p:childTnLst>
                          </p:cTn>
                        </p:par>
                        <p:par>
                          <p:cTn id="34" fill="hold">
                            <p:stCondLst>
                              <p:cond delay="39264"/>
                            </p:stCondLst>
                            <p:childTnLst>
                              <p:par>
                                <p:cTn id="35" presetID="42" presetClass="path" presetSubtype="0" accel="50000" decel="50000" fill="hold" grpId="1" nodeType="afterEffect">
                                  <p:stCondLst>
                                    <p:cond delay="10000"/>
                                  </p:stCondLst>
                                  <p:childTnLst>
                                    <p:animMotion origin="layout" path="M 0 2.96296E-6 L 0 0.3787 " pathEditMode="relative" rAng="0" ptsTypes="AA">
                                      <p:cBhvr>
                                        <p:cTn id="36" dur="2000" fill="hold"/>
                                        <p:tgtEl>
                                          <p:spTgt spid="10"/>
                                        </p:tgtEl>
                                        <p:attrNameLst>
                                          <p:attrName>ppt_x</p:attrName>
                                          <p:attrName>ppt_y</p:attrName>
                                        </p:attrNameLst>
                                      </p:cBhvr>
                                      <p:rCtr x="0" y="18935"/>
                                    </p:animMotion>
                                  </p:childTnLst>
                                </p:cTn>
                              </p:par>
                            </p:childTnLst>
                          </p:cTn>
                        </p:par>
                        <p:par>
                          <p:cTn id="37" fill="hold">
                            <p:stCondLst>
                              <p:cond delay="51264"/>
                            </p:stCondLst>
                            <p:childTnLst>
                              <p:par>
                                <p:cTn id="38" presetID="47"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52264"/>
                            </p:stCondLst>
                            <p:childTnLst>
                              <p:par>
                                <p:cTn id="44" presetID="47" presetClass="entr" presetSubtype="0" fill="hold" grpId="0" nodeType="after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54264"/>
                            </p:stCondLst>
                            <p:childTnLst>
                              <p:par>
                                <p:cTn id="50" presetID="47" presetClass="entr" presetSubtype="0" fill="hold" grpId="0" nodeType="afterEffect">
                                  <p:stCondLst>
                                    <p:cond delay="10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56264"/>
                            </p:stCondLst>
                            <p:childTnLst>
                              <p:par>
                                <p:cTn id="56" presetID="42" presetClass="entr" presetSubtype="0" fill="hold" grpId="0" nodeType="afterEffect">
                                  <p:stCondLst>
                                    <p:cond delay="300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30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300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1" fill="hold" display="0">
                  <p:stCondLst>
                    <p:cond delay="indefinite"/>
                  </p:stCondLst>
                </p:cTn>
                <p:tgtEl>
                  <p:spTgt spid="4"/>
                </p:tgtEl>
              </p:cMediaNode>
            </p:video>
          </p:childTnLst>
        </p:cTn>
      </p:par>
    </p:tnLst>
    <p:bldLst>
      <p:bldP spid="9" grpId="0" animBg="1"/>
      <p:bldP spid="9" grpId="1" animBg="1"/>
      <p:bldP spid="10" grpId="0" animBg="1"/>
      <p:bldP spid="10" grpId="1"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9" name="Rechthoek: afgeronde hoeken 8">
            <a:extLst>
              <a:ext uri="{FF2B5EF4-FFF2-40B4-BE49-F238E27FC236}">
                <a16:creationId xmlns:a16="http://schemas.microsoft.com/office/drawing/2014/main" id="{6D7C042F-4240-7782-4C23-33D5C057ED24}"/>
              </a:ext>
            </a:extLst>
          </p:cNvPr>
          <p:cNvSpPr/>
          <p:nvPr/>
        </p:nvSpPr>
        <p:spPr>
          <a:xfrm>
            <a:off x="3346448" y="279400"/>
            <a:ext cx="5499100" cy="1244600"/>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Welkom bij het RTL4 verkiezingsdebat. Vandaag behandelen de lijsttrekkers van de vier grootste partijen drie actuele stellingen. </a:t>
            </a:r>
          </a:p>
        </p:txBody>
      </p:sp>
      <p:sp>
        <p:nvSpPr>
          <p:cNvPr id="10" name="Rechthoek: afgeronde hoeken 9">
            <a:extLst>
              <a:ext uri="{FF2B5EF4-FFF2-40B4-BE49-F238E27FC236}">
                <a16:creationId xmlns:a16="http://schemas.microsoft.com/office/drawing/2014/main" id="{8A17FDEC-2609-979C-4640-641614FEDA6A}"/>
              </a:ext>
            </a:extLst>
          </p:cNvPr>
          <p:cNvSpPr/>
          <p:nvPr/>
        </p:nvSpPr>
        <p:spPr>
          <a:xfrm>
            <a:off x="3346448" y="279398"/>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1: "De overheid moet strengere grenscontroles en immigratiewetten implementeren om de nationale veiligheid te waarborgen, zelfs als dit de toegang tot het land voor vluchtelingen en asielzoekers beperkt.“</a:t>
            </a:r>
          </a:p>
          <a:p>
            <a:pPr algn="ctr"/>
            <a:endParaRPr lang="nl-NL" sz="1600" dirty="0">
              <a:latin typeface="Gadugi" panose="020B0502040204020203" pitchFamily="34" charset="0"/>
              <a:ea typeface="Gadugi" panose="020B0502040204020203" pitchFamily="34" charset="0"/>
              <a:cs typeface="Calibri Light" panose="020F0302020204030204"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“Strengere grenscontroles en immigratiewetten kunnen de toegang tot bescherming en veiligheid voor vluchtelingen beperken, wat ingaat tegen fundamentele mensenrechten en het streven naar een humaan migratiebeleid.”</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"De nationale veiligheid moet worden gewaarborgd door middel van strengere grenscontroles en immigratiewetten om potentiële veiligheidsrisico's te verminderen en de integriteit van het land te beschermen tegen ongecontroleerde migratie."</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“Strengere grenscontroles en immigratiewetten zijn nodig om de nationale veiligheid te waarborgen en burgers te beschermen tegen bedreigingen zoals terrorisme, criminaliteit en illegale immigratie.”</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"Strikte grenscontroles zijn nodig om de nationale veiligheid te waarborgen, terwijl investeringen in ontwikkelingshulp en diplomatie de oorzaken van migratie moeten aanpakken."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"We moeten migranten die vluchten voor oorlog, geweld of armoede humanitaire hulp bieden en de dieperliggende oorzaken van migratie aanpakken."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"We moeten een balans vinden tussen humanitaire hulp en grenscontroles om de veiligheid te waarborgen en legale migratie te faciliteren."</a:t>
            </a:r>
          </a:p>
        </p:txBody>
      </p:sp>
    </p:spTree>
    <p:extLst>
      <p:ext uri="{BB962C8B-B14F-4D97-AF65-F5344CB8AC3E}">
        <p14:creationId xmlns:p14="http://schemas.microsoft.com/office/powerpoint/2010/main" val="420738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25014" fill="hold"/>
                                        <p:tgtEl>
                                          <p:spTgt spid="4"/>
                                        </p:tgtEl>
                                      </p:cBhvr>
                                    </p:cmd>
                                  </p:childTnLst>
                                </p:cTn>
                              </p:par>
                            </p:childTnLst>
                          </p:cTn>
                        </p:par>
                        <p:par>
                          <p:cTn id="7" fill="hold">
                            <p:stCondLst>
                              <p:cond delay="26014"/>
                            </p:stCondLst>
                            <p:childTnLst>
                              <p:par>
                                <p:cTn id="8" presetID="10" presetClass="entr" presetSubtype="0"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2000"/>
                                        <p:tgtEl>
                                          <p:spTgt spid="1026"/>
                                        </p:tgtEl>
                                      </p:cBhvr>
                                    </p:animEffect>
                                  </p:childTnLst>
                                </p:cTn>
                              </p:par>
                            </p:childTnLst>
                          </p:cTn>
                        </p:par>
                        <p:par>
                          <p:cTn id="11" fill="hold">
                            <p:stCondLst>
                              <p:cond delay="28014"/>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par>
                          <p:cTn id="15" fill="hold">
                            <p:stCondLst>
                              <p:cond delay="30014"/>
                            </p:stCondLst>
                            <p:childTnLst>
                              <p:par>
                                <p:cTn id="16" presetID="2" presetClass="entr" presetSubtype="4" fill="hold" nodeType="afterEffect">
                                  <p:stCondLst>
                                    <p:cond delay="7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fill="hold"/>
                                        <p:tgtEl>
                                          <p:spTgt spid="5"/>
                                        </p:tgtEl>
                                        <p:attrNameLst>
                                          <p:attrName>ppt_x</p:attrName>
                                        </p:attrNameLst>
                                      </p:cBhvr>
                                      <p:tavLst>
                                        <p:tav tm="0">
                                          <p:val>
                                            <p:strVal val="#ppt_x"/>
                                          </p:val>
                                        </p:tav>
                                        <p:tav tm="100000">
                                          <p:val>
                                            <p:strVal val="#ppt_x"/>
                                          </p:val>
                                        </p:tav>
                                      </p:tavLst>
                                    </p:anim>
                                    <p:anim calcmode="lin" valueType="num">
                                      <p:cBhvr additive="base">
                                        <p:cTn id="19" dur="75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31514"/>
                            </p:stCondLst>
                            <p:childTnLst>
                              <p:par>
                                <p:cTn id="21" presetID="47"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2514"/>
                            </p:stCondLst>
                            <p:childTnLst>
                              <p:par>
                                <p:cTn id="27" presetID="10" presetClass="exit" presetSubtype="0" fill="hold" grpId="1" nodeType="afterEffect">
                                  <p:stCondLst>
                                    <p:cond delay="6000"/>
                                  </p:stCondLst>
                                  <p:childTnLst>
                                    <p:animEffect transition="out" filter="fade">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childTnLst>
                          </p:cTn>
                        </p:par>
                        <p:par>
                          <p:cTn id="30" fill="hold">
                            <p:stCondLst>
                              <p:cond delay="39014"/>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50"/>
                                        <p:tgtEl>
                                          <p:spTgt spid="10"/>
                                        </p:tgtEl>
                                      </p:cBhvr>
                                    </p:animEffect>
                                  </p:childTnLst>
                                </p:cTn>
                              </p:par>
                            </p:childTnLst>
                          </p:cTn>
                        </p:par>
                        <p:par>
                          <p:cTn id="34" fill="hold">
                            <p:stCondLst>
                              <p:cond delay="39264"/>
                            </p:stCondLst>
                            <p:childTnLst>
                              <p:par>
                                <p:cTn id="35" presetID="42" presetClass="path" presetSubtype="0" accel="50000" decel="50000" fill="hold" grpId="1" nodeType="afterEffect">
                                  <p:stCondLst>
                                    <p:cond delay="10000"/>
                                  </p:stCondLst>
                                  <p:childTnLst>
                                    <p:animMotion origin="layout" path="M 0 2.96296E-6 L 0 0.3787 " pathEditMode="relative" rAng="0" ptsTypes="AA">
                                      <p:cBhvr>
                                        <p:cTn id="36" dur="2000" fill="hold"/>
                                        <p:tgtEl>
                                          <p:spTgt spid="10"/>
                                        </p:tgtEl>
                                        <p:attrNameLst>
                                          <p:attrName>ppt_x</p:attrName>
                                          <p:attrName>ppt_y</p:attrName>
                                        </p:attrNameLst>
                                      </p:cBhvr>
                                      <p:rCtr x="0" y="18935"/>
                                    </p:animMotion>
                                  </p:childTnLst>
                                </p:cTn>
                              </p:par>
                            </p:childTnLst>
                          </p:cTn>
                        </p:par>
                        <p:par>
                          <p:cTn id="37" fill="hold">
                            <p:stCondLst>
                              <p:cond delay="51264"/>
                            </p:stCondLst>
                            <p:childTnLst>
                              <p:par>
                                <p:cTn id="38" presetID="47"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52264"/>
                            </p:stCondLst>
                            <p:childTnLst>
                              <p:par>
                                <p:cTn id="44" presetID="47" presetClass="entr" presetSubtype="0" fill="hold" grpId="0" nodeType="after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54264"/>
                            </p:stCondLst>
                            <p:childTnLst>
                              <p:par>
                                <p:cTn id="50" presetID="47" presetClass="entr" presetSubtype="0" fill="hold" grpId="0" nodeType="afterEffect">
                                  <p:stCondLst>
                                    <p:cond delay="10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56264"/>
                            </p:stCondLst>
                            <p:childTnLst>
                              <p:par>
                                <p:cTn id="56" presetID="42" presetClass="entr" presetSubtype="0" fill="hold" grpId="0" nodeType="afterEffect">
                                  <p:stCondLst>
                                    <p:cond delay="300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30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300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1" fill="hold" display="0">
                  <p:stCondLst>
                    <p:cond delay="indefinite"/>
                  </p:stCondLst>
                </p:cTn>
                <p:tgtEl>
                  <p:spTgt spid="4"/>
                </p:tgtEl>
              </p:cMediaNode>
            </p:video>
          </p:childTnLst>
        </p:cTn>
      </p:par>
    </p:tnLst>
    <p:bldLst>
      <p:bldP spid="9" grpId="0" animBg="1"/>
      <p:bldP spid="9" grpId="1" animBg="1"/>
      <p:bldP spid="10" grpId="0" animBg="1"/>
      <p:bldP spid="10" grpId="1"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432977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22721456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23574489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2447055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1340247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276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32912143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11577937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30259007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2: </a:t>
            </a:r>
            <a:r>
              <a:rPr lang="nl-NL" dirty="0"/>
              <a:t>"De overheid moet dringend ambitieuze maatregelen nemen om de klimaatverandering tegen te gaan, zelfs als dit gepaard gaat met aanzienlijke economische kosten en veranderingen in levensstijl.“</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 "Voor een leefbare toekomst moeten we nu ambitieuze klimaatmaatregelen nemen, ongeacht economische offers."</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"Om klimaatverandering aan te pakken, moeten we een gebalanceerde aanpak hanteren die zowel de urgentie van actie als de economische impact erkent."</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"We moeten voorzichtig zijn met maatregelen die de economie kunnen schaden. Technologische innovatie en </a:t>
            </a:r>
            <a:r>
              <a:rPr lang="nl-NL" sz="1600" dirty="0" err="1"/>
              <a:t>marktgedreven</a:t>
            </a:r>
            <a:r>
              <a:rPr lang="nl-NL" sz="1600" dirty="0"/>
              <a:t> oplossingen kunnen de uitstoot verminderen zonder de economie te schaden."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aanpak van de klimaatcrisis moet zowel economische als milieubelangen in overweging nemen."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"Innovatie en </a:t>
            </a:r>
            <a:r>
              <a:rPr lang="nl-NL" sz="1600" dirty="0" err="1">
                <a:latin typeface="Gadugi" panose="020B0502040204020203" pitchFamily="34" charset="0"/>
                <a:ea typeface="Gadugi" panose="020B0502040204020203" pitchFamily="34" charset="0"/>
              </a:rPr>
              <a:t>marktgestuurde</a:t>
            </a:r>
            <a:r>
              <a:rPr lang="nl-NL" sz="1600" dirty="0">
                <a:latin typeface="Gadugi" panose="020B0502040204020203" pitchFamily="34" charset="0"/>
                <a:ea typeface="Gadugi" panose="020B0502040204020203" pitchFamily="34" charset="0"/>
              </a:rPr>
              <a:t> oplossingen zijn effectiever dan drastische maatregelen die de economie kunnen schaden."</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"Drastische maatregelen zijn nodig om de uitstoot te verminderen en klimaatrechtvaardigheid te waarborgen."</a:t>
            </a:r>
          </a:p>
        </p:txBody>
      </p:sp>
    </p:spTree>
    <p:extLst>
      <p:ext uri="{BB962C8B-B14F-4D97-AF65-F5344CB8AC3E}">
        <p14:creationId xmlns:p14="http://schemas.microsoft.com/office/powerpoint/2010/main" val="36948936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21767558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1468841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15903846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22929730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3238782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1930006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39952621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16048643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Stelling 3: </a:t>
            </a:r>
            <a:r>
              <a:rPr lang="nl-NL" dirty="0"/>
              <a:t>"De overheid moet actief ingrijpen om economische ongelijkheid te verminderen, zelfs als dit betekent dat er meer reguleringen en herverdelingsmaatregelen nodig zijn."</a:t>
            </a:r>
          </a:p>
          <a:p>
            <a:pPr algn="ctr"/>
            <a:endParaRPr lang="nl-NL" sz="1600" dirty="0">
              <a:latin typeface="Gadugi" panose="020B0502040204020203" pitchFamily="34" charset="0"/>
              <a:ea typeface="Gadugi" panose="020B0502040204020203" pitchFamily="34" charset="0"/>
            </a:endParaRPr>
          </a:p>
          <a:p>
            <a:pPr algn="ctr"/>
            <a:r>
              <a:rPr lang="nl-NL" sz="1600" dirty="0">
                <a:latin typeface="Gadugi" panose="020B0502040204020203" pitchFamily="34" charset="0"/>
                <a:ea typeface="Gadugi" panose="020B0502040204020203" pitchFamily="34" charset="0"/>
                <a:cs typeface="Calibri Light" panose="020F0302020204030204" pitchFamily="34" charset="0"/>
              </a:rPr>
              <a:t>Partijen, wat is jullie standpunt hierin?</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"Economische groei en werkgelegenheid worden het beste gestimuleerd door een vrije markt met lagere belastingen, deregulering en steun voor ondernemerschap."</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"Om ongelijkheid te verminderen, moet de overheid ingrijpen door het minimumloon te verhogen, progressieve belastingen in te voeren en te investeren in sociale programma's."</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dirty="0">
                <a:latin typeface="Gadugi" panose="020B0502040204020203" pitchFamily="34" charset="0"/>
                <a:ea typeface="Gadugi" panose="020B0502040204020203" pitchFamily="34" charset="0"/>
              </a:rPr>
              <a:t>"Een gebalanceerde economie vereist overheidsingrijpen en marktwerking, met nadruk op een gunstig ondernemingsklimaat en sociale voorzieningen."</a:t>
            </a:r>
          </a:p>
        </p:txBody>
      </p:sp>
    </p:spTree>
    <p:extLst>
      <p:ext uri="{BB962C8B-B14F-4D97-AF65-F5344CB8AC3E}">
        <p14:creationId xmlns:p14="http://schemas.microsoft.com/office/powerpoint/2010/main" val="1056327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7" presetClass="entr" presetSubtype="0" fill="hold" grpId="0" nodeType="afterEffect">
                                  <p:stCondLst>
                                    <p:cond delay="1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42" presetClass="entr" presetSubtype="0" fill="hold" grpId="0" nodeType="afterEffect">
                                  <p:stCondLst>
                                    <p:cond delay="30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3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42"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1436490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19817821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1"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2627734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681522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24965978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1"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3620799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3286195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2"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23087025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TL 4  Het Verkiezingsdebat  Intro">
            <a:hlinkClick r:id="" action="ppaction://media"/>
            <a:extLst>
              <a:ext uri="{FF2B5EF4-FFF2-40B4-BE49-F238E27FC236}">
                <a16:creationId xmlns:a16="http://schemas.microsoft.com/office/drawing/2014/main" id="{0CC47A14-78E2-913C-0B1F-E32D3C6C86EA}"/>
              </a:ext>
            </a:extLst>
          </p:cNvPr>
          <p:cNvPicPr>
            <a:picLocks noChangeAspect="1"/>
          </p:cNvPicPr>
          <p:nvPr>
            <a:videoFile r:link="rId1"/>
            <p:extLst>
              <p:ext uri="{DAA4B4D4-6D71-4841-9C94-3DE7FCFB9230}">
                <p14:media xmlns:p14="http://schemas.microsoft.com/office/powerpoint/2010/main" r:embed="rId2">
                  <p14:trim end="132673"/>
                </p14:media>
              </p:ext>
            </p:extLst>
          </p:nvPr>
        </p:nvPicPr>
        <p:blipFill>
          <a:blip r:embed="rId6"/>
          <a:stretch>
            <a:fillRect/>
          </a:stretch>
        </p:blipFill>
        <p:spPr>
          <a:xfrm>
            <a:off x="0" y="1"/>
            <a:ext cx="12191999" cy="6857999"/>
          </a:xfrm>
          <a:prstGeom prst="rect">
            <a:avLst/>
          </a:prstGeom>
        </p:spPr>
      </p:pic>
      <p:pic>
        <p:nvPicPr>
          <p:cNvPr id="1026" name="Picture 2" descr="RTL-debat: zes partijen eensgezind over problemen, oneens over de beste  aanpak">
            <a:extLst>
              <a:ext uri="{FF2B5EF4-FFF2-40B4-BE49-F238E27FC236}">
                <a16:creationId xmlns:a16="http://schemas.microsoft.com/office/drawing/2014/main" id="{25AA8546-A2BF-BB47-4CC5-5E243370AEE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E78EEB5A-1519-CDBB-E19E-BC7C9A7B0A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5" name="Afbeelding 4">
            <a:extLst>
              <a:ext uri="{FF2B5EF4-FFF2-40B4-BE49-F238E27FC236}">
                <a16:creationId xmlns:a16="http://schemas.microsoft.com/office/drawing/2014/main" id="{A392EE3A-7021-265C-5E61-EE0B5615AB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67186" y="2793999"/>
            <a:ext cx="3857625" cy="6858000"/>
          </a:xfrm>
          <a:prstGeom prst="rect">
            <a:avLst/>
          </a:prstGeom>
          <a:effectLst>
            <a:outerShdw blurRad="63500" dist="254000" dir="5400000" sx="110000" sy="110000" algn="ctr" rotWithShape="0">
              <a:prstClr val="black">
                <a:alpha val="40000"/>
              </a:prstClr>
            </a:outerShdw>
          </a:effectLst>
        </p:spPr>
      </p:pic>
      <p:sp>
        <p:nvSpPr>
          <p:cNvPr id="10" name="Rechthoek: afgeronde hoeken 9">
            <a:extLst>
              <a:ext uri="{FF2B5EF4-FFF2-40B4-BE49-F238E27FC236}">
                <a16:creationId xmlns:a16="http://schemas.microsoft.com/office/drawing/2014/main" id="{8A17FDEC-2609-979C-4640-641614FEDA6A}"/>
              </a:ext>
            </a:extLst>
          </p:cNvPr>
          <p:cNvSpPr/>
          <p:nvPr/>
        </p:nvSpPr>
        <p:spPr>
          <a:xfrm>
            <a:off x="3363120" y="2908300"/>
            <a:ext cx="5499100" cy="1663701"/>
          </a:xfrm>
          <a:prstGeom prst="roundRect">
            <a:avLst/>
          </a:prstGeom>
          <a:solidFill>
            <a:srgbClr val="7030A0"/>
          </a:solidFill>
          <a:ln>
            <a:solidFill>
              <a:srgbClr val="34164A"/>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dirty="0">
                <a:latin typeface="Gadugi" panose="020B0502040204020203" pitchFamily="34" charset="0"/>
                <a:ea typeface="Gadugi" panose="020B0502040204020203" pitchFamily="34" charset="0"/>
                <a:cs typeface="Calibri Light" panose="020F0302020204030204" pitchFamily="34" charset="0"/>
              </a:rPr>
              <a:t>Laatste vraag.</a:t>
            </a:r>
          </a:p>
          <a:p>
            <a:pPr algn="ctr"/>
            <a:endParaRPr lang="nl-NL" dirty="0">
              <a:latin typeface="Gadugi" panose="020B0502040204020203" pitchFamily="34" charset="0"/>
              <a:ea typeface="Gadugi" panose="020B0502040204020203" pitchFamily="34" charset="0"/>
              <a:cs typeface="Calibri Light" panose="020F0302020204030204" pitchFamily="34" charset="0"/>
            </a:endParaRPr>
          </a:p>
          <a:p>
            <a:pPr algn="ctr"/>
            <a:r>
              <a:rPr lang="nl-NL" dirty="0">
                <a:latin typeface="Gadugi" panose="020B0502040204020203" pitchFamily="34" charset="0"/>
                <a:ea typeface="Gadugi" panose="020B0502040204020203" pitchFamily="34" charset="0"/>
                <a:cs typeface="Calibri Light" panose="020F0302020204030204" pitchFamily="34" charset="0"/>
              </a:rPr>
              <a:t>Als u de grootste partij zou worden, zou u open staan om samen te werken met </a:t>
            </a:r>
            <a:r>
              <a:rPr lang="nl-NL" dirty="0" err="1">
                <a:latin typeface="Gadugi" panose="020B0502040204020203" pitchFamily="34" charset="0"/>
                <a:ea typeface="Gadugi" panose="020B0502040204020203" pitchFamily="34" charset="0"/>
                <a:cs typeface="Calibri Light" panose="020F0302020204030204" pitchFamily="34" charset="0"/>
              </a:rPr>
              <a:t>Groenlinks</a:t>
            </a:r>
            <a:r>
              <a:rPr lang="nl-NL" dirty="0">
                <a:latin typeface="Gadugi" panose="020B0502040204020203" pitchFamily="34" charset="0"/>
                <a:ea typeface="Gadugi" panose="020B0502040204020203" pitchFamily="34" charset="0"/>
                <a:cs typeface="Calibri Light" panose="020F0302020204030204" pitchFamily="34" charset="0"/>
              </a:rPr>
              <a:t>-PVDA, NSC en de VVD?</a:t>
            </a:r>
          </a:p>
        </p:txBody>
      </p:sp>
      <p:sp>
        <p:nvSpPr>
          <p:cNvPr id="11" name="Rechthoek: afgeronde hoeken 10">
            <a:extLst>
              <a:ext uri="{FF2B5EF4-FFF2-40B4-BE49-F238E27FC236}">
                <a16:creationId xmlns:a16="http://schemas.microsoft.com/office/drawing/2014/main" id="{18D3DCA1-4554-96D9-F87A-34EFD2C83B15}"/>
              </a:ext>
            </a:extLst>
          </p:cNvPr>
          <p:cNvSpPr/>
          <p:nvPr/>
        </p:nvSpPr>
        <p:spPr>
          <a:xfrm>
            <a:off x="393700" y="279398"/>
            <a:ext cx="3594100" cy="2286003"/>
          </a:xfrm>
          <a:prstGeom prst="roundRect">
            <a:avLst/>
          </a:prstGeom>
          <a:ln>
            <a:solidFill>
              <a:srgbClr val="55833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b="1" u="sng" dirty="0"/>
              <a:t>Timmermans:</a:t>
            </a:r>
          </a:p>
          <a:p>
            <a:pPr algn="ctr"/>
            <a:r>
              <a:rPr lang="nl-NL" sz="1600" dirty="0"/>
              <a:t>"Economische ongelijkheid ondermijnt de samenleving. De overheid moet ingrijpen met reguleringen en herverdelingsmaatregelen om de kloof tussen arm en rijk te verkleinen."</a:t>
            </a:r>
          </a:p>
        </p:txBody>
      </p:sp>
      <p:sp>
        <p:nvSpPr>
          <p:cNvPr id="12" name="Rechthoek: afgeronde hoeken 11">
            <a:extLst>
              <a:ext uri="{FF2B5EF4-FFF2-40B4-BE49-F238E27FC236}">
                <a16:creationId xmlns:a16="http://schemas.microsoft.com/office/drawing/2014/main" id="{200BF7F3-AB85-AB1D-A3AC-2515A46DF0A2}"/>
              </a:ext>
            </a:extLst>
          </p:cNvPr>
          <p:cNvSpPr/>
          <p:nvPr/>
        </p:nvSpPr>
        <p:spPr>
          <a:xfrm>
            <a:off x="4298948" y="279398"/>
            <a:ext cx="3594100" cy="2286003"/>
          </a:xfrm>
          <a:prstGeom prst="roundRect">
            <a:avLst/>
          </a:prstGeom>
          <a:ln>
            <a:solidFill>
              <a:srgbClr val="28659C"/>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nl-NL" sz="1600" b="1" u="sng" dirty="0"/>
              <a:t>Omtzigt:</a:t>
            </a:r>
          </a:p>
          <a:p>
            <a:pPr algn="ctr"/>
            <a:r>
              <a:rPr lang="nl-NL" sz="1600" dirty="0"/>
              <a:t>"Het verminderen van economische ongelijkheid bevordert sociale stabiliteit en economische groei, waarbij overheidsingrijpen noodzakelijk is."</a:t>
            </a:r>
          </a:p>
        </p:txBody>
      </p:sp>
      <p:sp>
        <p:nvSpPr>
          <p:cNvPr id="13" name="Rechthoek: afgeronde hoeken 12">
            <a:extLst>
              <a:ext uri="{FF2B5EF4-FFF2-40B4-BE49-F238E27FC236}">
                <a16:creationId xmlns:a16="http://schemas.microsoft.com/office/drawing/2014/main" id="{8DF50EA1-5E6D-4E6B-F8CA-6426B0AA3D0E}"/>
              </a:ext>
            </a:extLst>
          </p:cNvPr>
          <p:cNvSpPr/>
          <p:nvPr/>
        </p:nvSpPr>
        <p:spPr>
          <a:xfrm>
            <a:off x="8245473" y="279398"/>
            <a:ext cx="3594100" cy="2286003"/>
          </a:xfrm>
          <a:prstGeom prst="roundRect">
            <a:avLst/>
          </a:prstGeom>
          <a:solidFill>
            <a:srgbClr val="FF0000"/>
          </a:solid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u="sng" dirty="0" err="1"/>
              <a:t>Yeşilgöz</a:t>
            </a:r>
            <a:endParaRPr lang="nl-NL" sz="1600" b="1" u="sng" dirty="0"/>
          </a:p>
          <a:p>
            <a:pPr algn="ctr"/>
            <a:r>
              <a:rPr lang="nl-NL" sz="1600" dirty="0"/>
              <a:t>"Overheidsingrijpen in de markt moet worden beperkt om economische groei te stimuleren en ondernemerschap te bevorderen."</a:t>
            </a:r>
          </a:p>
        </p:txBody>
      </p:sp>
      <p:sp>
        <p:nvSpPr>
          <p:cNvPr id="14" name="Rechthoek: afgeronde hoeken 13">
            <a:hlinkClick r:id="rId10" action="ppaction://hlinksldjump"/>
            <a:extLst>
              <a:ext uri="{FF2B5EF4-FFF2-40B4-BE49-F238E27FC236}">
                <a16:creationId xmlns:a16="http://schemas.microsoft.com/office/drawing/2014/main" id="{2268B4CA-E7C8-5D5A-FB6D-5141DA9D0F94}"/>
              </a:ext>
            </a:extLst>
          </p:cNvPr>
          <p:cNvSpPr/>
          <p:nvPr/>
        </p:nvSpPr>
        <p:spPr>
          <a:xfrm>
            <a:off x="393700"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“Ja, ik sta open om in overleg te gaan en om samen met de partijen een coalitie te vormen.”</a:t>
            </a:r>
          </a:p>
        </p:txBody>
      </p:sp>
      <p:sp>
        <p:nvSpPr>
          <p:cNvPr id="15" name="Rechthoek: afgeronde hoeken 14">
            <a:hlinkClick r:id="rId11" action="ppaction://hlinksldjump"/>
            <a:extLst>
              <a:ext uri="{FF2B5EF4-FFF2-40B4-BE49-F238E27FC236}">
                <a16:creationId xmlns:a16="http://schemas.microsoft.com/office/drawing/2014/main" id="{2548EF7E-CE26-BF23-45FF-18237DF84D4D}"/>
              </a:ext>
            </a:extLst>
          </p:cNvPr>
          <p:cNvSpPr/>
          <p:nvPr/>
        </p:nvSpPr>
        <p:spPr>
          <a:xfrm>
            <a:off x="4294982"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“Ik sta open om met een van deze partijen samen te werken om zo de meerderheid in de kamer te behalen.” </a:t>
            </a:r>
          </a:p>
        </p:txBody>
      </p:sp>
      <p:sp>
        <p:nvSpPr>
          <p:cNvPr id="16" name="Rechthoek: afgeronde hoeken 15">
            <a:hlinkClick r:id="rId11" action="ppaction://hlinksldjump"/>
            <a:extLst>
              <a:ext uri="{FF2B5EF4-FFF2-40B4-BE49-F238E27FC236}">
                <a16:creationId xmlns:a16="http://schemas.microsoft.com/office/drawing/2014/main" id="{FB6960BF-C535-2EA0-2A78-5E4C9612DB84}"/>
              </a:ext>
            </a:extLst>
          </p:cNvPr>
          <p:cNvSpPr/>
          <p:nvPr/>
        </p:nvSpPr>
        <p:spPr>
          <a:xfrm>
            <a:off x="8157363" y="4914901"/>
            <a:ext cx="3635377" cy="1816100"/>
          </a:xfrm>
          <a:prstGeom prst="roundRect">
            <a:avLst/>
          </a:prstGeom>
          <a:solidFill>
            <a:srgbClr val="154273"/>
          </a:solidFill>
          <a:ln>
            <a:solidFill>
              <a:srgbClr val="0E2C4E"/>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2000" dirty="0">
                <a:latin typeface="Gadugi" panose="020B0502040204020203" pitchFamily="34" charset="0"/>
                <a:ea typeface="Gadugi" panose="020B0502040204020203" pitchFamily="34" charset="0"/>
              </a:rPr>
              <a:t>“Nee, ik wil dat mijn partij alleen heerst en alles bepaald in de kamer.”</a:t>
            </a:r>
          </a:p>
        </p:txBody>
      </p:sp>
    </p:spTree>
    <p:extLst>
      <p:ext uri="{BB962C8B-B14F-4D97-AF65-F5344CB8AC3E}">
        <p14:creationId xmlns:p14="http://schemas.microsoft.com/office/powerpoint/2010/main" val="26567634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1"/>
                                        </p:tgtEl>
                                      </p:cBhvr>
                                    </p:animEffect>
                                    <p:set>
                                      <p:cBhvr>
                                        <p:cTn id="7" dur="1" fill="hold">
                                          <p:stCondLst>
                                            <p:cond delay="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3"/>
                                        </p:tgtEl>
                                      </p:cBhvr>
                                    </p:animEffect>
                                    <p:set>
                                      <p:cBhvr>
                                        <p:cTn id="13" dur="1" fill="hold">
                                          <p:stCondLst>
                                            <p:cond delay="999"/>
                                          </p:stCondLst>
                                        </p:cTn>
                                        <p:tgtEl>
                                          <p:spTgt spid="13"/>
                                        </p:tgtEl>
                                        <p:attrNameLst>
                                          <p:attrName>style.visibility</p:attrName>
                                        </p:attrNameLst>
                                      </p:cBhvr>
                                      <p:to>
                                        <p:strVal val="hidden"/>
                                      </p:to>
                                    </p:se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2.29167E-6 -3.7037E-7 L -0.00143 -0.33333 " pathEditMode="relative" rAng="0" ptsTypes="AA">
                                      <p:cBhvr>
                                        <p:cTn id="16" dur="2000" fill="hold"/>
                                        <p:tgtEl>
                                          <p:spTgt spid="10"/>
                                        </p:tgtEl>
                                        <p:attrNameLst>
                                          <p:attrName>ppt_x</p:attrName>
                                          <p:attrName>ppt_y</p:attrName>
                                        </p:attrNameLst>
                                      </p:cBhvr>
                                      <p:rCtr x="-78" y="-16667"/>
                                    </p:animMotion>
                                  </p:childTnLst>
                                </p:cTn>
                              </p:par>
                            </p:childTnLst>
                          </p:cTn>
                        </p:par>
                        <p:par>
                          <p:cTn id="17" fill="hold">
                            <p:stCondLst>
                              <p:cond delay="3000"/>
                            </p:stCondLst>
                            <p:childTnLst>
                              <p:par>
                                <p:cTn id="18" presetID="42" presetClass="entr" presetSubtype="0" fill="hold" grpId="0" nodeType="afterEffect">
                                  <p:stCondLst>
                                    <p:cond delay="20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33" fill="hold" display="0">
                  <p:stCondLst>
                    <p:cond delay="indefinite"/>
                  </p:stCondLst>
                </p:cTn>
                <p:tgtEl>
                  <p:spTgt spid="4"/>
                </p:tgtEl>
              </p:cMediaNode>
            </p:video>
          </p:childTnLst>
        </p:cTn>
      </p:par>
    </p:tnLst>
    <p:bldLst>
      <p:bldP spid="10" grpId="0" animBg="1"/>
      <p:bldP spid="11" grpId="0" animBg="1"/>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5"/>
    </p:ext>
  </p:extLs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BB355-5DF4-E570-7537-77DBAE0B4E03}"/>
              </a:ext>
            </a:extLst>
          </p:cNvPr>
          <p:cNvSpPr>
            <a:spLocks noGrp="1"/>
          </p:cNvSpPr>
          <p:nvPr>
            <p:ph type="ctrTitle"/>
          </p:nvPr>
        </p:nvSpPr>
        <p:spPr/>
        <p:txBody>
          <a:bodyPr/>
          <a:lstStyle/>
          <a:p>
            <a:r>
              <a:rPr lang="nl-NL" dirty="0"/>
              <a:t>Winnende partij links</a:t>
            </a:r>
          </a:p>
        </p:txBody>
      </p:sp>
      <p:sp>
        <p:nvSpPr>
          <p:cNvPr id="3" name="Ondertitel 2">
            <a:extLst>
              <a:ext uri="{FF2B5EF4-FFF2-40B4-BE49-F238E27FC236}">
                <a16:creationId xmlns:a16="http://schemas.microsoft.com/office/drawing/2014/main" id="{442837CB-8C6C-4D06-3907-86B615530823}"/>
              </a:ext>
            </a:extLst>
          </p:cNvPr>
          <p:cNvSpPr>
            <a:spLocks noGrp="1"/>
          </p:cNvSpPr>
          <p:nvPr>
            <p:ph type="subTitle" idx="1"/>
          </p:nvPr>
        </p:nvSpPr>
        <p:spPr/>
        <p:txBody>
          <a:bodyPr/>
          <a:lstStyle/>
          <a:p>
            <a:endParaRPr lang="nl-NL"/>
          </a:p>
        </p:txBody>
      </p:sp>
      <p:pic>
        <p:nvPicPr>
          <p:cNvPr id="4" name="Chevrons-moving-up-[remix]">
            <a:hlinkClick r:id="" action="ppaction://media"/>
            <a:extLst>
              <a:ext uri="{FF2B5EF4-FFF2-40B4-BE49-F238E27FC236}">
                <a16:creationId xmlns:a16="http://schemas.microsoft.com/office/drawing/2014/main" id="{1CFB8E7E-6963-5310-BCE3-07D8D791D6E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9167"/>
          <a:stretch/>
        </p:blipFill>
        <p:spPr>
          <a:xfrm>
            <a:off x="-615193" y="0"/>
            <a:ext cx="13422385" cy="6858000"/>
          </a:xfrm>
          <a:prstGeom prst="rect">
            <a:avLst/>
          </a:prstGeom>
        </p:spPr>
      </p:pic>
      <p:sp>
        <p:nvSpPr>
          <p:cNvPr id="5" name="Rechthoek: afgeronde hoeken 4">
            <a:extLst>
              <a:ext uri="{FF2B5EF4-FFF2-40B4-BE49-F238E27FC236}">
                <a16:creationId xmlns:a16="http://schemas.microsoft.com/office/drawing/2014/main" id="{0CFC6425-7ED8-AFDC-164E-D85829F692EF}"/>
              </a:ext>
            </a:extLst>
          </p:cNvPr>
          <p:cNvSpPr/>
          <p:nvPr/>
        </p:nvSpPr>
        <p:spPr>
          <a:xfrm>
            <a:off x="1523999" y="692150"/>
            <a:ext cx="9144000" cy="5473700"/>
          </a:xfrm>
          <a:prstGeom prst="roundRect">
            <a:avLst/>
          </a:prstGeom>
          <a:ln w="76200"/>
        </p:spPr>
        <p:style>
          <a:lnRef idx="3">
            <a:schemeClr val="lt1"/>
          </a:lnRef>
          <a:fillRef idx="1">
            <a:schemeClr val="accent5"/>
          </a:fillRef>
          <a:effectRef idx="1">
            <a:schemeClr val="accent5"/>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Gefeliciteerd!</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Jouw partij heeft de meeste stemmen behaald tijdens de verkiezingen en heeft dus de meeste zetels in de tweede kamer te pakken.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De andere partijen staan te popelen om met jou aan de slag te gaan.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Veel succes minister president</a:t>
            </a:r>
            <a:r>
              <a:rPr lang="nl-NL" dirty="0"/>
              <a:t>.</a:t>
            </a:r>
          </a:p>
        </p:txBody>
      </p:sp>
    </p:spTree>
    <p:extLst>
      <p:ext uri="{BB962C8B-B14F-4D97-AF65-F5344CB8AC3E}">
        <p14:creationId xmlns:p14="http://schemas.microsoft.com/office/powerpoint/2010/main" val="19101973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4"/>
                </p:tgtEl>
              </p:cMediaNode>
            </p:video>
          </p:childTnLst>
        </p:cTn>
      </p:par>
    </p:tnLst>
    <p:bldLst>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BB355-5DF4-E570-7537-77DBAE0B4E03}"/>
              </a:ext>
            </a:extLst>
          </p:cNvPr>
          <p:cNvSpPr>
            <a:spLocks noGrp="1"/>
          </p:cNvSpPr>
          <p:nvPr>
            <p:ph type="ctrTitle"/>
          </p:nvPr>
        </p:nvSpPr>
        <p:spPr/>
        <p:txBody>
          <a:bodyPr/>
          <a:lstStyle/>
          <a:p>
            <a:r>
              <a:rPr lang="nl-NL" dirty="0"/>
              <a:t>Winnende partij centrum</a:t>
            </a:r>
          </a:p>
        </p:txBody>
      </p:sp>
      <p:sp>
        <p:nvSpPr>
          <p:cNvPr id="3" name="Ondertitel 2">
            <a:extLst>
              <a:ext uri="{FF2B5EF4-FFF2-40B4-BE49-F238E27FC236}">
                <a16:creationId xmlns:a16="http://schemas.microsoft.com/office/drawing/2014/main" id="{442837CB-8C6C-4D06-3907-86B615530823}"/>
              </a:ext>
            </a:extLst>
          </p:cNvPr>
          <p:cNvSpPr>
            <a:spLocks noGrp="1"/>
          </p:cNvSpPr>
          <p:nvPr>
            <p:ph type="subTitle" idx="1"/>
          </p:nvPr>
        </p:nvSpPr>
        <p:spPr/>
        <p:txBody>
          <a:bodyPr/>
          <a:lstStyle/>
          <a:p>
            <a:endParaRPr lang="nl-NL"/>
          </a:p>
        </p:txBody>
      </p:sp>
      <p:pic>
        <p:nvPicPr>
          <p:cNvPr id="4" name="Chevrons-moving-up-[remix]">
            <a:hlinkClick r:id="" action="ppaction://media"/>
            <a:extLst>
              <a:ext uri="{FF2B5EF4-FFF2-40B4-BE49-F238E27FC236}">
                <a16:creationId xmlns:a16="http://schemas.microsoft.com/office/drawing/2014/main" id="{D22323AD-94A9-8962-7612-1FABC7CAA04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9167"/>
          <a:stretch/>
        </p:blipFill>
        <p:spPr>
          <a:xfrm>
            <a:off x="-615193" y="0"/>
            <a:ext cx="13422385" cy="6858000"/>
          </a:xfrm>
          <a:prstGeom prst="rect">
            <a:avLst/>
          </a:prstGeom>
        </p:spPr>
      </p:pic>
      <p:sp>
        <p:nvSpPr>
          <p:cNvPr id="5" name="Rechthoek: afgeronde hoeken 4">
            <a:extLst>
              <a:ext uri="{FF2B5EF4-FFF2-40B4-BE49-F238E27FC236}">
                <a16:creationId xmlns:a16="http://schemas.microsoft.com/office/drawing/2014/main" id="{1EA4DCB0-CB56-1339-4878-D21419462910}"/>
              </a:ext>
            </a:extLst>
          </p:cNvPr>
          <p:cNvSpPr/>
          <p:nvPr/>
        </p:nvSpPr>
        <p:spPr>
          <a:xfrm>
            <a:off x="1523999" y="692150"/>
            <a:ext cx="9144000" cy="5473700"/>
          </a:xfrm>
          <a:prstGeom prst="roundRect">
            <a:avLst/>
          </a:prstGeom>
          <a:ln w="76200"/>
        </p:spPr>
        <p:style>
          <a:lnRef idx="3">
            <a:schemeClr val="lt1"/>
          </a:lnRef>
          <a:fillRef idx="1">
            <a:schemeClr val="accent5"/>
          </a:fillRef>
          <a:effectRef idx="1">
            <a:schemeClr val="accent5"/>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Gefeliciteerd!</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Jouw partij heeft de meeste stemmen behaald tijdens de verkiezingen en heeft dus de meeste zetels in de tweede kamer te pakken.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De andere partijen staan te popelen om met jou aan de slag te gaan.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Veel succes minister president</a:t>
            </a:r>
            <a:r>
              <a:rPr lang="nl-NL" dirty="0"/>
              <a:t>.</a:t>
            </a:r>
          </a:p>
        </p:txBody>
      </p:sp>
    </p:spTree>
    <p:extLst>
      <p:ext uri="{BB962C8B-B14F-4D97-AF65-F5344CB8AC3E}">
        <p14:creationId xmlns:p14="http://schemas.microsoft.com/office/powerpoint/2010/main" val="506121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4"/>
                </p:tgtEl>
              </p:cMediaNode>
            </p:video>
          </p:childTnLst>
        </p:cTn>
      </p:par>
    </p:tnLst>
    <p:bldLst>
      <p:bldP spid="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BB355-5DF4-E570-7537-77DBAE0B4E03}"/>
              </a:ext>
            </a:extLst>
          </p:cNvPr>
          <p:cNvSpPr>
            <a:spLocks noGrp="1"/>
          </p:cNvSpPr>
          <p:nvPr>
            <p:ph type="ctrTitle"/>
          </p:nvPr>
        </p:nvSpPr>
        <p:spPr/>
        <p:txBody>
          <a:bodyPr/>
          <a:lstStyle/>
          <a:p>
            <a:r>
              <a:rPr lang="nl-NL" dirty="0"/>
              <a:t>Winnende partij rechts</a:t>
            </a:r>
          </a:p>
        </p:txBody>
      </p:sp>
      <p:sp>
        <p:nvSpPr>
          <p:cNvPr id="3" name="Ondertitel 2">
            <a:extLst>
              <a:ext uri="{FF2B5EF4-FFF2-40B4-BE49-F238E27FC236}">
                <a16:creationId xmlns:a16="http://schemas.microsoft.com/office/drawing/2014/main" id="{442837CB-8C6C-4D06-3907-86B615530823}"/>
              </a:ext>
            </a:extLst>
          </p:cNvPr>
          <p:cNvSpPr>
            <a:spLocks noGrp="1"/>
          </p:cNvSpPr>
          <p:nvPr>
            <p:ph type="subTitle" idx="1"/>
          </p:nvPr>
        </p:nvSpPr>
        <p:spPr/>
        <p:txBody>
          <a:bodyPr/>
          <a:lstStyle/>
          <a:p>
            <a:endParaRPr lang="nl-NL"/>
          </a:p>
        </p:txBody>
      </p:sp>
      <p:pic>
        <p:nvPicPr>
          <p:cNvPr id="4" name="Chevrons-moving-up-[remix]">
            <a:hlinkClick r:id="" action="ppaction://media"/>
            <a:extLst>
              <a:ext uri="{FF2B5EF4-FFF2-40B4-BE49-F238E27FC236}">
                <a16:creationId xmlns:a16="http://schemas.microsoft.com/office/drawing/2014/main" id="{4DF01C76-0A24-E4A3-F22B-EFD6244D6F0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9167"/>
          <a:stretch/>
        </p:blipFill>
        <p:spPr>
          <a:xfrm>
            <a:off x="-615193" y="0"/>
            <a:ext cx="13422385" cy="6858000"/>
          </a:xfrm>
          <a:prstGeom prst="rect">
            <a:avLst/>
          </a:prstGeom>
        </p:spPr>
      </p:pic>
      <p:sp>
        <p:nvSpPr>
          <p:cNvPr id="5" name="Rechthoek: afgeronde hoeken 4">
            <a:extLst>
              <a:ext uri="{FF2B5EF4-FFF2-40B4-BE49-F238E27FC236}">
                <a16:creationId xmlns:a16="http://schemas.microsoft.com/office/drawing/2014/main" id="{A50D0757-C865-3ADF-978A-F459722B0D3A}"/>
              </a:ext>
            </a:extLst>
          </p:cNvPr>
          <p:cNvSpPr/>
          <p:nvPr/>
        </p:nvSpPr>
        <p:spPr>
          <a:xfrm>
            <a:off x="1523999" y="692150"/>
            <a:ext cx="9144000" cy="5473700"/>
          </a:xfrm>
          <a:prstGeom prst="roundRect">
            <a:avLst/>
          </a:prstGeom>
          <a:ln w="76200"/>
        </p:spPr>
        <p:style>
          <a:lnRef idx="3">
            <a:schemeClr val="lt1"/>
          </a:lnRef>
          <a:fillRef idx="1">
            <a:schemeClr val="accent5"/>
          </a:fillRef>
          <a:effectRef idx="1">
            <a:schemeClr val="accent5"/>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Gefeliciteerd!</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Jouw partij heeft de meeste stemmen behaald tijdens de verkiezingen en heeft dus de meeste zetels in de tweede kamer te pakken.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De andere partijen staan te popelen om met jou aan de slag te gaan.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Veel succes minister president</a:t>
            </a:r>
            <a:r>
              <a:rPr lang="nl-NL" dirty="0"/>
              <a:t>.</a:t>
            </a:r>
          </a:p>
        </p:txBody>
      </p:sp>
    </p:spTree>
    <p:extLst>
      <p:ext uri="{BB962C8B-B14F-4D97-AF65-F5344CB8AC3E}">
        <p14:creationId xmlns:p14="http://schemas.microsoft.com/office/powerpoint/2010/main" val="37219491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4"/>
                </p:tgtEl>
              </p:cMediaNode>
            </p:video>
          </p:childTnLst>
        </p:cTn>
      </p:par>
    </p:tnLst>
    <p:bldLst>
      <p:bldP spid="5"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513CB-3D37-DEFB-6544-2867100DC042}"/>
              </a:ext>
            </a:extLst>
          </p:cNvPr>
          <p:cNvSpPr>
            <a:spLocks noGrp="1"/>
          </p:cNvSpPr>
          <p:nvPr>
            <p:ph type="ctrTitle"/>
          </p:nvPr>
        </p:nvSpPr>
        <p:spPr/>
        <p:txBody>
          <a:bodyPr/>
          <a:lstStyle/>
          <a:p>
            <a:r>
              <a:rPr lang="nl-NL"/>
              <a:t>Coalitie links</a:t>
            </a:r>
            <a:endParaRPr lang="nl-NL" dirty="0"/>
          </a:p>
        </p:txBody>
      </p:sp>
      <p:sp>
        <p:nvSpPr>
          <p:cNvPr id="3" name="Ondertitel 2">
            <a:extLst>
              <a:ext uri="{FF2B5EF4-FFF2-40B4-BE49-F238E27FC236}">
                <a16:creationId xmlns:a16="http://schemas.microsoft.com/office/drawing/2014/main" id="{C9540746-3EE6-211C-B0D4-7C264F05207E}"/>
              </a:ext>
            </a:extLst>
          </p:cNvPr>
          <p:cNvSpPr>
            <a:spLocks noGrp="1"/>
          </p:cNvSpPr>
          <p:nvPr>
            <p:ph type="subTitle" idx="1"/>
          </p:nvPr>
        </p:nvSpPr>
        <p:spPr/>
        <p:txBody>
          <a:bodyPr/>
          <a:lstStyle/>
          <a:p>
            <a:endParaRPr lang="nl-NL"/>
          </a:p>
        </p:txBody>
      </p:sp>
      <p:pic>
        <p:nvPicPr>
          <p:cNvPr id="6" name="Big-waves-[remix]">
            <a:hlinkClick r:id="" action="ppaction://media"/>
            <a:extLst>
              <a:ext uri="{FF2B5EF4-FFF2-40B4-BE49-F238E27FC236}">
                <a16:creationId xmlns:a16="http://schemas.microsoft.com/office/drawing/2014/main" id="{A794CB63-6A62-D20C-E5B5-9584E97CBC6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9236"/>
          <a:stretch/>
        </p:blipFill>
        <p:spPr>
          <a:xfrm>
            <a:off x="-622300" y="-2014"/>
            <a:ext cx="13436600" cy="6860014"/>
          </a:xfrm>
          <a:prstGeom prst="rect">
            <a:avLst/>
          </a:prstGeom>
        </p:spPr>
      </p:pic>
      <p:sp>
        <p:nvSpPr>
          <p:cNvPr id="7" name="Rechthoek: afgeronde hoeken 6">
            <a:extLst>
              <a:ext uri="{FF2B5EF4-FFF2-40B4-BE49-F238E27FC236}">
                <a16:creationId xmlns:a16="http://schemas.microsoft.com/office/drawing/2014/main" id="{E497ED76-D9FC-C86E-261B-F79E1B69F918}"/>
              </a:ext>
            </a:extLst>
          </p:cNvPr>
          <p:cNvSpPr/>
          <p:nvPr/>
        </p:nvSpPr>
        <p:spPr>
          <a:xfrm>
            <a:off x="1523999" y="692150"/>
            <a:ext cx="9144000" cy="5473700"/>
          </a:xfrm>
          <a:prstGeom prst="roundRect">
            <a:avLst/>
          </a:prstGeom>
          <a:solidFill>
            <a:srgbClr val="FF9999"/>
          </a:solidFill>
          <a:ln w="76200"/>
        </p:spPr>
        <p:style>
          <a:lnRef idx="3">
            <a:schemeClr val="lt1"/>
          </a:lnRef>
          <a:fillRef idx="1">
            <a:schemeClr val="accent5"/>
          </a:fillRef>
          <a:effectRef idx="1">
            <a:schemeClr val="accent5"/>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Goed gedaan!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Jouw partij heeft niet de meeste stemmen behaald tijdens de verkiezingen maar heeft wel veel zetels te pakken.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De andere partijen staan te popelen om met jou aan de slag te gaan en met jou in de coalitie te gaan.</a:t>
            </a:r>
          </a:p>
        </p:txBody>
      </p:sp>
    </p:spTree>
    <p:extLst>
      <p:ext uri="{BB962C8B-B14F-4D97-AF65-F5344CB8AC3E}">
        <p14:creationId xmlns:p14="http://schemas.microsoft.com/office/powerpoint/2010/main" val="11816026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3" fill="hold"/>
                                        <p:tgtEl>
                                          <p:spTgt spid="6"/>
                                        </p:tgtEl>
                                      </p:cBhvr>
                                    </p:cmd>
                                  </p:childTnLst>
                                </p:cTn>
                              </p:par>
                              <p:par>
                                <p:cTn id="7" presetID="42"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childTnLst>
        </p:cTn>
      </p:par>
    </p:tnLst>
    <p:bldLst>
      <p:bldP spid="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513CB-3D37-DEFB-6544-2867100DC042}"/>
              </a:ext>
            </a:extLst>
          </p:cNvPr>
          <p:cNvSpPr>
            <a:spLocks noGrp="1"/>
          </p:cNvSpPr>
          <p:nvPr>
            <p:ph type="ctrTitle"/>
          </p:nvPr>
        </p:nvSpPr>
        <p:spPr/>
        <p:txBody>
          <a:bodyPr/>
          <a:lstStyle/>
          <a:p>
            <a:r>
              <a:rPr lang="nl-NL" dirty="0"/>
              <a:t>Coalitie centrum</a:t>
            </a:r>
          </a:p>
        </p:txBody>
      </p:sp>
      <p:sp>
        <p:nvSpPr>
          <p:cNvPr id="3" name="Ondertitel 2">
            <a:extLst>
              <a:ext uri="{FF2B5EF4-FFF2-40B4-BE49-F238E27FC236}">
                <a16:creationId xmlns:a16="http://schemas.microsoft.com/office/drawing/2014/main" id="{C9540746-3EE6-211C-B0D4-7C264F05207E}"/>
              </a:ext>
            </a:extLst>
          </p:cNvPr>
          <p:cNvSpPr>
            <a:spLocks noGrp="1"/>
          </p:cNvSpPr>
          <p:nvPr>
            <p:ph type="subTitle" idx="1"/>
          </p:nvPr>
        </p:nvSpPr>
        <p:spPr/>
        <p:txBody>
          <a:bodyPr/>
          <a:lstStyle/>
          <a:p>
            <a:endParaRPr lang="nl-NL"/>
          </a:p>
        </p:txBody>
      </p:sp>
      <p:pic>
        <p:nvPicPr>
          <p:cNvPr id="4" name="Big-waves-[remix]">
            <a:hlinkClick r:id="" action="ppaction://media"/>
            <a:extLst>
              <a:ext uri="{FF2B5EF4-FFF2-40B4-BE49-F238E27FC236}">
                <a16:creationId xmlns:a16="http://schemas.microsoft.com/office/drawing/2014/main" id="{7EF7739E-4EF2-DD02-25AC-B041EAABAFC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9236"/>
          <a:stretch/>
        </p:blipFill>
        <p:spPr>
          <a:xfrm>
            <a:off x="-622300" y="-2014"/>
            <a:ext cx="13436600" cy="6860014"/>
          </a:xfrm>
          <a:prstGeom prst="rect">
            <a:avLst/>
          </a:prstGeom>
        </p:spPr>
      </p:pic>
      <p:sp>
        <p:nvSpPr>
          <p:cNvPr id="5" name="Rechthoek: afgeronde hoeken 4">
            <a:extLst>
              <a:ext uri="{FF2B5EF4-FFF2-40B4-BE49-F238E27FC236}">
                <a16:creationId xmlns:a16="http://schemas.microsoft.com/office/drawing/2014/main" id="{D93014AA-2FA4-1DB7-6E31-13EB87123B89}"/>
              </a:ext>
            </a:extLst>
          </p:cNvPr>
          <p:cNvSpPr/>
          <p:nvPr/>
        </p:nvSpPr>
        <p:spPr>
          <a:xfrm>
            <a:off x="1523999" y="692150"/>
            <a:ext cx="9144000" cy="5473700"/>
          </a:xfrm>
          <a:prstGeom prst="roundRect">
            <a:avLst/>
          </a:prstGeom>
          <a:solidFill>
            <a:srgbClr val="FF9999"/>
          </a:solidFill>
          <a:ln w="76200"/>
        </p:spPr>
        <p:style>
          <a:lnRef idx="3">
            <a:schemeClr val="lt1"/>
          </a:lnRef>
          <a:fillRef idx="1">
            <a:schemeClr val="accent5"/>
          </a:fillRef>
          <a:effectRef idx="1">
            <a:schemeClr val="accent5"/>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Goed gedaan!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Jouw partij heeft niet de meeste stemmen behaald tijdens de verkiezingen maar heeft wel veel zetels te pakken.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De andere partijen staan te popelen om met jou aan de slag te gaan en met jou in de coalitie te gaan.</a:t>
            </a:r>
          </a:p>
        </p:txBody>
      </p:sp>
    </p:spTree>
    <p:extLst>
      <p:ext uri="{BB962C8B-B14F-4D97-AF65-F5344CB8AC3E}">
        <p14:creationId xmlns:p14="http://schemas.microsoft.com/office/powerpoint/2010/main" val="16349605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3"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childTnLst>
        </p:cTn>
      </p:par>
    </p:tnLst>
    <p:bldLst>
      <p:bldP spid="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513CB-3D37-DEFB-6544-2867100DC042}"/>
              </a:ext>
            </a:extLst>
          </p:cNvPr>
          <p:cNvSpPr>
            <a:spLocks noGrp="1"/>
          </p:cNvSpPr>
          <p:nvPr>
            <p:ph type="ctrTitle"/>
          </p:nvPr>
        </p:nvSpPr>
        <p:spPr/>
        <p:txBody>
          <a:bodyPr/>
          <a:lstStyle/>
          <a:p>
            <a:r>
              <a:rPr lang="nl-NL" dirty="0"/>
              <a:t>Coalitie rechts</a:t>
            </a:r>
          </a:p>
        </p:txBody>
      </p:sp>
      <p:sp>
        <p:nvSpPr>
          <p:cNvPr id="3" name="Ondertitel 2">
            <a:extLst>
              <a:ext uri="{FF2B5EF4-FFF2-40B4-BE49-F238E27FC236}">
                <a16:creationId xmlns:a16="http://schemas.microsoft.com/office/drawing/2014/main" id="{C9540746-3EE6-211C-B0D4-7C264F05207E}"/>
              </a:ext>
            </a:extLst>
          </p:cNvPr>
          <p:cNvSpPr>
            <a:spLocks noGrp="1"/>
          </p:cNvSpPr>
          <p:nvPr>
            <p:ph type="subTitle" idx="1"/>
          </p:nvPr>
        </p:nvSpPr>
        <p:spPr/>
        <p:txBody>
          <a:bodyPr/>
          <a:lstStyle/>
          <a:p>
            <a:endParaRPr lang="nl-NL"/>
          </a:p>
        </p:txBody>
      </p:sp>
      <p:pic>
        <p:nvPicPr>
          <p:cNvPr id="4" name="Big-waves-[remix]">
            <a:hlinkClick r:id="" action="ppaction://media"/>
            <a:extLst>
              <a:ext uri="{FF2B5EF4-FFF2-40B4-BE49-F238E27FC236}">
                <a16:creationId xmlns:a16="http://schemas.microsoft.com/office/drawing/2014/main" id="{21DC85DF-62E0-92AE-9EAE-A0984708617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9236"/>
          <a:stretch/>
        </p:blipFill>
        <p:spPr>
          <a:xfrm>
            <a:off x="-622300" y="-2014"/>
            <a:ext cx="13436600" cy="6860014"/>
          </a:xfrm>
          <a:prstGeom prst="rect">
            <a:avLst/>
          </a:prstGeom>
        </p:spPr>
      </p:pic>
      <p:sp>
        <p:nvSpPr>
          <p:cNvPr id="5" name="Rechthoek: afgeronde hoeken 4">
            <a:extLst>
              <a:ext uri="{FF2B5EF4-FFF2-40B4-BE49-F238E27FC236}">
                <a16:creationId xmlns:a16="http://schemas.microsoft.com/office/drawing/2014/main" id="{40535348-FBB6-82E9-A284-CB7CF21ABB1C}"/>
              </a:ext>
            </a:extLst>
          </p:cNvPr>
          <p:cNvSpPr/>
          <p:nvPr/>
        </p:nvSpPr>
        <p:spPr>
          <a:xfrm>
            <a:off x="1523999" y="692150"/>
            <a:ext cx="9144000" cy="5473700"/>
          </a:xfrm>
          <a:prstGeom prst="roundRect">
            <a:avLst/>
          </a:prstGeom>
          <a:solidFill>
            <a:srgbClr val="FF9999"/>
          </a:solidFill>
          <a:ln w="76200"/>
        </p:spPr>
        <p:style>
          <a:lnRef idx="3">
            <a:schemeClr val="lt1"/>
          </a:lnRef>
          <a:fillRef idx="1">
            <a:schemeClr val="accent5"/>
          </a:fillRef>
          <a:effectRef idx="1">
            <a:schemeClr val="accent5"/>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Goed gedaan!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Jouw partij heeft niet de meeste stemmen behaald tijdens de verkiezingen maar heeft wel veel zetels te pakken.</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De andere partijen staan te popelen om met jou aan de slag te gaan en met jou in de coalitie te gaan.</a:t>
            </a:r>
          </a:p>
        </p:txBody>
      </p:sp>
    </p:spTree>
    <p:extLst>
      <p:ext uri="{BB962C8B-B14F-4D97-AF65-F5344CB8AC3E}">
        <p14:creationId xmlns:p14="http://schemas.microsoft.com/office/powerpoint/2010/main" val="29527819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3"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childTnLst>
        </p:cTn>
      </p:par>
    </p:tnLst>
    <p:bldLst>
      <p:bldP spid="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9D9A0E-65CF-A1EB-E853-E1B1B3FFA820}"/>
              </a:ext>
            </a:extLst>
          </p:cNvPr>
          <p:cNvSpPr>
            <a:spLocks noGrp="1"/>
          </p:cNvSpPr>
          <p:nvPr>
            <p:ph type="ctrTitle"/>
          </p:nvPr>
        </p:nvSpPr>
        <p:spPr/>
        <p:txBody>
          <a:bodyPr/>
          <a:lstStyle/>
          <a:p>
            <a:r>
              <a:rPr lang="nl-NL" dirty="0"/>
              <a:t>Oppositie links</a:t>
            </a:r>
          </a:p>
        </p:txBody>
      </p:sp>
      <p:sp>
        <p:nvSpPr>
          <p:cNvPr id="3" name="Ondertitel 2">
            <a:extLst>
              <a:ext uri="{FF2B5EF4-FFF2-40B4-BE49-F238E27FC236}">
                <a16:creationId xmlns:a16="http://schemas.microsoft.com/office/drawing/2014/main" id="{B0D2792D-8E22-6940-91ED-A71313E4A198}"/>
              </a:ext>
            </a:extLst>
          </p:cNvPr>
          <p:cNvSpPr>
            <a:spLocks noGrp="1"/>
          </p:cNvSpPr>
          <p:nvPr>
            <p:ph type="subTitle" idx="1"/>
          </p:nvPr>
        </p:nvSpPr>
        <p:spPr/>
        <p:txBody>
          <a:bodyPr/>
          <a:lstStyle/>
          <a:p>
            <a:endParaRPr lang="nl-NL"/>
          </a:p>
        </p:txBody>
      </p:sp>
      <p:pic>
        <p:nvPicPr>
          <p:cNvPr id="4" name="Rotating-squares-[remix]">
            <a:hlinkClick r:id="" action="ppaction://media"/>
            <a:extLst>
              <a:ext uri="{FF2B5EF4-FFF2-40B4-BE49-F238E27FC236}">
                <a16:creationId xmlns:a16="http://schemas.microsoft.com/office/drawing/2014/main" id="{22745420-3848-48C7-6BA6-DAFE6DF41A0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10000"/>
          <a:stretch/>
        </p:blipFill>
        <p:spPr>
          <a:xfrm>
            <a:off x="-677334" y="0"/>
            <a:ext cx="13546667" cy="6858000"/>
          </a:xfrm>
          <a:prstGeom prst="rect">
            <a:avLst/>
          </a:prstGeom>
        </p:spPr>
      </p:pic>
      <p:sp>
        <p:nvSpPr>
          <p:cNvPr id="5" name="Rechthoek: afgeronde hoeken 4">
            <a:extLst>
              <a:ext uri="{FF2B5EF4-FFF2-40B4-BE49-F238E27FC236}">
                <a16:creationId xmlns:a16="http://schemas.microsoft.com/office/drawing/2014/main" id="{A075CDB1-A13E-3C3F-8590-6D3E5D08EA5A}"/>
              </a:ext>
            </a:extLst>
          </p:cNvPr>
          <p:cNvSpPr/>
          <p:nvPr/>
        </p:nvSpPr>
        <p:spPr>
          <a:xfrm>
            <a:off x="1523999" y="692150"/>
            <a:ext cx="9144000" cy="5473700"/>
          </a:xfrm>
          <a:prstGeom prst="roundRect">
            <a:avLst/>
          </a:prstGeom>
          <a:ln w="76200"/>
        </p:spPr>
        <p:style>
          <a:lnRef idx="3">
            <a:schemeClr val="lt1"/>
          </a:lnRef>
          <a:fillRef idx="1">
            <a:schemeClr val="accent1"/>
          </a:fillRef>
          <a:effectRef idx="1">
            <a:schemeClr val="accent1"/>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Bijna….</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Je hebt helaas niet heel veel zetels weten te verdienen. Toch heb je er een paar en mag je in de oppositie.</a:t>
            </a:r>
            <a:endParaRPr lang="nl-NL" dirty="0"/>
          </a:p>
        </p:txBody>
      </p:sp>
    </p:spTree>
    <p:extLst>
      <p:ext uri="{BB962C8B-B14F-4D97-AF65-F5344CB8AC3E}">
        <p14:creationId xmlns:p14="http://schemas.microsoft.com/office/powerpoint/2010/main" val="3972203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childTnLst>
        </p:cTn>
      </p:par>
    </p:tnLst>
    <p:bldLst>
      <p:bldP spid="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ABC703-7929-AFBE-B71F-A753698410C2}"/>
              </a:ext>
            </a:extLst>
          </p:cNvPr>
          <p:cNvSpPr>
            <a:spLocks noGrp="1"/>
          </p:cNvSpPr>
          <p:nvPr>
            <p:ph type="ctrTitle"/>
          </p:nvPr>
        </p:nvSpPr>
        <p:spPr/>
        <p:txBody>
          <a:bodyPr/>
          <a:lstStyle/>
          <a:p>
            <a:r>
              <a:rPr lang="nl-NL" dirty="0"/>
              <a:t>Oppositie centrum</a:t>
            </a:r>
          </a:p>
        </p:txBody>
      </p:sp>
      <p:sp>
        <p:nvSpPr>
          <p:cNvPr id="3" name="Ondertitel 2">
            <a:extLst>
              <a:ext uri="{FF2B5EF4-FFF2-40B4-BE49-F238E27FC236}">
                <a16:creationId xmlns:a16="http://schemas.microsoft.com/office/drawing/2014/main" id="{86D2795B-4796-BB71-9B6B-0B8F6B75DA82}"/>
              </a:ext>
            </a:extLst>
          </p:cNvPr>
          <p:cNvSpPr>
            <a:spLocks noGrp="1"/>
          </p:cNvSpPr>
          <p:nvPr>
            <p:ph type="subTitle" idx="1"/>
          </p:nvPr>
        </p:nvSpPr>
        <p:spPr/>
        <p:txBody>
          <a:bodyPr/>
          <a:lstStyle/>
          <a:p>
            <a:endParaRPr lang="nl-NL"/>
          </a:p>
        </p:txBody>
      </p:sp>
      <p:pic>
        <p:nvPicPr>
          <p:cNvPr id="5" name="Rotating-squares-[remix]">
            <a:hlinkClick r:id="" action="ppaction://media"/>
            <a:extLst>
              <a:ext uri="{FF2B5EF4-FFF2-40B4-BE49-F238E27FC236}">
                <a16:creationId xmlns:a16="http://schemas.microsoft.com/office/drawing/2014/main" id="{D1A6A918-0843-2F5B-4D1E-6E6860ADB2A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10000"/>
          <a:stretch/>
        </p:blipFill>
        <p:spPr>
          <a:xfrm>
            <a:off x="-677334" y="0"/>
            <a:ext cx="13546667" cy="6858000"/>
          </a:xfrm>
          <a:prstGeom prst="rect">
            <a:avLst/>
          </a:prstGeom>
        </p:spPr>
      </p:pic>
      <p:sp>
        <p:nvSpPr>
          <p:cNvPr id="6" name="Rechthoek: afgeronde hoeken 5">
            <a:extLst>
              <a:ext uri="{FF2B5EF4-FFF2-40B4-BE49-F238E27FC236}">
                <a16:creationId xmlns:a16="http://schemas.microsoft.com/office/drawing/2014/main" id="{A05CC99D-AAA8-066E-EFAA-5DDF7483E033}"/>
              </a:ext>
            </a:extLst>
          </p:cNvPr>
          <p:cNvSpPr/>
          <p:nvPr/>
        </p:nvSpPr>
        <p:spPr>
          <a:xfrm>
            <a:off x="1523999" y="692150"/>
            <a:ext cx="9144000" cy="5473700"/>
          </a:xfrm>
          <a:prstGeom prst="roundRect">
            <a:avLst/>
          </a:prstGeom>
          <a:ln w="76200"/>
        </p:spPr>
        <p:style>
          <a:lnRef idx="3">
            <a:schemeClr val="lt1"/>
          </a:lnRef>
          <a:fillRef idx="1">
            <a:schemeClr val="accent1"/>
          </a:fillRef>
          <a:effectRef idx="1">
            <a:schemeClr val="accent1"/>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Bijna….</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Je hebt helaas niet heel veel zetels weten te verdienen. Toch heb je er een paar en mag je in de oppositie.</a:t>
            </a:r>
            <a:endParaRPr lang="nl-NL" dirty="0"/>
          </a:p>
        </p:txBody>
      </p:sp>
    </p:spTree>
    <p:extLst>
      <p:ext uri="{BB962C8B-B14F-4D97-AF65-F5344CB8AC3E}">
        <p14:creationId xmlns:p14="http://schemas.microsoft.com/office/powerpoint/2010/main" val="2281425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5"/>
                                        </p:tgtEl>
                                      </p:cBhvr>
                                    </p:cmd>
                                  </p:childTnLst>
                                </p:cTn>
                              </p:par>
                              <p:par>
                                <p:cTn id="7" presetID="42"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childTnLst>
        </p:cTn>
      </p:par>
    </p:tnLst>
    <p:bldLst>
      <p:bldP spid="6"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AF393A-8D2F-C364-E3B0-2855821C8678}"/>
              </a:ext>
            </a:extLst>
          </p:cNvPr>
          <p:cNvSpPr>
            <a:spLocks noGrp="1"/>
          </p:cNvSpPr>
          <p:nvPr>
            <p:ph type="ctrTitle"/>
          </p:nvPr>
        </p:nvSpPr>
        <p:spPr/>
        <p:txBody>
          <a:bodyPr/>
          <a:lstStyle/>
          <a:p>
            <a:r>
              <a:rPr lang="nl-NL" dirty="0"/>
              <a:t>Oppositie rechts</a:t>
            </a:r>
          </a:p>
        </p:txBody>
      </p:sp>
      <p:sp>
        <p:nvSpPr>
          <p:cNvPr id="3" name="Ondertitel 2">
            <a:extLst>
              <a:ext uri="{FF2B5EF4-FFF2-40B4-BE49-F238E27FC236}">
                <a16:creationId xmlns:a16="http://schemas.microsoft.com/office/drawing/2014/main" id="{3ACA94FD-AC21-0B5D-67CE-BE8C40956094}"/>
              </a:ext>
            </a:extLst>
          </p:cNvPr>
          <p:cNvSpPr>
            <a:spLocks noGrp="1"/>
          </p:cNvSpPr>
          <p:nvPr>
            <p:ph type="subTitle" idx="1"/>
          </p:nvPr>
        </p:nvSpPr>
        <p:spPr/>
        <p:txBody>
          <a:bodyPr/>
          <a:lstStyle/>
          <a:p>
            <a:endParaRPr lang="nl-NL"/>
          </a:p>
        </p:txBody>
      </p:sp>
      <p:pic>
        <p:nvPicPr>
          <p:cNvPr id="4" name="Rotating-squares-[remix]">
            <a:hlinkClick r:id="" action="ppaction://media"/>
            <a:extLst>
              <a:ext uri="{FF2B5EF4-FFF2-40B4-BE49-F238E27FC236}">
                <a16:creationId xmlns:a16="http://schemas.microsoft.com/office/drawing/2014/main" id="{F58CE3E6-E585-54FD-FD98-055826E5197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10000"/>
          <a:stretch/>
        </p:blipFill>
        <p:spPr>
          <a:xfrm>
            <a:off x="-677334" y="0"/>
            <a:ext cx="13546667" cy="6858000"/>
          </a:xfrm>
          <a:prstGeom prst="rect">
            <a:avLst/>
          </a:prstGeom>
        </p:spPr>
      </p:pic>
      <p:sp>
        <p:nvSpPr>
          <p:cNvPr id="5" name="Rechthoek: afgeronde hoeken 4">
            <a:extLst>
              <a:ext uri="{FF2B5EF4-FFF2-40B4-BE49-F238E27FC236}">
                <a16:creationId xmlns:a16="http://schemas.microsoft.com/office/drawing/2014/main" id="{4179C6EC-0138-63E3-CFAB-DF0D15F2DB11}"/>
              </a:ext>
            </a:extLst>
          </p:cNvPr>
          <p:cNvSpPr/>
          <p:nvPr/>
        </p:nvSpPr>
        <p:spPr>
          <a:xfrm>
            <a:off x="1523999" y="692150"/>
            <a:ext cx="9144000" cy="5473700"/>
          </a:xfrm>
          <a:prstGeom prst="roundRect">
            <a:avLst/>
          </a:prstGeom>
          <a:ln w="76200"/>
        </p:spPr>
        <p:style>
          <a:lnRef idx="3">
            <a:schemeClr val="lt1"/>
          </a:lnRef>
          <a:fillRef idx="1">
            <a:schemeClr val="accent1"/>
          </a:fillRef>
          <a:effectRef idx="1">
            <a:schemeClr val="accent1"/>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Bijna….</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Je hebt helaas niet heel veel zetels weten te verdienen. Toch heb je er een paar en mag je in de oppositie.</a:t>
            </a:r>
            <a:endParaRPr lang="nl-NL" dirty="0"/>
          </a:p>
        </p:txBody>
      </p:sp>
    </p:spTree>
    <p:extLst>
      <p:ext uri="{BB962C8B-B14F-4D97-AF65-F5344CB8AC3E}">
        <p14:creationId xmlns:p14="http://schemas.microsoft.com/office/powerpoint/2010/main" val="724162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childTnLst>
        </p:cTn>
      </p:par>
    </p:tnLst>
    <p:bldLst>
      <p:bldP spid="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1B26FC-D471-6FF7-608D-0541271525A5}"/>
              </a:ext>
            </a:extLst>
          </p:cNvPr>
          <p:cNvSpPr>
            <a:spLocks noGrp="1"/>
          </p:cNvSpPr>
          <p:nvPr>
            <p:ph type="title"/>
          </p:nvPr>
        </p:nvSpPr>
        <p:spPr/>
        <p:txBody>
          <a:bodyPr/>
          <a:lstStyle/>
          <a:p>
            <a:r>
              <a:rPr lang="nl-NL" dirty="0"/>
              <a:t>Geen zetels links</a:t>
            </a:r>
          </a:p>
        </p:txBody>
      </p:sp>
      <p:pic>
        <p:nvPicPr>
          <p:cNvPr id="4" name="Chevrons-moving-down-[remix]">
            <a:hlinkClick r:id="" action="ppaction://media"/>
            <a:extLst>
              <a:ext uri="{FF2B5EF4-FFF2-40B4-BE49-F238E27FC236}">
                <a16:creationId xmlns:a16="http://schemas.microsoft.com/office/drawing/2014/main" id="{DFB42C5F-649F-E0FC-2715-C93FACC8DA7D}"/>
              </a:ext>
            </a:extLst>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rcRect b="8282"/>
          <a:stretch/>
        </p:blipFill>
        <p:spPr>
          <a:xfrm>
            <a:off x="-550586" y="0"/>
            <a:ext cx="13293171" cy="6858000"/>
          </a:xfrm>
        </p:spPr>
      </p:pic>
      <p:sp>
        <p:nvSpPr>
          <p:cNvPr id="5" name="Rechthoek: afgeronde hoeken 4">
            <a:extLst>
              <a:ext uri="{FF2B5EF4-FFF2-40B4-BE49-F238E27FC236}">
                <a16:creationId xmlns:a16="http://schemas.microsoft.com/office/drawing/2014/main" id="{3BCD5D08-B679-48B4-13A3-00BEAEE3DC85}"/>
              </a:ext>
            </a:extLst>
          </p:cNvPr>
          <p:cNvSpPr/>
          <p:nvPr/>
        </p:nvSpPr>
        <p:spPr>
          <a:xfrm>
            <a:off x="1523999" y="692150"/>
            <a:ext cx="9144000" cy="5473700"/>
          </a:xfrm>
          <a:prstGeom prst="roundRect">
            <a:avLst/>
          </a:prstGeom>
          <a:ln w="76200"/>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Helaas….</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Je hebt helaas geen zetels weten te bemachtigen.</a:t>
            </a:r>
          </a:p>
          <a:p>
            <a:pPr algn="ctr"/>
            <a:r>
              <a:rPr lang="nl-NL" sz="2800" b="1" dirty="0">
                <a:latin typeface="Gadugi" panose="020B0502040204020203" pitchFamily="34" charset="0"/>
                <a:ea typeface="Gadugi" panose="020B0502040204020203" pitchFamily="34" charset="0"/>
              </a:rPr>
              <a:t>Over 4 jaar kan je het weer proberen.</a:t>
            </a:r>
            <a:endParaRPr lang="nl-NL" dirty="0"/>
          </a:p>
        </p:txBody>
      </p:sp>
    </p:spTree>
    <p:extLst>
      <p:ext uri="{BB962C8B-B14F-4D97-AF65-F5344CB8AC3E}">
        <p14:creationId xmlns:p14="http://schemas.microsoft.com/office/powerpoint/2010/main" val="40373244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7"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4"/>
                </p:tgtEl>
              </p:cMediaNode>
            </p:video>
          </p:childTnLst>
        </p:cTn>
      </p:par>
    </p:tnLst>
    <p:bldLst>
      <p:bldP spid="5"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1B26FC-D471-6FF7-608D-0541271525A5}"/>
              </a:ext>
            </a:extLst>
          </p:cNvPr>
          <p:cNvSpPr>
            <a:spLocks noGrp="1"/>
          </p:cNvSpPr>
          <p:nvPr>
            <p:ph type="title"/>
          </p:nvPr>
        </p:nvSpPr>
        <p:spPr/>
        <p:txBody>
          <a:bodyPr/>
          <a:lstStyle/>
          <a:p>
            <a:r>
              <a:rPr lang="nl-NL" dirty="0"/>
              <a:t>Geen zetels centrum</a:t>
            </a:r>
          </a:p>
        </p:txBody>
      </p:sp>
      <p:sp>
        <p:nvSpPr>
          <p:cNvPr id="3" name="Tijdelijke aanduiding voor inhoud 2">
            <a:extLst>
              <a:ext uri="{FF2B5EF4-FFF2-40B4-BE49-F238E27FC236}">
                <a16:creationId xmlns:a16="http://schemas.microsoft.com/office/drawing/2014/main" id="{7BBD8B29-134D-D9A8-7B3F-EE80683DD64A}"/>
              </a:ext>
            </a:extLst>
          </p:cNvPr>
          <p:cNvSpPr>
            <a:spLocks noGrp="1"/>
          </p:cNvSpPr>
          <p:nvPr>
            <p:ph idx="1"/>
          </p:nvPr>
        </p:nvSpPr>
        <p:spPr/>
        <p:txBody>
          <a:bodyPr/>
          <a:lstStyle/>
          <a:p>
            <a:endParaRPr lang="nl-NL"/>
          </a:p>
        </p:txBody>
      </p:sp>
      <p:pic>
        <p:nvPicPr>
          <p:cNvPr id="4" name="Chevrons-moving-down-[remix]">
            <a:hlinkClick r:id="" action="ppaction://media"/>
            <a:extLst>
              <a:ext uri="{FF2B5EF4-FFF2-40B4-BE49-F238E27FC236}">
                <a16:creationId xmlns:a16="http://schemas.microsoft.com/office/drawing/2014/main" id="{BD26383E-7B98-4013-0F7D-688A36923BB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8282"/>
          <a:stretch/>
        </p:blipFill>
        <p:spPr>
          <a:xfrm>
            <a:off x="-550586" y="0"/>
            <a:ext cx="13293171" cy="6858000"/>
          </a:xfrm>
          <a:prstGeom prst="rect">
            <a:avLst/>
          </a:prstGeom>
        </p:spPr>
      </p:pic>
      <p:sp>
        <p:nvSpPr>
          <p:cNvPr id="5" name="Rechthoek: afgeronde hoeken 4">
            <a:extLst>
              <a:ext uri="{FF2B5EF4-FFF2-40B4-BE49-F238E27FC236}">
                <a16:creationId xmlns:a16="http://schemas.microsoft.com/office/drawing/2014/main" id="{89DB6B64-051D-BF13-1342-CD9A8AF879EF}"/>
              </a:ext>
            </a:extLst>
          </p:cNvPr>
          <p:cNvSpPr/>
          <p:nvPr/>
        </p:nvSpPr>
        <p:spPr>
          <a:xfrm>
            <a:off x="1523999" y="692150"/>
            <a:ext cx="9144000" cy="5473700"/>
          </a:xfrm>
          <a:prstGeom prst="roundRect">
            <a:avLst/>
          </a:prstGeom>
          <a:ln w="76200"/>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Helaas….</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Je hebt helaas geen zetels weten te bemachtigen.</a:t>
            </a:r>
          </a:p>
          <a:p>
            <a:pPr algn="ctr"/>
            <a:r>
              <a:rPr lang="nl-NL" sz="2800" b="1" dirty="0">
                <a:latin typeface="Gadugi" panose="020B0502040204020203" pitchFamily="34" charset="0"/>
                <a:ea typeface="Gadugi" panose="020B0502040204020203" pitchFamily="34" charset="0"/>
              </a:rPr>
              <a:t>Over 4 jaar kan je het weer proberen.</a:t>
            </a:r>
            <a:endParaRPr lang="nl-NL" dirty="0"/>
          </a:p>
        </p:txBody>
      </p:sp>
    </p:spTree>
    <p:extLst>
      <p:ext uri="{BB962C8B-B14F-4D97-AF65-F5344CB8AC3E}">
        <p14:creationId xmlns:p14="http://schemas.microsoft.com/office/powerpoint/2010/main" val="28727577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7"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4"/>
                </p:tgtEl>
              </p:cMediaNode>
            </p:video>
          </p:childTnLst>
        </p:cTn>
      </p:par>
    </p:tnLst>
    <p:bldLst>
      <p:bldP spid="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1B26FC-D471-6FF7-608D-0541271525A5}"/>
              </a:ext>
            </a:extLst>
          </p:cNvPr>
          <p:cNvSpPr>
            <a:spLocks noGrp="1"/>
          </p:cNvSpPr>
          <p:nvPr>
            <p:ph type="title"/>
          </p:nvPr>
        </p:nvSpPr>
        <p:spPr/>
        <p:txBody>
          <a:bodyPr/>
          <a:lstStyle/>
          <a:p>
            <a:r>
              <a:rPr lang="nl-NL" dirty="0"/>
              <a:t>Geen zetels rechts</a:t>
            </a:r>
          </a:p>
        </p:txBody>
      </p:sp>
      <p:sp>
        <p:nvSpPr>
          <p:cNvPr id="3" name="Tijdelijke aanduiding voor inhoud 2">
            <a:extLst>
              <a:ext uri="{FF2B5EF4-FFF2-40B4-BE49-F238E27FC236}">
                <a16:creationId xmlns:a16="http://schemas.microsoft.com/office/drawing/2014/main" id="{7BBD8B29-134D-D9A8-7B3F-EE80683DD64A}"/>
              </a:ext>
            </a:extLst>
          </p:cNvPr>
          <p:cNvSpPr>
            <a:spLocks noGrp="1"/>
          </p:cNvSpPr>
          <p:nvPr>
            <p:ph idx="1"/>
          </p:nvPr>
        </p:nvSpPr>
        <p:spPr/>
        <p:txBody>
          <a:bodyPr/>
          <a:lstStyle/>
          <a:p>
            <a:endParaRPr lang="nl-NL"/>
          </a:p>
        </p:txBody>
      </p:sp>
      <p:pic>
        <p:nvPicPr>
          <p:cNvPr id="4" name="Chevrons-moving-down-[remix]">
            <a:hlinkClick r:id="" action="ppaction://media"/>
            <a:extLst>
              <a:ext uri="{FF2B5EF4-FFF2-40B4-BE49-F238E27FC236}">
                <a16:creationId xmlns:a16="http://schemas.microsoft.com/office/drawing/2014/main" id="{099BCEA2-E0ED-04B6-AD89-F80C15CF8F9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b="8282"/>
          <a:stretch/>
        </p:blipFill>
        <p:spPr>
          <a:xfrm>
            <a:off x="-550586" y="0"/>
            <a:ext cx="13293171" cy="6858000"/>
          </a:xfrm>
          <a:prstGeom prst="rect">
            <a:avLst/>
          </a:prstGeom>
        </p:spPr>
      </p:pic>
      <p:sp>
        <p:nvSpPr>
          <p:cNvPr id="5" name="Rechthoek: afgeronde hoeken 4">
            <a:extLst>
              <a:ext uri="{FF2B5EF4-FFF2-40B4-BE49-F238E27FC236}">
                <a16:creationId xmlns:a16="http://schemas.microsoft.com/office/drawing/2014/main" id="{A4ED24AF-8720-B664-B5E6-89E105278D5B}"/>
              </a:ext>
            </a:extLst>
          </p:cNvPr>
          <p:cNvSpPr/>
          <p:nvPr/>
        </p:nvSpPr>
        <p:spPr>
          <a:xfrm>
            <a:off x="1523999" y="692150"/>
            <a:ext cx="9144000" cy="5473700"/>
          </a:xfrm>
          <a:prstGeom prst="roundRect">
            <a:avLst/>
          </a:prstGeom>
          <a:ln w="76200"/>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nl-NL" sz="2800" b="1" dirty="0">
                <a:latin typeface="Gadugi" panose="020B0502040204020203" pitchFamily="34" charset="0"/>
                <a:ea typeface="Gadugi" panose="020B0502040204020203" pitchFamily="34" charset="0"/>
              </a:rPr>
              <a:t>Helaas….</a:t>
            </a:r>
          </a:p>
          <a:p>
            <a:pPr algn="ctr"/>
            <a:endParaRPr lang="nl-NL" sz="2800" b="1" dirty="0">
              <a:latin typeface="Gadugi" panose="020B0502040204020203" pitchFamily="34" charset="0"/>
              <a:ea typeface="Gadugi" panose="020B0502040204020203" pitchFamily="34" charset="0"/>
            </a:endParaRPr>
          </a:p>
          <a:p>
            <a:pPr algn="ctr"/>
            <a:r>
              <a:rPr lang="nl-NL" sz="2800" b="1" dirty="0">
                <a:latin typeface="Gadugi" panose="020B0502040204020203" pitchFamily="34" charset="0"/>
                <a:ea typeface="Gadugi" panose="020B0502040204020203" pitchFamily="34" charset="0"/>
              </a:rPr>
              <a:t>Je hebt helaas geen zetels weten te bemachtigen.</a:t>
            </a:r>
          </a:p>
          <a:p>
            <a:pPr algn="ctr"/>
            <a:r>
              <a:rPr lang="nl-NL" sz="2800" b="1" dirty="0">
                <a:latin typeface="Gadugi" panose="020B0502040204020203" pitchFamily="34" charset="0"/>
                <a:ea typeface="Gadugi" panose="020B0502040204020203" pitchFamily="34" charset="0"/>
              </a:rPr>
              <a:t>Over 4 jaar kan je het weer proberen.</a:t>
            </a:r>
            <a:endParaRPr lang="nl-NL" dirty="0"/>
          </a:p>
        </p:txBody>
      </p:sp>
    </p:spTree>
    <p:extLst>
      <p:ext uri="{BB962C8B-B14F-4D97-AF65-F5344CB8AC3E}">
        <p14:creationId xmlns:p14="http://schemas.microsoft.com/office/powerpoint/2010/main" val="2395472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33" fill="hold"/>
                                        <p:tgtEl>
                                          <p:spTgt spid="4"/>
                                        </p:tgtEl>
                                      </p:cBhvr>
                                    </p:cmd>
                                  </p:childTnLst>
                                </p:cTn>
                              </p:par>
                              <p:par>
                                <p:cTn id="7" presetID="47"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4"/>
                </p:tgtEl>
              </p:cMediaNode>
            </p:video>
          </p:childTnLst>
        </p:cTn>
      </p:par>
    </p:tnLst>
    <p:bldLst>
      <p:bldP spid="5" grpId="0" animBg="1"/>
    </p:bld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8762</Words>
  <Application>Microsoft Office PowerPoint</Application>
  <PresentationFormat>Breedbeeld</PresentationFormat>
  <Paragraphs>786</Paragraphs>
  <Slides>115</Slides>
  <Notes>31</Notes>
  <HiddenSlides>0</HiddenSlides>
  <MMClips>70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115</vt:i4>
      </vt:variant>
    </vt:vector>
  </HeadingPairs>
  <TitlesOfParts>
    <vt:vector size="122" baseType="lpstr">
      <vt:lpstr>Gadugi</vt:lpstr>
      <vt:lpstr>Candara</vt:lpstr>
      <vt:lpstr>Calibri</vt:lpstr>
      <vt:lpstr>Segoe UI</vt:lpstr>
      <vt:lpstr>Arial</vt:lpstr>
      <vt:lpstr>Calibri Light</vt:lpstr>
      <vt:lpstr>Kantoorthema</vt:lpstr>
      <vt:lpstr>Intro pagina Stemstrijd: de weg naar de tweede kamer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Winnende partij links</vt:lpstr>
      <vt:lpstr>Winnende partij centrum</vt:lpstr>
      <vt:lpstr>Winnende partij rechts</vt:lpstr>
      <vt:lpstr>Coalitie links</vt:lpstr>
      <vt:lpstr>Coalitie centrum</vt:lpstr>
      <vt:lpstr>Coalitie rechts</vt:lpstr>
      <vt:lpstr>Oppositie links</vt:lpstr>
      <vt:lpstr>Oppositie centrum</vt:lpstr>
      <vt:lpstr>Oppositie rechts</vt:lpstr>
      <vt:lpstr>Geen zetels links</vt:lpstr>
      <vt:lpstr>Geen zetels centrum</vt:lpstr>
      <vt:lpstr>Geen zetels rechts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pagina</dc:title>
  <dc:creator>Lotte Nap</dc:creator>
  <cp:lastModifiedBy>Ruud Klomp</cp:lastModifiedBy>
  <cp:revision>134</cp:revision>
  <dcterms:created xsi:type="dcterms:W3CDTF">2024-03-22T19:21:53Z</dcterms:created>
  <dcterms:modified xsi:type="dcterms:W3CDTF">2024-09-23T08:09:40Z</dcterms:modified>
</cp:coreProperties>
</file>